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0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4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24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76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72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47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3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2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23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00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2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3368-9E9B-4E34-9B6A-C9312A12BEB9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FE0B-1FC4-427A-9950-D80A092B85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6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25338" y="2852381"/>
            <a:ext cx="612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Arquitectura MSA - Microservicios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3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general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005670" y="1690688"/>
            <a:ext cx="1205267" cy="453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848100" y="1690688"/>
            <a:ext cx="4749990" cy="4532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0148533" y="1690689"/>
            <a:ext cx="1205267" cy="1530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0148533" y="4693195"/>
            <a:ext cx="1205267" cy="1530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005670" y="6223379"/>
            <a:ext cx="129653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dirty="0" smtClean="0"/>
              <a:t>FRONTEND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22201" y="6223379"/>
            <a:ext cx="180633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dirty="0" smtClean="0"/>
              <a:t>BACKEND - MSA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143982" y="3220872"/>
            <a:ext cx="180633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dirty="0" smtClean="0"/>
              <a:t>GOOGLE API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462146" y="6223379"/>
            <a:ext cx="76996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dirty="0" smtClean="0"/>
              <a:t>AWS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210937" y="3405538"/>
            <a:ext cx="163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1"/>
            <a:endCxn id="4" idx="3"/>
          </p:cNvCxnSpPr>
          <p:nvPr/>
        </p:nvCxnSpPr>
        <p:spPr>
          <a:xfrm flipH="1">
            <a:off x="2210937" y="3957034"/>
            <a:ext cx="163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649230" y="3494670"/>
            <a:ext cx="76996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932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MICRO SERVICIOS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019317" y="1390437"/>
            <a:ext cx="10412105" cy="468281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322201" y="6223379"/>
            <a:ext cx="180633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dirty="0" smtClean="0"/>
              <a:t>BACKEND - MSA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9840037" y="1540563"/>
            <a:ext cx="1337480" cy="602136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AWS UTILS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9840038" y="5341068"/>
            <a:ext cx="1337478" cy="602136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GOOGLE API UTILS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73708" y="3192759"/>
            <a:ext cx="1692323" cy="12282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FRONT (API)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135821" y="1487702"/>
            <a:ext cx="1692323" cy="65499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LOGIN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5135818" y="2419232"/>
            <a:ext cx="1692323" cy="65499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MONUMENTAL BUILDINGS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35818" y="3350762"/>
            <a:ext cx="1692323" cy="65499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LEISURE BUILDINGS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135817" y="4282292"/>
            <a:ext cx="1692323" cy="65499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MOVILITY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840037" y="2463705"/>
            <a:ext cx="1337480" cy="602136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MAIL UTILS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840037" y="3395156"/>
            <a:ext cx="1337480" cy="602136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RDF UTILS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830512" y="4449303"/>
            <a:ext cx="1337480" cy="602136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SPARQL UTILS</a:t>
            </a:r>
          </a:p>
        </p:txBody>
      </p:sp>
      <p:cxnSp>
        <p:nvCxnSpPr>
          <p:cNvPr id="22" name="Conector recto de flecha 21"/>
          <p:cNvCxnSpPr>
            <a:endCxn id="9" idx="1"/>
          </p:cNvCxnSpPr>
          <p:nvPr/>
        </p:nvCxnSpPr>
        <p:spPr>
          <a:xfrm flipV="1">
            <a:off x="2866029" y="1815201"/>
            <a:ext cx="2269792" cy="13854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0" idx="1"/>
          </p:cNvCxnSpPr>
          <p:nvPr/>
        </p:nvCxnSpPr>
        <p:spPr>
          <a:xfrm flipV="1">
            <a:off x="2866029" y="2746731"/>
            <a:ext cx="2269789" cy="7677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1" idx="1"/>
          </p:cNvCxnSpPr>
          <p:nvPr/>
        </p:nvCxnSpPr>
        <p:spPr>
          <a:xfrm flipV="1">
            <a:off x="2866029" y="3678261"/>
            <a:ext cx="2269789" cy="5036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12" idx="1"/>
          </p:cNvCxnSpPr>
          <p:nvPr/>
        </p:nvCxnSpPr>
        <p:spPr>
          <a:xfrm>
            <a:off x="2866029" y="4421057"/>
            <a:ext cx="2269788" cy="18873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6828139" y="1697464"/>
            <a:ext cx="3011898" cy="922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9" idx="3"/>
            <a:endCxn id="14" idx="1"/>
          </p:cNvCxnSpPr>
          <p:nvPr/>
        </p:nvCxnSpPr>
        <p:spPr>
          <a:xfrm>
            <a:off x="6828144" y="1815201"/>
            <a:ext cx="3011893" cy="9495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15" idx="1"/>
          </p:cNvCxnSpPr>
          <p:nvPr/>
        </p:nvCxnSpPr>
        <p:spPr>
          <a:xfrm>
            <a:off x="6828139" y="2570570"/>
            <a:ext cx="3011898" cy="112565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6828139" y="3486475"/>
            <a:ext cx="3011898" cy="112565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6828139" y="4539501"/>
            <a:ext cx="3011898" cy="112565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818614" y="2764773"/>
            <a:ext cx="3122855" cy="17098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6837666" y="2947110"/>
            <a:ext cx="3011896" cy="24498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02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Vista general</vt:lpstr>
      <vt:lpstr>MICRO SERVICIOS</vt:lpstr>
    </vt:vector>
  </TitlesOfParts>
  <Company>UPM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Pérez Melero</dc:creator>
  <cp:lastModifiedBy>Jesús Pérez Melero</cp:lastModifiedBy>
  <cp:revision>3</cp:revision>
  <dcterms:created xsi:type="dcterms:W3CDTF">2017-11-14T18:52:04Z</dcterms:created>
  <dcterms:modified xsi:type="dcterms:W3CDTF">2017-11-14T19:36:29Z</dcterms:modified>
</cp:coreProperties>
</file>