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ítulo y subtítulo">
    <p:bg>
      <p:bgPr>
        <a:solidFill>
          <a:srgbClr val="F3B6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 Juan López</a:t>
            </a:r>
          </a:p>
        </p:txBody>
      </p:sp>
      <p:sp>
        <p:nvSpPr>
          <p:cNvPr id="92" name="Shape 92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93" name="Shape 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9" name="Shape 19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7" name="Shape 37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6" name="Shape 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5" name="Shape 65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2" name="Shape 82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3" name="Shape 83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logo-app4citizen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25382" y="4487761"/>
            <a:ext cx="4554037" cy="7780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600612" y="781050"/>
            <a:ext cx="980357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¿Por qué un mapa?</a:t>
            </a:r>
          </a:p>
        </p:txBody>
      </p:sp>
      <p:pic>
        <p:nvPicPr>
          <p:cNvPr id="120" name="Captura de pantalla 2016-10-04 a las 16.55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754407"/>
            <a:ext cx="13004800" cy="7463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1600612" y="781050"/>
            <a:ext cx="980357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Un mapa de apps,</a:t>
            </a:r>
            <a:r>
              <a:t>¿para quién?</a:t>
            </a:r>
          </a:p>
        </p:txBody>
      </p:sp>
      <p:sp>
        <p:nvSpPr>
          <p:cNvPr id="123" name="Shape 123"/>
          <p:cNvSpPr/>
          <p:nvPr/>
        </p:nvSpPr>
        <p:spPr>
          <a:xfrm>
            <a:off x="1390370" y="2965450"/>
            <a:ext cx="20706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Activistas</a:t>
            </a:r>
          </a:p>
        </p:txBody>
      </p:sp>
      <p:sp>
        <p:nvSpPr>
          <p:cNvPr id="124" name="Shape 124"/>
          <p:cNvSpPr/>
          <p:nvPr/>
        </p:nvSpPr>
        <p:spPr>
          <a:xfrm>
            <a:off x="9493122" y="7118350"/>
            <a:ext cx="23751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Periodistas</a:t>
            </a:r>
          </a:p>
        </p:txBody>
      </p:sp>
      <p:sp>
        <p:nvSpPr>
          <p:cNvPr id="125" name="Shape 125"/>
          <p:cNvSpPr/>
          <p:nvPr/>
        </p:nvSpPr>
        <p:spPr>
          <a:xfrm>
            <a:off x="6956932" y="5607050"/>
            <a:ext cx="31295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Investigadores</a:t>
            </a:r>
          </a:p>
        </p:txBody>
      </p:sp>
      <p:sp>
        <p:nvSpPr>
          <p:cNvPr id="126" name="Shape 126"/>
          <p:cNvSpPr/>
          <p:nvPr/>
        </p:nvSpPr>
        <p:spPr>
          <a:xfrm>
            <a:off x="3358591" y="4381500"/>
            <a:ext cx="33412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Organizaciones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1600612" y="336550"/>
            <a:ext cx="980357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¿Cómo es el mapa?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1600612" y="400050"/>
            <a:ext cx="980357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¿Qué nos cuenta el mapa?</a:t>
            </a:r>
          </a:p>
        </p:txBody>
      </p:sp>
      <p:pic>
        <p:nvPicPr>
          <p:cNvPr id="131" name="Captura de pantalla 2016-10-05 a las 7.52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0085" y="1198033"/>
            <a:ext cx="9264630" cy="84257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1600612" y="895350"/>
            <a:ext cx="980357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Equipo</a:t>
            </a:r>
          </a:p>
        </p:txBody>
      </p:sp>
      <p:sp>
        <p:nvSpPr>
          <p:cNvPr id="134" name="Shape 134"/>
          <p:cNvSpPr/>
          <p:nvPr/>
        </p:nvSpPr>
        <p:spPr>
          <a:xfrm>
            <a:off x="1600612" y="2165350"/>
            <a:ext cx="980357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#Visualizar16</a:t>
            </a:r>
          </a:p>
        </p:txBody>
      </p:sp>
      <p:sp>
        <p:nvSpPr>
          <p:cNvPr id="135" name="Shape 135"/>
          <p:cNvSpPr/>
          <p:nvPr/>
        </p:nvSpPr>
        <p:spPr>
          <a:xfrm>
            <a:off x="7825155" y="3435350"/>
            <a:ext cx="345049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Marta Burugorri</a:t>
            </a:r>
          </a:p>
          <a:p>
            <a:pPr/>
            <a:r>
              <a:t>Matthias Funk</a:t>
            </a:r>
          </a:p>
          <a:p>
            <a:pPr/>
            <a:r>
              <a:t>Carlota Segura</a:t>
            </a:r>
          </a:p>
          <a:p>
            <a:pPr/>
            <a:r>
              <a:t>Reyes Montiel</a:t>
            </a:r>
          </a:p>
        </p:txBody>
      </p:sp>
      <p:sp>
        <p:nvSpPr>
          <p:cNvPr id="136" name="Shape 136"/>
          <p:cNvSpPr/>
          <p:nvPr/>
        </p:nvSpPr>
        <p:spPr>
          <a:xfrm>
            <a:off x="6596583" y="6184899"/>
            <a:ext cx="6212434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 la inestimable ayuda de:</a:t>
            </a:r>
          </a:p>
          <a:p>
            <a:pPr/>
            <a:r>
              <a:t>Yuri Engelhardt</a:t>
            </a:r>
          </a:p>
          <a:p>
            <a:pPr/>
            <a:r>
              <a:t>Ignasi Alcalde</a:t>
            </a:r>
          </a:p>
          <a:p>
            <a:pPr/>
            <a:r>
              <a:t>Quadrigam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