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gT6V0BIZS8AGXsW4emjAg0HU6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" name="Google Shape;17;p15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p2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17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1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1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0" name="Google Shape;60;p2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2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5" name="Google Shape;75;p2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4" name="Google Shape;84;p2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ru-RU" sz="4800">
                <a:solidFill>
                  <a:schemeClr val="lt1"/>
                </a:solidFill>
              </a:rPr>
              <a:t>Java Professional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3000653" y="5406421"/>
            <a:ext cx="8780016" cy="9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 dirty="0" err="1">
                <a:solidFill>
                  <a:schemeClr val="lt1"/>
                </a:solidFill>
              </a:rPr>
              <a:t>lecture</a:t>
            </a:r>
            <a:r>
              <a:rPr lang="ru-RU" dirty="0">
                <a:solidFill>
                  <a:schemeClr val="lt1"/>
                </a:solidFill>
              </a:rPr>
              <a:t> #2. </a:t>
            </a:r>
            <a:r>
              <a:rPr lang="ru-RU" dirty="0" err="1">
                <a:solidFill>
                  <a:schemeClr val="lt1"/>
                </a:solidFill>
              </a:rPr>
              <a:t>Inheritance</a:t>
            </a:r>
            <a:r>
              <a:rPr lang="ru-RU" dirty="0">
                <a:solidFill>
                  <a:schemeClr val="lt1"/>
                </a:solidFill>
              </a:rPr>
              <a:t>. </a:t>
            </a:r>
            <a:r>
              <a:rPr lang="ru-RU" dirty="0" err="1">
                <a:solidFill>
                  <a:schemeClr val="lt1"/>
                </a:solidFill>
              </a:rPr>
              <a:t>Abstract</a:t>
            </a:r>
            <a:r>
              <a:rPr lang="ru-RU" dirty="0">
                <a:solidFill>
                  <a:schemeClr val="lt1"/>
                </a:solidFill>
              </a:rPr>
              <a:t> </a:t>
            </a:r>
            <a:r>
              <a:rPr lang="ru-RU" dirty="0" err="1">
                <a:solidFill>
                  <a:schemeClr val="lt1"/>
                </a:solidFill>
              </a:rPr>
              <a:t>classes</a:t>
            </a:r>
            <a:r>
              <a:rPr lang="ru-RU" dirty="0">
                <a:solidFill>
                  <a:schemeClr val="lt1"/>
                </a:solidFill>
              </a:rPr>
              <a:t>. </a:t>
            </a:r>
            <a:r>
              <a:rPr lang="ru-RU" dirty="0" err="1">
                <a:solidFill>
                  <a:schemeClr val="lt1"/>
                </a:solidFill>
              </a:rPr>
              <a:t>Polymorphism</a:t>
            </a:r>
            <a:r>
              <a:rPr lang="ru-RU" dirty="0">
                <a:solidFill>
                  <a:schemeClr val="lt1"/>
                </a:solidFill>
              </a:rPr>
              <a:t>.</a:t>
            </a:r>
            <a:br>
              <a:rPr lang="ru-RU" dirty="0">
                <a:solidFill>
                  <a:schemeClr val="lt1"/>
                </a:solidFill>
              </a:rPr>
            </a:br>
            <a:r>
              <a:rPr lang="ru-RU" dirty="0" err="1">
                <a:solidFill>
                  <a:schemeClr val="lt1"/>
                </a:solidFill>
              </a:rPr>
              <a:t>Mentor</a:t>
            </a:r>
            <a:r>
              <a:rPr lang="ru-RU" dirty="0">
                <a:solidFill>
                  <a:schemeClr val="lt1"/>
                </a:solidFill>
              </a:rPr>
              <a:t>: </a:t>
            </a:r>
            <a:r>
              <a:rPr lang="en-US" dirty="0">
                <a:solidFill>
                  <a:schemeClr val="lt1"/>
                </a:solidFill>
              </a:rPr>
              <a:t> Ilia </a:t>
            </a:r>
            <a:r>
              <a:rPr lang="en-US" dirty="0" err="1">
                <a:solidFill>
                  <a:schemeClr val="lt1"/>
                </a:solidFill>
              </a:rPr>
              <a:t>Iliukovich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Abstract Classes - Abstract class VS Interface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838199" y="923278"/>
            <a:ext cx="10418684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Интерфейс описывает только поведение. У него нет состояния. А у абстрактного класса состояние есть: он описывает и то, и другое.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Интерфейс может иметь только абстрактные методы. Абстрактный класс может иметь абстрактные и неабстрактные методы.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Абстрактный класс связывает между собой и объединяет классы. Но, один и тот же интерфейс могут реализовать классы, у которых вообще нет ничего общего.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Классы могут реализовывать сколько угодно интерфейсов, но наследоваться можно только от одного класса.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Переменные, объявленные в интерфейсе Java, по умолчанию являются окончательными. Абстрактный класс может содержать переменные, не являющиеся конечными.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Абстрактный класс может обеспечить реализацию интерфейса. Интерфейс не может обеспечить реализацию абстрактного класса.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2000"/>
              <a:t>Полиморфизм в Java (Polymorphism)</a:t>
            </a:r>
            <a:endParaRPr sz="2000"/>
          </a:p>
        </p:txBody>
      </p:sp>
      <p:sp>
        <p:nvSpPr>
          <p:cNvPr id="175" name="Google Shape;175;p11"/>
          <p:cNvSpPr txBox="1"/>
          <p:nvPr/>
        </p:nvSpPr>
        <p:spPr>
          <a:xfrm>
            <a:off x="838198" y="1256913"/>
            <a:ext cx="99573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означает наличие множества форм.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позволяет нам выполнять одно и то же действие разными способами.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позволяет определить один интерфейс и иметь несколько реализаций.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838198" y="2828836"/>
            <a:ext cx="83081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Java делится на два типа: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времени компиляции (</a:t>
            </a:r>
            <a:r>
              <a:rPr lang="ru-RU" sz="1800" b="0" i="0" u="none" strike="noStrike" cap="non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overloading</a:t>
            </a: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Полиморфизм времени выполнения (</a:t>
            </a:r>
            <a:r>
              <a:rPr lang="ru-RU" sz="1800" b="0" i="0" u="none" strike="noStrike" cap="none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overriding</a:t>
            </a: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2000"/>
              <a:t>Полиморфизм времени компиляции (overloading)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838198" y="1076140"/>
            <a:ext cx="1041868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(Overloading) Перегрузка методов. 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Когда имеется несколько методов с одинаковыми именами, но разными параметрами - называются перегруженными. 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Методы могут быть перегружены изменением количества аргументов и/или изменением типа аргументов.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ru-RU" sz="2000"/>
              <a:t>Полиморфизм времени выполнения (overriding)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838198" y="1076140"/>
            <a:ext cx="104186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(Overriding) Переопределение метода -&gt; @Override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Версия выполняемого метода будет определяться объектом, который используется для его вызова.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Позволяет подклассу или дочернему классу предоставлять конкретную реализацию метода.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846752" y="2365540"/>
            <a:ext cx="1049849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Правила переопределения метода: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Модификатор доступа для переопределяющего метода может разрешить больший, но не меньший доступ, чем переопределенный метод.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 методы не могут быть переопределены: если мы не хотим, чтобы метод был переопределен, мы объявляем его как final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Статические методы не могут быть переопределены.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private методы не могут быть переопределены.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Переопределяющий метод должен иметь тот же тип возвращаемого значения.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Вызов переопределенного метода из подкласса: мы можем вызвать метод родительского класса в переопределяющем методе, используя ключевое слово super 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Переопределение и конструктор: мы не можем переопределить конструктор, поскольку родительский и дочерний классы никогда не могут иметь конструктор с одинаковым именем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lecture #2. Inheritance. Abstract classes. Polymorphism.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90599" y="1342008"/>
            <a:ext cx="8535956" cy="449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Inheritance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Важная терминология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наследования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Типы наследования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Факты и только факты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 classes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Understanding. Syntax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Conclusions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 class VS Interface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Polymorphism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overloading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overriding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858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Наследование в Java (Inheritance)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38199" y="1166527"/>
            <a:ext cx="1041868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Это аспект в java, с помощью которого одному классу разрешено наследовать (перенять) свойства (поля и методы) другого класса.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помощью наследования можно расширить функционал уже имеющихся классов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38199" y="3059668"/>
            <a:ext cx="100133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Ключевое слово, используемое для наследования, — </a:t>
            </a:r>
            <a:r>
              <a:rPr lang="ru-RU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endParaRPr sz="1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Терминология и свойства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38199" y="1166527"/>
            <a:ext cx="104186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 Class: класс, функции которого наследуются, называется </a:t>
            </a:r>
            <a:r>
              <a:rPr lang="ru-RU" sz="1600" b="0" i="0" u="none" strike="noStrike" cap="none">
                <a:solidFill>
                  <a:srgbClr val="3A8A0E"/>
                </a:solidFill>
                <a:latin typeface="Verdana"/>
                <a:ea typeface="Verdana"/>
                <a:cs typeface="Verdana"/>
                <a:sym typeface="Verdana"/>
              </a:rPr>
              <a:t>суперклассом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 Class: класс, который наследует другой класс, называется </a:t>
            </a:r>
            <a:r>
              <a:rPr lang="ru-RU" sz="1600" b="0" i="0" u="none" strike="noStrike" cap="none">
                <a:solidFill>
                  <a:srgbClr val="3A8A0E"/>
                </a:solidFill>
                <a:latin typeface="Verdana"/>
                <a:ea typeface="Verdana"/>
                <a:cs typeface="Verdana"/>
                <a:sym typeface="Verdana"/>
              </a:rPr>
              <a:t>подкласс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Reusability: Наследование поддерживает концепцию «</a:t>
            </a:r>
            <a:r>
              <a:rPr lang="ru-RU" sz="1600" b="0" i="0" u="none" strike="noStrike" cap="none">
                <a:solidFill>
                  <a:srgbClr val="3A8A0E"/>
                </a:solidFill>
                <a:latin typeface="Verdana"/>
                <a:ea typeface="Verdana"/>
                <a:cs typeface="Verdana"/>
                <a:sym typeface="Verdana"/>
              </a:rPr>
              <a:t>повторного использования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838199" y="2333106"/>
            <a:ext cx="993619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Свойства: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Наследуем только один класс. Один класс - один родитель.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Наследуется все кроме private переменных и private методов.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Переопределить @Override метод класса-родителя.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Вызываем методы родителя через ключевое слово super.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Запрещаем наследование – </a:t>
            </a:r>
            <a:r>
              <a:rPr lang="ru-RU" sz="1600" b="0" i="0" u="none" strike="noStrike" cap="non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final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Как использовать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38198" y="1113133"/>
            <a:ext cx="9599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Ключевое слово, используемое для наследования, — </a:t>
            </a:r>
            <a:r>
              <a:rPr lang="ru-RU" sz="16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Ananas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Fruit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Fruit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является базовым классом, класс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Ananas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является производным классом, который расширяет класс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Fruit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создании объекта класса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Ananas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для копии всех полей суперкласса выделяется память в этом объекте.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 вопрос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Сколько </a:t>
            </a:r>
            <a:r>
              <a:rPr lang="ru-RU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объектов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создается?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Типы наследования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838198" y="1113133"/>
            <a:ext cx="95997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Одиночное наследование.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Многоуровневое наследование.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Иерархическое наследование.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Множественное наследование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Факты! Коллеги, только факты о наследовании!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838198" y="1113133"/>
            <a:ext cx="9599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!Суперкласс по умолчанию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кроме класса Object, у которого нет суперкласса, каждый класс имеет один и только один прямой суперкласс (одиночное наследование).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!Суперкласс может быть только один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Суперкласс может иметь любое количество подклассов. Но подкласс может иметь только один суперкласс.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!Наследование конструкторов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подкласс наследует все члены (поля, методы и вложенные классы) от своего суперкласса.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Конструкторы не являются членами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поэтому они </a:t>
            </a:r>
            <a:r>
              <a:rPr lang="ru-RU" sz="1600" b="0" i="0" u="none" strike="noStrike" cap="none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наследуются подклассами.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!Наследование private</a:t>
            </a:r>
            <a:r>
              <a:rPr lang="ru-RU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подкласс не наследует закрытые члены своего родительского класса. (доступ может быть только через геттеры и сеттеры)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Abstract Classes - understanding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838198" y="1020157"/>
            <a:ext cx="103492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abstract — это ключевое слово в java, применимо к классам, методам, но </a:t>
            </a:r>
            <a:r>
              <a:rPr lang="ru-RU" sz="18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НЕ</a:t>
            </a: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к переменным.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Используется для достижения абстракции, которая является одним из аспектов объектно-ориентированного программирования (ООП).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923731" y="2551837"/>
            <a:ext cx="102636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Абстрактные классы - имеющий частичную реализацию (т. е. не все методы, присутствующие в классе, имеют определение метода). 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Чтобы объявить абстрактный класс, используйте этот синтаксис: 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838198" y="3919058"/>
            <a:ext cx="60975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public abstract class class-name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// body of the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ru-RU" sz="1600">
                <a:latin typeface="Verdana"/>
                <a:ea typeface="Verdana"/>
                <a:cs typeface="Verdana"/>
                <a:sym typeface="Verdana"/>
              </a:rPr>
              <a:t>Abstract Classes - Important Conclusions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935116" y="923278"/>
            <a:ext cx="10515600" cy="545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Экземпляр абстрактного класса не может быть создан.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Конструкторы в абстрактном классе разрешены.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У нас может быть абстрактный класс без какого-либо абстрактного метода.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В абстрактном классе может быть final метод , но final метод не может быть абстрактным сам по себе (final abstract -&gt; wrong combination)</a:t>
            </a:r>
            <a:endParaRPr sz="1800" b="0" i="0" u="none" strike="noStrike" cap="none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Мы можем определить статические методы в абстрактном классе.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Мы можем использовать ключевое слово abstract для объявления классов верхнего уровня (внешний класс), а также внутренних классов как абстрактных.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Если класс содержит хотя бы один абстрактный метод, то обязательно следует объявить класс абстрактным.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ru-RU"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Если класс наследник, не может обеспечить реализацию всех абстрактных методов родительского класса , мы должны объявить этот класс абстрактным , чтобы класс следующего уровня обеспечивал реализацию оставшегося абстрактного метода.</a:t>
            </a: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Широкоэкранный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Avenir</vt:lpstr>
      <vt:lpstr>Calibri</vt:lpstr>
      <vt:lpstr>Twentieth Century</vt:lpstr>
      <vt:lpstr>Verdana</vt:lpstr>
      <vt:lpstr>ShapesVTI</vt:lpstr>
      <vt:lpstr>Java Professional</vt:lpstr>
      <vt:lpstr>lecture #2. Inheritance. Abstract classes. Polymorphism.</vt:lpstr>
      <vt:lpstr>Наследование в Java (Inheritance)</vt:lpstr>
      <vt:lpstr>Терминология и свойства</vt:lpstr>
      <vt:lpstr>Как использовать</vt:lpstr>
      <vt:lpstr>Типы наследования</vt:lpstr>
      <vt:lpstr>Факты! Коллеги, только факты о наследовании!</vt:lpstr>
      <vt:lpstr>Abstract Classes - understanding</vt:lpstr>
      <vt:lpstr>Abstract Classes - Important Conclusions</vt:lpstr>
      <vt:lpstr>Abstract Classes - Abstract class VS Interface</vt:lpstr>
      <vt:lpstr>Полиморфизм в Java (Polymorphism)</vt:lpstr>
      <vt:lpstr>Полиморфизм времени компиляции (overloading)</vt:lpstr>
      <vt:lpstr>Полиморфизм времени выполнения (overriding)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</dc:title>
  <dc:creator>aleks</dc:creator>
  <cp:lastModifiedBy>Mr Ilya</cp:lastModifiedBy>
  <cp:revision>1</cp:revision>
  <dcterms:created xsi:type="dcterms:W3CDTF">2022-05-22T08:24:57Z</dcterms:created>
  <dcterms:modified xsi:type="dcterms:W3CDTF">2023-09-08T12:31:59Z</dcterms:modified>
</cp:coreProperties>
</file>