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5ngpk3N/f7XxfAhhMRirGtz3G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8326" l="0" r="-1" t="12148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2908300" y="184267"/>
            <a:ext cx="6375400" cy="457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lang="en-US" sz="2400"/>
              <a:t>Java Professional Program</a:t>
            </a:r>
            <a:endParaRPr b="1" sz="24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266212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b="1" lang="en-US" sz="1200">
                <a:latin typeface="Verdana"/>
                <a:ea typeface="Verdana"/>
                <a:cs typeface="Verdana"/>
                <a:sym typeface="Verdana"/>
              </a:rPr>
              <a:t>OOP (Object-Oriented Programming)	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Classes, objects, fields and methods of an object. Fields and methods of a Class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Encapsulation. Modifier 'static' and 'final.’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Inheritance. Abstract classes.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Polymorphism. Reference Data Types in Java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Enums in Java. Practice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b="1" lang="en-US" sz="1200">
                <a:latin typeface="Verdana"/>
                <a:ea typeface="Verdana"/>
                <a:cs typeface="Verdana"/>
                <a:sym typeface="Verdana"/>
              </a:rPr>
              <a:t>JCF. Java Collections Framework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Working with Arrays in Java. Binary search. Sort.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Data structures definition. Interfaces. Data structure 'List'. ArraysList implementation, beginning.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Iterators and Iterable. Foreach syntax.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Lists implementations. LinkedList.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Java Set implementation. HashSet. Exercises.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Comparing objects in Java. Comparator, Comparable. Method sort.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Data structures 'Queue', 'Stack'. Custom ArrayDeque implementation.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Data structure 'Map'. Object.hashCode, HashMap implementation.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Trees, Binary Trees, Tree Map.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Graphs. Practice.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test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b="1" lang="en-US" sz="1200">
                <a:latin typeface="Verdana"/>
                <a:ea typeface="Verdana"/>
                <a:cs typeface="Verdana"/>
                <a:sym typeface="Verdana"/>
              </a:rPr>
              <a:t>Lambdas &amp; Stream API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Lambdas, Functional Interfaces, Method references.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Practice. Functions and Supplier interfaces.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Stream API: Stream, primitive streams. Intermediate and Terminal operations.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Java Streams. Practice. Flat map. Collectors.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4"/>
            </a:pPr>
            <a:r>
              <a:rPr b="1" lang="en-US" sz="1200">
                <a:latin typeface="Verdana"/>
                <a:ea typeface="Verdana"/>
                <a:cs typeface="Verdana"/>
                <a:sym typeface="Verdana"/>
              </a:rPr>
              <a:t>Input and Output in Java.</a:t>
            </a:r>
            <a:endParaRPr b="1" sz="800"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Introduction to Input and Output in Java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Try-catch, Reading/Writing streams of bytes, streams of strings.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6164359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and repetition	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Regular expressions. Basics.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Generics, PECS.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Exceptions.</a:t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Unit testing. JUnit. Mockito tests.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LocalDate, LocalDateTime, ZonedDateTime, exercises.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Multithreading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introduction to Java multithreading, main problems.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Daemon threads, Interrupted Exception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Mutex, Monitor. Atomic types.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Object.wait, Object.join. One-element blocking queue (Messenger).</a:t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JavaUtilConcurrent. Concurrent Collections.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Threads Executors.</a:t>
            </a:r>
            <a:endParaRPr b="1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7"/>
            </a:pP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&amp; Spring Boot</a:t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Maven, сборка проектов.</a:t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Принципы программирования: DRY, YAGNI, KISS, SOLID.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Reflections. Annotations..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Introduction, Context and Beans</a:t>
            </a:r>
            <a:endParaRPr b="1"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AutoNum type="arabicPeriod"/>
            </a:pPr>
            <a:r>
              <a:rPr b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Beans configuration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Onion (Hexagonal) architecture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Implementing Rest Controllers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JDBC API, работа с базами данных</a:t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JPA and databases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validation and error handling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logging and AOP basics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scheduled jobs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2022-05-22T08:24:57Z</dcterms:created>
  <dc:creator>aleks</dc:creator>
</cp:coreProperties>
</file>