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5ngpk3N/f7XxfAhhMRirGtz3G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2908300" y="184267"/>
            <a:ext cx="6375400" cy="457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1"/>
              <a:t>Java Professional Program</a:t>
            </a:r>
            <a:endParaRPr sz="2400" b="1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66212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OOP (Object-Oriented Programming)	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Classes, objects, fields and methods of an object. Fields and methods of a Class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Encapsulation. Modifier 'static' and 'final.’ 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Inheritance. Abstract classes. 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Polymorphism. Reference Data Types in Java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Enums in Java. Practice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JCF. Java Collections Framework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Working with Arrays in Java. Binary search. Sort.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structures definition. Interfaces. Data structure 'List'.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ArraysList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 implementation, beginning.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Iterators and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Iterable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. Foreach syntax.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Lists implementations. LinkedList.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Java Set implementation. HashSet. Exercises.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Comparing objects in Java. Comparator, Comparable. Method sort.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structures 'Queue', 'Stack'. Custom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ArrayDeque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 implementation.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Data structure 'Map'. </a:t>
            </a:r>
            <a:r>
              <a:rPr lang="en-US" sz="800" b="1" dirty="0" err="1">
                <a:latin typeface="Verdana"/>
                <a:ea typeface="Verdana"/>
                <a:cs typeface="Verdana"/>
                <a:sym typeface="Verdana"/>
              </a:rPr>
              <a:t>Object.hashCode</a:t>
            </a: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, HashMap implementation.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Trees, Binary Trees, Tree Map.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Graphs. Practice.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1200" b="1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Lambdas &amp; Stream API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Lambdas, Functional Interfaces, Method references.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Practice. Functions and Supplier interfaces.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Stream API: Stream, primitive streams. Intermediate and Terminal operations.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Java Streams. Practice. Flat map. Collectors.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4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Input and Output in Java.</a:t>
            </a:r>
            <a:endParaRPr sz="800" b="1" dirty="0">
              <a:latin typeface="Verdana"/>
              <a:ea typeface="Verdana"/>
              <a:cs typeface="Verdana"/>
              <a:sym typeface="Verdana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Introduction to Input and Output in Java</a:t>
            </a:r>
            <a:endParaRPr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dirty="0">
                <a:latin typeface="Verdana"/>
                <a:ea typeface="Verdana"/>
                <a:cs typeface="Verdana"/>
                <a:sym typeface="Verdana"/>
              </a:rPr>
              <a:t>Try-catch, Reading/Writing streams of bytes, streams of strings.</a:t>
            </a:r>
            <a:endParaRPr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6164359" y="832495"/>
            <a:ext cx="5895103" cy="567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and repetition	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Regular expressions. Basics.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Generics, PECS.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Exceptions.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Unit testing. JUnit. Mockito tests.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LocalDate, LocalDateTime, ZonedDateTime, exercises.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5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Multithreading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introduction to Java multithreading, main problems.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Daemon threads, Interrupted Exception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Mutex, Monitor. Atomic types.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Object.wait, Object.join. One-element blocking queue (Messenger).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JavaUtilConcurrent. Concurrent Collections.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Threads Executors.</a:t>
            </a:r>
            <a:endParaRPr sz="12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AutoNum type="arabicPeriod" startAt="7"/>
            </a:pPr>
            <a:r>
              <a:rPr lang="en-US" sz="1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&amp; Spring Boot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Apache Maven, сборка проектов.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Принципы программирования: DRY, YAGNI, KISS, SOLID.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Reflections. Annotations..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Introduction, Context and Beans</a:t>
            </a:r>
            <a:endParaRPr sz="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Verdana"/>
              <a:buAutoNum type="arabicPeriod"/>
            </a:pPr>
            <a:r>
              <a:rPr lang="en-US" sz="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Framework: Beans configuration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Onion (Hexagonal) architecture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Implementing Rest Controllers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JDBC API, работа с базами данных</a:t>
            </a:r>
            <a:endParaRPr sz="8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JPA and databases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validation and error handling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logging and AOP basics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wentieth Century"/>
              <a:buAutoNum type="arabicPeriod"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Spring Boot: scheduled jobs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</a:t>
            </a:r>
            <a:endParaRPr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32887D-EE62-4B73-8690-0DFF02709627}"/>
              </a:ext>
            </a:extLst>
          </p:cNvPr>
          <p:cNvCxnSpPr/>
          <p:nvPr/>
        </p:nvCxnSpPr>
        <p:spPr>
          <a:xfrm flipH="1">
            <a:off x="266212" y="1133856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ADB927E-5169-4FC4-98A6-E5B10534589A}"/>
              </a:ext>
            </a:extLst>
          </p:cNvPr>
          <p:cNvCxnSpPr/>
          <p:nvPr/>
        </p:nvCxnSpPr>
        <p:spPr>
          <a:xfrm flipH="1">
            <a:off x="263164" y="130454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120F92C-BE87-4C22-B370-7EBB24B0E1C3}"/>
              </a:ext>
            </a:extLst>
          </p:cNvPr>
          <p:cNvCxnSpPr/>
          <p:nvPr/>
        </p:nvCxnSpPr>
        <p:spPr>
          <a:xfrm flipH="1">
            <a:off x="260116" y="1502664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616075-C7A0-4B9D-8153-425F3EC7B1D1}"/>
              </a:ext>
            </a:extLst>
          </p:cNvPr>
          <p:cNvCxnSpPr/>
          <p:nvPr/>
        </p:nvCxnSpPr>
        <p:spPr>
          <a:xfrm flipH="1">
            <a:off x="266212" y="1664208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39CEACB-ED47-408A-9133-25A58EDFAF58}"/>
              </a:ext>
            </a:extLst>
          </p:cNvPr>
          <p:cNvCxnSpPr/>
          <p:nvPr/>
        </p:nvCxnSpPr>
        <p:spPr>
          <a:xfrm flipH="1">
            <a:off x="260116" y="1844040"/>
            <a:ext cx="52931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385</Words>
  <Application>Microsoft Office PowerPoint</Application>
  <PresentationFormat>Широкоэкранный</PresentationFormat>
  <Paragraphs>55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Avenir</vt:lpstr>
      <vt:lpstr>Calibri</vt:lpstr>
      <vt:lpstr>Twentieth Century</vt:lpstr>
      <vt:lpstr>Verdana</vt:lpstr>
      <vt:lpstr>ShapesVTI</vt:lpstr>
      <vt:lpstr>Java Professional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Professional Program</dc:title>
  <dc:creator>aleks</dc:creator>
  <cp:lastModifiedBy>mediams mediams</cp:lastModifiedBy>
  <cp:revision>3</cp:revision>
  <dcterms:created xsi:type="dcterms:W3CDTF">2022-05-22T08:24:57Z</dcterms:created>
  <dcterms:modified xsi:type="dcterms:W3CDTF">2025-02-03T19:19:10Z</dcterms:modified>
</cp:coreProperties>
</file>