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28"/>
  </p:notesMasterIdLst>
  <p:sldIdLst>
    <p:sldId id="322" r:id="rId5"/>
    <p:sldId id="310" r:id="rId6"/>
    <p:sldId id="326" r:id="rId7"/>
    <p:sldId id="320" r:id="rId8"/>
    <p:sldId id="321" r:id="rId9"/>
    <p:sldId id="351" r:id="rId10"/>
    <p:sldId id="262" r:id="rId11"/>
    <p:sldId id="364" r:id="rId12"/>
    <p:sldId id="368" r:id="rId13"/>
    <p:sldId id="369" r:id="rId14"/>
    <p:sldId id="341" r:id="rId15"/>
    <p:sldId id="363" r:id="rId16"/>
    <p:sldId id="374" r:id="rId17"/>
    <p:sldId id="370" r:id="rId18"/>
    <p:sldId id="342" r:id="rId19"/>
    <p:sldId id="356" r:id="rId20"/>
    <p:sldId id="365" r:id="rId21"/>
    <p:sldId id="366" r:id="rId22"/>
    <p:sldId id="373" r:id="rId23"/>
    <p:sldId id="357" r:id="rId24"/>
    <p:sldId id="372" r:id="rId25"/>
    <p:sldId id="349" r:id="rId26"/>
    <p:sldId id="331" r:id="rId27"/>
  </p:sldIdLst>
  <p:sldSz cx="9144000" cy="5143500" type="screen16x9"/>
  <p:notesSz cx="6858000" cy="9144000"/>
  <p:embeddedFontLst>
    <p:embeddedFont>
      <p:font typeface="Batang" panose="02030600000101010101" pitchFamily="18" charset="-127"/>
      <p:regular r:id="rId29"/>
    </p:embeddedFont>
    <p:embeddedFont>
      <p:font typeface="Ubuntu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B2F68-AE1D-4885-8F01-0D754B2DC793}" v="367" dt="2021-11-17T15:06:26.229"/>
    <p1510:client id="{999EBC0C-0FED-4071-83EE-C7ED6C0A0816}" v="957" dt="2021-11-17T16:38:56.577"/>
    <p1510:client id="{D3856ACE-16DA-4EEC-BE8D-ABB9C77E0EAF}" v="8" vWet="9" dt="2021-11-17T16:11:08.343"/>
    <p1510:client id="{E381746D-D20F-4B6D-8BC0-5659F53B5D99}" v="44" dt="2021-11-17T17:34:52.784"/>
    <p1510:client id="{E7576C9A-32C7-4DDC-9EF7-A732D4D53CCF}" v="254" dt="2021-11-17T16:33:59.325"/>
  </p1510:revLst>
</p1510:revInfo>
</file>

<file path=ppt/tableStyles.xml><?xml version="1.0" encoding="utf-8"?>
<a:tblStyleLst xmlns:a="http://schemas.openxmlformats.org/drawingml/2006/main" def="{B34B319B-17B7-43A7-9500-B7EBF97DF5B2}">
  <a:tblStyle styleId="{B34B319B-17B7-43A7-9500-B7EBF97DF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103F45-EAE7-4226-95EB-1CB44E4E6D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Elita Shi Yuan Wong" userId="S::e0703539@u.nus.edu::0087a09f-7568-4ba9-a896-2386d83cf2f7" providerId="AD" clId="Web-{3D2B2F68-AE1D-4885-8F01-0D754B2DC793}"/>
    <pc:docChg chg="addSld delSld modSld">
      <pc:chgData name="Sarah Elita Shi Yuan Wong" userId="S::e0703539@u.nus.edu::0087a09f-7568-4ba9-a896-2386d83cf2f7" providerId="AD" clId="Web-{3D2B2F68-AE1D-4885-8F01-0D754B2DC793}" dt="2021-11-17T15:06:26.229" v="318" actId="1076"/>
      <pc:docMkLst>
        <pc:docMk/>
      </pc:docMkLst>
      <pc:sldChg chg="addSp modSp">
        <pc:chgData name="Sarah Elita Shi Yuan Wong" userId="S::e0703539@u.nus.edu::0087a09f-7568-4ba9-a896-2386d83cf2f7" providerId="AD" clId="Web-{3D2B2F68-AE1D-4885-8F01-0D754B2DC793}" dt="2021-11-17T14:10:33.752" v="160"/>
        <pc:sldMkLst>
          <pc:docMk/>
          <pc:sldMk cId="429533218" sldId="262"/>
        </pc:sldMkLst>
        <pc:picChg chg="add mod">
          <ac:chgData name="Sarah Elita Shi Yuan Wong" userId="S::e0703539@u.nus.edu::0087a09f-7568-4ba9-a896-2386d83cf2f7" providerId="AD" clId="Web-{3D2B2F68-AE1D-4885-8F01-0D754B2DC793}" dt="2021-11-17T14:10:33.752" v="160"/>
          <ac:picMkLst>
            <pc:docMk/>
            <pc:sldMk cId="429533218" sldId="262"/>
            <ac:picMk id="2" creationId="{A407079B-B98A-4CB0-97AF-1D38D38DB87D}"/>
          </ac:picMkLst>
        </pc:picChg>
      </pc:sldChg>
      <pc:sldChg chg="modSp">
        <pc:chgData name="Sarah Elita Shi Yuan Wong" userId="S::e0703539@u.nus.edu::0087a09f-7568-4ba9-a896-2386d83cf2f7" providerId="AD" clId="Web-{3D2B2F68-AE1D-4885-8F01-0D754B2DC793}" dt="2021-11-17T14:03:16.930" v="148" actId="20577"/>
        <pc:sldMkLst>
          <pc:docMk/>
          <pc:sldMk cId="986148843" sldId="326"/>
        </pc:sldMkLst>
        <pc:spChg chg="mod">
          <ac:chgData name="Sarah Elita Shi Yuan Wong" userId="S::e0703539@u.nus.edu::0087a09f-7568-4ba9-a896-2386d83cf2f7" providerId="AD" clId="Web-{3D2B2F68-AE1D-4885-8F01-0D754B2DC793}" dt="2021-11-17T14:03:16.930" v="148" actId="20577"/>
          <ac:spMkLst>
            <pc:docMk/>
            <pc:sldMk cId="986148843" sldId="326"/>
            <ac:spMk id="140" creationId="{E8098047-7CF6-4422-B9B9-94EDF2433F2E}"/>
          </ac:spMkLst>
        </pc:spChg>
        <pc:spChg chg="mod">
          <ac:chgData name="Sarah Elita Shi Yuan Wong" userId="S::e0703539@u.nus.edu::0087a09f-7568-4ba9-a896-2386d83cf2f7" providerId="AD" clId="Web-{3D2B2F68-AE1D-4885-8F01-0D754B2DC793}" dt="2021-11-17T13:56:49.374" v="141" actId="20577"/>
          <ac:spMkLst>
            <pc:docMk/>
            <pc:sldMk cId="986148843" sldId="326"/>
            <ac:spMk id="144" creationId="{6124B5CD-7F3A-4E4D-870C-215E53864778}"/>
          </ac:spMkLst>
        </pc:spChg>
      </pc:sldChg>
      <pc:sldChg chg="addSp delSp modSp new">
        <pc:chgData name="Sarah Elita Shi Yuan Wong" userId="S::e0703539@u.nus.edu::0087a09f-7568-4ba9-a896-2386d83cf2f7" providerId="AD" clId="Web-{3D2B2F68-AE1D-4885-8F01-0D754B2DC793}" dt="2021-11-17T14:56:40.026" v="264" actId="1076"/>
        <pc:sldMkLst>
          <pc:docMk/>
          <pc:sldMk cId="4277462254" sldId="364"/>
        </pc:sldMkLst>
        <pc:spChg chg="del">
          <ac:chgData name="Sarah Elita Shi Yuan Wong" userId="S::e0703539@u.nus.edu::0087a09f-7568-4ba9-a896-2386d83cf2f7" providerId="AD" clId="Web-{3D2B2F68-AE1D-4885-8F01-0D754B2DC793}" dt="2021-11-17T14:47:03.011" v="176"/>
          <ac:spMkLst>
            <pc:docMk/>
            <pc:sldMk cId="4277462254" sldId="364"/>
            <ac:spMk id="2" creationId="{C3B65D49-F24F-4458-8F9E-3036C5A8CDD1}"/>
          </ac:spMkLst>
        </pc:spChg>
        <pc:spChg chg="del">
          <ac:chgData name="Sarah Elita Shi Yuan Wong" userId="S::e0703539@u.nus.edu::0087a09f-7568-4ba9-a896-2386d83cf2f7" providerId="AD" clId="Web-{3D2B2F68-AE1D-4885-8F01-0D754B2DC793}" dt="2021-11-17T14:47:06.886" v="178"/>
          <ac:spMkLst>
            <pc:docMk/>
            <pc:sldMk cId="4277462254" sldId="364"/>
            <ac:spMk id="3" creationId="{B77D161D-76A0-4347-B7A8-DF0A44DB2616}"/>
          </ac:spMkLst>
        </pc:spChg>
        <pc:spChg chg="del">
          <ac:chgData name="Sarah Elita Shi Yuan Wong" userId="S::e0703539@u.nus.edu::0087a09f-7568-4ba9-a896-2386d83cf2f7" providerId="AD" clId="Web-{3D2B2F68-AE1D-4885-8F01-0D754B2DC793}" dt="2021-11-17T14:47:09.120" v="180"/>
          <ac:spMkLst>
            <pc:docMk/>
            <pc:sldMk cId="4277462254" sldId="364"/>
            <ac:spMk id="4" creationId="{463BE568-7EB6-4B0E-93F2-4BB7AD757CE5}"/>
          </ac:spMkLst>
        </pc:spChg>
        <pc:spChg chg="del">
          <ac:chgData name="Sarah Elita Shi Yuan Wong" userId="S::e0703539@u.nus.edu::0087a09f-7568-4ba9-a896-2386d83cf2f7" providerId="AD" clId="Web-{3D2B2F68-AE1D-4885-8F01-0D754B2DC793}" dt="2021-11-17T14:46:59.964" v="175"/>
          <ac:spMkLst>
            <pc:docMk/>
            <pc:sldMk cId="4277462254" sldId="364"/>
            <ac:spMk id="5" creationId="{1099A20C-FB45-4FE3-9288-619D198CF31D}"/>
          </ac:spMkLst>
        </pc:spChg>
        <pc:spChg chg="del">
          <ac:chgData name="Sarah Elita Shi Yuan Wong" userId="S::e0703539@u.nus.edu::0087a09f-7568-4ba9-a896-2386d83cf2f7" providerId="AD" clId="Web-{3D2B2F68-AE1D-4885-8F01-0D754B2DC793}" dt="2021-11-17T14:47:04.386" v="177"/>
          <ac:spMkLst>
            <pc:docMk/>
            <pc:sldMk cId="4277462254" sldId="364"/>
            <ac:spMk id="6" creationId="{13F03FCD-2DD9-42E2-8382-A6A979BE1385}"/>
          </ac:spMkLst>
        </pc:spChg>
        <pc:spChg chg="del">
          <ac:chgData name="Sarah Elita Shi Yuan Wong" userId="S::e0703539@u.nus.edu::0087a09f-7568-4ba9-a896-2386d83cf2f7" providerId="AD" clId="Web-{3D2B2F68-AE1D-4885-8F01-0D754B2DC793}" dt="2021-11-17T14:47:08.026" v="179"/>
          <ac:spMkLst>
            <pc:docMk/>
            <pc:sldMk cId="4277462254" sldId="364"/>
            <ac:spMk id="7" creationId="{64B858EF-E4EA-48D6-A27A-EB953750FEA8}"/>
          </ac:spMkLst>
        </pc:spChg>
        <pc:spChg chg="mod">
          <ac:chgData name="Sarah Elita Shi Yuan Wong" userId="S::e0703539@u.nus.edu::0087a09f-7568-4ba9-a896-2386d83cf2f7" providerId="AD" clId="Web-{3D2B2F68-AE1D-4885-8F01-0D754B2DC793}" dt="2021-11-17T14:11:24.878" v="174" actId="20577"/>
          <ac:spMkLst>
            <pc:docMk/>
            <pc:sldMk cId="4277462254" sldId="364"/>
            <ac:spMk id="8" creationId="{1F30F566-16F0-41C5-9A87-63DE49416E00}"/>
          </ac:spMkLst>
        </pc:spChg>
        <pc:spChg chg="add mod">
          <ac:chgData name="Sarah Elita Shi Yuan Wong" userId="S::e0703539@u.nus.edu::0087a09f-7568-4ba9-a896-2386d83cf2f7" providerId="AD" clId="Web-{3D2B2F68-AE1D-4885-8F01-0D754B2DC793}" dt="2021-11-17T14:54:50.132" v="245" actId="20577"/>
          <ac:spMkLst>
            <pc:docMk/>
            <pc:sldMk cId="4277462254" sldId="364"/>
            <ac:spMk id="11" creationId="{27219AE4-B9B3-4090-9081-F2DB536AF4EA}"/>
          </ac:spMkLst>
        </pc:spChg>
        <pc:spChg chg="add mod">
          <ac:chgData name="Sarah Elita Shi Yuan Wong" userId="S::e0703539@u.nus.edu::0087a09f-7568-4ba9-a896-2386d83cf2f7" providerId="AD" clId="Web-{3D2B2F68-AE1D-4885-8F01-0D754B2DC793}" dt="2021-11-17T14:56:40.026" v="264" actId="1076"/>
          <ac:spMkLst>
            <pc:docMk/>
            <pc:sldMk cId="4277462254" sldId="364"/>
            <ac:spMk id="12" creationId="{CBDD9AA5-4DC2-4AF2-A2CA-58D32B467C90}"/>
          </ac:spMkLst>
        </pc:spChg>
        <pc:picChg chg="add mod modCrop">
          <ac:chgData name="Sarah Elita Shi Yuan Wong" userId="S::e0703539@u.nus.edu::0087a09f-7568-4ba9-a896-2386d83cf2f7" providerId="AD" clId="Web-{3D2B2F68-AE1D-4885-8F01-0D754B2DC793}" dt="2021-11-17T14:56:37.072" v="263" actId="14100"/>
          <ac:picMkLst>
            <pc:docMk/>
            <pc:sldMk cId="4277462254" sldId="364"/>
            <ac:picMk id="9" creationId="{29A3B4E3-DB66-4D77-A1BA-13E4B14555F1}"/>
          </ac:picMkLst>
        </pc:picChg>
        <pc:picChg chg="add mod">
          <ac:chgData name="Sarah Elita Shi Yuan Wong" userId="S::e0703539@u.nus.edu::0087a09f-7568-4ba9-a896-2386d83cf2f7" providerId="AD" clId="Web-{3D2B2F68-AE1D-4885-8F01-0D754B2DC793}" dt="2021-11-17T14:56:13.822" v="259" actId="1076"/>
          <ac:picMkLst>
            <pc:docMk/>
            <pc:sldMk cId="4277462254" sldId="364"/>
            <ac:picMk id="10" creationId="{A8BFFF8A-E6A2-4FCC-837F-4ABD798AA99E}"/>
          </ac:picMkLst>
        </pc:picChg>
      </pc:sldChg>
      <pc:sldChg chg="add del replId">
        <pc:chgData name="Sarah Elita Shi Yuan Wong" userId="S::e0703539@u.nus.edu::0087a09f-7568-4ba9-a896-2386d83cf2f7" providerId="AD" clId="Web-{3D2B2F68-AE1D-4885-8F01-0D754B2DC793}" dt="2021-11-17T14:52:14.112" v="206"/>
        <pc:sldMkLst>
          <pc:docMk/>
          <pc:sldMk cId="1407929846" sldId="367"/>
        </pc:sldMkLst>
      </pc:sldChg>
      <pc:sldChg chg="new del">
        <pc:chgData name="Sarah Elita Shi Yuan Wong" userId="S::e0703539@u.nus.edu::0087a09f-7568-4ba9-a896-2386d83cf2f7" providerId="AD" clId="Web-{3D2B2F68-AE1D-4885-8F01-0D754B2DC793}" dt="2021-11-17T14:50:34.938" v="194"/>
        <pc:sldMkLst>
          <pc:docMk/>
          <pc:sldMk cId="2534470832" sldId="367"/>
        </pc:sldMkLst>
      </pc:sldChg>
      <pc:sldChg chg="addSp delSp modSp add replId">
        <pc:chgData name="Sarah Elita Shi Yuan Wong" userId="S::e0703539@u.nus.edu::0087a09f-7568-4ba9-a896-2386d83cf2f7" providerId="AD" clId="Web-{3D2B2F68-AE1D-4885-8F01-0D754B2DC793}" dt="2021-11-17T15:06:26.229" v="318" actId="1076"/>
        <pc:sldMkLst>
          <pc:docMk/>
          <pc:sldMk cId="1302270316" sldId="368"/>
        </pc:sldMkLst>
        <pc:spChg chg="add mod">
          <ac:chgData name="Sarah Elita Shi Yuan Wong" userId="S::e0703539@u.nus.edu::0087a09f-7568-4ba9-a896-2386d83cf2f7" providerId="AD" clId="Web-{3D2B2F68-AE1D-4885-8F01-0D754B2DC793}" dt="2021-11-17T15:06:15.681" v="317" actId="1076"/>
          <ac:spMkLst>
            <pc:docMk/>
            <pc:sldMk cId="1302270316" sldId="368"/>
            <ac:spMk id="4" creationId="{C0449B8A-DC83-4EC4-8999-11C59A8C8D94}"/>
          </ac:spMkLst>
        </pc:spChg>
        <pc:picChg chg="add del mod">
          <ac:chgData name="Sarah Elita Shi Yuan Wong" userId="S::e0703539@u.nus.edu::0087a09f-7568-4ba9-a896-2386d83cf2f7" providerId="AD" clId="Web-{3D2B2F68-AE1D-4885-8F01-0D754B2DC793}" dt="2021-11-17T14:52:30.003" v="209"/>
          <ac:picMkLst>
            <pc:docMk/>
            <pc:sldMk cId="1302270316" sldId="368"/>
            <ac:picMk id="2" creationId="{AB3EA7F2-82A3-42AF-99B4-387047F63C3B}"/>
          </ac:picMkLst>
        </pc:picChg>
        <pc:picChg chg="add mod">
          <ac:chgData name="Sarah Elita Shi Yuan Wong" userId="S::e0703539@u.nus.edu::0087a09f-7568-4ba9-a896-2386d83cf2f7" providerId="AD" clId="Web-{3D2B2F68-AE1D-4885-8F01-0D754B2DC793}" dt="2021-11-17T15:06:26.229" v="318" actId="1076"/>
          <ac:picMkLst>
            <pc:docMk/>
            <pc:sldMk cId="1302270316" sldId="368"/>
            <ac:picMk id="3" creationId="{70C3BAF8-05B7-42B2-9A09-AFCBE5B9A095}"/>
          </ac:picMkLst>
        </pc:picChg>
        <pc:picChg chg="mod modCrop">
          <ac:chgData name="Sarah Elita Shi Yuan Wong" userId="S::e0703539@u.nus.edu::0087a09f-7568-4ba9-a896-2386d83cf2f7" providerId="AD" clId="Web-{3D2B2F68-AE1D-4885-8F01-0D754B2DC793}" dt="2021-11-17T15:06:02.978" v="314" actId="1076"/>
          <ac:picMkLst>
            <pc:docMk/>
            <pc:sldMk cId="1302270316" sldId="368"/>
            <ac:picMk id="9" creationId="{29A3B4E3-DB66-4D77-A1BA-13E4B14555F1}"/>
          </ac:picMkLst>
        </pc:picChg>
        <pc:picChg chg="del">
          <ac:chgData name="Sarah Elita Shi Yuan Wong" userId="S::e0703539@u.nus.edu::0087a09f-7568-4ba9-a896-2386d83cf2f7" providerId="AD" clId="Web-{3D2B2F68-AE1D-4885-8F01-0D754B2DC793}" dt="2021-11-17T14:52:16.222" v="207"/>
          <ac:picMkLst>
            <pc:docMk/>
            <pc:sldMk cId="1302270316" sldId="368"/>
            <ac:picMk id="10" creationId="{A8BFFF8A-E6A2-4FCC-837F-4ABD798AA99E}"/>
          </ac:picMkLst>
        </pc:picChg>
      </pc:sldChg>
      <pc:sldChg chg="addSp delSp modSp add replId">
        <pc:chgData name="Sarah Elita Shi Yuan Wong" userId="S::e0703539@u.nus.edu::0087a09f-7568-4ba9-a896-2386d83cf2f7" providerId="AD" clId="Web-{3D2B2F68-AE1D-4885-8F01-0D754B2DC793}" dt="2021-11-17T15:05:12.633" v="310" actId="14100"/>
        <pc:sldMkLst>
          <pc:docMk/>
          <pc:sldMk cId="3342924992" sldId="369"/>
        </pc:sldMkLst>
        <pc:spChg chg="del">
          <ac:chgData name="Sarah Elita Shi Yuan Wong" userId="S::e0703539@u.nus.edu::0087a09f-7568-4ba9-a896-2386d83cf2f7" providerId="AD" clId="Web-{3D2B2F68-AE1D-4885-8F01-0D754B2DC793}" dt="2021-11-17T14:58:53.389" v="294"/>
          <ac:spMkLst>
            <pc:docMk/>
            <pc:sldMk cId="3342924992" sldId="369"/>
            <ac:spMk id="4" creationId="{C0449B8A-DC83-4EC4-8999-11C59A8C8D94}"/>
          </ac:spMkLst>
        </pc:spChg>
        <pc:spChg chg="mod">
          <ac:chgData name="Sarah Elita Shi Yuan Wong" userId="S::e0703539@u.nus.edu::0087a09f-7568-4ba9-a896-2386d83cf2f7" providerId="AD" clId="Web-{3D2B2F68-AE1D-4885-8F01-0D754B2DC793}" dt="2021-11-17T15:04:51.726" v="305" actId="20577"/>
          <ac:spMkLst>
            <pc:docMk/>
            <pc:sldMk cId="3342924992" sldId="369"/>
            <ac:spMk id="8" creationId="{1F30F566-16F0-41C5-9A87-63DE49416E00}"/>
          </ac:spMkLst>
        </pc:spChg>
        <pc:picChg chg="add mod">
          <ac:chgData name="Sarah Elita Shi Yuan Wong" userId="S::e0703539@u.nus.edu::0087a09f-7568-4ba9-a896-2386d83cf2f7" providerId="AD" clId="Web-{3D2B2F68-AE1D-4885-8F01-0D754B2DC793}" dt="2021-11-17T15:05:08.820" v="309" actId="1076"/>
          <ac:picMkLst>
            <pc:docMk/>
            <pc:sldMk cId="3342924992" sldId="369"/>
            <ac:picMk id="2" creationId="{E4E5A834-FC74-434D-A076-209521A2F6CB}"/>
          </ac:picMkLst>
        </pc:picChg>
        <pc:picChg chg="del">
          <ac:chgData name="Sarah Elita Shi Yuan Wong" userId="S::e0703539@u.nus.edu::0087a09f-7568-4ba9-a896-2386d83cf2f7" providerId="AD" clId="Web-{3D2B2F68-AE1D-4885-8F01-0D754B2DC793}" dt="2021-11-17T14:58:49.826" v="292"/>
          <ac:picMkLst>
            <pc:docMk/>
            <pc:sldMk cId="3342924992" sldId="369"/>
            <ac:picMk id="3" creationId="{70C3BAF8-05B7-42B2-9A09-AFCBE5B9A095}"/>
          </ac:picMkLst>
        </pc:picChg>
        <pc:picChg chg="add mod">
          <ac:chgData name="Sarah Elita Shi Yuan Wong" userId="S::e0703539@u.nus.edu::0087a09f-7568-4ba9-a896-2386d83cf2f7" providerId="AD" clId="Web-{3D2B2F68-AE1D-4885-8F01-0D754B2DC793}" dt="2021-11-17T15:05:12.633" v="310" actId="14100"/>
          <ac:picMkLst>
            <pc:docMk/>
            <pc:sldMk cId="3342924992" sldId="369"/>
            <ac:picMk id="5" creationId="{1579289B-D030-4E09-BA4C-856A84EE6E89}"/>
          </ac:picMkLst>
        </pc:picChg>
        <pc:picChg chg="del">
          <ac:chgData name="Sarah Elita Shi Yuan Wong" userId="S::e0703539@u.nus.edu::0087a09f-7568-4ba9-a896-2386d83cf2f7" providerId="AD" clId="Web-{3D2B2F68-AE1D-4885-8F01-0D754B2DC793}" dt="2021-11-17T14:58:50.842" v="293"/>
          <ac:picMkLst>
            <pc:docMk/>
            <pc:sldMk cId="3342924992" sldId="369"/>
            <ac:picMk id="9" creationId="{29A3B4E3-DB66-4D77-A1BA-13E4B14555F1}"/>
          </ac:picMkLst>
        </pc:picChg>
      </pc:sldChg>
    </pc:docChg>
  </pc:docChgLst>
  <pc:docChgLst>
    <pc:chgData name="Xinyi Zhou" userId="592c8061-eb07-4106-973c-91336b2e8a7e" providerId="ADAL" clId="{E7576C9A-32C7-4DDC-9EF7-A732D4D53CCF}"/>
    <pc:docChg chg="undo custSel addSld modSld">
      <pc:chgData name="Xinyi Zhou" userId="592c8061-eb07-4106-973c-91336b2e8a7e" providerId="ADAL" clId="{E7576C9A-32C7-4DDC-9EF7-A732D4D53CCF}" dt="2021-11-17T16:33:59.325" v="251" actId="1038"/>
      <pc:docMkLst>
        <pc:docMk/>
      </pc:docMkLst>
      <pc:sldChg chg="addSp modSp mod">
        <pc:chgData name="Xinyi Zhou" userId="592c8061-eb07-4106-973c-91336b2e8a7e" providerId="ADAL" clId="{E7576C9A-32C7-4DDC-9EF7-A732D4D53CCF}" dt="2021-11-17T16:10:41.374" v="7" actId="1076"/>
        <pc:sldMkLst>
          <pc:docMk/>
          <pc:sldMk cId="1728677080" sldId="363"/>
        </pc:sldMkLst>
        <pc:picChg chg="add mod">
          <ac:chgData name="Xinyi Zhou" userId="592c8061-eb07-4106-973c-91336b2e8a7e" providerId="ADAL" clId="{E7576C9A-32C7-4DDC-9EF7-A732D4D53CCF}" dt="2021-11-17T16:10:21.393" v="3" actId="962"/>
          <ac:picMkLst>
            <pc:docMk/>
            <pc:sldMk cId="1728677080" sldId="363"/>
            <ac:picMk id="3" creationId="{47693360-D9F6-4E3C-AE20-5FF252738F6B}"/>
          </ac:picMkLst>
        </pc:picChg>
        <pc:picChg chg="add mod">
          <ac:chgData name="Xinyi Zhou" userId="592c8061-eb07-4106-973c-91336b2e8a7e" providerId="ADAL" clId="{E7576C9A-32C7-4DDC-9EF7-A732D4D53CCF}" dt="2021-11-17T16:10:41.374" v="7" actId="1076"/>
          <ac:picMkLst>
            <pc:docMk/>
            <pc:sldMk cId="1728677080" sldId="363"/>
            <ac:picMk id="5" creationId="{8FDB94A0-8AFA-46CA-A5E4-3E99C857F802}"/>
          </ac:picMkLst>
        </pc:picChg>
      </pc:sldChg>
      <pc:sldChg chg="addSp delSp modSp add mod">
        <pc:chgData name="Xinyi Zhou" userId="592c8061-eb07-4106-973c-91336b2e8a7e" providerId="ADAL" clId="{E7576C9A-32C7-4DDC-9EF7-A732D4D53CCF}" dt="2021-11-17T16:33:59.325" v="251" actId="1038"/>
        <pc:sldMkLst>
          <pc:docMk/>
          <pc:sldMk cId="2965805659" sldId="370"/>
        </pc:sldMkLst>
        <pc:spChg chg="add del">
          <ac:chgData name="Xinyi Zhou" userId="592c8061-eb07-4106-973c-91336b2e8a7e" providerId="ADAL" clId="{E7576C9A-32C7-4DDC-9EF7-A732D4D53CCF}" dt="2021-11-17T16:22:05.982" v="89" actId="11529"/>
          <ac:spMkLst>
            <pc:docMk/>
            <pc:sldMk cId="2965805659" sldId="370"/>
            <ac:spMk id="40" creationId="{518B9F38-0FE1-41F7-8D95-11098CEFB316}"/>
          </ac:spMkLst>
        </pc:spChg>
        <pc:spChg chg="add del">
          <ac:chgData name="Xinyi Zhou" userId="592c8061-eb07-4106-973c-91336b2e8a7e" providerId="ADAL" clId="{E7576C9A-32C7-4DDC-9EF7-A732D4D53CCF}" dt="2021-11-17T16:22:05.753" v="88" actId="11529"/>
          <ac:spMkLst>
            <pc:docMk/>
            <pc:sldMk cId="2965805659" sldId="370"/>
            <ac:spMk id="41" creationId="{C459A008-1221-4ED5-BCD2-BFA767EFFEC2}"/>
          </ac:spMkLst>
        </pc:spChg>
        <pc:spChg chg="add mod">
          <ac:chgData name="Xinyi Zhou" userId="592c8061-eb07-4106-973c-91336b2e8a7e" providerId="ADAL" clId="{E7576C9A-32C7-4DDC-9EF7-A732D4D53CCF}" dt="2021-11-17T16:33:59.325" v="251" actId="1038"/>
          <ac:spMkLst>
            <pc:docMk/>
            <pc:sldMk cId="2965805659" sldId="370"/>
            <ac:spMk id="46" creationId="{8B9E6C78-9FDA-4B34-A0C8-2F9B53E80EE9}"/>
          </ac:spMkLst>
        </pc:spChg>
        <pc:spChg chg="add mod">
          <ac:chgData name="Xinyi Zhou" userId="592c8061-eb07-4106-973c-91336b2e8a7e" providerId="ADAL" clId="{E7576C9A-32C7-4DDC-9EF7-A732D4D53CCF}" dt="2021-11-17T16:33:59.325" v="251" actId="1038"/>
          <ac:spMkLst>
            <pc:docMk/>
            <pc:sldMk cId="2965805659" sldId="370"/>
            <ac:spMk id="48" creationId="{76FD7ABB-4007-4120-BFEA-A93115DA19DF}"/>
          </ac:spMkLst>
        </pc:spChg>
        <pc:spChg chg="add mod">
          <ac:chgData name="Xinyi Zhou" userId="592c8061-eb07-4106-973c-91336b2e8a7e" providerId="ADAL" clId="{E7576C9A-32C7-4DDC-9EF7-A732D4D53CCF}" dt="2021-11-17T16:33:59.325" v="251" actId="1038"/>
          <ac:spMkLst>
            <pc:docMk/>
            <pc:sldMk cId="2965805659" sldId="370"/>
            <ac:spMk id="49" creationId="{74697D33-EFF6-4B4A-8EC9-DFEC9025DBA3}"/>
          </ac:spMkLst>
        </pc:spChg>
        <pc:spChg chg="add mod">
          <ac:chgData name="Xinyi Zhou" userId="592c8061-eb07-4106-973c-91336b2e8a7e" providerId="ADAL" clId="{E7576C9A-32C7-4DDC-9EF7-A732D4D53CCF}" dt="2021-11-17T16:33:59.325" v="251" actId="1038"/>
          <ac:spMkLst>
            <pc:docMk/>
            <pc:sldMk cId="2965805659" sldId="370"/>
            <ac:spMk id="53" creationId="{5D23BBF2-9355-4144-80D2-F171F084E084}"/>
          </ac:spMkLst>
        </pc:spChg>
        <pc:spChg chg="add mod">
          <ac:chgData name="Xinyi Zhou" userId="592c8061-eb07-4106-973c-91336b2e8a7e" providerId="ADAL" clId="{E7576C9A-32C7-4DDC-9EF7-A732D4D53CCF}" dt="2021-11-17T16:33:59.325" v="251" actId="1038"/>
          <ac:spMkLst>
            <pc:docMk/>
            <pc:sldMk cId="2965805659" sldId="370"/>
            <ac:spMk id="54" creationId="{E4B5CED6-9E7A-476A-8098-5AE3D8B285AE}"/>
          </ac:spMkLst>
        </pc:spChg>
        <pc:grpChg chg="del mod">
          <ac:chgData name="Xinyi Zhou" userId="592c8061-eb07-4106-973c-91336b2e8a7e" providerId="ADAL" clId="{E7576C9A-32C7-4DDC-9EF7-A732D4D53CCF}" dt="2021-11-17T16:20:46.577" v="67"/>
          <ac:grpSpMkLst>
            <pc:docMk/>
            <pc:sldMk cId="2965805659" sldId="370"/>
            <ac:grpSpMk id="27" creationId="{E69C11A6-B034-4718-95FA-E2A50C7B7EE1}"/>
          </ac:grpSpMkLst>
        </pc:grpChg>
        <pc:picChg chg="del">
          <ac:chgData name="Xinyi Zhou" userId="592c8061-eb07-4106-973c-91336b2e8a7e" providerId="ADAL" clId="{E7576C9A-32C7-4DDC-9EF7-A732D4D53CCF}" dt="2021-11-17T16:10:57.909" v="9" actId="478"/>
          <ac:picMkLst>
            <pc:docMk/>
            <pc:sldMk cId="2965805659" sldId="370"/>
            <ac:picMk id="3" creationId="{47693360-D9F6-4E3C-AE20-5FF252738F6B}"/>
          </ac:picMkLst>
        </pc:picChg>
        <pc:picChg chg="add del mod">
          <ac:chgData name="Xinyi Zhou" userId="592c8061-eb07-4106-973c-91336b2e8a7e" providerId="ADAL" clId="{E7576C9A-32C7-4DDC-9EF7-A732D4D53CCF}" dt="2021-11-17T16:13:19.535" v="14" actId="478"/>
          <ac:picMkLst>
            <pc:docMk/>
            <pc:sldMk cId="2965805659" sldId="370"/>
            <ac:picMk id="4" creationId="{91F54A76-3E46-4018-884C-0B9E9569965A}"/>
          </ac:picMkLst>
        </pc:picChg>
        <pc:picChg chg="del">
          <ac:chgData name="Xinyi Zhou" userId="592c8061-eb07-4106-973c-91336b2e8a7e" providerId="ADAL" clId="{E7576C9A-32C7-4DDC-9EF7-A732D4D53CCF}" dt="2021-11-17T16:10:58.731" v="10" actId="478"/>
          <ac:picMkLst>
            <pc:docMk/>
            <pc:sldMk cId="2965805659" sldId="370"/>
            <ac:picMk id="5" creationId="{8FDB94A0-8AFA-46CA-A5E4-3E99C857F802}"/>
          </ac:picMkLst>
        </pc:picChg>
        <pc:picChg chg="add mod modCrop">
          <ac:chgData name="Xinyi Zhou" userId="592c8061-eb07-4106-973c-91336b2e8a7e" providerId="ADAL" clId="{E7576C9A-32C7-4DDC-9EF7-A732D4D53CCF}" dt="2021-11-17T16:33:59.325" v="251" actId="1038"/>
          <ac:picMkLst>
            <pc:docMk/>
            <pc:sldMk cId="2965805659" sldId="370"/>
            <ac:picMk id="7" creationId="{A591DCE4-D758-4703-80DF-F03ADB354A52}"/>
          </ac:picMkLst>
        </pc:picChg>
        <pc:inkChg chg="add del">
          <ac:chgData name="Xinyi Zhou" userId="592c8061-eb07-4106-973c-91336b2e8a7e" providerId="ADAL" clId="{E7576C9A-32C7-4DDC-9EF7-A732D4D53CCF}" dt="2021-11-17T16:14:52.671" v="35" actId="9405"/>
          <ac:inkMkLst>
            <pc:docMk/>
            <pc:sldMk cId="2965805659" sldId="370"/>
            <ac:inkMk id="8" creationId="{79353837-A39D-4B4B-BFCC-D04C7E6989C3}"/>
          </ac:inkMkLst>
        </pc:inkChg>
        <pc:inkChg chg="add del">
          <ac:chgData name="Xinyi Zhou" userId="592c8061-eb07-4106-973c-91336b2e8a7e" providerId="ADAL" clId="{E7576C9A-32C7-4DDC-9EF7-A732D4D53CCF}" dt="2021-11-17T16:14:16.028" v="22" actId="9405"/>
          <ac:inkMkLst>
            <pc:docMk/>
            <pc:sldMk cId="2965805659" sldId="370"/>
            <ac:inkMk id="9" creationId="{6B7A1746-5A1D-45D1-B736-F14F2C58D324}"/>
          </ac:inkMkLst>
        </pc:inkChg>
        <pc:inkChg chg="add del">
          <ac:chgData name="Xinyi Zhou" userId="592c8061-eb07-4106-973c-91336b2e8a7e" providerId="ADAL" clId="{E7576C9A-32C7-4DDC-9EF7-A732D4D53CCF}" dt="2021-11-17T16:14:15.691" v="21" actId="9405"/>
          <ac:inkMkLst>
            <pc:docMk/>
            <pc:sldMk cId="2965805659" sldId="370"/>
            <ac:inkMk id="10" creationId="{E91331A3-1ADD-4967-B7EC-9D823A628614}"/>
          </ac:inkMkLst>
        </pc:inkChg>
        <pc:inkChg chg="add del">
          <ac:chgData name="Xinyi Zhou" userId="592c8061-eb07-4106-973c-91336b2e8a7e" providerId="ADAL" clId="{E7576C9A-32C7-4DDC-9EF7-A732D4D53CCF}" dt="2021-11-17T16:14:52.238" v="34" actId="9405"/>
          <ac:inkMkLst>
            <pc:docMk/>
            <pc:sldMk cId="2965805659" sldId="370"/>
            <ac:inkMk id="11" creationId="{4A1EB92A-8586-41BA-AC7B-B0123AF70BF6}"/>
          </ac:inkMkLst>
        </pc:inkChg>
        <pc:inkChg chg="add del">
          <ac:chgData name="Xinyi Zhou" userId="592c8061-eb07-4106-973c-91336b2e8a7e" providerId="ADAL" clId="{E7576C9A-32C7-4DDC-9EF7-A732D4D53CCF}" dt="2021-11-17T16:14:36.865" v="31" actId="9405"/>
          <ac:inkMkLst>
            <pc:docMk/>
            <pc:sldMk cId="2965805659" sldId="370"/>
            <ac:inkMk id="12" creationId="{51AF9B33-38FD-43ED-A1E5-22F0A6420406}"/>
          </ac:inkMkLst>
        </pc:inkChg>
        <pc:inkChg chg="add del">
          <ac:chgData name="Xinyi Zhou" userId="592c8061-eb07-4106-973c-91336b2e8a7e" providerId="ADAL" clId="{E7576C9A-32C7-4DDC-9EF7-A732D4D53CCF}" dt="2021-11-17T16:14:35.670" v="30" actId="9405"/>
          <ac:inkMkLst>
            <pc:docMk/>
            <pc:sldMk cId="2965805659" sldId="370"/>
            <ac:inkMk id="13" creationId="{3E29A3BA-5B57-4B4A-9170-FC27B5C56909}"/>
          </ac:inkMkLst>
        </pc:inkChg>
        <pc:inkChg chg="add del">
          <ac:chgData name="Xinyi Zhou" userId="592c8061-eb07-4106-973c-91336b2e8a7e" providerId="ADAL" clId="{E7576C9A-32C7-4DDC-9EF7-A732D4D53CCF}" dt="2021-11-17T16:14:35.209" v="29" actId="9405"/>
          <ac:inkMkLst>
            <pc:docMk/>
            <pc:sldMk cId="2965805659" sldId="370"/>
            <ac:inkMk id="14" creationId="{9E517635-64D8-439C-8C9E-C5333E8190FA}"/>
          </ac:inkMkLst>
        </pc:inkChg>
        <pc:inkChg chg="add del">
          <ac:chgData name="Xinyi Zhou" userId="592c8061-eb07-4106-973c-91336b2e8a7e" providerId="ADAL" clId="{E7576C9A-32C7-4DDC-9EF7-A732D4D53CCF}" dt="2021-11-17T16:14:34.932" v="28" actId="9405"/>
          <ac:inkMkLst>
            <pc:docMk/>
            <pc:sldMk cId="2965805659" sldId="370"/>
            <ac:inkMk id="15" creationId="{97910F9B-9D84-419A-B894-88D0CD4372DE}"/>
          </ac:inkMkLst>
        </pc:inkChg>
        <pc:inkChg chg="add del">
          <ac:chgData name="Xinyi Zhou" userId="592c8061-eb07-4106-973c-91336b2e8a7e" providerId="ADAL" clId="{E7576C9A-32C7-4DDC-9EF7-A732D4D53CCF}" dt="2021-11-17T16:14:44.817" v="33" actId="9405"/>
          <ac:inkMkLst>
            <pc:docMk/>
            <pc:sldMk cId="2965805659" sldId="370"/>
            <ac:inkMk id="16" creationId="{F5DAFAAA-DD0A-43B1-8579-BC6F4D194A7E}"/>
          </ac:inkMkLst>
        </pc:inkChg>
        <pc:inkChg chg="add del">
          <ac:chgData name="Xinyi Zhou" userId="592c8061-eb07-4106-973c-91336b2e8a7e" providerId="ADAL" clId="{E7576C9A-32C7-4DDC-9EF7-A732D4D53CCF}" dt="2021-11-17T16:19:41.276" v="37" actId="9405"/>
          <ac:inkMkLst>
            <pc:docMk/>
            <pc:sldMk cId="2965805659" sldId="370"/>
            <ac:inkMk id="17" creationId="{901F896F-9456-4ACC-99E9-4FE436D8B503}"/>
          </ac:inkMkLst>
        </pc:inkChg>
        <pc:inkChg chg="add del">
          <ac:chgData name="Xinyi Zhou" userId="592c8061-eb07-4106-973c-91336b2e8a7e" providerId="ADAL" clId="{E7576C9A-32C7-4DDC-9EF7-A732D4D53CCF}" dt="2021-11-17T16:19:45.349" v="39" actId="9405"/>
          <ac:inkMkLst>
            <pc:docMk/>
            <pc:sldMk cId="2965805659" sldId="370"/>
            <ac:inkMk id="18" creationId="{1AC3A718-020B-4C8A-8F25-E84A9A34447D}"/>
          </ac:inkMkLst>
        </pc:inkChg>
        <pc:inkChg chg="add del">
          <ac:chgData name="Xinyi Zhou" userId="592c8061-eb07-4106-973c-91336b2e8a7e" providerId="ADAL" clId="{E7576C9A-32C7-4DDC-9EF7-A732D4D53CCF}" dt="2021-11-17T16:20:44.674" v="62"/>
          <ac:inkMkLst>
            <pc:docMk/>
            <pc:sldMk cId="2965805659" sldId="370"/>
            <ac:inkMk id="19" creationId="{D7CBAD8C-E6AC-457F-B6B2-18C02D6B678B}"/>
          </ac:inkMkLst>
        </pc:inkChg>
        <pc:inkChg chg="add del">
          <ac:chgData name="Xinyi Zhou" userId="592c8061-eb07-4106-973c-91336b2e8a7e" providerId="ADAL" clId="{E7576C9A-32C7-4DDC-9EF7-A732D4D53CCF}" dt="2021-11-17T16:20:45.440" v="63"/>
          <ac:inkMkLst>
            <pc:docMk/>
            <pc:sldMk cId="2965805659" sldId="370"/>
            <ac:inkMk id="20" creationId="{C5BDDDEF-3E2B-44E8-B733-84CC62E24A76}"/>
          </ac:inkMkLst>
        </pc:inkChg>
        <pc:inkChg chg="add del">
          <ac:chgData name="Xinyi Zhou" userId="592c8061-eb07-4106-973c-91336b2e8a7e" providerId="ADAL" clId="{E7576C9A-32C7-4DDC-9EF7-A732D4D53CCF}" dt="2021-11-17T16:20:45.674" v="66"/>
          <ac:inkMkLst>
            <pc:docMk/>
            <pc:sldMk cId="2965805659" sldId="370"/>
            <ac:inkMk id="21" creationId="{EB1A636C-07AA-40CF-A048-B186F1745124}"/>
          </ac:inkMkLst>
        </pc:inkChg>
        <pc:inkChg chg="add del">
          <ac:chgData name="Xinyi Zhou" userId="592c8061-eb07-4106-973c-91336b2e8a7e" providerId="ADAL" clId="{E7576C9A-32C7-4DDC-9EF7-A732D4D53CCF}" dt="2021-11-17T16:20:51.627" v="76"/>
          <ac:inkMkLst>
            <pc:docMk/>
            <pc:sldMk cId="2965805659" sldId="370"/>
            <ac:inkMk id="22" creationId="{04578E94-A4B3-472C-A737-86B2DEC18C35}"/>
          </ac:inkMkLst>
        </pc:inkChg>
        <pc:inkChg chg="add del">
          <ac:chgData name="Xinyi Zhou" userId="592c8061-eb07-4106-973c-91336b2e8a7e" providerId="ADAL" clId="{E7576C9A-32C7-4DDC-9EF7-A732D4D53CCF}" dt="2021-11-17T16:20:51.626" v="69"/>
          <ac:inkMkLst>
            <pc:docMk/>
            <pc:sldMk cId="2965805659" sldId="370"/>
            <ac:inkMk id="23" creationId="{265768C2-F839-4C22-A028-BF412E5123FD}"/>
          </ac:inkMkLst>
        </pc:inkChg>
        <pc:inkChg chg="add del">
          <ac:chgData name="Xinyi Zhou" userId="592c8061-eb07-4106-973c-91336b2e8a7e" providerId="ADAL" clId="{E7576C9A-32C7-4DDC-9EF7-A732D4D53CCF}" dt="2021-11-17T16:20:51.626" v="72"/>
          <ac:inkMkLst>
            <pc:docMk/>
            <pc:sldMk cId="2965805659" sldId="370"/>
            <ac:inkMk id="24" creationId="{DF94401A-0A71-4054-AC59-5A7EE6451A3F}"/>
          </ac:inkMkLst>
        </pc:inkChg>
        <pc:inkChg chg="add del mod">
          <ac:chgData name="Xinyi Zhou" userId="592c8061-eb07-4106-973c-91336b2e8a7e" providerId="ADAL" clId="{E7576C9A-32C7-4DDC-9EF7-A732D4D53CCF}" dt="2021-11-17T16:20:46.577" v="67"/>
          <ac:inkMkLst>
            <pc:docMk/>
            <pc:sldMk cId="2965805659" sldId="370"/>
            <ac:inkMk id="25" creationId="{BAC5A04D-4BAF-42C5-895F-412DF4BABB78}"/>
          </ac:inkMkLst>
        </pc:inkChg>
        <pc:inkChg chg="add del mod">
          <ac:chgData name="Xinyi Zhou" userId="592c8061-eb07-4106-973c-91336b2e8a7e" providerId="ADAL" clId="{E7576C9A-32C7-4DDC-9EF7-A732D4D53CCF}" dt="2021-11-17T16:20:51.627" v="79"/>
          <ac:inkMkLst>
            <pc:docMk/>
            <pc:sldMk cId="2965805659" sldId="370"/>
            <ac:inkMk id="26" creationId="{F2F83520-1FAC-44AC-BEEA-42D2F58B38F1}"/>
          </ac:inkMkLst>
        </pc:inkChg>
        <pc:inkChg chg="add del">
          <ac:chgData name="Xinyi Zhou" userId="592c8061-eb07-4106-973c-91336b2e8a7e" providerId="ADAL" clId="{E7576C9A-32C7-4DDC-9EF7-A732D4D53CCF}" dt="2021-11-17T16:20:51.627" v="73"/>
          <ac:inkMkLst>
            <pc:docMk/>
            <pc:sldMk cId="2965805659" sldId="370"/>
            <ac:inkMk id="28" creationId="{2FCFACB4-4DBF-4CAD-9B84-36B32FB6BE23}"/>
          </ac:inkMkLst>
        </pc:inkChg>
        <pc:inkChg chg="add del">
          <ac:chgData name="Xinyi Zhou" userId="592c8061-eb07-4106-973c-91336b2e8a7e" providerId="ADAL" clId="{E7576C9A-32C7-4DDC-9EF7-A732D4D53CCF}" dt="2021-11-17T16:20:51.626" v="71"/>
          <ac:inkMkLst>
            <pc:docMk/>
            <pc:sldMk cId="2965805659" sldId="370"/>
            <ac:inkMk id="29" creationId="{90B83F6A-80A2-4C22-9180-C5B34085FA9A}"/>
          </ac:inkMkLst>
        </pc:inkChg>
        <pc:inkChg chg="add del">
          <ac:chgData name="Xinyi Zhou" userId="592c8061-eb07-4106-973c-91336b2e8a7e" providerId="ADAL" clId="{E7576C9A-32C7-4DDC-9EF7-A732D4D53CCF}" dt="2021-11-17T16:20:51.627" v="78"/>
          <ac:inkMkLst>
            <pc:docMk/>
            <pc:sldMk cId="2965805659" sldId="370"/>
            <ac:inkMk id="30" creationId="{7329AF82-6FBF-4652-9621-54C40DE533C2}"/>
          </ac:inkMkLst>
        </pc:inkChg>
        <pc:inkChg chg="add del">
          <ac:chgData name="Xinyi Zhou" userId="592c8061-eb07-4106-973c-91336b2e8a7e" providerId="ADAL" clId="{E7576C9A-32C7-4DDC-9EF7-A732D4D53CCF}" dt="2021-11-17T16:20:51.627" v="75"/>
          <ac:inkMkLst>
            <pc:docMk/>
            <pc:sldMk cId="2965805659" sldId="370"/>
            <ac:inkMk id="31" creationId="{BE78F2A8-A811-439D-9F0F-16F29308E950}"/>
          </ac:inkMkLst>
        </pc:inkChg>
        <pc:inkChg chg="add del">
          <ac:chgData name="Xinyi Zhou" userId="592c8061-eb07-4106-973c-91336b2e8a7e" providerId="ADAL" clId="{E7576C9A-32C7-4DDC-9EF7-A732D4D53CCF}" dt="2021-11-17T16:20:51.627" v="77"/>
          <ac:inkMkLst>
            <pc:docMk/>
            <pc:sldMk cId="2965805659" sldId="370"/>
            <ac:inkMk id="32" creationId="{8CAF3F83-BF20-4C90-AB17-19D9F550BB67}"/>
          </ac:inkMkLst>
        </pc:inkChg>
        <pc:inkChg chg="add del">
          <ac:chgData name="Xinyi Zhou" userId="592c8061-eb07-4106-973c-91336b2e8a7e" providerId="ADAL" clId="{E7576C9A-32C7-4DDC-9EF7-A732D4D53CCF}" dt="2021-11-17T16:20:51.626" v="68"/>
          <ac:inkMkLst>
            <pc:docMk/>
            <pc:sldMk cId="2965805659" sldId="370"/>
            <ac:inkMk id="33" creationId="{1561748D-0E61-44E3-B423-5D760F2411D8}"/>
          </ac:inkMkLst>
        </pc:inkChg>
        <pc:inkChg chg="add del">
          <ac:chgData name="Xinyi Zhou" userId="592c8061-eb07-4106-973c-91336b2e8a7e" providerId="ADAL" clId="{E7576C9A-32C7-4DDC-9EF7-A732D4D53CCF}" dt="2021-11-17T16:20:51.626" v="70"/>
          <ac:inkMkLst>
            <pc:docMk/>
            <pc:sldMk cId="2965805659" sldId="370"/>
            <ac:inkMk id="34" creationId="{B1C6531C-D197-4B14-98F3-FECCF9A37536}"/>
          </ac:inkMkLst>
        </pc:inkChg>
        <pc:inkChg chg="add del">
          <ac:chgData name="Xinyi Zhou" userId="592c8061-eb07-4106-973c-91336b2e8a7e" providerId="ADAL" clId="{E7576C9A-32C7-4DDC-9EF7-A732D4D53CCF}" dt="2021-11-17T16:20:51.627" v="74"/>
          <ac:inkMkLst>
            <pc:docMk/>
            <pc:sldMk cId="2965805659" sldId="370"/>
            <ac:inkMk id="35" creationId="{F7FF2710-E6DC-4590-8202-25FA5739069C}"/>
          </ac:inkMkLst>
        </pc:inkChg>
        <pc:inkChg chg="add del">
          <ac:chgData name="Xinyi Zhou" userId="592c8061-eb07-4106-973c-91336b2e8a7e" providerId="ADAL" clId="{E7576C9A-32C7-4DDC-9EF7-A732D4D53CCF}" dt="2021-11-17T16:20:45.440" v="64"/>
          <ac:inkMkLst>
            <pc:docMk/>
            <pc:sldMk cId="2965805659" sldId="370"/>
            <ac:inkMk id="36" creationId="{06FF9CF7-9191-4778-AC5A-E84CEF35EBBC}"/>
          </ac:inkMkLst>
        </pc:inkChg>
        <pc:inkChg chg="add del">
          <ac:chgData name="Xinyi Zhou" userId="592c8061-eb07-4106-973c-91336b2e8a7e" providerId="ADAL" clId="{E7576C9A-32C7-4DDC-9EF7-A732D4D53CCF}" dt="2021-11-17T16:20:45.673" v="65"/>
          <ac:inkMkLst>
            <pc:docMk/>
            <pc:sldMk cId="2965805659" sldId="370"/>
            <ac:inkMk id="37" creationId="{51689FCF-31F1-4D54-94BB-9913F92337B0}"/>
          </ac:inkMkLst>
        </pc:inkChg>
        <pc:inkChg chg="add del">
          <ac:chgData name="Xinyi Zhou" userId="592c8061-eb07-4106-973c-91336b2e8a7e" providerId="ADAL" clId="{E7576C9A-32C7-4DDC-9EF7-A732D4D53CCF}" dt="2021-11-17T16:20:44.674" v="61"/>
          <ac:inkMkLst>
            <pc:docMk/>
            <pc:sldMk cId="2965805659" sldId="370"/>
            <ac:inkMk id="38" creationId="{AE0639AF-F4CD-4E86-B63E-90B60A455638}"/>
          </ac:inkMkLst>
        </pc:inkChg>
        <pc:inkChg chg="add mod">
          <ac:chgData name="Xinyi Zhou" userId="592c8061-eb07-4106-973c-91336b2e8a7e" providerId="ADAL" clId="{E7576C9A-32C7-4DDC-9EF7-A732D4D53CCF}" dt="2021-11-17T16:33:59.325" v="251" actId="1038"/>
          <ac:inkMkLst>
            <pc:docMk/>
            <pc:sldMk cId="2965805659" sldId="370"/>
            <ac:inkMk id="39" creationId="{19B2CD6C-9C56-4531-8A8D-37B6CD91FE64}"/>
          </ac:inkMkLst>
        </pc:inkChg>
        <pc:cxnChg chg="add mod">
          <ac:chgData name="Xinyi Zhou" userId="592c8061-eb07-4106-973c-91336b2e8a7e" providerId="ADAL" clId="{E7576C9A-32C7-4DDC-9EF7-A732D4D53CCF}" dt="2021-11-17T16:33:59.325" v="251" actId="1038"/>
          <ac:cxnSpMkLst>
            <pc:docMk/>
            <pc:sldMk cId="2965805659" sldId="370"/>
            <ac:cxnSpMk id="43" creationId="{7B1CFF21-BA99-4146-9F2C-26AA7307A4C3}"/>
          </ac:cxnSpMkLst>
        </pc:cxnChg>
        <pc:cxnChg chg="add mod">
          <ac:chgData name="Xinyi Zhou" userId="592c8061-eb07-4106-973c-91336b2e8a7e" providerId="ADAL" clId="{E7576C9A-32C7-4DDC-9EF7-A732D4D53CCF}" dt="2021-11-17T16:33:59.325" v="251" actId="1038"/>
          <ac:cxnSpMkLst>
            <pc:docMk/>
            <pc:sldMk cId="2965805659" sldId="370"/>
            <ac:cxnSpMk id="45" creationId="{3E099E14-DF07-4729-8074-5C71C5CF6553}"/>
          </ac:cxnSpMkLst>
        </pc:cxnChg>
        <pc:cxnChg chg="add mod">
          <ac:chgData name="Xinyi Zhou" userId="592c8061-eb07-4106-973c-91336b2e8a7e" providerId="ADAL" clId="{E7576C9A-32C7-4DDC-9EF7-A732D4D53CCF}" dt="2021-11-17T16:33:59.325" v="251" actId="1038"/>
          <ac:cxnSpMkLst>
            <pc:docMk/>
            <pc:sldMk cId="2965805659" sldId="370"/>
            <ac:cxnSpMk id="47" creationId="{B392870B-AC61-4072-B9C1-640B635099E2}"/>
          </ac:cxnSpMkLst>
        </pc:cxnChg>
        <pc:cxnChg chg="add mod">
          <ac:chgData name="Xinyi Zhou" userId="592c8061-eb07-4106-973c-91336b2e8a7e" providerId="ADAL" clId="{E7576C9A-32C7-4DDC-9EF7-A732D4D53CCF}" dt="2021-11-17T16:33:59.325" v="251" actId="1038"/>
          <ac:cxnSpMkLst>
            <pc:docMk/>
            <pc:sldMk cId="2965805659" sldId="370"/>
            <ac:cxnSpMk id="51" creationId="{66E4EA4B-05A5-49FD-9BA2-00002DCCBBBF}"/>
          </ac:cxnSpMkLst>
        </pc:cxnChg>
      </pc:sldChg>
    </pc:docChg>
  </pc:docChgLst>
  <pc:docChgLst>
    <pc:chgData name="Mediana" userId="569d7062-fdd7-4a83-bdcd-e3effbc5a119" providerId="ADAL" clId="{999EBC0C-0FED-4071-83EE-C7ED6C0A0816}"/>
    <pc:docChg chg="undo custSel addSld delSld modSld sldOrd">
      <pc:chgData name="Mediana" userId="569d7062-fdd7-4a83-bdcd-e3effbc5a119" providerId="ADAL" clId="{999EBC0C-0FED-4071-83EE-C7ED6C0A0816}" dt="2021-11-17T16:38:56.577" v="2508"/>
      <pc:docMkLst>
        <pc:docMk/>
      </pc:docMkLst>
      <pc:sldChg chg="del">
        <pc:chgData name="Mediana" userId="569d7062-fdd7-4a83-bdcd-e3effbc5a119" providerId="ADAL" clId="{999EBC0C-0FED-4071-83EE-C7ED6C0A0816}" dt="2021-11-17T13:07:33.528" v="746" actId="47"/>
        <pc:sldMkLst>
          <pc:docMk/>
          <pc:sldMk cId="0" sldId="256"/>
        </pc:sldMkLst>
      </pc:sldChg>
      <pc:sldChg chg="del">
        <pc:chgData name="Mediana" userId="569d7062-fdd7-4a83-bdcd-e3effbc5a119" providerId="ADAL" clId="{999EBC0C-0FED-4071-83EE-C7ED6C0A0816}" dt="2021-11-17T13:07:33.721" v="747" actId="47"/>
        <pc:sldMkLst>
          <pc:docMk/>
          <pc:sldMk cId="0" sldId="257"/>
        </pc:sldMkLst>
      </pc:sldChg>
      <pc:sldChg chg="delSp modSp mod ord">
        <pc:chgData name="Mediana" userId="569d7062-fdd7-4a83-bdcd-e3effbc5a119" providerId="ADAL" clId="{999EBC0C-0FED-4071-83EE-C7ED6C0A0816}" dt="2021-11-17T13:06:25.621" v="708"/>
        <pc:sldMkLst>
          <pc:docMk/>
          <pc:sldMk cId="429533218" sldId="262"/>
        </pc:sldMkLst>
        <pc:spChg chg="mod">
          <ac:chgData name="Mediana" userId="569d7062-fdd7-4a83-bdcd-e3effbc5a119" providerId="ADAL" clId="{999EBC0C-0FED-4071-83EE-C7ED6C0A0816}" dt="2021-11-17T13:04:25.553" v="581" actId="20577"/>
          <ac:spMkLst>
            <pc:docMk/>
            <pc:sldMk cId="429533218" sldId="262"/>
            <ac:spMk id="1488" creationId="{00000000-0000-0000-0000-000000000000}"/>
          </ac:spMkLst>
        </pc:spChg>
        <pc:picChg chg="del">
          <ac:chgData name="Mediana" userId="569d7062-fdd7-4a83-bdcd-e3effbc5a119" providerId="ADAL" clId="{999EBC0C-0FED-4071-83EE-C7ED6C0A0816}" dt="2021-11-17T13:04:28.749" v="582" actId="478"/>
          <ac:picMkLst>
            <pc:docMk/>
            <pc:sldMk cId="429533218" sldId="262"/>
            <ac:picMk id="16" creationId="{AA94F7EC-C346-46FB-ACB9-ED49C71AC131}"/>
          </ac:picMkLst>
        </pc:picChg>
        <pc:picChg chg="del">
          <ac:chgData name="Mediana" userId="569d7062-fdd7-4a83-bdcd-e3effbc5a119" providerId="ADAL" clId="{999EBC0C-0FED-4071-83EE-C7ED6C0A0816}" dt="2021-11-17T13:04:29.179" v="583" actId="478"/>
          <ac:picMkLst>
            <pc:docMk/>
            <pc:sldMk cId="429533218" sldId="262"/>
            <ac:picMk id="44" creationId="{FB5E6A35-03A4-4044-80AA-BF1FA831F713}"/>
          </ac:picMkLst>
        </pc:picChg>
        <pc:picChg chg="del">
          <ac:chgData name="Mediana" userId="569d7062-fdd7-4a83-bdcd-e3effbc5a119" providerId="ADAL" clId="{999EBC0C-0FED-4071-83EE-C7ED6C0A0816}" dt="2021-11-17T13:04:29.578" v="584" actId="478"/>
          <ac:picMkLst>
            <pc:docMk/>
            <pc:sldMk cId="429533218" sldId="262"/>
            <ac:picMk id="45" creationId="{DC90D9B7-53D2-410E-9866-BD9C1F08E52D}"/>
          </ac:picMkLst>
        </pc:picChg>
      </pc:sldChg>
      <pc:sldChg chg="del">
        <pc:chgData name="Mediana" userId="569d7062-fdd7-4a83-bdcd-e3effbc5a119" providerId="ADAL" clId="{999EBC0C-0FED-4071-83EE-C7ED6C0A0816}" dt="2021-11-17T14:46:35.132" v="1702" actId="47"/>
        <pc:sldMkLst>
          <pc:docMk/>
          <pc:sldMk cId="1404910426" sldId="283"/>
        </pc:sldMkLst>
      </pc:sldChg>
      <pc:sldChg chg="del">
        <pc:chgData name="Mediana" userId="569d7062-fdd7-4a83-bdcd-e3effbc5a119" providerId="ADAL" clId="{999EBC0C-0FED-4071-83EE-C7ED6C0A0816}" dt="2021-11-17T13:05:27.990" v="647" actId="47"/>
        <pc:sldMkLst>
          <pc:docMk/>
          <pc:sldMk cId="1094229501" sldId="317"/>
        </pc:sldMkLst>
      </pc:sldChg>
      <pc:sldChg chg="del">
        <pc:chgData name="Mediana" userId="569d7062-fdd7-4a83-bdcd-e3effbc5a119" providerId="ADAL" clId="{999EBC0C-0FED-4071-83EE-C7ED6C0A0816}" dt="2021-11-17T14:35:52.532" v="972" actId="47"/>
        <pc:sldMkLst>
          <pc:docMk/>
          <pc:sldMk cId="1092361161" sldId="318"/>
        </pc:sldMkLst>
      </pc:sldChg>
      <pc:sldChg chg="del">
        <pc:chgData name="Mediana" userId="569d7062-fdd7-4a83-bdcd-e3effbc5a119" providerId="ADAL" clId="{999EBC0C-0FED-4071-83EE-C7ED6C0A0816}" dt="2021-11-17T13:05:22.953" v="642" actId="47"/>
        <pc:sldMkLst>
          <pc:docMk/>
          <pc:sldMk cId="619754267" sldId="319"/>
        </pc:sldMkLst>
      </pc:sldChg>
      <pc:sldChg chg="addSp delSp modSp mod modClrScheme chgLayout">
        <pc:chgData name="Mediana" userId="569d7062-fdd7-4a83-bdcd-e3effbc5a119" providerId="ADAL" clId="{999EBC0C-0FED-4071-83EE-C7ED6C0A0816}" dt="2021-11-17T13:44:09.541" v="828" actId="14100"/>
        <pc:sldMkLst>
          <pc:docMk/>
          <pc:sldMk cId="936100700" sldId="320"/>
        </pc:sldMkLst>
        <pc:spChg chg="mod ord">
          <ac:chgData name="Mediana" userId="569d7062-fdd7-4a83-bdcd-e3effbc5a119" providerId="ADAL" clId="{999EBC0C-0FED-4071-83EE-C7ED6C0A0816}" dt="2021-11-17T13:44:02.444" v="826" actId="700"/>
          <ac:spMkLst>
            <pc:docMk/>
            <pc:sldMk cId="936100700" sldId="320"/>
            <ac:spMk id="9" creationId="{0CA17BAC-5CF9-42B9-911A-3CF86FB77052}"/>
          </ac:spMkLst>
        </pc:spChg>
        <pc:picChg chg="add mod">
          <ac:chgData name="Mediana" userId="569d7062-fdd7-4a83-bdcd-e3effbc5a119" providerId="ADAL" clId="{999EBC0C-0FED-4071-83EE-C7ED6C0A0816}" dt="2021-11-17T13:44:09.541" v="828" actId="14100"/>
          <ac:picMkLst>
            <pc:docMk/>
            <pc:sldMk cId="936100700" sldId="320"/>
            <ac:picMk id="3" creationId="{F59C07AE-A165-4F6D-98BD-7008B0D56287}"/>
          </ac:picMkLst>
        </pc:picChg>
        <pc:picChg chg="del">
          <ac:chgData name="Mediana" userId="569d7062-fdd7-4a83-bdcd-e3effbc5a119" providerId="ADAL" clId="{999EBC0C-0FED-4071-83EE-C7ED6C0A0816}" dt="2021-11-17T12:52:27.617" v="461" actId="478"/>
          <ac:picMkLst>
            <pc:docMk/>
            <pc:sldMk cId="936100700" sldId="320"/>
            <ac:picMk id="8" creationId="{C1110CBD-4CA9-4D70-9B08-F04CC00C2484}"/>
          </ac:picMkLst>
        </pc:picChg>
      </pc:sldChg>
      <pc:sldChg chg="modSp mod ord">
        <pc:chgData name="Mediana" userId="569d7062-fdd7-4a83-bdcd-e3effbc5a119" providerId="ADAL" clId="{999EBC0C-0FED-4071-83EE-C7ED6C0A0816}" dt="2021-11-17T13:04:05.928" v="570" actId="14100"/>
        <pc:sldMkLst>
          <pc:docMk/>
          <pc:sldMk cId="1583273479" sldId="321"/>
        </pc:sldMkLst>
        <pc:spChg chg="mod">
          <ac:chgData name="Mediana" userId="569d7062-fdd7-4a83-bdcd-e3effbc5a119" providerId="ADAL" clId="{999EBC0C-0FED-4071-83EE-C7ED6C0A0816}" dt="2021-11-17T13:03:37.630" v="510" actId="20577"/>
          <ac:spMkLst>
            <pc:docMk/>
            <pc:sldMk cId="1583273479" sldId="321"/>
            <ac:spMk id="70" creationId="{92E629CB-B1A1-42B4-82EF-9EF43DFBCEE8}"/>
          </ac:spMkLst>
        </pc:spChg>
        <pc:spChg chg="mod">
          <ac:chgData name="Mediana" userId="569d7062-fdd7-4a83-bdcd-e3effbc5a119" providerId="ADAL" clId="{999EBC0C-0FED-4071-83EE-C7ED6C0A0816}" dt="2021-11-17T13:03:29.918" v="482" actId="20577"/>
          <ac:spMkLst>
            <pc:docMk/>
            <pc:sldMk cId="1583273479" sldId="321"/>
            <ac:spMk id="72" creationId="{8C332FB2-902F-40A7-B239-5D316593708A}"/>
          </ac:spMkLst>
        </pc:spChg>
        <pc:spChg chg="mod">
          <ac:chgData name="Mediana" userId="569d7062-fdd7-4a83-bdcd-e3effbc5a119" providerId="ADAL" clId="{999EBC0C-0FED-4071-83EE-C7ED6C0A0816}" dt="2021-11-17T13:03:17.742" v="469" actId="20577"/>
          <ac:spMkLst>
            <pc:docMk/>
            <pc:sldMk cId="1583273479" sldId="321"/>
            <ac:spMk id="1938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3:04:05.928" v="570" actId="14100"/>
          <ac:spMkLst>
            <pc:docMk/>
            <pc:sldMk cId="1583273479" sldId="321"/>
            <ac:spMk id="1943" creationId="{00000000-0000-0000-0000-000000000000}"/>
          </ac:spMkLst>
        </pc:spChg>
      </pc:sldChg>
      <pc:sldChg chg="modSp mod">
        <pc:chgData name="Mediana" userId="569d7062-fdd7-4a83-bdcd-e3effbc5a119" providerId="ADAL" clId="{999EBC0C-0FED-4071-83EE-C7ED6C0A0816}" dt="2021-11-17T12:50:14.959" v="13"/>
        <pc:sldMkLst>
          <pc:docMk/>
          <pc:sldMk cId="2828158920" sldId="322"/>
        </pc:sldMkLst>
        <pc:spChg chg="mod">
          <ac:chgData name="Mediana" userId="569d7062-fdd7-4a83-bdcd-e3effbc5a119" providerId="ADAL" clId="{999EBC0C-0FED-4071-83EE-C7ED6C0A0816}" dt="2021-11-17T12:50:14.959" v="13"/>
          <ac:spMkLst>
            <pc:docMk/>
            <pc:sldMk cId="2828158920" sldId="322"/>
            <ac:spMk id="1434" creationId="{00000000-0000-0000-0000-000000000000}"/>
          </ac:spMkLst>
        </pc:spChg>
      </pc:sldChg>
      <pc:sldChg chg="del">
        <pc:chgData name="Mediana" userId="569d7062-fdd7-4a83-bdcd-e3effbc5a119" providerId="ADAL" clId="{999EBC0C-0FED-4071-83EE-C7ED6C0A0816}" dt="2021-11-17T14:20:51.416" v="829" actId="47"/>
        <pc:sldMkLst>
          <pc:docMk/>
          <pc:sldMk cId="1799285847" sldId="323"/>
        </pc:sldMkLst>
      </pc:sldChg>
      <pc:sldChg chg="del">
        <pc:chgData name="Mediana" userId="569d7062-fdd7-4a83-bdcd-e3effbc5a119" providerId="ADAL" clId="{999EBC0C-0FED-4071-83EE-C7ED6C0A0816}" dt="2021-11-17T14:35:56.275" v="974" actId="47"/>
        <pc:sldMkLst>
          <pc:docMk/>
          <pc:sldMk cId="4020365400" sldId="324"/>
        </pc:sldMkLst>
      </pc:sldChg>
      <pc:sldChg chg="del">
        <pc:chgData name="Mediana" userId="569d7062-fdd7-4a83-bdcd-e3effbc5a119" providerId="ADAL" clId="{999EBC0C-0FED-4071-83EE-C7ED6C0A0816}" dt="2021-11-17T14:35:57.317" v="975" actId="47"/>
        <pc:sldMkLst>
          <pc:docMk/>
          <pc:sldMk cId="2219088337" sldId="325"/>
        </pc:sldMkLst>
      </pc:sldChg>
      <pc:sldChg chg="modSp mod">
        <pc:chgData name="Mediana" userId="569d7062-fdd7-4a83-bdcd-e3effbc5a119" providerId="ADAL" clId="{999EBC0C-0FED-4071-83EE-C7ED6C0A0816}" dt="2021-11-17T12:52:19.410" v="460" actId="20577"/>
        <pc:sldMkLst>
          <pc:docMk/>
          <pc:sldMk cId="986148843" sldId="326"/>
        </pc:sldMkLst>
        <pc:spChg chg="mod">
          <ac:chgData name="Mediana" userId="569d7062-fdd7-4a83-bdcd-e3effbc5a119" providerId="ADAL" clId="{999EBC0C-0FED-4071-83EE-C7ED6C0A0816}" dt="2021-11-17T12:52:05.617" v="449" actId="20577"/>
          <ac:spMkLst>
            <pc:docMk/>
            <pc:sldMk cId="986148843" sldId="326"/>
            <ac:spMk id="140" creationId="{E8098047-7CF6-4422-B9B9-94EDF2433F2E}"/>
          </ac:spMkLst>
        </pc:spChg>
        <pc:spChg chg="mod">
          <ac:chgData name="Mediana" userId="569d7062-fdd7-4a83-bdcd-e3effbc5a119" providerId="ADAL" clId="{999EBC0C-0FED-4071-83EE-C7ED6C0A0816}" dt="2021-11-17T12:52:19.410" v="460" actId="20577"/>
          <ac:spMkLst>
            <pc:docMk/>
            <pc:sldMk cId="986148843" sldId="326"/>
            <ac:spMk id="144" creationId="{6124B5CD-7F3A-4E4D-870C-215E53864778}"/>
          </ac:spMkLst>
        </pc:spChg>
      </pc:sldChg>
      <pc:sldChg chg="del">
        <pc:chgData name="Mediana" userId="569d7062-fdd7-4a83-bdcd-e3effbc5a119" providerId="ADAL" clId="{999EBC0C-0FED-4071-83EE-C7ED6C0A0816}" dt="2021-11-17T14:35:51.091" v="971" actId="47"/>
        <pc:sldMkLst>
          <pc:docMk/>
          <pc:sldMk cId="3542989577" sldId="327"/>
        </pc:sldMkLst>
      </pc:sldChg>
      <pc:sldChg chg="del">
        <pc:chgData name="Mediana" userId="569d7062-fdd7-4a83-bdcd-e3effbc5a119" providerId="ADAL" clId="{999EBC0C-0FED-4071-83EE-C7ED6C0A0816}" dt="2021-11-17T13:07:17.972" v="738" actId="47"/>
        <pc:sldMkLst>
          <pc:docMk/>
          <pc:sldMk cId="1960215218" sldId="328"/>
        </pc:sldMkLst>
      </pc:sldChg>
      <pc:sldChg chg="del">
        <pc:chgData name="Mediana" userId="569d7062-fdd7-4a83-bdcd-e3effbc5a119" providerId="ADAL" clId="{999EBC0C-0FED-4071-83EE-C7ED6C0A0816}" dt="2021-11-17T13:07:18.603" v="739" actId="47"/>
        <pc:sldMkLst>
          <pc:docMk/>
          <pc:sldMk cId="1653142276" sldId="329"/>
        </pc:sldMkLst>
      </pc:sldChg>
      <pc:sldChg chg="addSp delSp modSp add del mod">
        <pc:chgData name="Mediana" userId="569d7062-fdd7-4a83-bdcd-e3effbc5a119" providerId="ADAL" clId="{999EBC0C-0FED-4071-83EE-C7ED6C0A0816}" dt="2021-11-17T14:37:40.794" v="1006" actId="1076"/>
        <pc:sldMkLst>
          <pc:docMk/>
          <pc:sldMk cId="973992697" sldId="331"/>
        </pc:sldMkLst>
        <pc:spChg chg="add mod">
          <ac:chgData name="Mediana" userId="569d7062-fdd7-4a83-bdcd-e3effbc5a119" providerId="ADAL" clId="{999EBC0C-0FED-4071-83EE-C7ED6C0A0816}" dt="2021-11-17T14:37:40.794" v="1006" actId="1076"/>
          <ac:spMkLst>
            <pc:docMk/>
            <pc:sldMk cId="973992697" sldId="331"/>
            <ac:spMk id="6" creationId="{47FEA940-C704-47FC-A274-27BA94CCD2DE}"/>
          </ac:spMkLst>
        </pc:spChg>
        <pc:spChg chg="del">
          <ac:chgData name="Mediana" userId="569d7062-fdd7-4a83-bdcd-e3effbc5a119" providerId="ADAL" clId="{999EBC0C-0FED-4071-83EE-C7ED6C0A0816}" dt="2021-11-17T14:37:13.315" v="987" actId="478"/>
          <ac:spMkLst>
            <pc:docMk/>
            <pc:sldMk cId="973992697" sldId="331"/>
            <ac:spMk id="9" creationId="{1124E584-140F-4BDA-80A9-E21E82A9FA89}"/>
          </ac:spMkLst>
        </pc:spChg>
        <pc:spChg chg="mod">
          <ac:chgData name="Mediana" userId="569d7062-fdd7-4a83-bdcd-e3effbc5a119" providerId="ADAL" clId="{999EBC0C-0FED-4071-83EE-C7ED6C0A0816}" dt="2021-11-17T14:37:19.760" v="988" actId="1076"/>
          <ac:spMkLst>
            <pc:docMk/>
            <pc:sldMk cId="973992697" sldId="331"/>
            <ac:spMk id="10" creationId="{3C57E50A-13B3-44C2-B528-E64BABBE063E}"/>
          </ac:spMkLst>
        </pc:spChg>
        <pc:picChg chg="mod">
          <ac:chgData name="Mediana" userId="569d7062-fdd7-4a83-bdcd-e3effbc5a119" providerId="ADAL" clId="{999EBC0C-0FED-4071-83EE-C7ED6C0A0816}" dt="2021-11-17T14:37:23.641" v="989" actId="1076"/>
          <ac:picMkLst>
            <pc:docMk/>
            <pc:sldMk cId="973992697" sldId="331"/>
            <ac:picMk id="11" creationId="{A7395110-B92D-4DB3-A675-31839A378E71}"/>
          </ac:picMkLst>
        </pc:picChg>
        <pc:picChg chg="del">
          <ac:chgData name="Mediana" userId="569d7062-fdd7-4a83-bdcd-e3effbc5a119" providerId="ADAL" clId="{999EBC0C-0FED-4071-83EE-C7ED6C0A0816}" dt="2021-11-17T14:36:39.259" v="979" actId="478"/>
          <ac:picMkLst>
            <pc:docMk/>
            <pc:sldMk cId="973992697" sldId="331"/>
            <ac:picMk id="1833" creationId="{00000000-0000-0000-0000-000000000000}"/>
          </ac:picMkLst>
        </pc:picChg>
      </pc:sldChg>
      <pc:sldChg chg="del">
        <pc:chgData name="Mediana" userId="569d7062-fdd7-4a83-bdcd-e3effbc5a119" providerId="ADAL" clId="{999EBC0C-0FED-4071-83EE-C7ED6C0A0816}" dt="2021-11-17T13:07:33.852" v="748" actId="47"/>
        <pc:sldMkLst>
          <pc:docMk/>
          <pc:sldMk cId="3512761975" sldId="332"/>
        </pc:sldMkLst>
      </pc:sldChg>
      <pc:sldChg chg="del">
        <pc:chgData name="Mediana" userId="569d7062-fdd7-4a83-bdcd-e3effbc5a119" providerId="ADAL" clId="{999EBC0C-0FED-4071-83EE-C7ED6C0A0816}" dt="2021-11-17T13:07:20.497" v="741" actId="47"/>
        <pc:sldMkLst>
          <pc:docMk/>
          <pc:sldMk cId="203407985" sldId="333"/>
        </pc:sldMkLst>
      </pc:sldChg>
      <pc:sldChg chg="del">
        <pc:chgData name="Mediana" userId="569d7062-fdd7-4a83-bdcd-e3effbc5a119" providerId="ADAL" clId="{999EBC0C-0FED-4071-83EE-C7ED6C0A0816}" dt="2021-11-17T13:05:32.527" v="650" actId="47"/>
        <pc:sldMkLst>
          <pc:docMk/>
          <pc:sldMk cId="1771467393" sldId="334"/>
        </pc:sldMkLst>
      </pc:sldChg>
      <pc:sldChg chg="del">
        <pc:chgData name="Mediana" userId="569d7062-fdd7-4a83-bdcd-e3effbc5a119" providerId="ADAL" clId="{999EBC0C-0FED-4071-83EE-C7ED6C0A0816}" dt="2021-11-17T13:05:30.071" v="649" actId="47"/>
        <pc:sldMkLst>
          <pc:docMk/>
          <pc:sldMk cId="2678818671" sldId="335"/>
        </pc:sldMkLst>
      </pc:sldChg>
      <pc:sldChg chg="del">
        <pc:chgData name="Mediana" userId="569d7062-fdd7-4a83-bdcd-e3effbc5a119" providerId="ADAL" clId="{999EBC0C-0FED-4071-83EE-C7ED6C0A0816}" dt="2021-11-17T13:05:26.349" v="643" actId="47"/>
        <pc:sldMkLst>
          <pc:docMk/>
          <pc:sldMk cId="2723349271" sldId="336"/>
        </pc:sldMkLst>
      </pc:sldChg>
      <pc:sldChg chg="del">
        <pc:chgData name="Mediana" userId="569d7062-fdd7-4a83-bdcd-e3effbc5a119" providerId="ADAL" clId="{999EBC0C-0FED-4071-83EE-C7ED6C0A0816}" dt="2021-11-17T13:05:26.557" v="644" actId="47"/>
        <pc:sldMkLst>
          <pc:docMk/>
          <pc:sldMk cId="394837105" sldId="337"/>
        </pc:sldMkLst>
      </pc:sldChg>
      <pc:sldChg chg="del">
        <pc:chgData name="Mediana" userId="569d7062-fdd7-4a83-bdcd-e3effbc5a119" providerId="ADAL" clId="{999EBC0C-0FED-4071-83EE-C7ED6C0A0816}" dt="2021-11-17T13:05:27.263" v="645" actId="47"/>
        <pc:sldMkLst>
          <pc:docMk/>
          <pc:sldMk cId="4046864316" sldId="338"/>
        </pc:sldMkLst>
      </pc:sldChg>
      <pc:sldChg chg="del">
        <pc:chgData name="Mediana" userId="569d7062-fdd7-4a83-bdcd-e3effbc5a119" providerId="ADAL" clId="{999EBC0C-0FED-4071-83EE-C7ED6C0A0816}" dt="2021-11-17T13:05:27.490" v="646" actId="47"/>
        <pc:sldMkLst>
          <pc:docMk/>
          <pc:sldMk cId="772316512" sldId="339"/>
        </pc:sldMkLst>
      </pc:sldChg>
      <pc:sldChg chg="del">
        <pc:chgData name="Mediana" userId="569d7062-fdd7-4a83-bdcd-e3effbc5a119" providerId="ADAL" clId="{999EBC0C-0FED-4071-83EE-C7ED6C0A0816}" dt="2021-11-17T13:05:28.494" v="648" actId="47"/>
        <pc:sldMkLst>
          <pc:docMk/>
          <pc:sldMk cId="1954821982" sldId="340"/>
        </pc:sldMkLst>
      </pc:sldChg>
      <pc:sldChg chg="modSp mod ord">
        <pc:chgData name="Mediana" userId="569d7062-fdd7-4a83-bdcd-e3effbc5a119" providerId="ADAL" clId="{999EBC0C-0FED-4071-83EE-C7ED6C0A0816}" dt="2021-11-17T13:05:41.987" v="652"/>
        <pc:sldMkLst>
          <pc:docMk/>
          <pc:sldMk cId="3727027884" sldId="341"/>
        </pc:sldMkLst>
        <pc:spChg chg="mod">
          <ac:chgData name="Mediana" userId="569d7062-fdd7-4a83-bdcd-e3effbc5a119" providerId="ADAL" clId="{999EBC0C-0FED-4071-83EE-C7ED6C0A0816}" dt="2021-11-17T13:05:08.957" v="635" actId="1076"/>
          <ac:spMkLst>
            <pc:docMk/>
            <pc:sldMk cId="3727027884" sldId="341"/>
            <ac:spMk id="1477" creationId="{00000000-0000-0000-0000-000000000000}"/>
          </ac:spMkLst>
        </pc:spChg>
      </pc:sldChg>
      <pc:sldChg chg="modSp mod ord">
        <pc:chgData name="Mediana" userId="569d7062-fdd7-4a83-bdcd-e3effbc5a119" providerId="ADAL" clId="{999EBC0C-0FED-4071-83EE-C7ED6C0A0816}" dt="2021-11-17T13:06:16.425" v="706" actId="1076"/>
        <pc:sldMkLst>
          <pc:docMk/>
          <pc:sldMk cId="0" sldId="342"/>
        </pc:sldMkLst>
        <pc:spChg chg="mod">
          <ac:chgData name="Mediana" userId="569d7062-fdd7-4a83-bdcd-e3effbc5a119" providerId="ADAL" clId="{999EBC0C-0FED-4071-83EE-C7ED6C0A0816}" dt="2021-11-17T13:06:16.425" v="706" actId="1076"/>
          <ac:spMkLst>
            <pc:docMk/>
            <pc:sldMk cId="0" sldId="342"/>
            <ac:spMk id="1477" creationId="{00000000-0000-0000-0000-000000000000}"/>
          </ac:spMkLst>
        </pc:spChg>
      </pc:sldChg>
      <pc:sldChg chg="del">
        <pc:chgData name="Mediana" userId="569d7062-fdd7-4a83-bdcd-e3effbc5a119" providerId="ADAL" clId="{999EBC0C-0FED-4071-83EE-C7ED6C0A0816}" dt="2021-11-17T13:07:23.393" v="742" actId="47"/>
        <pc:sldMkLst>
          <pc:docMk/>
          <pc:sldMk cId="3302483213" sldId="343"/>
        </pc:sldMkLst>
      </pc:sldChg>
      <pc:sldChg chg="del">
        <pc:chgData name="Mediana" userId="569d7062-fdd7-4a83-bdcd-e3effbc5a119" providerId="ADAL" clId="{999EBC0C-0FED-4071-83EE-C7ED6C0A0816}" dt="2021-11-17T13:07:25.003" v="743" actId="47"/>
        <pc:sldMkLst>
          <pc:docMk/>
          <pc:sldMk cId="0" sldId="344"/>
        </pc:sldMkLst>
      </pc:sldChg>
      <pc:sldChg chg="del">
        <pc:chgData name="Mediana" userId="569d7062-fdd7-4a83-bdcd-e3effbc5a119" providerId="ADAL" clId="{999EBC0C-0FED-4071-83EE-C7ED6C0A0816}" dt="2021-11-17T14:35:54.824" v="973" actId="47"/>
        <pc:sldMkLst>
          <pc:docMk/>
          <pc:sldMk cId="1608143635" sldId="345"/>
        </pc:sldMkLst>
      </pc:sldChg>
      <pc:sldChg chg="del">
        <pc:chgData name="Mediana" userId="569d7062-fdd7-4a83-bdcd-e3effbc5a119" providerId="ADAL" clId="{999EBC0C-0FED-4071-83EE-C7ED6C0A0816}" dt="2021-11-17T14:35:58.549" v="976" actId="47"/>
        <pc:sldMkLst>
          <pc:docMk/>
          <pc:sldMk cId="2704475246" sldId="346"/>
        </pc:sldMkLst>
      </pc:sldChg>
      <pc:sldChg chg="addSp delSp modSp mod">
        <pc:chgData name="Mediana" userId="569d7062-fdd7-4a83-bdcd-e3effbc5a119" providerId="ADAL" clId="{999EBC0C-0FED-4071-83EE-C7ED6C0A0816}" dt="2021-11-17T15:04:08.994" v="2229" actId="20577"/>
        <pc:sldMkLst>
          <pc:docMk/>
          <pc:sldMk cId="3439211792" sldId="349"/>
        </pc:sldMkLst>
        <pc:spChg chg="mod">
          <ac:chgData name="Mediana" userId="569d7062-fdd7-4a83-bdcd-e3effbc5a119" providerId="ADAL" clId="{999EBC0C-0FED-4071-83EE-C7ED6C0A0816}" dt="2021-11-17T14:45:53.308" v="1701" actId="1076"/>
          <ac:spMkLst>
            <pc:docMk/>
            <pc:sldMk cId="3439211792" sldId="349"/>
            <ac:spMk id="34" creationId="{77998AAF-A3C2-4E61-893C-53C2738BBD53}"/>
          </ac:spMkLst>
        </pc:spChg>
        <pc:spChg chg="mod">
          <ac:chgData name="Mediana" userId="569d7062-fdd7-4a83-bdcd-e3effbc5a119" providerId="ADAL" clId="{999EBC0C-0FED-4071-83EE-C7ED6C0A0816}" dt="2021-11-17T14:45:53.308" v="1701" actId="1076"/>
          <ac:spMkLst>
            <pc:docMk/>
            <pc:sldMk cId="3439211792" sldId="349"/>
            <ac:spMk id="35" creationId="{F43C410D-8EA0-4745-9F3F-B33E0B10B9AE}"/>
          </ac:spMkLst>
        </pc:spChg>
        <pc:spChg chg="mod">
          <ac:chgData name="Mediana" userId="569d7062-fdd7-4a83-bdcd-e3effbc5a119" providerId="ADAL" clId="{999EBC0C-0FED-4071-83EE-C7ED6C0A0816}" dt="2021-11-17T14:45:53.308" v="1701" actId="1076"/>
          <ac:spMkLst>
            <pc:docMk/>
            <pc:sldMk cId="3439211792" sldId="349"/>
            <ac:spMk id="36" creationId="{EBBD2982-A76D-4051-B96A-4224A61A8107}"/>
          </ac:spMkLst>
        </pc:spChg>
        <pc:spChg chg="add del mod">
          <ac:chgData name="Mediana" userId="569d7062-fdd7-4a83-bdcd-e3effbc5a119" providerId="ADAL" clId="{999EBC0C-0FED-4071-83EE-C7ED6C0A0816}" dt="2021-11-17T14:44:11.175" v="1539" actId="478"/>
          <ac:spMkLst>
            <pc:docMk/>
            <pc:sldMk cId="3439211792" sldId="349"/>
            <ac:spMk id="37" creationId="{88119FFF-0FC3-4ACC-860F-067A18683436}"/>
          </ac:spMkLst>
        </pc:spChg>
        <pc:spChg chg="mod">
          <ac:chgData name="Mediana" userId="569d7062-fdd7-4a83-bdcd-e3effbc5a119" providerId="ADAL" clId="{999EBC0C-0FED-4071-83EE-C7ED6C0A0816}" dt="2021-11-17T15:04:08.994" v="2229" actId="20577"/>
          <ac:spMkLst>
            <pc:docMk/>
            <pc:sldMk cId="3439211792" sldId="349"/>
            <ac:spMk id="39" creationId="{B52789BB-9D36-4948-9BE4-67A855140BE3}"/>
          </ac:spMkLst>
        </pc:spChg>
        <pc:spChg chg="mod">
          <ac:chgData name="Mediana" userId="569d7062-fdd7-4a83-bdcd-e3effbc5a119" providerId="ADAL" clId="{999EBC0C-0FED-4071-83EE-C7ED6C0A0816}" dt="2021-11-17T14:45:43.111" v="1699" actId="20577"/>
          <ac:spMkLst>
            <pc:docMk/>
            <pc:sldMk cId="3439211792" sldId="349"/>
            <ac:spMk id="1440" creationId="{00000000-0000-0000-0000-000000000000}"/>
          </ac:spMkLst>
        </pc:spChg>
        <pc:grpChg chg="mod">
          <ac:chgData name="Mediana" userId="569d7062-fdd7-4a83-bdcd-e3effbc5a119" providerId="ADAL" clId="{999EBC0C-0FED-4071-83EE-C7ED6C0A0816}" dt="2021-11-17T14:45:53.308" v="1701" actId="1076"/>
          <ac:grpSpMkLst>
            <pc:docMk/>
            <pc:sldMk cId="3439211792" sldId="349"/>
            <ac:grpSpMk id="4" creationId="{EE8A01AF-A585-4233-99A9-7ABF6246285E}"/>
          </ac:grpSpMkLst>
        </pc:grpChg>
        <pc:grpChg chg="mod">
          <ac:chgData name="Mediana" userId="569d7062-fdd7-4a83-bdcd-e3effbc5a119" providerId="ADAL" clId="{999EBC0C-0FED-4071-83EE-C7ED6C0A0816}" dt="2021-11-17T14:45:53.308" v="1701" actId="1076"/>
          <ac:grpSpMkLst>
            <pc:docMk/>
            <pc:sldMk cId="3439211792" sldId="349"/>
            <ac:grpSpMk id="22" creationId="{E1658EFB-9FA0-4424-BF07-D2DE3C650FC9}"/>
          </ac:grpSpMkLst>
        </pc:grpChg>
        <pc:grpChg chg="mod">
          <ac:chgData name="Mediana" userId="569d7062-fdd7-4a83-bdcd-e3effbc5a119" providerId="ADAL" clId="{999EBC0C-0FED-4071-83EE-C7ED6C0A0816}" dt="2021-11-17T14:45:53.308" v="1701" actId="1076"/>
          <ac:grpSpMkLst>
            <pc:docMk/>
            <pc:sldMk cId="3439211792" sldId="349"/>
            <ac:grpSpMk id="28" creationId="{175FE159-D8DE-4110-86EE-D026F4D53988}"/>
          </ac:grpSpMkLst>
        </pc:grpChg>
        <pc:graphicFrameChg chg="del">
          <ac:chgData name="Mediana" userId="569d7062-fdd7-4a83-bdcd-e3effbc5a119" providerId="ADAL" clId="{999EBC0C-0FED-4071-83EE-C7ED6C0A0816}" dt="2021-11-17T14:36:19.600" v="977" actId="478"/>
          <ac:graphicFrameMkLst>
            <pc:docMk/>
            <pc:sldMk cId="3439211792" sldId="349"/>
            <ac:graphicFrameMk id="3" creationId="{112BF220-6215-40FC-A08A-1C4063184935}"/>
          </ac:graphicFrameMkLst>
        </pc:graphicFrameChg>
      </pc:sldChg>
      <pc:sldChg chg="del">
        <pc:chgData name="Mediana" userId="569d7062-fdd7-4a83-bdcd-e3effbc5a119" providerId="ADAL" clId="{999EBC0C-0FED-4071-83EE-C7ED6C0A0816}" dt="2021-11-17T13:07:34.362" v="749" actId="47"/>
        <pc:sldMkLst>
          <pc:docMk/>
          <pc:sldMk cId="3442154856" sldId="350"/>
        </pc:sldMkLst>
      </pc:sldChg>
      <pc:sldChg chg="modSp mod ord">
        <pc:chgData name="Mediana" userId="569d7062-fdd7-4a83-bdcd-e3effbc5a119" providerId="ADAL" clId="{999EBC0C-0FED-4071-83EE-C7ED6C0A0816}" dt="2021-11-17T13:04:48.986" v="604" actId="20577"/>
        <pc:sldMkLst>
          <pc:docMk/>
          <pc:sldMk cId="1728635324" sldId="351"/>
        </pc:sldMkLst>
        <pc:spChg chg="mod">
          <ac:chgData name="Mediana" userId="569d7062-fdd7-4a83-bdcd-e3effbc5a119" providerId="ADAL" clId="{999EBC0C-0FED-4071-83EE-C7ED6C0A0816}" dt="2021-11-17T13:04:48.986" v="604" actId="20577"/>
          <ac:spMkLst>
            <pc:docMk/>
            <pc:sldMk cId="1728635324" sldId="351"/>
            <ac:spMk id="1477" creationId="{00000000-0000-0000-0000-000000000000}"/>
          </ac:spMkLst>
        </pc:spChg>
      </pc:sldChg>
      <pc:sldChg chg="del">
        <pc:chgData name="Mediana" userId="569d7062-fdd7-4a83-bdcd-e3effbc5a119" providerId="ADAL" clId="{999EBC0C-0FED-4071-83EE-C7ED6C0A0816}" dt="2021-11-17T13:07:20.305" v="740" actId="47"/>
        <pc:sldMkLst>
          <pc:docMk/>
          <pc:sldMk cId="2298045011" sldId="352"/>
        </pc:sldMkLst>
      </pc:sldChg>
      <pc:sldChg chg="addSp delSp modSp mod ord">
        <pc:chgData name="Mediana" userId="569d7062-fdd7-4a83-bdcd-e3effbc5a119" providerId="ADAL" clId="{999EBC0C-0FED-4071-83EE-C7ED6C0A0816}" dt="2021-11-17T16:38:56.577" v="2508"/>
        <pc:sldMkLst>
          <pc:docMk/>
          <pc:sldMk cId="2784732842" sldId="356"/>
        </pc:sldMkLst>
        <pc:spChg chg="del mod">
          <ac:chgData name="Mediana" userId="569d7062-fdd7-4a83-bdcd-e3effbc5a119" providerId="ADAL" clId="{999EBC0C-0FED-4071-83EE-C7ED6C0A0816}" dt="2021-11-17T13:09:13.167" v="771" actId="478"/>
          <ac:spMkLst>
            <pc:docMk/>
            <pc:sldMk cId="2784732842" sldId="356"/>
            <ac:spMk id="24" creationId="{CB17FF07-C3E9-464C-897B-0313AD506191}"/>
          </ac:spMkLst>
        </pc:spChg>
        <pc:spChg chg="del mod">
          <ac:chgData name="Mediana" userId="569d7062-fdd7-4a83-bdcd-e3effbc5a119" providerId="ADAL" clId="{999EBC0C-0FED-4071-83EE-C7ED6C0A0816}" dt="2021-11-17T13:09:08.785" v="770" actId="478"/>
          <ac:spMkLst>
            <pc:docMk/>
            <pc:sldMk cId="2784732842" sldId="356"/>
            <ac:spMk id="25" creationId="{2C8FA3F8-6D30-4C24-9996-6B4F7B4D2320}"/>
          </ac:spMkLst>
        </pc:spChg>
        <pc:spChg chg="del">
          <ac:chgData name="Mediana" userId="569d7062-fdd7-4a83-bdcd-e3effbc5a119" providerId="ADAL" clId="{999EBC0C-0FED-4071-83EE-C7ED6C0A0816}" dt="2021-11-17T13:09:08.785" v="770" actId="478"/>
          <ac:spMkLst>
            <pc:docMk/>
            <pc:sldMk cId="2784732842" sldId="356"/>
            <ac:spMk id="30" creationId="{B5A42F76-9E11-41FA-801D-2A26119A4251}"/>
          </ac:spMkLst>
        </pc:spChg>
        <pc:spChg chg="mod">
          <ac:chgData name="Mediana" userId="569d7062-fdd7-4a83-bdcd-e3effbc5a119" providerId="ADAL" clId="{999EBC0C-0FED-4071-83EE-C7ED6C0A0816}" dt="2021-11-17T13:07:06.638" v="736" actId="6549"/>
          <ac:spMkLst>
            <pc:docMk/>
            <pc:sldMk cId="2784732842" sldId="356"/>
            <ac:spMk id="1488" creationId="{00000000-0000-0000-0000-000000000000}"/>
          </ac:spMkLst>
        </pc:spChg>
        <pc:spChg chg="del mod">
          <ac:chgData name="Mediana" userId="569d7062-fdd7-4a83-bdcd-e3effbc5a119" providerId="ADAL" clId="{999EBC0C-0FED-4071-83EE-C7ED6C0A0816}" dt="2021-11-17T13:09:55.226" v="817" actId="478"/>
          <ac:spMkLst>
            <pc:docMk/>
            <pc:sldMk cId="2784732842" sldId="356"/>
            <ac:spMk id="1489" creationId="{00000000-0000-0000-0000-000000000000}"/>
          </ac:spMkLst>
        </pc:spChg>
        <pc:spChg chg="del mod">
          <ac:chgData name="Mediana" userId="569d7062-fdd7-4a83-bdcd-e3effbc5a119" providerId="ADAL" clId="{999EBC0C-0FED-4071-83EE-C7ED6C0A0816}" dt="2021-11-17T13:09:53.099" v="816" actId="478"/>
          <ac:spMkLst>
            <pc:docMk/>
            <pc:sldMk cId="2784732842" sldId="356"/>
            <ac:spMk id="1490" creationId="{00000000-0000-0000-0000-000000000000}"/>
          </ac:spMkLst>
        </pc:spChg>
        <pc:spChg chg="del mod">
          <ac:chgData name="Mediana" userId="569d7062-fdd7-4a83-bdcd-e3effbc5a119" providerId="ADAL" clId="{999EBC0C-0FED-4071-83EE-C7ED6C0A0816}" dt="2021-11-17T13:09:52.365" v="815" actId="478"/>
          <ac:spMkLst>
            <pc:docMk/>
            <pc:sldMk cId="2784732842" sldId="356"/>
            <ac:spMk id="1491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5:13:37.439" v="2281"/>
          <ac:spMkLst>
            <pc:docMk/>
            <pc:sldMk cId="2784732842" sldId="356"/>
            <ac:spMk id="1492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5:18:22.531" v="2309" actId="1076"/>
          <ac:spMkLst>
            <pc:docMk/>
            <pc:sldMk cId="2784732842" sldId="356"/>
            <ac:spMk id="1493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5:18:07.648" v="2305" actId="14100"/>
          <ac:spMkLst>
            <pc:docMk/>
            <pc:sldMk cId="2784732842" sldId="356"/>
            <ac:spMk id="1494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5:12:18.647" v="2263" actId="1076"/>
          <ac:spMkLst>
            <pc:docMk/>
            <pc:sldMk cId="2784732842" sldId="356"/>
            <ac:spMk id="1503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5:18:22.531" v="2309" actId="1076"/>
          <ac:spMkLst>
            <pc:docMk/>
            <pc:sldMk cId="2784732842" sldId="356"/>
            <ac:spMk id="1504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5:18:04.054" v="2304" actId="1076"/>
          <ac:spMkLst>
            <pc:docMk/>
            <pc:sldMk cId="2784732842" sldId="356"/>
            <ac:spMk id="1505" creationId="{00000000-0000-0000-0000-000000000000}"/>
          </ac:spMkLst>
        </pc:spChg>
        <pc:grpChg chg="del">
          <ac:chgData name="Mediana" userId="569d7062-fdd7-4a83-bdcd-e3effbc5a119" providerId="ADAL" clId="{999EBC0C-0FED-4071-83EE-C7ED6C0A0816}" dt="2021-11-17T13:09:08.785" v="770" actId="478"/>
          <ac:grpSpMkLst>
            <pc:docMk/>
            <pc:sldMk cId="2784732842" sldId="356"/>
            <ac:grpSpMk id="26" creationId="{AA578013-3C3D-402D-99F4-872B05E7F9B3}"/>
          </ac:grpSpMkLst>
        </pc:grpChg>
        <pc:grpChg chg="mod">
          <ac:chgData name="Mediana" userId="569d7062-fdd7-4a83-bdcd-e3effbc5a119" providerId="ADAL" clId="{999EBC0C-0FED-4071-83EE-C7ED6C0A0816}" dt="2021-11-17T15:12:18.647" v="2263" actId="1076"/>
          <ac:grpSpMkLst>
            <pc:docMk/>
            <pc:sldMk cId="2784732842" sldId="356"/>
            <ac:grpSpMk id="1484" creationId="{00000000-0000-0000-0000-000000000000}"/>
          </ac:grpSpMkLst>
        </pc:grpChg>
        <pc:grpChg chg="mod">
          <ac:chgData name="Mediana" userId="569d7062-fdd7-4a83-bdcd-e3effbc5a119" providerId="ADAL" clId="{999EBC0C-0FED-4071-83EE-C7ED6C0A0816}" dt="2021-11-17T15:18:22.531" v="2309" actId="1076"/>
          <ac:grpSpMkLst>
            <pc:docMk/>
            <pc:sldMk cId="2784732842" sldId="356"/>
            <ac:grpSpMk id="1495" creationId="{00000000-0000-0000-0000-000000000000}"/>
          </ac:grpSpMkLst>
        </pc:grpChg>
        <pc:grpChg chg="mod">
          <ac:chgData name="Mediana" userId="569d7062-fdd7-4a83-bdcd-e3effbc5a119" providerId="ADAL" clId="{999EBC0C-0FED-4071-83EE-C7ED6C0A0816}" dt="2021-11-17T15:18:04.054" v="2304" actId="1076"/>
          <ac:grpSpMkLst>
            <pc:docMk/>
            <pc:sldMk cId="2784732842" sldId="356"/>
            <ac:grpSpMk id="1499" creationId="{00000000-0000-0000-0000-000000000000}"/>
          </ac:grpSpMkLst>
        </pc:grpChg>
        <pc:picChg chg="add mod">
          <ac:chgData name="Mediana" userId="569d7062-fdd7-4a83-bdcd-e3effbc5a119" providerId="ADAL" clId="{999EBC0C-0FED-4071-83EE-C7ED6C0A0816}" dt="2021-11-17T15:18:23.624" v="2310" actId="1076"/>
          <ac:picMkLst>
            <pc:docMk/>
            <pc:sldMk cId="2784732842" sldId="356"/>
            <ac:picMk id="3" creationId="{1B40CDDB-3E9E-440A-A2DE-71E67A991A4D}"/>
          </ac:picMkLst>
        </pc:picChg>
        <pc:picChg chg="add mod">
          <ac:chgData name="Mediana" userId="569d7062-fdd7-4a83-bdcd-e3effbc5a119" providerId="ADAL" clId="{999EBC0C-0FED-4071-83EE-C7ED6C0A0816}" dt="2021-11-17T15:18:12.120" v="2306" actId="1076"/>
          <ac:picMkLst>
            <pc:docMk/>
            <pc:sldMk cId="2784732842" sldId="356"/>
            <ac:picMk id="31" creationId="{FD58AB2D-A84E-4D8C-9260-4D65F70F9BD7}"/>
          </ac:picMkLst>
        </pc:picChg>
        <pc:picChg chg="add mod">
          <ac:chgData name="Mediana" userId="569d7062-fdd7-4a83-bdcd-e3effbc5a119" providerId="ADAL" clId="{999EBC0C-0FED-4071-83EE-C7ED6C0A0816}" dt="2021-11-17T15:29:55.094" v="2317" actId="1076"/>
          <ac:picMkLst>
            <pc:docMk/>
            <pc:sldMk cId="2784732842" sldId="356"/>
            <ac:picMk id="34" creationId="{E96DBE41-3ABE-4410-BD75-929680D5FF96}"/>
          </ac:picMkLst>
        </pc:picChg>
      </pc:sldChg>
      <pc:sldChg chg="modSp mod">
        <pc:chgData name="Mediana" userId="569d7062-fdd7-4a83-bdcd-e3effbc5a119" providerId="ADAL" clId="{999EBC0C-0FED-4071-83EE-C7ED6C0A0816}" dt="2021-11-17T16:20:40.714" v="2331" actId="20577"/>
        <pc:sldMkLst>
          <pc:docMk/>
          <pc:sldMk cId="1165603013" sldId="357"/>
        </pc:sldMkLst>
        <pc:spChg chg="mod">
          <ac:chgData name="Mediana" userId="569d7062-fdd7-4a83-bdcd-e3effbc5a119" providerId="ADAL" clId="{999EBC0C-0FED-4071-83EE-C7ED6C0A0816}" dt="2021-11-17T16:20:40.714" v="2331" actId="20577"/>
          <ac:spMkLst>
            <pc:docMk/>
            <pc:sldMk cId="1165603013" sldId="357"/>
            <ac:spMk id="1477" creationId="{00000000-0000-0000-0000-000000000000}"/>
          </ac:spMkLst>
        </pc:spChg>
        <pc:spChg chg="mod">
          <ac:chgData name="Mediana" userId="569d7062-fdd7-4a83-bdcd-e3effbc5a119" providerId="ADAL" clId="{999EBC0C-0FED-4071-83EE-C7ED6C0A0816}" dt="2021-11-17T16:20:37.931" v="2327" actId="20577"/>
          <ac:spMkLst>
            <pc:docMk/>
            <pc:sldMk cId="1165603013" sldId="357"/>
            <ac:spMk id="1478" creationId="{00000000-0000-0000-0000-000000000000}"/>
          </ac:spMkLst>
        </pc:spChg>
      </pc:sldChg>
      <pc:sldChg chg="del">
        <pc:chgData name="Mediana" userId="569d7062-fdd7-4a83-bdcd-e3effbc5a119" providerId="ADAL" clId="{999EBC0C-0FED-4071-83EE-C7ED6C0A0816}" dt="2021-11-17T13:07:34.528" v="750" actId="47"/>
        <pc:sldMkLst>
          <pc:docMk/>
          <pc:sldMk cId="2480929636" sldId="358"/>
        </pc:sldMkLst>
      </pc:sldChg>
      <pc:sldChg chg="del">
        <pc:chgData name="Mediana" userId="569d7062-fdd7-4a83-bdcd-e3effbc5a119" providerId="ADAL" clId="{999EBC0C-0FED-4071-83EE-C7ED6C0A0816}" dt="2021-11-17T13:07:35.851" v="753" actId="47"/>
        <pc:sldMkLst>
          <pc:docMk/>
          <pc:sldMk cId="3336986982" sldId="359"/>
        </pc:sldMkLst>
      </pc:sldChg>
      <pc:sldChg chg="del">
        <pc:chgData name="Mediana" userId="569d7062-fdd7-4a83-bdcd-e3effbc5a119" providerId="ADAL" clId="{999EBC0C-0FED-4071-83EE-C7ED6C0A0816}" dt="2021-11-17T13:07:35.165" v="751" actId="47"/>
        <pc:sldMkLst>
          <pc:docMk/>
          <pc:sldMk cId="2435112027" sldId="361"/>
        </pc:sldMkLst>
      </pc:sldChg>
      <pc:sldChg chg="del">
        <pc:chgData name="Mediana" userId="569d7062-fdd7-4a83-bdcd-e3effbc5a119" providerId="ADAL" clId="{999EBC0C-0FED-4071-83EE-C7ED6C0A0816}" dt="2021-11-17T13:07:35.458" v="752" actId="47"/>
        <pc:sldMkLst>
          <pc:docMk/>
          <pc:sldMk cId="2458865392" sldId="362"/>
        </pc:sldMkLst>
      </pc:sldChg>
      <pc:sldChg chg="modSp add mod ord">
        <pc:chgData name="Mediana" userId="569d7062-fdd7-4a83-bdcd-e3effbc5a119" providerId="ADAL" clId="{999EBC0C-0FED-4071-83EE-C7ED6C0A0816}" dt="2021-11-17T13:06:34.918" v="725" actId="20577"/>
        <pc:sldMkLst>
          <pc:docMk/>
          <pc:sldMk cId="1728677080" sldId="363"/>
        </pc:sldMkLst>
        <pc:spChg chg="mod">
          <ac:chgData name="Mediana" userId="569d7062-fdd7-4a83-bdcd-e3effbc5a119" providerId="ADAL" clId="{999EBC0C-0FED-4071-83EE-C7ED6C0A0816}" dt="2021-11-17T13:06:34.918" v="725" actId="20577"/>
          <ac:spMkLst>
            <pc:docMk/>
            <pc:sldMk cId="1728677080" sldId="363"/>
            <ac:spMk id="1488" creationId="{00000000-0000-0000-0000-000000000000}"/>
          </ac:spMkLst>
        </pc:spChg>
      </pc:sldChg>
      <pc:sldChg chg="modSp add del mod ord">
        <pc:chgData name="Mediana" userId="569d7062-fdd7-4a83-bdcd-e3effbc5a119" providerId="ADAL" clId="{999EBC0C-0FED-4071-83EE-C7ED6C0A0816}" dt="2021-11-17T13:07:09.730" v="737" actId="47"/>
        <pc:sldMkLst>
          <pc:docMk/>
          <pc:sldMk cId="404274422" sldId="364"/>
        </pc:sldMkLst>
        <pc:spChg chg="mod">
          <ac:chgData name="Mediana" userId="569d7062-fdd7-4a83-bdcd-e3effbc5a119" providerId="ADAL" clId="{999EBC0C-0FED-4071-83EE-C7ED6C0A0816}" dt="2021-11-17T13:07:00.137" v="733" actId="21"/>
          <ac:spMkLst>
            <pc:docMk/>
            <pc:sldMk cId="404274422" sldId="364"/>
            <ac:spMk id="1488" creationId="{00000000-0000-0000-0000-000000000000}"/>
          </ac:spMkLst>
        </pc:spChg>
      </pc:sldChg>
      <pc:sldChg chg="addSp delSp modSp new mod ord">
        <pc:chgData name="Mediana" userId="569d7062-fdd7-4a83-bdcd-e3effbc5a119" providerId="ADAL" clId="{999EBC0C-0FED-4071-83EE-C7ED6C0A0816}" dt="2021-11-17T15:24:15.279" v="2314" actId="13822"/>
        <pc:sldMkLst>
          <pc:docMk/>
          <pc:sldMk cId="571703366" sldId="365"/>
        </pc:sldMkLst>
        <pc:spChg chg="del">
          <ac:chgData name="Mediana" userId="569d7062-fdd7-4a83-bdcd-e3effbc5a119" providerId="ADAL" clId="{999EBC0C-0FED-4071-83EE-C7ED6C0A0816}" dt="2021-11-17T14:24:50.076" v="840" actId="478"/>
          <ac:spMkLst>
            <pc:docMk/>
            <pc:sldMk cId="571703366" sldId="365"/>
            <ac:spMk id="2" creationId="{9F3DDDDB-A9FA-471A-8539-93A567B9BD6B}"/>
          </ac:spMkLst>
        </pc:spChg>
        <pc:spChg chg="del">
          <ac:chgData name="Mediana" userId="569d7062-fdd7-4a83-bdcd-e3effbc5a119" providerId="ADAL" clId="{999EBC0C-0FED-4071-83EE-C7ED6C0A0816}" dt="2021-11-17T14:24:47.659" v="838" actId="478"/>
          <ac:spMkLst>
            <pc:docMk/>
            <pc:sldMk cId="571703366" sldId="365"/>
            <ac:spMk id="3" creationId="{9969EA40-C07B-4C90-95D2-254A6B0AB019}"/>
          </ac:spMkLst>
        </pc:spChg>
        <pc:spChg chg="del">
          <ac:chgData name="Mediana" userId="569d7062-fdd7-4a83-bdcd-e3effbc5a119" providerId="ADAL" clId="{999EBC0C-0FED-4071-83EE-C7ED6C0A0816}" dt="2021-11-17T14:24:46.387" v="837" actId="478"/>
          <ac:spMkLst>
            <pc:docMk/>
            <pc:sldMk cId="571703366" sldId="365"/>
            <ac:spMk id="4" creationId="{B998B480-39D2-41CA-A9C9-06D594A1441D}"/>
          </ac:spMkLst>
        </pc:spChg>
        <pc:spChg chg="del">
          <ac:chgData name="Mediana" userId="569d7062-fdd7-4a83-bdcd-e3effbc5a119" providerId="ADAL" clId="{999EBC0C-0FED-4071-83EE-C7ED6C0A0816}" dt="2021-11-17T14:24:49.224" v="839" actId="478"/>
          <ac:spMkLst>
            <pc:docMk/>
            <pc:sldMk cId="571703366" sldId="365"/>
            <ac:spMk id="5" creationId="{82EEB956-3B07-4C36-82DE-C65E7301D49C}"/>
          </ac:spMkLst>
        </pc:spChg>
        <pc:spChg chg="del">
          <ac:chgData name="Mediana" userId="569d7062-fdd7-4a83-bdcd-e3effbc5a119" providerId="ADAL" clId="{999EBC0C-0FED-4071-83EE-C7ED6C0A0816}" dt="2021-11-17T14:24:45.313" v="836" actId="478"/>
          <ac:spMkLst>
            <pc:docMk/>
            <pc:sldMk cId="571703366" sldId="365"/>
            <ac:spMk id="6" creationId="{5E754EAE-EB97-410F-B214-FDAB53355921}"/>
          </ac:spMkLst>
        </pc:spChg>
        <pc:spChg chg="del">
          <ac:chgData name="Mediana" userId="569d7062-fdd7-4a83-bdcd-e3effbc5a119" providerId="ADAL" clId="{999EBC0C-0FED-4071-83EE-C7ED6C0A0816}" dt="2021-11-17T14:24:43.839" v="835" actId="478"/>
          <ac:spMkLst>
            <pc:docMk/>
            <pc:sldMk cId="571703366" sldId="365"/>
            <ac:spMk id="7" creationId="{BA6A38F2-8780-4DEC-86FF-72F230D6E1B3}"/>
          </ac:spMkLst>
        </pc:spChg>
        <pc:spChg chg="del">
          <ac:chgData name="Mediana" userId="569d7062-fdd7-4a83-bdcd-e3effbc5a119" providerId="ADAL" clId="{999EBC0C-0FED-4071-83EE-C7ED6C0A0816}" dt="2021-11-17T14:24:40.806" v="834" actId="478"/>
          <ac:spMkLst>
            <pc:docMk/>
            <pc:sldMk cId="571703366" sldId="365"/>
            <ac:spMk id="8" creationId="{BD2BDA30-4846-41D7-9298-C61421154C92}"/>
          </ac:spMkLst>
        </pc:spChg>
        <pc:spChg chg="add mod">
          <ac:chgData name="Mediana" userId="569d7062-fdd7-4a83-bdcd-e3effbc5a119" providerId="ADAL" clId="{999EBC0C-0FED-4071-83EE-C7ED6C0A0816}" dt="2021-11-17T15:10:48.412" v="2241" actId="1076"/>
          <ac:spMkLst>
            <pc:docMk/>
            <pc:sldMk cId="571703366" sldId="365"/>
            <ac:spMk id="10" creationId="{30FBE34E-08F2-4FB2-9D11-593B02B6306A}"/>
          </ac:spMkLst>
        </pc:spChg>
        <pc:spChg chg="add del mod">
          <ac:chgData name="Mediana" userId="569d7062-fdd7-4a83-bdcd-e3effbc5a119" providerId="ADAL" clId="{999EBC0C-0FED-4071-83EE-C7ED6C0A0816}" dt="2021-11-17T15:13:01.622" v="2271" actId="478"/>
          <ac:spMkLst>
            <pc:docMk/>
            <pc:sldMk cId="571703366" sldId="365"/>
            <ac:spMk id="12" creationId="{B604D8B8-CAB9-4A80-A94D-F22A45F3D22D}"/>
          </ac:spMkLst>
        </pc:spChg>
        <pc:spChg chg="add mod">
          <ac:chgData name="Mediana" userId="569d7062-fdd7-4a83-bdcd-e3effbc5a119" providerId="ADAL" clId="{999EBC0C-0FED-4071-83EE-C7ED6C0A0816}" dt="2021-11-17T15:24:10.778" v="2313" actId="13822"/>
          <ac:spMkLst>
            <pc:docMk/>
            <pc:sldMk cId="571703366" sldId="365"/>
            <ac:spMk id="13" creationId="{24559E9F-B3E4-4D86-B4D4-C6D9DAFF0CDE}"/>
          </ac:spMkLst>
        </pc:spChg>
        <pc:spChg chg="add mod">
          <ac:chgData name="Mediana" userId="569d7062-fdd7-4a83-bdcd-e3effbc5a119" providerId="ADAL" clId="{999EBC0C-0FED-4071-83EE-C7ED6C0A0816}" dt="2021-11-17T15:24:15.279" v="2314" actId="13822"/>
          <ac:spMkLst>
            <pc:docMk/>
            <pc:sldMk cId="571703366" sldId="365"/>
            <ac:spMk id="14" creationId="{80D88CF6-4BD8-4336-B4B0-254086508B0B}"/>
          </ac:spMkLst>
        </pc:spChg>
        <pc:spChg chg="add mod">
          <ac:chgData name="Mediana" userId="569d7062-fdd7-4a83-bdcd-e3effbc5a119" providerId="ADAL" clId="{999EBC0C-0FED-4071-83EE-C7ED6C0A0816}" dt="2021-11-17T15:24:10.778" v="2313" actId="13822"/>
          <ac:spMkLst>
            <pc:docMk/>
            <pc:sldMk cId="571703366" sldId="365"/>
            <ac:spMk id="15" creationId="{FBE8A38B-3388-4758-96B7-3344A3DCE994}"/>
          </ac:spMkLst>
        </pc:spChg>
        <pc:picChg chg="add mod">
          <ac:chgData name="Mediana" userId="569d7062-fdd7-4a83-bdcd-e3effbc5a119" providerId="ADAL" clId="{999EBC0C-0FED-4071-83EE-C7ED6C0A0816}" dt="2021-11-17T15:10:50.642" v="2242" actId="1076"/>
          <ac:picMkLst>
            <pc:docMk/>
            <pc:sldMk cId="571703366" sldId="365"/>
            <ac:picMk id="9" creationId="{1F772C08-5C28-487B-BAFF-9A9619400F08}"/>
          </ac:picMkLst>
        </pc:picChg>
        <pc:picChg chg="add mod">
          <ac:chgData name="Mediana" userId="569d7062-fdd7-4a83-bdcd-e3effbc5a119" providerId="ADAL" clId="{999EBC0C-0FED-4071-83EE-C7ED6C0A0816}" dt="2021-11-17T15:16:31.536" v="2294" actId="1076"/>
          <ac:picMkLst>
            <pc:docMk/>
            <pc:sldMk cId="571703366" sldId="365"/>
            <ac:picMk id="1026" creationId="{AFFB8318-455C-452D-9744-7848F5178804}"/>
          </ac:picMkLst>
        </pc:picChg>
      </pc:sldChg>
      <pc:sldChg chg="addSp delSp modSp new mod">
        <pc:chgData name="Mediana" userId="569d7062-fdd7-4a83-bdcd-e3effbc5a119" providerId="ADAL" clId="{999EBC0C-0FED-4071-83EE-C7ED6C0A0816}" dt="2021-11-17T14:57:22.983" v="1847" actId="20577"/>
        <pc:sldMkLst>
          <pc:docMk/>
          <pc:sldMk cId="3602735719" sldId="366"/>
        </pc:sldMkLst>
        <pc:spChg chg="del">
          <ac:chgData name="Mediana" userId="569d7062-fdd7-4a83-bdcd-e3effbc5a119" providerId="ADAL" clId="{999EBC0C-0FED-4071-83EE-C7ED6C0A0816}" dt="2021-11-17T14:25:38.286" v="845" actId="478"/>
          <ac:spMkLst>
            <pc:docMk/>
            <pc:sldMk cId="3602735719" sldId="366"/>
            <ac:spMk id="2" creationId="{529F1215-62F9-4F7D-87F8-4751DB6041DA}"/>
          </ac:spMkLst>
        </pc:spChg>
        <pc:spChg chg="del">
          <ac:chgData name="Mediana" userId="569d7062-fdd7-4a83-bdcd-e3effbc5a119" providerId="ADAL" clId="{999EBC0C-0FED-4071-83EE-C7ED6C0A0816}" dt="2021-11-17T14:25:38.286" v="845" actId="478"/>
          <ac:spMkLst>
            <pc:docMk/>
            <pc:sldMk cId="3602735719" sldId="366"/>
            <ac:spMk id="3" creationId="{063AFDCB-9E74-4A79-A6DA-38F6751ABF05}"/>
          </ac:spMkLst>
        </pc:spChg>
        <pc:spChg chg="del">
          <ac:chgData name="Mediana" userId="569d7062-fdd7-4a83-bdcd-e3effbc5a119" providerId="ADAL" clId="{999EBC0C-0FED-4071-83EE-C7ED6C0A0816}" dt="2021-11-17T14:25:38.286" v="845" actId="478"/>
          <ac:spMkLst>
            <pc:docMk/>
            <pc:sldMk cId="3602735719" sldId="366"/>
            <ac:spMk id="4" creationId="{B3AB37AD-84E5-4C01-BD7E-F64F222A0C45}"/>
          </ac:spMkLst>
        </pc:spChg>
        <pc:spChg chg="del">
          <ac:chgData name="Mediana" userId="569d7062-fdd7-4a83-bdcd-e3effbc5a119" providerId="ADAL" clId="{999EBC0C-0FED-4071-83EE-C7ED6C0A0816}" dt="2021-11-17T14:25:38.286" v="845" actId="478"/>
          <ac:spMkLst>
            <pc:docMk/>
            <pc:sldMk cId="3602735719" sldId="366"/>
            <ac:spMk id="5" creationId="{D0605CE4-6D53-470C-A12E-C36E87DE8723}"/>
          </ac:spMkLst>
        </pc:spChg>
        <pc:spChg chg="del">
          <ac:chgData name="Mediana" userId="569d7062-fdd7-4a83-bdcd-e3effbc5a119" providerId="ADAL" clId="{999EBC0C-0FED-4071-83EE-C7ED6C0A0816}" dt="2021-11-17T14:25:38.286" v="845" actId="478"/>
          <ac:spMkLst>
            <pc:docMk/>
            <pc:sldMk cId="3602735719" sldId="366"/>
            <ac:spMk id="6" creationId="{47D19263-CC10-4990-B90A-2EA2CBE46701}"/>
          </ac:spMkLst>
        </pc:spChg>
        <pc:spChg chg="del">
          <ac:chgData name="Mediana" userId="569d7062-fdd7-4a83-bdcd-e3effbc5a119" providerId="ADAL" clId="{999EBC0C-0FED-4071-83EE-C7ED6C0A0816}" dt="2021-11-17T14:25:38.286" v="845" actId="478"/>
          <ac:spMkLst>
            <pc:docMk/>
            <pc:sldMk cId="3602735719" sldId="366"/>
            <ac:spMk id="7" creationId="{C0AFC489-6757-4777-9484-2ACAE35F965D}"/>
          </ac:spMkLst>
        </pc:spChg>
        <pc:spChg chg="del">
          <ac:chgData name="Mediana" userId="569d7062-fdd7-4a83-bdcd-e3effbc5a119" providerId="ADAL" clId="{999EBC0C-0FED-4071-83EE-C7ED6C0A0816}" dt="2021-11-17T14:25:38.286" v="845" actId="478"/>
          <ac:spMkLst>
            <pc:docMk/>
            <pc:sldMk cId="3602735719" sldId="366"/>
            <ac:spMk id="8" creationId="{E2060E69-7A34-41C5-9573-4885EC6D9474}"/>
          </ac:spMkLst>
        </pc:spChg>
        <pc:spChg chg="add mod">
          <ac:chgData name="Mediana" userId="569d7062-fdd7-4a83-bdcd-e3effbc5a119" providerId="ADAL" clId="{999EBC0C-0FED-4071-83EE-C7ED6C0A0816}" dt="2021-11-17T14:29:27.016" v="970" actId="6549"/>
          <ac:spMkLst>
            <pc:docMk/>
            <pc:sldMk cId="3602735719" sldId="366"/>
            <ac:spMk id="11" creationId="{B4C564FD-0187-4795-858F-89BC8B00BDAC}"/>
          </ac:spMkLst>
        </pc:spChg>
        <pc:spChg chg="add mod">
          <ac:chgData name="Mediana" userId="569d7062-fdd7-4a83-bdcd-e3effbc5a119" providerId="ADAL" clId="{999EBC0C-0FED-4071-83EE-C7ED6C0A0816}" dt="2021-11-17T14:54:05.328" v="1783" actId="207"/>
          <ac:spMkLst>
            <pc:docMk/>
            <pc:sldMk cId="3602735719" sldId="366"/>
            <ac:spMk id="14" creationId="{14F18F60-16B6-488C-8527-5CAABB0401F4}"/>
          </ac:spMkLst>
        </pc:spChg>
        <pc:spChg chg="add mod">
          <ac:chgData name="Mediana" userId="569d7062-fdd7-4a83-bdcd-e3effbc5a119" providerId="ADAL" clId="{999EBC0C-0FED-4071-83EE-C7ED6C0A0816}" dt="2021-11-17T14:56:55.109" v="1839" actId="1076"/>
          <ac:spMkLst>
            <pc:docMk/>
            <pc:sldMk cId="3602735719" sldId="366"/>
            <ac:spMk id="15" creationId="{23172AF1-3EC9-4DF1-A740-0447A43115D9}"/>
          </ac:spMkLst>
        </pc:spChg>
        <pc:spChg chg="add mod">
          <ac:chgData name="Mediana" userId="569d7062-fdd7-4a83-bdcd-e3effbc5a119" providerId="ADAL" clId="{999EBC0C-0FED-4071-83EE-C7ED6C0A0816}" dt="2021-11-17T14:56:24.718" v="1831" actId="1076"/>
          <ac:spMkLst>
            <pc:docMk/>
            <pc:sldMk cId="3602735719" sldId="366"/>
            <ac:spMk id="19" creationId="{8F7BB084-453F-4726-8180-9E1CB17B2705}"/>
          </ac:spMkLst>
        </pc:spChg>
        <pc:spChg chg="add mod">
          <ac:chgData name="Mediana" userId="569d7062-fdd7-4a83-bdcd-e3effbc5a119" providerId="ADAL" clId="{999EBC0C-0FED-4071-83EE-C7ED6C0A0816}" dt="2021-11-17T14:57:16.949" v="1844" actId="13822"/>
          <ac:spMkLst>
            <pc:docMk/>
            <pc:sldMk cId="3602735719" sldId="366"/>
            <ac:spMk id="34" creationId="{0ABBA7E4-F4C4-41A2-9E4C-5484107BA8DC}"/>
          </ac:spMkLst>
        </pc:spChg>
        <pc:spChg chg="add mod">
          <ac:chgData name="Mediana" userId="569d7062-fdd7-4a83-bdcd-e3effbc5a119" providerId="ADAL" clId="{999EBC0C-0FED-4071-83EE-C7ED6C0A0816}" dt="2021-11-17T14:57:22.983" v="1847" actId="20577"/>
          <ac:spMkLst>
            <pc:docMk/>
            <pc:sldMk cId="3602735719" sldId="366"/>
            <ac:spMk id="35" creationId="{7F21DBD4-7F3E-425E-A800-1B07E0DCC8BC}"/>
          </ac:spMkLst>
        </pc:spChg>
        <pc:picChg chg="add mod">
          <ac:chgData name="Mediana" userId="569d7062-fdd7-4a83-bdcd-e3effbc5a119" providerId="ADAL" clId="{999EBC0C-0FED-4071-83EE-C7ED6C0A0816}" dt="2021-11-17T14:56:50.886" v="1838" actId="1076"/>
          <ac:picMkLst>
            <pc:docMk/>
            <pc:sldMk cId="3602735719" sldId="366"/>
            <ac:picMk id="10" creationId="{1FED7C92-D690-469C-89D4-7C4CEE40D1BF}"/>
          </ac:picMkLst>
        </pc:picChg>
        <pc:picChg chg="add mod">
          <ac:chgData name="Mediana" userId="569d7062-fdd7-4a83-bdcd-e3effbc5a119" providerId="ADAL" clId="{999EBC0C-0FED-4071-83EE-C7ED6C0A0816}" dt="2021-11-17T14:54:07.389" v="1784" actId="1076"/>
          <ac:picMkLst>
            <pc:docMk/>
            <pc:sldMk cId="3602735719" sldId="366"/>
            <ac:picMk id="13" creationId="{3C67DCA3-C220-4B69-BDB5-2672A83B154B}"/>
          </ac:picMkLst>
        </pc:picChg>
        <pc:picChg chg="add mod">
          <ac:chgData name="Mediana" userId="569d7062-fdd7-4a83-bdcd-e3effbc5a119" providerId="ADAL" clId="{999EBC0C-0FED-4071-83EE-C7ED6C0A0816}" dt="2021-11-17T14:56:21.667" v="1830" actId="1076"/>
          <ac:picMkLst>
            <pc:docMk/>
            <pc:sldMk cId="3602735719" sldId="366"/>
            <ac:picMk id="17" creationId="{1AC77C4C-F5DF-45F4-8886-2ED5AB5B08E2}"/>
          </ac:picMkLst>
        </pc:picChg>
        <pc:cxnChg chg="add mod">
          <ac:chgData name="Mediana" userId="569d7062-fdd7-4a83-bdcd-e3effbc5a119" providerId="ADAL" clId="{999EBC0C-0FED-4071-83EE-C7ED6C0A0816}" dt="2021-11-17T14:57:01.728" v="1840" actId="14100"/>
          <ac:cxnSpMkLst>
            <pc:docMk/>
            <pc:sldMk cId="3602735719" sldId="366"/>
            <ac:cxnSpMk id="21" creationId="{0066FBFF-C563-43A9-90C7-169CD47DD0C5}"/>
          </ac:cxnSpMkLst>
        </pc:cxnChg>
        <pc:cxnChg chg="add mod">
          <ac:chgData name="Mediana" userId="569d7062-fdd7-4a83-bdcd-e3effbc5a119" providerId="ADAL" clId="{999EBC0C-0FED-4071-83EE-C7ED6C0A0816}" dt="2021-11-17T14:56:32.347" v="1834" actId="14100"/>
          <ac:cxnSpMkLst>
            <pc:docMk/>
            <pc:sldMk cId="3602735719" sldId="366"/>
            <ac:cxnSpMk id="23" creationId="{77C46BCB-3BF2-4EEC-8A6B-8907E70A53BB}"/>
          </ac:cxnSpMkLst>
        </pc:cxnChg>
      </pc:sldChg>
      <pc:sldChg chg="modSp new del mod ord">
        <pc:chgData name="Mediana" userId="569d7062-fdd7-4a83-bdcd-e3effbc5a119" providerId="ADAL" clId="{999EBC0C-0FED-4071-83EE-C7ED6C0A0816}" dt="2021-11-17T16:20:43.002" v="2332" actId="47"/>
        <pc:sldMkLst>
          <pc:docMk/>
          <pc:sldMk cId="3254893630" sldId="371"/>
        </pc:sldMkLst>
        <pc:spChg chg="mod">
          <ac:chgData name="Mediana" userId="569d7062-fdd7-4a83-bdcd-e3effbc5a119" providerId="ADAL" clId="{999EBC0C-0FED-4071-83EE-C7ED6C0A0816}" dt="2021-11-17T16:14:37.986" v="2322" actId="20577"/>
          <ac:spMkLst>
            <pc:docMk/>
            <pc:sldMk cId="3254893630" sldId="371"/>
            <ac:spMk id="3" creationId="{3415642A-0462-4E56-BBAB-45FF5E70D7F4}"/>
          </ac:spMkLst>
        </pc:spChg>
      </pc:sldChg>
      <pc:sldChg chg="add">
        <pc:chgData name="Mediana" userId="569d7062-fdd7-4a83-bdcd-e3effbc5a119" providerId="ADAL" clId="{999EBC0C-0FED-4071-83EE-C7ED6C0A0816}" dt="2021-11-17T16:20:33.861" v="2325"/>
        <pc:sldMkLst>
          <pc:docMk/>
          <pc:sldMk cId="1525300645" sldId="372"/>
        </pc:sldMkLst>
      </pc:sldChg>
      <pc:sldChg chg="addSp delSp modSp add mod">
        <pc:chgData name="Mediana" userId="569d7062-fdd7-4a83-bdcd-e3effbc5a119" providerId="ADAL" clId="{999EBC0C-0FED-4071-83EE-C7ED6C0A0816}" dt="2021-11-17T16:31:26.183" v="2506" actId="1076"/>
        <pc:sldMkLst>
          <pc:docMk/>
          <pc:sldMk cId="640358818" sldId="373"/>
        </pc:sldMkLst>
        <pc:spChg chg="mod">
          <ac:chgData name="Mediana" userId="569d7062-fdd7-4a83-bdcd-e3effbc5a119" providerId="ADAL" clId="{999EBC0C-0FED-4071-83EE-C7ED6C0A0816}" dt="2021-11-17T16:26:44.139" v="2343" actId="20577"/>
          <ac:spMkLst>
            <pc:docMk/>
            <pc:sldMk cId="640358818" sldId="373"/>
            <ac:spMk id="11" creationId="{B4C564FD-0187-4795-858F-89BC8B00BDAC}"/>
          </ac:spMkLst>
        </pc:spChg>
        <pc:spChg chg="del">
          <ac:chgData name="Mediana" userId="569d7062-fdd7-4a83-bdcd-e3effbc5a119" providerId="ADAL" clId="{999EBC0C-0FED-4071-83EE-C7ED6C0A0816}" dt="2021-11-17T16:26:56.693" v="2350" actId="478"/>
          <ac:spMkLst>
            <pc:docMk/>
            <pc:sldMk cId="640358818" sldId="373"/>
            <ac:spMk id="14" creationId="{14F18F60-16B6-488C-8527-5CAABB0401F4}"/>
          </ac:spMkLst>
        </pc:spChg>
        <pc:spChg chg="del">
          <ac:chgData name="Mediana" userId="569d7062-fdd7-4a83-bdcd-e3effbc5a119" providerId="ADAL" clId="{999EBC0C-0FED-4071-83EE-C7ED6C0A0816}" dt="2021-11-17T16:26:58.537" v="2351" actId="478"/>
          <ac:spMkLst>
            <pc:docMk/>
            <pc:sldMk cId="640358818" sldId="373"/>
            <ac:spMk id="15" creationId="{23172AF1-3EC9-4DF1-A740-0447A43115D9}"/>
          </ac:spMkLst>
        </pc:spChg>
        <pc:spChg chg="del">
          <ac:chgData name="Mediana" userId="569d7062-fdd7-4a83-bdcd-e3effbc5a119" providerId="ADAL" clId="{999EBC0C-0FED-4071-83EE-C7ED6C0A0816}" dt="2021-11-17T16:26:56.693" v="2350" actId="478"/>
          <ac:spMkLst>
            <pc:docMk/>
            <pc:sldMk cId="640358818" sldId="373"/>
            <ac:spMk id="19" creationId="{8F7BB084-453F-4726-8180-9E1CB17B2705}"/>
          </ac:spMkLst>
        </pc:spChg>
        <pc:spChg chg="add mod">
          <ac:chgData name="Mediana" userId="569d7062-fdd7-4a83-bdcd-e3effbc5a119" providerId="ADAL" clId="{999EBC0C-0FED-4071-83EE-C7ED6C0A0816}" dt="2021-11-17T16:31:24.601" v="2505" actId="1076"/>
          <ac:spMkLst>
            <pc:docMk/>
            <pc:sldMk cId="640358818" sldId="373"/>
            <ac:spMk id="20" creationId="{D8BCA9CA-E274-48C7-9275-9F6B74EA3F04}"/>
          </ac:spMkLst>
        </pc:spChg>
        <pc:spChg chg="add mod">
          <ac:chgData name="Mediana" userId="569d7062-fdd7-4a83-bdcd-e3effbc5a119" providerId="ADAL" clId="{999EBC0C-0FED-4071-83EE-C7ED6C0A0816}" dt="2021-11-17T16:31:03.246" v="2487" actId="1076"/>
          <ac:spMkLst>
            <pc:docMk/>
            <pc:sldMk cId="640358818" sldId="373"/>
            <ac:spMk id="22" creationId="{82CE2C94-2D57-4AF3-9519-92A9408834F9}"/>
          </ac:spMkLst>
        </pc:spChg>
        <pc:spChg chg="add mod">
          <ac:chgData name="Mediana" userId="569d7062-fdd7-4a83-bdcd-e3effbc5a119" providerId="ADAL" clId="{999EBC0C-0FED-4071-83EE-C7ED6C0A0816}" dt="2021-11-17T16:31:14.933" v="2504" actId="20577"/>
          <ac:spMkLst>
            <pc:docMk/>
            <pc:sldMk cId="640358818" sldId="373"/>
            <ac:spMk id="24" creationId="{3334D732-A161-4FF6-A1F2-88DC490C5DC2}"/>
          </ac:spMkLst>
        </pc:spChg>
        <pc:spChg chg="del mod">
          <ac:chgData name="Mediana" userId="569d7062-fdd7-4a83-bdcd-e3effbc5a119" providerId="ADAL" clId="{999EBC0C-0FED-4071-83EE-C7ED6C0A0816}" dt="2021-11-17T16:26:56.693" v="2350" actId="478"/>
          <ac:spMkLst>
            <pc:docMk/>
            <pc:sldMk cId="640358818" sldId="373"/>
            <ac:spMk id="34" creationId="{0ABBA7E4-F4C4-41A2-9E4C-5484107BA8DC}"/>
          </ac:spMkLst>
        </pc:spChg>
        <pc:spChg chg="del">
          <ac:chgData name="Mediana" userId="569d7062-fdd7-4a83-bdcd-e3effbc5a119" providerId="ADAL" clId="{999EBC0C-0FED-4071-83EE-C7ED6C0A0816}" dt="2021-11-17T16:26:56.693" v="2350" actId="478"/>
          <ac:spMkLst>
            <pc:docMk/>
            <pc:sldMk cId="640358818" sldId="373"/>
            <ac:spMk id="35" creationId="{7F21DBD4-7F3E-425E-A800-1B07E0DCC8BC}"/>
          </ac:spMkLst>
        </pc:spChg>
        <pc:picChg chg="add mod modCrop">
          <ac:chgData name="Mediana" userId="569d7062-fdd7-4a83-bdcd-e3effbc5a119" providerId="ADAL" clId="{999EBC0C-0FED-4071-83EE-C7ED6C0A0816}" dt="2021-11-17T16:31:00.986" v="2486" actId="1076"/>
          <ac:picMkLst>
            <pc:docMk/>
            <pc:sldMk cId="640358818" sldId="373"/>
            <ac:picMk id="4" creationId="{CDF2590F-8607-48B1-A534-986F19500205}"/>
          </ac:picMkLst>
        </pc:picChg>
        <pc:picChg chg="add mod">
          <ac:chgData name="Mediana" userId="569d7062-fdd7-4a83-bdcd-e3effbc5a119" providerId="ADAL" clId="{999EBC0C-0FED-4071-83EE-C7ED6C0A0816}" dt="2021-11-17T16:30:51.962" v="2482" actId="1076"/>
          <ac:picMkLst>
            <pc:docMk/>
            <pc:sldMk cId="640358818" sldId="373"/>
            <ac:picMk id="6" creationId="{1D4D3EF5-E725-4DB8-ABBA-551CA3B94602}"/>
          </ac:picMkLst>
        </pc:picChg>
        <pc:picChg chg="del">
          <ac:chgData name="Mediana" userId="569d7062-fdd7-4a83-bdcd-e3effbc5a119" providerId="ADAL" clId="{999EBC0C-0FED-4071-83EE-C7ED6C0A0816}" dt="2021-11-17T16:26:46.221" v="2344" actId="478"/>
          <ac:picMkLst>
            <pc:docMk/>
            <pc:sldMk cId="640358818" sldId="373"/>
            <ac:picMk id="10" creationId="{1FED7C92-D690-469C-89D4-7C4CEE40D1BF}"/>
          </ac:picMkLst>
        </pc:picChg>
        <pc:picChg chg="mod">
          <ac:chgData name="Mediana" userId="569d7062-fdd7-4a83-bdcd-e3effbc5a119" providerId="ADAL" clId="{999EBC0C-0FED-4071-83EE-C7ED6C0A0816}" dt="2021-11-17T16:31:26.183" v="2506" actId="1076"/>
          <ac:picMkLst>
            <pc:docMk/>
            <pc:sldMk cId="640358818" sldId="373"/>
            <ac:picMk id="13" creationId="{3C67DCA3-C220-4B69-BDB5-2672A83B154B}"/>
          </ac:picMkLst>
        </pc:picChg>
        <pc:picChg chg="add mod">
          <ac:chgData name="Mediana" userId="569d7062-fdd7-4a83-bdcd-e3effbc5a119" providerId="ADAL" clId="{999EBC0C-0FED-4071-83EE-C7ED6C0A0816}" dt="2021-11-17T16:31:24.601" v="2505" actId="1076"/>
          <ac:picMkLst>
            <pc:docMk/>
            <pc:sldMk cId="640358818" sldId="373"/>
            <ac:picMk id="16" creationId="{5952BF60-39A6-468F-84D3-AA2A97667B72}"/>
          </ac:picMkLst>
        </pc:picChg>
        <pc:picChg chg="del">
          <ac:chgData name="Mediana" userId="569d7062-fdd7-4a83-bdcd-e3effbc5a119" providerId="ADAL" clId="{999EBC0C-0FED-4071-83EE-C7ED6C0A0816}" dt="2021-11-17T16:26:47.012" v="2345" actId="478"/>
          <ac:picMkLst>
            <pc:docMk/>
            <pc:sldMk cId="640358818" sldId="373"/>
            <ac:picMk id="17" creationId="{1AC77C4C-F5DF-45F4-8886-2ED5AB5B08E2}"/>
          </ac:picMkLst>
        </pc:picChg>
        <pc:picChg chg="add mod">
          <ac:chgData name="Mediana" userId="569d7062-fdd7-4a83-bdcd-e3effbc5a119" providerId="ADAL" clId="{999EBC0C-0FED-4071-83EE-C7ED6C0A0816}" dt="2021-11-17T16:31:24.601" v="2505" actId="1076"/>
          <ac:picMkLst>
            <pc:docMk/>
            <pc:sldMk cId="640358818" sldId="373"/>
            <ac:picMk id="18" creationId="{568F6A44-C114-4A2F-8F04-F085B1A63639}"/>
          </ac:picMkLst>
        </pc:picChg>
        <pc:cxnChg chg="del mod">
          <ac:chgData name="Mediana" userId="569d7062-fdd7-4a83-bdcd-e3effbc5a119" providerId="ADAL" clId="{999EBC0C-0FED-4071-83EE-C7ED6C0A0816}" dt="2021-11-17T16:26:48.533" v="2347" actId="478"/>
          <ac:cxnSpMkLst>
            <pc:docMk/>
            <pc:sldMk cId="640358818" sldId="373"/>
            <ac:cxnSpMk id="21" creationId="{0066FBFF-C563-43A9-90C7-169CD47DD0C5}"/>
          </ac:cxnSpMkLst>
        </pc:cxnChg>
        <pc:cxnChg chg="del mod">
          <ac:chgData name="Mediana" userId="569d7062-fdd7-4a83-bdcd-e3effbc5a119" providerId="ADAL" clId="{999EBC0C-0FED-4071-83EE-C7ED6C0A0816}" dt="2021-11-17T16:26:53.276" v="2349" actId="478"/>
          <ac:cxnSpMkLst>
            <pc:docMk/>
            <pc:sldMk cId="640358818" sldId="373"/>
            <ac:cxnSpMk id="23" creationId="{77C46BCB-3BF2-4EEC-8A6B-8907E70A53BB}"/>
          </ac:cxnSpMkLst>
        </pc:cxnChg>
      </pc:sldChg>
      <pc:sldMasterChg chg="addSldLayout delSldLayout">
        <pc:chgData name="Mediana" userId="569d7062-fdd7-4a83-bdcd-e3effbc5a119" providerId="ADAL" clId="{999EBC0C-0FED-4071-83EE-C7ED6C0A0816}" dt="2021-11-17T14:35:58.549" v="976" actId="47"/>
        <pc:sldMasterMkLst>
          <pc:docMk/>
          <pc:sldMasterMk cId="0" sldId="2147483683"/>
        </pc:sldMasterMkLst>
        <pc:sldLayoutChg chg="del">
          <pc:chgData name="Mediana" userId="569d7062-fdd7-4a83-bdcd-e3effbc5a119" providerId="ADAL" clId="{999EBC0C-0FED-4071-83EE-C7ED6C0A0816}" dt="2021-11-17T14:35:57.317" v="975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Mediana" userId="569d7062-fdd7-4a83-bdcd-e3effbc5a119" providerId="ADAL" clId="{999EBC0C-0FED-4071-83EE-C7ED6C0A0816}" dt="2021-11-17T13:07:33.852" v="748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Mediana" userId="569d7062-fdd7-4a83-bdcd-e3effbc5a119" providerId="ADAL" clId="{999EBC0C-0FED-4071-83EE-C7ED6C0A0816}" dt="2021-11-17T14:35:58.549" v="976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Mediana" userId="569d7062-fdd7-4a83-bdcd-e3effbc5a119" providerId="ADAL" clId="{999EBC0C-0FED-4071-83EE-C7ED6C0A0816}" dt="2021-11-17T14:35:51.091" v="971" actId="47"/>
          <pc:sldLayoutMkLst>
            <pc:docMk/>
            <pc:sldMasterMk cId="0" sldId="2147483683"/>
            <pc:sldLayoutMk cId="0" sldId="2147483667"/>
          </pc:sldLayoutMkLst>
        </pc:sldLayoutChg>
        <pc:sldLayoutChg chg="add del">
          <pc:chgData name="Mediana" userId="569d7062-fdd7-4a83-bdcd-e3effbc5a119" providerId="ADAL" clId="{999EBC0C-0FED-4071-83EE-C7ED6C0A0816}" dt="2021-11-17T13:07:32.237" v="745" actId="47"/>
          <pc:sldLayoutMkLst>
            <pc:docMk/>
            <pc:sldMasterMk cId="0" sldId="2147483683"/>
            <pc:sldLayoutMk cId="857084181" sldId="2147483686"/>
          </pc:sldLayoutMkLst>
        </pc:sldLayoutChg>
      </pc:sldMasterChg>
    </pc:docChg>
  </pc:docChgLst>
  <pc:docChgLst>
    <pc:chgData clId="Web-{D3856ACE-16DA-4EEC-BE8D-ABB9C77E0EAF}"/>
    <pc:docChg chg="modSld">
      <pc:chgData name="" userId="" providerId="" clId="Web-{D3856ACE-16DA-4EEC-BE8D-ABB9C77E0EAF}" dt="2021-11-17T16:10:36.561" v="0" actId="20577"/>
      <pc:docMkLst>
        <pc:docMk/>
      </pc:docMkLst>
      <pc:sldChg chg="modSp">
        <pc:chgData name="" userId="" providerId="" clId="Web-{D3856ACE-16DA-4EEC-BE8D-ABB9C77E0EAF}" dt="2021-11-17T16:10:36.561" v="0" actId="20577"/>
        <pc:sldMkLst>
          <pc:docMk/>
          <pc:sldMk cId="3921359659" sldId="310"/>
        </pc:sldMkLst>
        <pc:spChg chg="mod">
          <ac:chgData name="" userId="" providerId="" clId="Web-{D3856ACE-16DA-4EEC-BE8D-ABB9C77E0EAF}" dt="2021-11-17T16:10:36.561" v="0" actId="20577"/>
          <ac:spMkLst>
            <pc:docMk/>
            <pc:sldMk cId="3921359659" sldId="310"/>
            <ac:spMk id="1478" creationId="{00000000-0000-0000-0000-000000000000}"/>
          </ac:spMkLst>
        </pc:spChg>
      </pc:sldChg>
    </pc:docChg>
  </pc:docChgLst>
  <pc:docChgLst>
    <pc:chgData name="Sarah Elita Shi Yuan Wong" userId="S::e0703539@u.nus.edu::0087a09f-7568-4ba9-a896-2386d83cf2f7" providerId="AD" clId="Web-{D3856ACE-16DA-4EEC-BE8D-ABB9C77E0EAF}"/>
    <pc:docChg chg="modSld">
      <pc:chgData name="Sarah Elita Shi Yuan Wong" userId="S::e0703539@u.nus.edu::0087a09f-7568-4ba9-a896-2386d83cf2f7" providerId="AD" clId="Web-{D3856ACE-16DA-4EEC-BE8D-ABB9C77E0EAF}" dt="2021-11-17T16:11:06.187" v="3" actId="20577"/>
      <pc:docMkLst>
        <pc:docMk/>
      </pc:docMkLst>
      <pc:sldChg chg="modSp">
        <pc:chgData name="Sarah Elita Shi Yuan Wong" userId="S::e0703539@u.nus.edu::0087a09f-7568-4ba9-a896-2386d83cf2f7" providerId="AD" clId="Web-{D3856ACE-16DA-4EEC-BE8D-ABB9C77E0EAF}" dt="2021-11-17T16:10:50.827" v="2" actId="20577"/>
        <pc:sldMkLst>
          <pc:docMk/>
          <pc:sldMk cId="3727027884" sldId="341"/>
        </pc:sldMkLst>
        <pc:spChg chg="mod">
          <ac:chgData name="Sarah Elita Shi Yuan Wong" userId="S::e0703539@u.nus.edu::0087a09f-7568-4ba9-a896-2386d83cf2f7" providerId="AD" clId="Web-{D3856ACE-16DA-4EEC-BE8D-ABB9C77E0EAF}" dt="2021-11-17T16:10:50.827" v="2" actId="20577"/>
          <ac:spMkLst>
            <pc:docMk/>
            <pc:sldMk cId="3727027884" sldId="341"/>
            <ac:spMk id="1478" creationId="{00000000-0000-0000-0000-000000000000}"/>
          </ac:spMkLst>
        </pc:spChg>
      </pc:sldChg>
      <pc:sldChg chg="modSp">
        <pc:chgData name="Sarah Elita Shi Yuan Wong" userId="S::e0703539@u.nus.edu::0087a09f-7568-4ba9-a896-2386d83cf2f7" providerId="AD" clId="Web-{D3856ACE-16DA-4EEC-BE8D-ABB9C77E0EAF}" dt="2021-11-17T16:11:06.187" v="3" actId="20577"/>
        <pc:sldMkLst>
          <pc:docMk/>
          <pc:sldMk cId="0" sldId="342"/>
        </pc:sldMkLst>
        <pc:spChg chg="mod">
          <ac:chgData name="Sarah Elita Shi Yuan Wong" userId="S::e0703539@u.nus.edu::0087a09f-7568-4ba9-a896-2386d83cf2f7" providerId="AD" clId="Web-{D3856ACE-16DA-4EEC-BE8D-ABB9C77E0EAF}" dt="2021-11-17T16:11:06.187" v="3" actId="20577"/>
          <ac:spMkLst>
            <pc:docMk/>
            <pc:sldMk cId="0" sldId="342"/>
            <ac:spMk id="1478" creationId="{00000000-0000-0000-0000-000000000000}"/>
          </ac:spMkLst>
        </pc:spChg>
      </pc:sldChg>
      <pc:sldChg chg="modSp">
        <pc:chgData name="Sarah Elita Shi Yuan Wong" userId="S::e0703539@u.nus.edu::0087a09f-7568-4ba9-a896-2386d83cf2f7" providerId="AD" clId="Web-{D3856ACE-16DA-4EEC-BE8D-ABB9C77E0EAF}" dt="2021-11-17T16:10:44.171" v="1" actId="20577"/>
        <pc:sldMkLst>
          <pc:docMk/>
          <pc:sldMk cId="1728635324" sldId="351"/>
        </pc:sldMkLst>
        <pc:spChg chg="mod">
          <ac:chgData name="Sarah Elita Shi Yuan Wong" userId="S::e0703539@u.nus.edu::0087a09f-7568-4ba9-a896-2386d83cf2f7" providerId="AD" clId="Web-{D3856ACE-16DA-4EEC-BE8D-ABB9C77E0EAF}" dt="2021-11-17T16:10:44.171" v="1" actId="20577"/>
          <ac:spMkLst>
            <pc:docMk/>
            <pc:sldMk cId="1728635324" sldId="351"/>
            <ac:spMk id="1478" creationId="{00000000-0000-0000-0000-000000000000}"/>
          </ac:spMkLst>
        </pc:spChg>
      </pc:sldChg>
    </pc:docChg>
  </pc:docChgLst>
  <pc:docChgLst>
    <pc:chgData name="Zhou Xinyi" userId="S::e0703570@u.nus.edu::592c8061-eb07-4106-973c-91336b2e8a7e" providerId="AD" clId="Web-{E381746D-D20F-4B6D-8BC0-5659F53B5D99}"/>
    <pc:docChg chg="addSld modSld">
      <pc:chgData name="Zhou Xinyi" userId="S::e0703570@u.nus.edu::592c8061-eb07-4106-973c-91336b2e8a7e" providerId="AD" clId="Web-{E381746D-D20F-4B6D-8BC0-5659F53B5D99}" dt="2021-11-17T17:34:52.784" v="33" actId="1076"/>
      <pc:docMkLst>
        <pc:docMk/>
      </pc:docMkLst>
      <pc:sldChg chg="addSp delSp modSp">
        <pc:chgData name="Zhou Xinyi" userId="S::e0703570@u.nus.edu::592c8061-eb07-4106-973c-91336b2e8a7e" providerId="AD" clId="Web-{E381746D-D20F-4B6D-8BC0-5659F53B5D99}" dt="2021-11-17T17:32:31.764" v="1"/>
        <pc:sldMkLst>
          <pc:docMk/>
          <pc:sldMk cId="3727027884" sldId="341"/>
        </pc:sldMkLst>
        <pc:picChg chg="add del mod">
          <ac:chgData name="Zhou Xinyi" userId="S::e0703570@u.nus.edu::592c8061-eb07-4106-973c-91336b2e8a7e" providerId="AD" clId="Web-{E381746D-D20F-4B6D-8BC0-5659F53B5D99}" dt="2021-11-17T17:32:31.764" v="1"/>
          <ac:picMkLst>
            <pc:docMk/>
            <pc:sldMk cId="3727027884" sldId="341"/>
            <ac:picMk id="2" creationId="{FD95A8A9-6C61-4382-AB36-44C2F3770B8D}"/>
          </ac:picMkLst>
        </pc:picChg>
      </pc:sldChg>
      <pc:sldChg chg="addSp delSp modSp">
        <pc:chgData name="Zhou Xinyi" userId="S::e0703570@u.nus.edu::592c8061-eb07-4106-973c-91336b2e8a7e" providerId="AD" clId="Web-{E381746D-D20F-4B6D-8BC0-5659F53B5D99}" dt="2021-11-17T17:34:52.784" v="33" actId="1076"/>
        <pc:sldMkLst>
          <pc:docMk/>
          <pc:sldMk cId="1728677080" sldId="363"/>
        </pc:sldMkLst>
        <pc:spChg chg="add mod">
          <ac:chgData name="Zhou Xinyi" userId="S::e0703570@u.nus.edu::592c8061-eb07-4106-973c-91336b2e8a7e" providerId="AD" clId="Web-{E381746D-D20F-4B6D-8BC0-5659F53B5D99}" dt="2021-11-17T17:34:52.784" v="33" actId="1076"/>
          <ac:spMkLst>
            <pc:docMk/>
            <pc:sldMk cId="1728677080" sldId="363"/>
            <ac:spMk id="9" creationId="{AF1AA7AE-20E7-4592-94DA-A360EAF34B9D}"/>
          </ac:spMkLst>
        </pc:spChg>
        <pc:picChg chg="add del mod">
          <ac:chgData name="Zhou Xinyi" userId="S::e0703570@u.nus.edu::592c8061-eb07-4106-973c-91336b2e8a7e" providerId="AD" clId="Web-{E381746D-D20F-4B6D-8BC0-5659F53B5D99}" dt="2021-11-17T17:33:24.688" v="10"/>
          <ac:picMkLst>
            <pc:docMk/>
            <pc:sldMk cId="1728677080" sldId="363"/>
            <ac:picMk id="2" creationId="{46F883C9-7C7B-4CB3-A693-21B4EC3E1733}"/>
          </ac:picMkLst>
        </pc:picChg>
        <pc:picChg chg="del">
          <ac:chgData name="Zhou Xinyi" userId="S::e0703570@u.nus.edu::592c8061-eb07-4106-973c-91336b2e8a7e" providerId="AD" clId="Web-{E381746D-D20F-4B6D-8BC0-5659F53B5D99}" dt="2021-11-17T17:32:47.874" v="3"/>
          <ac:picMkLst>
            <pc:docMk/>
            <pc:sldMk cId="1728677080" sldId="363"/>
            <ac:picMk id="3" creationId="{47693360-D9F6-4E3C-AE20-5FF252738F6B}"/>
          </ac:picMkLst>
        </pc:picChg>
        <pc:picChg chg="add del mod">
          <ac:chgData name="Zhou Xinyi" userId="S::e0703570@u.nus.edu::592c8061-eb07-4106-973c-91336b2e8a7e" providerId="AD" clId="Web-{E381746D-D20F-4B6D-8BC0-5659F53B5D99}" dt="2021-11-17T17:33:44.532" v="18"/>
          <ac:picMkLst>
            <pc:docMk/>
            <pc:sldMk cId="1728677080" sldId="363"/>
            <ac:picMk id="4" creationId="{C879B429-8763-49BE-B72F-B2A999F0A0E6}"/>
          </ac:picMkLst>
        </pc:picChg>
        <pc:picChg chg="del">
          <ac:chgData name="Zhou Xinyi" userId="S::e0703570@u.nus.edu::592c8061-eb07-4106-973c-91336b2e8a7e" providerId="AD" clId="Web-{E381746D-D20F-4B6D-8BC0-5659F53B5D99}" dt="2021-11-17T17:32:48.389" v="4"/>
          <ac:picMkLst>
            <pc:docMk/>
            <pc:sldMk cId="1728677080" sldId="363"/>
            <ac:picMk id="5" creationId="{8FDB94A0-8AFA-46CA-A5E4-3E99C857F802}"/>
          </ac:picMkLst>
        </pc:picChg>
        <pc:picChg chg="add del mod">
          <ac:chgData name="Zhou Xinyi" userId="S::e0703570@u.nus.edu::592c8061-eb07-4106-973c-91336b2e8a7e" providerId="AD" clId="Web-{E381746D-D20F-4B6D-8BC0-5659F53B5D99}" dt="2021-11-17T17:34:02.392" v="22"/>
          <ac:picMkLst>
            <pc:docMk/>
            <pc:sldMk cId="1728677080" sldId="363"/>
            <ac:picMk id="6" creationId="{82D6A1E2-F12E-4F43-A9EC-0EF1C16A08AF}"/>
          </ac:picMkLst>
        </pc:picChg>
        <pc:picChg chg="add mod">
          <ac:chgData name="Zhou Xinyi" userId="S::e0703570@u.nus.edu::592c8061-eb07-4106-973c-91336b2e8a7e" providerId="AD" clId="Web-{E381746D-D20F-4B6D-8BC0-5659F53B5D99}" dt="2021-11-17T17:34:49.612" v="32" actId="1076"/>
          <ac:picMkLst>
            <pc:docMk/>
            <pc:sldMk cId="1728677080" sldId="363"/>
            <ac:picMk id="7" creationId="{D7D8FEED-663F-4021-AFB1-461F78C1A2AD}"/>
          </ac:picMkLst>
        </pc:picChg>
      </pc:sldChg>
      <pc:sldChg chg="add replId">
        <pc:chgData name="Zhou Xinyi" userId="S::e0703570@u.nus.edu::592c8061-eb07-4106-973c-91336b2e8a7e" providerId="AD" clId="Web-{E381746D-D20F-4B6D-8BC0-5659F53B5D99}" dt="2021-11-17T17:32:45.514" v="2"/>
        <pc:sldMkLst>
          <pc:docMk/>
          <pc:sldMk cId="3429013992" sldId="3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6:21:26.54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9506.28125"/>
      <inkml:brushProperty name="anchorY" value="-16828.73242"/>
      <inkml:brushProperty name="scaleFactor" value="0.5"/>
    </inkml:brush>
  </inkml:definitions>
  <inkml:trace contextRef="#ctx0" brushRef="#br0">0 52 24575,'0'0'0,"4"0"0,5 0 0,4 0 0,3 0 0,3 0 0,1 0 0,2 0 0,-1 0 0,1 0 0,0 0 0,-1 0 0,1 0 0,3 0 0,1 0 0,3 0 0,0 0 0,-1 0 0,-2 4 0,-2 0 0,-1 1 0,-1-2 0,-1 0 0,5-2 0,-1 0 0,8 0 0,8-1 0,8 0 0,2-1 0,4 1 0,3 0 0,-1 0 0,0 0 0,2 0 0,-4 0 0,2 0 0,-4 0 0,-6 0 0,-4 0 0,-6 0 0,-10-4 0,-13-1 0,-11 1 0,-11 1 0,-7 0 0,-4 1 0,-3 2 0,-1-5 0,-1 1 0,1-5 0,1 1 0,0 2 0,0 0 0,1 3 0,0 1 0,0 1 0,0 1 0,0 0 0,0 0 0,0 1 0,0-1 0,0 0 0,0 0 0,0 0 0,0 0 0,0 0 0,0 0 0,0 0 0,0 0 0,-8 0 0,-5 0 0,0 0 0,-2 0 0,-2 0 0,-2 0 0,-1 0 0,4 0 0,-1 0 0,4 0 0,4 0 0,3 0 0,3-4 0,6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997e6bbead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997e6bbead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83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997e6bbead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997e6bbead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9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97e6bbead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97e6bbead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997e6bbead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997e6bbead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40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97e6bbead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97e6bbead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733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97e6bbead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97e6bbead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52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997e6bbead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997e6bbead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887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997e6bbead_1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997e6bbead_1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90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97e6bbead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97e6bbead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91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997e6bbead_1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997e6bbead_1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997e6bbead_1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997e6bbead_1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997e6bbead_1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997e6bbead_1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8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97e6bbead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97e6bbead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3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997e6bbead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997e6bbead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4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997e6bbead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997e6bbead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8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997e6bbead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997e6bbead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0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9"/>
          <p:cNvSpPr txBox="1">
            <a:spLocks noGrp="1"/>
          </p:cNvSpPr>
          <p:nvPr>
            <p:ph type="title"/>
          </p:nvPr>
        </p:nvSpPr>
        <p:spPr>
          <a:xfrm>
            <a:off x="680700" y="1843800"/>
            <a:ext cx="2901900" cy="14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34"/>
          <p:cNvGrpSpPr/>
          <p:nvPr/>
        </p:nvGrpSpPr>
        <p:grpSpPr>
          <a:xfrm rot="1476112">
            <a:off x="6177845" y="18337"/>
            <a:ext cx="3514675" cy="2473357"/>
            <a:chOff x="3611961" y="-41589"/>
            <a:chExt cx="3514763" cy="2473418"/>
          </a:xfrm>
        </p:grpSpPr>
        <p:sp>
          <p:nvSpPr>
            <p:cNvPr id="1374" name="Google Shape;1374;p34"/>
            <p:cNvSpPr/>
            <p:nvPr/>
          </p:nvSpPr>
          <p:spPr>
            <a:xfrm rot="-5400000">
              <a:off x="4132633" y="-562261"/>
              <a:ext cx="2473418" cy="3514763"/>
            </a:xfrm>
            <a:custGeom>
              <a:avLst/>
              <a:gdLst/>
              <a:ahLst/>
              <a:cxnLst/>
              <a:rect l="l" t="t" r="r" b="b"/>
              <a:pathLst>
                <a:path w="72513" h="103042" extrusionOk="0">
                  <a:moveTo>
                    <a:pt x="56380" y="1"/>
                  </a:moveTo>
                  <a:cubicBezTo>
                    <a:pt x="45008" y="20044"/>
                    <a:pt x="21415" y="28675"/>
                    <a:pt x="9679" y="48436"/>
                  </a:cubicBezTo>
                  <a:cubicBezTo>
                    <a:pt x="1" y="64648"/>
                    <a:pt x="444" y="87273"/>
                    <a:pt x="10728" y="103042"/>
                  </a:cubicBezTo>
                  <a:lnTo>
                    <a:pt x="22504" y="99815"/>
                  </a:lnTo>
                  <a:cubicBezTo>
                    <a:pt x="21496" y="98323"/>
                    <a:pt x="21657" y="96266"/>
                    <a:pt x="21940" y="94451"/>
                  </a:cubicBezTo>
                  <a:cubicBezTo>
                    <a:pt x="23391" y="86144"/>
                    <a:pt x="27908" y="78562"/>
                    <a:pt x="34240" y="73682"/>
                  </a:cubicBezTo>
                  <a:cubicBezTo>
                    <a:pt x="43556" y="66584"/>
                    <a:pt x="56138" y="65495"/>
                    <a:pt x="64608" y="57268"/>
                  </a:cubicBezTo>
                  <a:cubicBezTo>
                    <a:pt x="68721" y="53235"/>
                    <a:pt x="71463" y="47992"/>
                    <a:pt x="72512" y="42346"/>
                  </a:cubicBezTo>
                  <a:lnTo>
                    <a:pt x="56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 rot="-5400000">
              <a:off x="5535782" y="1070619"/>
              <a:ext cx="16543" cy="9687"/>
            </a:xfrm>
            <a:custGeom>
              <a:avLst/>
              <a:gdLst/>
              <a:ahLst/>
              <a:cxnLst/>
              <a:rect l="l" t="t" r="r" b="b"/>
              <a:pathLst>
                <a:path w="485" h="284" extrusionOk="0">
                  <a:moveTo>
                    <a:pt x="445" y="1"/>
                  </a:moveTo>
                  <a:lnTo>
                    <a:pt x="324" y="41"/>
                  </a:lnTo>
                  <a:cubicBezTo>
                    <a:pt x="283" y="41"/>
                    <a:pt x="253" y="31"/>
                    <a:pt x="218" y="31"/>
                  </a:cubicBezTo>
                  <a:cubicBezTo>
                    <a:pt x="182" y="31"/>
                    <a:pt x="142" y="41"/>
                    <a:pt x="82" y="81"/>
                  </a:cubicBezTo>
                  <a:lnTo>
                    <a:pt x="82" y="122"/>
                  </a:lnTo>
                  <a:lnTo>
                    <a:pt x="1" y="162"/>
                  </a:lnTo>
                  <a:cubicBezTo>
                    <a:pt x="1" y="202"/>
                    <a:pt x="41" y="243"/>
                    <a:pt x="82" y="283"/>
                  </a:cubicBezTo>
                  <a:lnTo>
                    <a:pt x="283" y="283"/>
                  </a:lnTo>
                  <a:cubicBezTo>
                    <a:pt x="404" y="243"/>
                    <a:pt x="485" y="122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 rot="-5400000">
              <a:off x="5408262" y="1549745"/>
              <a:ext cx="15179" cy="10199"/>
            </a:xfrm>
            <a:custGeom>
              <a:avLst/>
              <a:gdLst/>
              <a:ahLst/>
              <a:cxnLst/>
              <a:rect l="l" t="t" r="r" b="b"/>
              <a:pathLst>
                <a:path w="445" h="299" extrusionOk="0">
                  <a:moveTo>
                    <a:pt x="251" y="1"/>
                  </a:moveTo>
                  <a:cubicBezTo>
                    <a:pt x="222" y="1"/>
                    <a:pt x="192" y="6"/>
                    <a:pt x="162" y="16"/>
                  </a:cubicBezTo>
                  <a:cubicBezTo>
                    <a:pt x="121" y="16"/>
                    <a:pt x="81" y="56"/>
                    <a:pt x="41" y="97"/>
                  </a:cubicBezTo>
                  <a:cubicBezTo>
                    <a:pt x="0" y="177"/>
                    <a:pt x="0" y="258"/>
                    <a:pt x="0" y="298"/>
                  </a:cubicBezTo>
                  <a:lnTo>
                    <a:pt x="162" y="258"/>
                  </a:lnTo>
                  <a:cubicBezTo>
                    <a:pt x="162" y="258"/>
                    <a:pt x="198" y="276"/>
                    <a:pt x="245" y="276"/>
                  </a:cubicBezTo>
                  <a:cubicBezTo>
                    <a:pt x="269" y="276"/>
                    <a:pt x="296" y="272"/>
                    <a:pt x="323" y="258"/>
                  </a:cubicBezTo>
                  <a:cubicBezTo>
                    <a:pt x="323" y="258"/>
                    <a:pt x="323" y="218"/>
                    <a:pt x="323" y="218"/>
                  </a:cubicBezTo>
                  <a:lnTo>
                    <a:pt x="444" y="137"/>
                  </a:lnTo>
                  <a:cubicBezTo>
                    <a:pt x="414" y="46"/>
                    <a:pt x="33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 rot="-5400000">
              <a:off x="6272848" y="1123984"/>
              <a:ext cx="19272" cy="15725"/>
            </a:xfrm>
            <a:custGeom>
              <a:avLst/>
              <a:gdLst/>
              <a:ahLst/>
              <a:cxnLst/>
              <a:rect l="l" t="t" r="r" b="b"/>
              <a:pathLst>
                <a:path w="565" h="461" extrusionOk="0">
                  <a:moveTo>
                    <a:pt x="284" y="0"/>
                  </a:moveTo>
                  <a:cubicBezTo>
                    <a:pt x="215" y="0"/>
                    <a:pt x="138" y="29"/>
                    <a:pt x="81" y="57"/>
                  </a:cubicBezTo>
                  <a:lnTo>
                    <a:pt x="0" y="218"/>
                  </a:lnTo>
                  <a:lnTo>
                    <a:pt x="81" y="380"/>
                  </a:lnTo>
                  <a:lnTo>
                    <a:pt x="242" y="460"/>
                  </a:lnTo>
                  <a:cubicBezTo>
                    <a:pt x="323" y="420"/>
                    <a:pt x="363" y="380"/>
                    <a:pt x="403" y="339"/>
                  </a:cubicBezTo>
                  <a:cubicBezTo>
                    <a:pt x="484" y="339"/>
                    <a:pt x="524" y="299"/>
                    <a:pt x="565" y="218"/>
                  </a:cubicBezTo>
                  <a:lnTo>
                    <a:pt x="444" y="17"/>
                  </a:lnTo>
                  <a:lnTo>
                    <a:pt x="363" y="17"/>
                  </a:lnTo>
                  <a:cubicBezTo>
                    <a:pt x="339" y="5"/>
                    <a:pt x="312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 rot="-5400000">
              <a:off x="6586524" y="1678885"/>
              <a:ext cx="17908" cy="16066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283" y="0"/>
                  </a:moveTo>
                  <a:cubicBezTo>
                    <a:pt x="122" y="0"/>
                    <a:pt x="1" y="162"/>
                    <a:pt x="41" y="363"/>
                  </a:cubicBezTo>
                  <a:lnTo>
                    <a:pt x="122" y="444"/>
                  </a:lnTo>
                  <a:cubicBezTo>
                    <a:pt x="155" y="461"/>
                    <a:pt x="202" y="471"/>
                    <a:pt x="252" y="471"/>
                  </a:cubicBezTo>
                  <a:cubicBezTo>
                    <a:pt x="322" y="471"/>
                    <a:pt x="397" y="451"/>
                    <a:pt x="444" y="404"/>
                  </a:cubicBezTo>
                  <a:cubicBezTo>
                    <a:pt x="525" y="323"/>
                    <a:pt x="525" y="242"/>
                    <a:pt x="525" y="202"/>
                  </a:cubicBezTo>
                  <a:lnTo>
                    <a:pt x="404" y="81"/>
                  </a:lnTo>
                  <a:lnTo>
                    <a:pt x="444" y="8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 rot="-5400000">
              <a:off x="6285264" y="1703172"/>
              <a:ext cx="22069" cy="26640"/>
            </a:xfrm>
            <a:custGeom>
              <a:avLst/>
              <a:gdLst/>
              <a:ahLst/>
              <a:cxnLst/>
              <a:rect l="l" t="t" r="r" b="b"/>
              <a:pathLst>
                <a:path w="647" h="781" extrusionOk="0">
                  <a:moveTo>
                    <a:pt x="347" y="1"/>
                  </a:moveTo>
                  <a:cubicBezTo>
                    <a:pt x="322" y="1"/>
                    <a:pt x="300" y="5"/>
                    <a:pt x="283" y="14"/>
                  </a:cubicBezTo>
                  <a:lnTo>
                    <a:pt x="203" y="14"/>
                  </a:lnTo>
                  <a:lnTo>
                    <a:pt x="82" y="94"/>
                  </a:lnTo>
                  <a:lnTo>
                    <a:pt x="41" y="175"/>
                  </a:lnTo>
                  <a:cubicBezTo>
                    <a:pt x="1" y="256"/>
                    <a:pt x="1" y="377"/>
                    <a:pt x="41" y="498"/>
                  </a:cubicBezTo>
                  <a:cubicBezTo>
                    <a:pt x="82" y="619"/>
                    <a:pt x="243" y="740"/>
                    <a:pt x="364" y="780"/>
                  </a:cubicBezTo>
                  <a:lnTo>
                    <a:pt x="525" y="699"/>
                  </a:lnTo>
                  <a:lnTo>
                    <a:pt x="646" y="538"/>
                  </a:lnTo>
                  <a:lnTo>
                    <a:pt x="646" y="336"/>
                  </a:lnTo>
                  <a:lnTo>
                    <a:pt x="646" y="296"/>
                  </a:lnTo>
                  <a:cubicBezTo>
                    <a:pt x="582" y="72"/>
                    <a:pt x="442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 rot="-5400000">
              <a:off x="6356912" y="1492832"/>
              <a:ext cx="12416" cy="14019"/>
            </a:xfrm>
            <a:custGeom>
              <a:avLst/>
              <a:gdLst/>
              <a:ahLst/>
              <a:cxnLst/>
              <a:rect l="l" t="t" r="r" b="b"/>
              <a:pathLst>
                <a:path w="364" h="411" extrusionOk="0">
                  <a:moveTo>
                    <a:pt x="172" y="1"/>
                  </a:moveTo>
                  <a:cubicBezTo>
                    <a:pt x="156" y="1"/>
                    <a:pt x="140" y="3"/>
                    <a:pt x="122" y="7"/>
                  </a:cubicBezTo>
                  <a:lnTo>
                    <a:pt x="82" y="88"/>
                  </a:lnTo>
                  <a:lnTo>
                    <a:pt x="1" y="249"/>
                  </a:lnTo>
                  <a:cubicBezTo>
                    <a:pt x="1" y="290"/>
                    <a:pt x="41" y="370"/>
                    <a:pt x="122" y="410"/>
                  </a:cubicBezTo>
                  <a:cubicBezTo>
                    <a:pt x="203" y="410"/>
                    <a:pt x="243" y="410"/>
                    <a:pt x="324" y="370"/>
                  </a:cubicBezTo>
                  <a:lnTo>
                    <a:pt x="364" y="209"/>
                  </a:lnTo>
                  <a:lnTo>
                    <a:pt x="364" y="169"/>
                  </a:lnTo>
                  <a:cubicBezTo>
                    <a:pt x="364" y="133"/>
                    <a:pt x="300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 rot="-5400000">
              <a:off x="6510407" y="1284522"/>
              <a:ext cx="13780" cy="16543"/>
            </a:xfrm>
            <a:custGeom>
              <a:avLst/>
              <a:gdLst/>
              <a:ahLst/>
              <a:cxnLst/>
              <a:rect l="l" t="t" r="r" b="b"/>
              <a:pathLst>
                <a:path w="404" h="485" extrusionOk="0">
                  <a:moveTo>
                    <a:pt x="121" y="1"/>
                  </a:moveTo>
                  <a:lnTo>
                    <a:pt x="0" y="202"/>
                  </a:lnTo>
                  <a:cubicBezTo>
                    <a:pt x="0" y="243"/>
                    <a:pt x="41" y="323"/>
                    <a:pt x="81" y="364"/>
                  </a:cubicBezTo>
                  <a:lnTo>
                    <a:pt x="202" y="485"/>
                  </a:lnTo>
                  <a:cubicBezTo>
                    <a:pt x="283" y="444"/>
                    <a:pt x="323" y="404"/>
                    <a:pt x="363" y="323"/>
                  </a:cubicBezTo>
                  <a:cubicBezTo>
                    <a:pt x="404" y="283"/>
                    <a:pt x="404" y="162"/>
                    <a:pt x="363" y="122"/>
                  </a:cubicBezTo>
                  <a:lnTo>
                    <a:pt x="363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 rot="-5400000">
              <a:off x="6450067" y="1822232"/>
              <a:ext cx="13780" cy="16884"/>
            </a:xfrm>
            <a:custGeom>
              <a:avLst/>
              <a:gdLst/>
              <a:ahLst/>
              <a:cxnLst/>
              <a:rect l="l" t="t" r="r" b="b"/>
              <a:pathLst>
                <a:path w="404" h="495" extrusionOk="0">
                  <a:moveTo>
                    <a:pt x="243" y="0"/>
                  </a:moveTo>
                  <a:cubicBezTo>
                    <a:pt x="162" y="0"/>
                    <a:pt x="81" y="41"/>
                    <a:pt x="41" y="121"/>
                  </a:cubicBezTo>
                  <a:cubicBezTo>
                    <a:pt x="41" y="202"/>
                    <a:pt x="1" y="283"/>
                    <a:pt x="41" y="323"/>
                  </a:cubicBezTo>
                  <a:cubicBezTo>
                    <a:pt x="74" y="422"/>
                    <a:pt x="162" y="495"/>
                    <a:pt x="259" y="495"/>
                  </a:cubicBezTo>
                  <a:cubicBezTo>
                    <a:pt x="280" y="495"/>
                    <a:pt x="302" y="491"/>
                    <a:pt x="323" y="484"/>
                  </a:cubicBezTo>
                  <a:lnTo>
                    <a:pt x="404" y="363"/>
                  </a:lnTo>
                  <a:lnTo>
                    <a:pt x="404" y="323"/>
                  </a:lnTo>
                  <a:cubicBezTo>
                    <a:pt x="404" y="242"/>
                    <a:pt x="404" y="162"/>
                    <a:pt x="404" y="121"/>
                  </a:cubicBezTo>
                  <a:cubicBezTo>
                    <a:pt x="404" y="81"/>
                    <a:pt x="364" y="81"/>
                    <a:pt x="364" y="4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 rot="-5400000">
              <a:off x="5356943" y="1325113"/>
              <a:ext cx="13780" cy="17908"/>
            </a:xfrm>
            <a:custGeom>
              <a:avLst/>
              <a:gdLst/>
              <a:ahLst/>
              <a:cxnLst/>
              <a:rect l="l" t="t" r="r" b="b"/>
              <a:pathLst>
                <a:path w="404" h="525" extrusionOk="0">
                  <a:moveTo>
                    <a:pt x="202" y="1"/>
                  </a:moveTo>
                  <a:lnTo>
                    <a:pt x="81" y="162"/>
                  </a:lnTo>
                  <a:cubicBezTo>
                    <a:pt x="81" y="162"/>
                    <a:pt x="81" y="202"/>
                    <a:pt x="41" y="202"/>
                  </a:cubicBezTo>
                  <a:cubicBezTo>
                    <a:pt x="0" y="283"/>
                    <a:pt x="0" y="364"/>
                    <a:pt x="0" y="444"/>
                  </a:cubicBezTo>
                  <a:lnTo>
                    <a:pt x="162" y="525"/>
                  </a:lnTo>
                  <a:cubicBezTo>
                    <a:pt x="323" y="444"/>
                    <a:pt x="404" y="283"/>
                    <a:pt x="363" y="122"/>
                  </a:cubicBezTo>
                  <a:cubicBezTo>
                    <a:pt x="323" y="41"/>
                    <a:pt x="283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 rot="-5400000">
              <a:off x="5517346" y="1699283"/>
              <a:ext cx="42672" cy="35781"/>
            </a:xfrm>
            <a:custGeom>
              <a:avLst/>
              <a:gdLst/>
              <a:ahLst/>
              <a:cxnLst/>
              <a:rect l="l" t="t" r="r" b="b"/>
              <a:pathLst>
                <a:path w="1251" h="1049" extrusionOk="0">
                  <a:moveTo>
                    <a:pt x="534" y="1"/>
                  </a:moveTo>
                  <a:cubicBezTo>
                    <a:pt x="422" y="1"/>
                    <a:pt x="291" y="38"/>
                    <a:pt x="202" y="97"/>
                  </a:cubicBezTo>
                  <a:cubicBezTo>
                    <a:pt x="81" y="218"/>
                    <a:pt x="0" y="379"/>
                    <a:pt x="41" y="581"/>
                  </a:cubicBezTo>
                  <a:lnTo>
                    <a:pt x="121" y="742"/>
                  </a:lnTo>
                  <a:lnTo>
                    <a:pt x="242" y="863"/>
                  </a:lnTo>
                  <a:lnTo>
                    <a:pt x="363" y="944"/>
                  </a:lnTo>
                  <a:lnTo>
                    <a:pt x="404" y="944"/>
                  </a:lnTo>
                  <a:cubicBezTo>
                    <a:pt x="506" y="1021"/>
                    <a:pt x="624" y="1049"/>
                    <a:pt x="739" y="1049"/>
                  </a:cubicBezTo>
                  <a:cubicBezTo>
                    <a:pt x="804" y="1049"/>
                    <a:pt x="869" y="1039"/>
                    <a:pt x="928" y="1025"/>
                  </a:cubicBezTo>
                  <a:cubicBezTo>
                    <a:pt x="1089" y="944"/>
                    <a:pt x="1210" y="823"/>
                    <a:pt x="1251" y="662"/>
                  </a:cubicBezTo>
                  <a:lnTo>
                    <a:pt x="1170" y="339"/>
                  </a:lnTo>
                  <a:lnTo>
                    <a:pt x="1049" y="218"/>
                  </a:lnTo>
                  <a:lnTo>
                    <a:pt x="1049" y="178"/>
                  </a:lnTo>
                  <a:cubicBezTo>
                    <a:pt x="968" y="57"/>
                    <a:pt x="807" y="16"/>
                    <a:pt x="646" y="16"/>
                  </a:cubicBezTo>
                  <a:cubicBezTo>
                    <a:pt x="613" y="6"/>
                    <a:pt x="575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 rot="-5400000">
              <a:off x="5622609" y="1331816"/>
              <a:ext cx="23434" cy="25139"/>
            </a:xfrm>
            <a:custGeom>
              <a:avLst/>
              <a:gdLst/>
              <a:ahLst/>
              <a:cxnLst/>
              <a:rect l="l" t="t" r="r" b="b"/>
              <a:pathLst>
                <a:path w="687" h="737" extrusionOk="0">
                  <a:moveTo>
                    <a:pt x="283" y="0"/>
                  </a:moveTo>
                  <a:lnTo>
                    <a:pt x="202" y="41"/>
                  </a:lnTo>
                  <a:lnTo>
                    <a:pt x="122" y="81"/>
                  </a:lnTo>
                  <a:lnTo>
                    <a:pt x="81" y="162"/>
                  </a:lnTo>
                  <a:lnTo>
                    <a:pt x="41" y="202"/>
                  </a:lnTo>
                  <a:cubicBezTo>
                    <a:pt x="1" y="323"/>
                    <a:pt x="1" y="404"/>
                    <a:pt x="41" y="525"/>
                  </a:cubicBezTo>
                  <a:cubicBezTo>
                    <a:pt x="75" y="658"/>
                    <a:pt x="191" y="737"/>
                    <a:pt x="322" y="737"/>
                  </a:cubicBezTo>
                  <a:cubicBezTo>
                    <a:pt x="349" y="737"/>
                    <a:pt x="376" y="733"/>
                    <a:pt x="404" y="726"/>
                  </a:cubicBezTo>
                  <a:lnTo>
                    <a:pt x="525" y="686"/>
                  </a:lnTo>
                  <a:lnTo>
                    <a:pt x="646" y="444"/>
                  </a:lnTo>
                  <a:cubicBezTo>
                    <a:pt x="686" y="363"/>
                    <a:pt x="686" y="283"/>
                    <a:pt x="646" y="202"/>
                  </a:cubicBezTo>
                  <a:lnTo>
                    <a:pt x="606" y="121"/>
                  </a:lnTo>
                  <a:lnTo>
                    <a:pt x="525" y="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 rot="-5400000">
              <a:off x="5508034" y="1391372"/>
              <a:ext cx="24798" cy="25685"/>
            </a:xfrm>
            <a:custGeom>
              <a:avLst/>
              <a:gdLst/>
              <a:ahLst/>
              <a:cxnLst/>
              <a:rect l="l" t="t" r="r" b="b"/>
              <a:pathLst>
                <a:path w="727" h="753" extrusionOk="0">
                  <a:moveTo>
                    <a:pt x="323" y="0"/>
                  </a:moveTo>
                  <a:lnTo>
                    <a:pt x="202" y="40"/>
                  </a:lnTo>
                  <a:lnTo>
                    <a:pt x="121" y="121"/>
                  </a:lnTo>
                  <a:lnTo>
                    <a:pt x="41" y="282"/>
                  </a:lnTo>
                  <a:cubicBezTo>
                    <a:pt x="0" y="363"/>
                    <a:pt x="0" y="403"/>
                    <a:pt x="41" y="484"/>
                  </a:cubicBezTo>
                  <a:lnTo>
                    <a:pt x="81" y="605"/>
                  </a:lnTo>
                  <a:lnTo>
                    <a:pt x="283" y="726"/>
                  </a:lnTo>
                  <a:cubicBezTo>
                    <a:pt x="333" y="743"/>
                    <a:pt x="383" y="753"/>
                    <a:pt x="430" y="753"/>
                  </a:cubicBezTo>
                  <a:cubicBezTo>
                    <a:pt x="497" y="753"/>
                    <a:pt x="558" y="733"/>
                    <a:pt x="605" y="686"/>
                  </a:cubicBezTo>
                  <a:lnTo>
                    <a:pt x="646" y="605"/>
                  </a:lnTo>
                  <a:lnTo>
                    <a:pt x="726" y="444"/>
                  </a:lnTo>
                  <a:lnTo>
                    <a:pt x="726" y="323"/>
                  </a:lnTo>
                  <a:lnTo>
                    <a:pt x="646" y="161"/>
                  </a:lnTo>
                  <a:lnTo>
                    <a:pt x="565" y="8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 rot="-5400000">
              <a:off x="5202016" y="1507193"/>
              <a:ext cx="13780" cy="19681"/>
            </a:xfrm>
            <a:custGeom>
              <a:avLst/>
              <a:gdLst/>
              <a:ahLst/>
              <a:cxnLst/>
              <a:rect l="l" t="t" r="r" b="b"/>
              <a:pathLst>
                <a:path w="404" h="577" extrusionOk="0">
                  <a:moveTo>
                    <a:pt x="246" y="1"/>
                  </a:moveTo>
                  <a:cubicBezTo>
                    <a:pt x="232" y="1"/>
                    <a:pt x="217" y="4"/>
                    <a:pt x="202" y="11"/>
                  </a:cubicBezTo>
                  <a:lnTo>
                    <a:pt x="122" y="213"/>
                  </a:lnTo>
                  <a:cubicBezTo>
                    <a:pt x="41" y="253"/>
                    <a:pt x="1" y="334"/>
                    <a:pt x="1" y="455"/>
                  </a:cubicBezTo>
                  <a:lnTo>
                    <a:pt x="162" y="576"/>
                  </a:lnTo>
                  <a:cubicBezTo>
                    <a:pt x="162" y="556"/>
                    <a:pt x="172" y="546"/>
                    <a:pt x="187" y="546"/>
                  </a:cubicBezTo>
                  <a:cubicBezTo>
                    <a:pt x="202" y="546"/>
                    <a:pt x="222" y="556"/>
                    <a:pt x="243" y="576"/>
                  </a:cubicBezTo>
                  <a:lnTo>
                    <a:pt x="404" y="415"/>
                  </a:lnTo>
                  <a:cubicBezTo>
                    <a:pt x="404" y="374"/>
                    <a:pt x="404" y="374"/>
                    <a:pt x="404" y="334"/>
                  </a:cubicBezTo>
                  <a:cubicBezTo>
                    <a:pt x="404" y="253"/>
                    <a:pt x="404" y="173"/>
                    <a:pt x="404" y="132"/>
                  </a:cubicBezTo>
                  <a:cubicBezTo>
                    <a:pt x="371" y="67"/>
                    <a:pt x="311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 rot="-5400000">
              <a:off x="5251595" y="1711904"/>
              <a:ext cx="16543" cy="14701"/>
            </a:xfrm>
            <a:custGeom>
              <a:avLst/>
              <a:gdLst/>
              <a:ahLst/>
              <a:cxnLst/>
              <a:rect l="l" t="t" r="r" b="b"/>
              <a:pathLst>
                <a:path w="485" h="431" extrusionOk="0">
                  <a:moveTo>
                    <a:pt x="212" y="1"/>
                  </a:moveTo>
                  <a:cubicBezTo>
                    <a:pt x="155" y="1"/>
                    <a:pt x="98" y="29"/>
                    <a:pt x="41" y="58"/>
                  </a:cubicBezTo>
                  <a:lnTo>
                    <a:pt x="1" y="179"/>
                  </a:lnTo>
                  <a:cubicBezTo>
                    <a:pt x="35" y="347"/>
                    <a:pt x="124" y="431"/>
                    <a:pt x="223" y="431"/>
                  </a:cubicBezTo>
                  <a:cubicBezTo>
                    <a:pt x="243" y="431"/>
                    <a:pt x="263" y="427"/>
                    <a:pt x="283" y="421"/>
                  </a:cubicBezTo>
                  <a:cubicBezTo>
                    <a:pt x="404" y="340"/>
                    <a:pt x="485" y="219"/>
                    <a:pt x="445" y="98"/>
                  </a:cubicBezTo>
                  <a:lnTo>
                    <a:pt x="324" y="17"/>
                  </a:lnTo>
                  <a:lnTo>
                    <a:pt x="283" y="17"/>
                  </a:lnTo>
                  <a:cubicBezTo>
                    <a:pt x="260" y="5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 rot="-5400000">
              <a:off x="5432599" y="1788702"/>
              <a:ext cx="28925" cy="27527"/>
            </a:xfrm>
            <a:custGeom>
              <a:avLst/>
              <a:gdLst/>
              <a:ahLst/>
              <a:cxnLst/>
              <a:rect l="l" t="t" r="r" b="b"/>
              <a:pathLst>
                <a:path w="848" h="807" extrusionOk="0">
                  <a:moveTo>
                    <a:pt x="444" y="0"/>
                  </a:moveTo>
                  <a:lnTo>
                    <a:pt x="323" y="41"/>
                  </a:lnTo>
                  <a:cubicBezTo>
                    <a:pt x="122" y="81"/>
                    <a:pt x="1" y="242"/>
                    <a:pt x="1" y="444"/>
                  </a:cubicBezTo>
                  <a:lnTo>
                    <a:pt x="81" y="565"/>
                  </a:lnTo>
                  <a:lnTo>
                    <a:pt x="122" y="605"/>
                  </a:lnTo>
                  <a:cubicBezTo>
                    <a:pt x="202" y="726"/>
                    <a:pt x="323" y="807"/>
                    <a:pt x="485" y="807"/>
                  </a:cubicBezTo>
                  <a:lnTo>
                    <a:pt x="565" y="767"/>
                  </a:lnTo>
                  <a:lnTo>
                    <a:pt x="646" y="686"/>
                  </a:lnTo>
                  <a:cubicBezTo>
                    <a:pt x="807" y="605"/>
                    <a:pt x="848" y="404"/>
                    <a:pt x="767" y="242"/>
                  </a:cubicBezTo>
                  <a:cubicBezTo>
                    <a:pt x="767" y="162"/>
                    <a:pt x="727" y="121"/>
                    <a:pt x="646" y="41"/>
                  </a:cubicBezTo>
                  <a:lnTo>
                    <a:pt x="565" y="41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 rot="-5400000">
              <a:off x="5369325" y="1682757"/>
              <a:ext cx="26162" cy="27561"/>
            </a:xfrm>
            <a:custGeom>
              <a:avLst/>
              <a:gdLst/>
              <a:ahLst/>
              <a:cxnLst/>
              <a:rect l="l" t="t" r="r" b="b"/>
              <a:pathLst>
                <a:path w="767" h="808" extrusionOk="0">
                  <a:moveTo>
                    <a:pt x="323" y="1"/>
                  </a:moveTo>
                  <a:cubicBezTo>
                    <a:pt x="121" y="122"/>
                    <a:pt x="0" y="324"/>
                    <a:pt x="0" y="525"/>
                  </a:cubicBezTo>
                  <a:lnTo>
                    <a:pt x="41" y="687"/>
                  </a:lnTo>
                  <a:lnTo>
                    <a:pt x="202" y="807"/>
                  </a:lnTo>
                  <a:lnTo>
                    <a:pt x="323" y="807"/>
                  </a:lnTo>
                  <a:cubicBezTo>
                    <a:pt x="484" y="767"/>
                    <a:pt x="646" y="687"/>
                    <a:pt x="726" y="525"/>
                  </a:cubicBezTo>
                  <a:cubicBezTo>
                    <a:pt x="767" y="445"/>
                    <a:pt x="767" y="324"/>
                    <a:pt x="726" y="203"/>
                  </a:cubicBezTo>
                  <a:cubicBezTo>
                    <a:pt x="686" y="162"/>
                    <a:pt x="686" y="162"/>
                    <a:pt x="686" y="122"/>
                  </a:cubicBezTo>
                  <a:lnTo>
                    <a:pt x="605" y="41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 rot="-5400000">
              <a:off x="5180202" y="1896678"/>
              <a:ext cx="27527" cy="16543"/>
            </a:xfrm>
            <a:custGeom>
              <a:avLst/>
              <a:gdLst/>
              <a:ahLst/>
              <a:cxnLst/>
              <a:rect l="l" t="t" r="r" b="b"/>
              <a:pathLst>
                <a:path w="807" h="485" extrusionOk="0">
                  <a:moveTo>
                    <a:pt x="283" y="0"/>
                  </a:moveTo>
                  <a:cubicBezTo>
                    <a:pt x="202" y="0"/>
                    <a:pt x="81" y="40"/>
                    <a:pt x="0" y="121"/>
                  </a:cubicBezTo>
                  <a:lnTo>
                    <a:pt x="81" y="363"/>
                  </a:lnTo>
                  <a:cubicBezTo>
                    <a:pt x="283" y="363"/>
                    <a:pt x="484" y="403"/>
                    <a:pt x="646" y="484"/>
                  </a:cubicBezTo>
                  <a:lnTo>
                    <a:pt x="807" y="282"/>
                  </a:lnTo>
                  <a:cubicBezTo>
                    <a:pt x="686" y="121"/>
                    <a:pt x="484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 rot="-5400000">
              <a:off x="5939815" y="1406329"/>
              <a:ext cx="39909" cy="49425"/>
            </a:xfrm>
            <a:custGeom>
              <a:avLst/>
              <a:gdLst/>
              <a:ahLst/>
              <a:cxnLst/>
              <a:rect l="l" t="t" r="r" b="b"/>
              <a:pathLst>
                <a:path w="1170" h="1449" extrusionOk="0">
                  <a:moveTo>
                    <a:pt x="701" y="1"/>
                  </a:moveTo>
                  <a:cubicBezTo>
                    <a:pt x="668" y="1"/>
                    <a:pt x="636" y="4"/>
                    <a:pt x="605" y="11"/>
                  </a:cubicBezTo>
                  <a:lnTo>
                    <a:pt x="403" y="172"/>
                  </a:lnTo>
                  <a:lnTo>
                    <a:pt x="323" y="252"/>
                  </a:lnTo>
                  <a:cubicBezTo>
                    <a:pt x="282" y="293"/>
                    <a:pt x="202" y="414"/>
                    <a:pt x="202" y="494"/>
                  </a:cubicBezTo>
                  <a:lnTo>
                    <a:pt x="121" y="615"/>
                  </a:lnTo>
                  <a:lnTo>
                    <a:pt x="40" y="736"/>
                  </a:lnTo>
                  <a:lnTo>
                    <a:pt x="40" y="817"/>
                  </a:lnTo>
                  <a:cubicBezTo>
                    <a:pt x="0" y="898"/>
                    <a:pt x="0" y="978"/>
                    <a:pt x="0" y="1059"/>
                  </a:cubicBezTo>
                  <a:lnTo>
                    <a:pt x="121" y="1301"/>
                  </a:lnTo>
                  <a:lnTo>
                    <a:pt x="282" y="1382"/>
                  </a:lnTo>
                  <a:lnTo>
                    <a:pt x="363" y="1422"/>
                  </a:lnTo>
                  <a:cubicBezTo>
                    <a:pt x="430" y="1439"/>
                    <a:pt x="490" y="1449"/>
                    <a:pt x="546" y="1449"/>
                  </a:cubicBezTo>
                  <a:cubicBezTo>
                    <a:pt x="625" y="1449"/>
                    <a:pt x="695" y="1429"/>
                    <a:pt x="766" y="1382"/>
                  </a:cubicBezTo>
                  <a:lnTo>
                    <a:pt x="887" y="1220"/>
                  </a:lnTo>
                  <a:lnTo>
                    <a:pt x="968" y="1059"/>
                  </a:lnTo>
                  <a:lnTo>
                    <a:pt x="968" y="978"/>
                  </a:lnTo>
                  <a:lnTo>
                    <a:pt x="1089" y="817"/>
                  </a:lnTo>
                  <a:lnTo>
                    <a:pt x="1170" y="656"/>
                  </a:lnTo>
                  <a:lnTo>
                    <a:pt x="1170" y="373"/>
                  </a:lnTo>
                  <a:cubicBezTo>
                    <a:pt x="1067" y="101"/>
                    <a:pt x="879" y="1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 rot="-5400000">
              <a:off x="6133509" y="1549472"/>
              <a:ext cx="22069" cy="25889"/>
            </a:xfrm>
            <a:custGeom>
              <a:avLst/>
              <a:gdLst/>
              <a:ahLst/>
              <a:cxnLst/>
              <a:rect l="l" t="t" r="r" b="b"/>
              <a:pathLst>
                <a:path w="647" h="759" extrusionOk="0">
                  <a:moveTo>
                    <a:pt x="348" y="0"/>
                  </a:moveTo>
                  <a:cubicBezTo>
                    <a:pt x="248" y="0"/>
                    <a:pt x="142" y="46"/>
                    <a:pt x="81" y="137"/>
                  </a:cubicBezTo>
                  <a:cubicBezTo>
                    <a:pt x="1" y="217"/>
                    <a:pt x="1" y="379"/>
                    <a:pt x="41" y="500"/>
                  </a:cubicBezTo>
                  <a:cubicBezTo>
                    <a:pt x="81" y="621"/>
                    <a:pt x="162" y="701"/>
                    <a:pt x="243" y="741"/>
                  </a:cubicBezTo>
                  <a:cubicBezTo>
                    <a:pt x="266" y="753"/>
                    <a:pt x="294" y="758"/>
                    <a:pt x="322" y="758"/>
                  </a:cubicBezTo>
                  <a:cubicBezTo>
                    <a:pt x="391" y="758"/>
                    <a:pt x="468" y="730"/>
                    <a:pt x="525" y="701"/>
                  </a:cubicBezTo>
                  <a:lnTo>
                    <a:pt x="565" y="621"/>
                  </a:lnTo>
                  <a:lnTo>
                    <a:pt x="606" y="540"/>
                  </a:lnTo>
                  <a:lnTo>
                    <a:pt x="646" y="419"/>
                  </a:lnTo>
                  <a:lnTo>
                    <a:pt x="646" y="298"/>
                  </a:lnTo>
                  <a:lnTo>
                    <a:pt x="606" y="177"/>
                  </a:lnTo>
                  <a:lnTo>
                    <a:pt x="565" y="137"/>
                  </a:lnTo>
                  <a:lnTo>
                    <a:pt x="485" y="56"/>
                  </a:lnTo>
                  <a:lnTo>
                    <a:pt x="444" y="16"/>
                  </a:lnTo>
                  <a:cubicBezTo>
                    <a:pt x="414" y="5"/>
                    <a:pt x="381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 rot="-5400000">
              <a:off x="6046835" y="1730221"/>
              <a:ext cx="39909" cy="42706"/>
            </a:xfrm>
            <a:custGeom>
              <a:avLst/>
              <a:gdLst/>
              <a:ahLst/>
              <a:cxnLst/>
              <a:rect l="l" t="t" r="r" b="b"/>
              <a:pathLst>
                <a:path w="1170" h="1252" extrusionOk="0">
                  <a:moveTo>
                    <a:pt x="525" y="1"/>
                  </a:moveTo>
                  <a:cubicBezTo>
                    <a:pt x="162" y="122"/>
                    <a:pt x="0" y="525"/>
                    <a:pt x="81" y="888"/>
                  </a:cubicBezTo>
                  <a:cubicBezTo>
                    <a:pt x="121" y="969"/>
                    <a:pt x="162" y="1090"/>
                    <a:pt x="242" y="1130"/>
                  </a:cubicBezTo>
                  <a:lnTo>
                    <a:pt x="404" y="1211"/>
                  </a:lnTo>
                  <a:lnTo>
                    <a:pt x="525" y="1251"/>
                  </a:lnTo>
                  <a:lnTo>
                    <a:pt x="686" y="1251"/>
                  </a:lnTo>
                  <a:lnTo>
                    <a:pt x="928" y="1170"/>
                  </a:lnTo>
                  <a:lnTo>
                    <a:pt x="1089" y="1009"/>
                  </a:lnTo>
                  <a:lnTo>
                    <a:pt x="1170" y="807"/>
                  </a:lnTo>
                  <a:lnTo>
                    <a:pt x="1170" y="565"/>
                  </a:lnTo>
                  <a:lnTo>
                    <a:pt x="1049" y="243"/>
                  </a:lnTo>
                  <a:lnTo>
                    <a:pt x="888" y="8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 rot="-5400000">
              <a:off x="5956324" y="1492559"/>
              <a:ext cx="39943" cy="39295"/>
            </a:xfrm>
            <a:custGeom>
              <a:avLst/>
              <a:gdLst/>
              <a:ahLst/>
              <a:cxnLst/>
              <a:rect l="l" t="t" r="r" b="b"/>
              <a:pathLst>
                <a:path w="1171" h="1152" extrusionOk="0">
                  <a:moveTo>
                    <a:pt x="556" y="0"/>
                  </a:moveTo>
                  <a:cubicBezTo>
                    <a:pt x="413" y="0"/>
                    <a:pt x="270" y="36"/>
                    <a:pt x="162" y="144"/>
                  </a:cubicBezTo>
                  <a:lnTo>
                    <a:pt x="81" y="305"/>
                  </a:lnTo>
                  <a:lnTo>
                    <a:pt x="1" y="426"/>
                  </a:lnTo>
                  <a:lnTo>
                    <a:pt x="1" y="708"/>
                  </a:lnTo>
                  <a:cubicBezTo>
                    <a:pt x="122" y="991"/>
                    <a:pt x="364" y="1152"/>
                    <a:pt x="646" y="1152"/>
                  </a:cubicBezTo>
                  <a:lnTo>
                    <a:pt x="727" y="1152"/>
                  </a:lnTo>
                  <a:lnTo>
                    <a:pt x="888" y="1112"/>
                  </a:lnTo>
                  <a:lnTo>
                    <a:pt x="1009" y="1031"/>
                  </a:lnTo>
                  <a:lnTo>
                    <a:pt x="1130" y="870"/>
                  </a:lnTo>
                  <a:cubicBezTo>
                    <a:pt x="1170" y="708"/>
                    <a:pt x="1170" y="587"/>
                    <a:pt x="1130" y="426"/>
                  </a:cubicBezTo>
                  <a:cubicBezTo>
                    <a:pt x="1090" y="224"/>
                    <a:pt x="928" y="103"/>
                    <a:pt x="767" y="23"/>
                  </a:cubicBezTo>
                  <a:cubicBezTo>
                    <a:pt x="700" y="9"/>
                    <a:pt x="628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 rot="-5400000">
              <a:off x="5951208" y="1063728"/>
              <a:ext cx="22069" cy="26196"/>
            </a:xfrm>
            <a:custGeom>
              <a:avLst/>
              <a:gdLst/>
              <a:ahLst/>
              <a:cxnLst/>
              <a:rect l="l" t="t" r="r" b="b"/>
              <a:pathLst>
                <a:path w="647" h="768" extrusionOk="0">
                  <a:moveTo>
                    <a:pt x="243" y="1"/>
                  </a:moveTo>
                  <a:lnTo>
                    <a:pt x="82" y="41"/>
                  </a:lnTo>
                  <a:cubicBezTo>
                    <a:pt x="1" y="162"/>
                    <a:pt x="1" y="323"/>
                    <a:pt x="82" y="444"/>
                  </a:cubicBezTo>
                  <a:cubicBezTo>
                    <a:pt x="122" y="525"/>
                    <a:pt x="162" y="565"/>
                    <a:pt x="162" y="646"/>
                  </a:cubicBezTo>
                  <a:lnTo>
                    <a:pt x="324" y="767"/>
                  </a:lnTo>
                  <a:lnTo>
                    <a:pt x="606" y="646"/>
                  </a:lnTo>
                  <a:lnTo>
                    <a:pt x="646" y="444"/>
                  </a:lnTo>
                  <a:cubicBezTo>
                    <a:pt x="566" y="364"/>
                    <a:pt x="525" y="323"/>
                    <a:pt x="485" y="243"/>
                  </a:cubicBezTo>
                  <a:cubicBezTo>
                    <a:pt x="404" y="162"/>
                    <a:pt x="324" y="8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 rot="-5400000">
              <a:off x="5795138" y="1611859"/>
              <a:ext cx="33053" cy="35918"/>
            </a:xfrm>
            <a:custGeom>
              <a:avLst/>
              <a:gdLst/>
              <a:ahLst/>
              <a:cxnLst/>
              <a:rect l="l" t="t" r="r" b="b"/>
              <a:pathLst>
                <a:path w="969" h="1053" extrusionOk="0">
                  <a:moveTo>
                    <a:pt x="404" y="1"/>
                  </a:moveTo>
                  <a:lnTo>
                    <a:pt x="323" y="41"/>
                  </a:lnTo>
                  <a:lnTo>
                    <a:pt x="162" y="202"/>
                  </a:lnTo>
                  <a:lnTo>
                    <a:pt x="41" y="404"/>
                  </a:lnTo>
                  <a:cubicBezTo>
                    <a:pt x="41" y="485"/>
                    <a:pt x="0" y="565"/>
                    <a:pt x="41" y="646"/>
                  </a:cubicBezTo>
                  <a:lnTo>
                    <a:pt x="162" y="888"/>
                  </a:lnTo>
                  <a:lnTo>
                    <a:pt x="323" y="969"/>
                  </a:lnTo>
                  <a:lnTo>
                    <a:pt x="404" y="1009"/>
                  </a:lnTo>
                  <a:cubicBezTo>
                    <a:pt x="450" y="1040"/>
                    <a:pt x="502" y="1053"/>
                    <a:pt x="555" y="1053"/>
                  </a:cubicBezTo>
                  <a:cubicBezTo>
                    <a:pt x="642" y="1053"/>
                    <a:pt x="732" y="1018"/>
                    <a:pt x="807" y="969"/>
                  </a:cubicBezTo>
                  <a:lnTo>
                    <a:pt x="928" y="807"/>
                  </a:lnTo>
                  <a:lnTo>
                    <a:pt x="968" y="646"/>
                  </a:lnTo>
                  <a:lnTo>
                    <a:pt x="968" y="444"/>
                  </a:lnTo>
                  <a:lnTo>
                    <a:pt x="928" y="283"/>
                  </a:lnTo>
                  <a:lnTo>
                    <a:pt x="767" y="81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 rot="-5400000">
              <a:off x="5731130" y="1502554"/>
              <a:ext cx="35781" cy="37180"/>
            </a:xfrm>
            <a:custGeom>
              <a:avLst/>
              <a:gdLst/>
              <a:ahLst/>
              <a:cxnLst/>
              <a:rect l="l" t="t" r="r" b="b"/>
              <a:pathLst>
                <a:path w="1049" h="1090" extrusionOk="0">
                  <a:moveTo>
                    <a:pt x="282" y="0"/>
                  </a:moveTo>
                  <a:lnTo>
                    <a:pt x="161" y="81"/>
                  </a:lnTo>
                  <a:lnTo>
                    <a:pt x="81" y="202"/>
                  </a:lnTo>
                  <a:cubicBezTo>
                    <a:pt x="0" y="363"/>
                    <a:pt x="0" y="525"/>
                    <a:pt x="81" y="686"/>
                  </a:cubicBezTo>
                  <a:cubicBezTo>
                    <a:pt x="121" y="847"/>
                    <a:pt x="242" y="1009"/>
                    <a:pt x="444" y="1089"/>
                  </a:cubicBezTo>
                  <a:lnTo>
                    <a:pt x="645" y="1089"/>
                  </a:lnTo>
                  <a:lnTo>
                    <a:pt x="807" y="1009"/>
                  </a:lnTo>
                  <a:lnTo>
                    <a:pt x="968" y="888"/>
                  </a:lnTo>
                  <a:cubicBezTo>
                    <a:pt x="1049" y="726"/>
                    <a:pt x="1049" y="525"/>
                    <a:pt x="1008" y="363"/>
                  </a:cubicBezTo>
                  <a:cubicBezTo>
                    <a:pt x="928" y="12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 rot="-5400000">
              <a:off x="5680221" y="1253568"/>
              <a:ext cx="15145" cy="19306"/>
            </a:xfrm>
            <a:custGeom>
              <a:avLst/>
              <a:gdLst/>
              <a:ahLst/>
              <a:cxnLst/>
              <a:rect l="l" t="t" r="r" b="b"/>
              <a:pathLst>
                <a:path w="444" h="566" extrusionOk="0">
                  <a:moveTo>
                    <a:pt x="282" y="1"/>
                  </a:moveTo>
                  <a:cubicBezTo>
                    <a:pt x="202" y="1"/>
                    <a:pt x="121" y="41"/>
                    <a:pt x="81" y="122"/>
                  </a:cubicBezTo>
                  <a:cubicBezTo>
                    <a:pt x="0" y="283"/>
                    <a:pt x="41" y="445"/>
                    <a:pt x="162" y="566"/>
                  </a:cubicBezTo>
                  <a:lnTo>
                    <a:pt x="323" y="566"/>
                  </a:lnTo>
                  <a:lnTo>
                    <a:pt x="363" y="364"/>
                  </a:lnTo>
                  <a:cubicBezTo>
                    <a:pt x="444" y="283"/>
                    <a:pt x="444" y="203"/>
                    <a:pt x="403" y="122"/>
                  </a:cubicBezTo>
                  <a:lnTo>
                    <a:pt x="363" y="41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 rot="-5400000">
              <a:off x="5780197" y="1264994"/>
              <a:ext cx="23434" cy="26708"/>
            </a:xfrm>
            <a:custGeom>
              <a:avLst/>
              <a:gdLst/>
              <a:ahLst/>
              <a:cxnLst/>
              <a:rect l="l" t="t" r="r" b="b"/>
              <a:pathLst>
                <a:path w="687" h="783" extrusionOk="0">
                  <a:moveTo>
                    <a:pt x="404" y="1"/>
                  </a:moveTo>
                  <a:cubicBezTo>
                    <a:pt x="283" y="1"/>
                    <a:pt x="162" y="41"/>
                    <a:pt x="81" y="162"/>
                  </a:cubicBezTo>
                  <a:cubicBezTo>
                    <a:pt x="1" y="283"/>
                    <a:pt x="1" y="404"/>
                    <a:pt x="41" y="525"/>
                  </a:cubicBezTo>
                  <a:cubicBezTo>
                    <a:pt x="81" y="646"/>
                    <a:pt x="162" y="767"/>
                    <a:pt x="283" y="767"/>
                  </a:cubicBezTo>
                  <a:cubicBezTo>
                    <a:pt x="313" y="777"/>
                    <a:pt x="343" y="782"/>
                    <a:pt x="373" y="782"/>
                  </a:cubicBezTo>
                  <a:cubicBezTo>
                    <a:pt x="462" y="782"/>
                    <a:pt x="545" y="737"/>
                    <a:pt x="606" y="646"/>
                  </a:cubicBezTo>
                  <a:lnTo>
                    <a:pt x="646" y="606"/>
                  </a:lnTo>
                  <a:lnTo>
                    <a:pt x="686" y="445"/>
                  </a:lnTo>
                  <a:lnTo>
                    <a:pt x="686" y="364"/>
                  </a:lnTo>
                  <a:lnTo>
                    <a:pt x="646" y="203"/>
                  </a:lnTo>
                  <a:lnTo>
                    <a:pt x="565" y="122"/>
                  </a:lnTo>
                  <a:lnTo>
                    <a:pt x="485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 rot="-5400000">
              <a:off x="6304741" y="1345733"/>
              <a:ext cx="15179" cy="16543"/>
            </a:xfrm>
            <a:custGeom>
              <a:avLst/>
              <a:gdLst/>
              <a:ahLst/>
              <a:cxnLst/>
              <a:rect l="l" t="t" r="r" b="b"/>
              <a:pathLst>
                <a:path w="445" h="485" extrusionOk="0">
                  <a:moveTo>
                    <a:pt x="121" y="1"/>
                  </a:moveTo>
                  <a:lnTo>
                    <a:pt x="0" y="202"/>
                  </a:lnTo>
                  <a:lnTo>
                    <a:pt x="41" y="243"/>
                  </a:lnTo>
                  <a:cubicBezTo>
                    <a:pt x="41" y="283"/>
                    <a:pt x="41" y="283"/>
                    <a:pt x="41" y="323"/>
                  </a:cubicBezTo>
                  <a:cubicBezTo>
                    <a:pt x="41" y="364"/>
                    <a:pt x="81" y="444"/>
                    <a:pt x="162" y="485"/>
                  </a:cubicBezTo>
                  <a:cubicBezTo>
                    <a:pt x="242" y="485"/>
                    <a:pt x="323" y="485"/>
                    <a:pt x="404" y="444"/>
                  </a:cubicBezTo>
                  <a:lnTo>
                    <a:pt x="404" y="364"/>
                  </a:lnTo>
                  <a:cubicBezTo>
                    <a:pt x="444" y="323"/>
                    <a:pt x="444" y="243"/>
                    <a:pt x="404" y="202"/>
                  </a:cubicBezTo>
                  <a:cubicBezTo>
                    <a:pt x="363" y="41"/>
                    <a:pt x="202" y="4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 rot="-5400000">
              <a:off x="5612120" y="1562417"/>
              <a:ext cx="39943" cy="39909"/>
            </a:xfrm>
            <a:custGeom>
              <a:avLst/>
              <a:gdLst/>
              <a:ahLst/>
              <a:cxnLst/>
              <a:rect l="l" t="t" r="r" b="b"/>
              <a:pathLst>
                <a:path w="1171" h="1170" extrusionOk="0">
                  <a:moveTo>
                    <a:pt x="606" y="0"/>
                  </a:moveTo>
                  <a:cubicBezTo>
                    <a:pt x="364" y="0"/>
                    <a:pt x="162" y="121"/>
                    <a:pt x="41" y="323"/>
                  </a:cubicBezTo>
                  <a:lnTo>
                    <a:pt x="1" y="484"/>
                  </a:lnTo>
                  <a:lnTo>
                    <a:pt x="1" y="645"/>
                  </a:lnTo>
                  <a:lnTo>
                    <a:pt x="41" y="807"/>
                  </a:lnTo>
                  <a:cubicBezTo>
                    <a:pt x="162" y="968"/>
                    <a:pt x="364" y="1089"/>
                    <a:pt x="566" y="1170"/>
                  </a:cubicBezTo>
                  <a:lnTo>
                    <a:pt x="727" y="1170"/>
                  </a:lnTo>
                  <a:lnTo>
                    <a:pt x="848" y="1129"/>
                  </a:lnTo>
                  <a:lnTo>
                    <a:pt x="1009" y="1008"/>
                  </a:lnTo>
                  <a:cubicBezTo>
                    <a:pt x="1130" y="847"/>
                    <a:pt x="1170" y="645"/>
                    <a:pt x="1090" y="444"/>
                  </a:cubicBezTo>
                  <a:cubicBezTo>
                    <a:pt x="1049" y="202"/>
                    <a:pt x="848" y="4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 rot="-5400000">
              <a:off x="6036943" y="1939554"/>
              <a:ext cx="27561" cy="27083"/>
            </a:xfrm>
            <a:custGeom>
              <a:avLst/>
              <a:gdLst/>
              <a:ahLst/>
              <a:cxnLst/>
              <a:rect l="l" t="t" r="r" b="b"/>
              <a:pathLst>
                <a:path w="808" h="794" extrusionOk="0">
                  <a:moveTo>
                    <a:pt x="364" y="1"/>
                  </a:moveTo>
                  <a:cubicBezTo>
                    <a:pt x="283" y="41"/>
                    <a:pt x="202" y="82"/>
                    <a:pt x="122" y="162"/>
                  </a:cubicBezTo>
                  <a:lnTo>
                    <a:pt x="81" y="162"/>
                  </a:lnTo>
                  <a:lnTo>
                    <a:pt x="1" y="323"/>
                  </a:lnTo>
                  <a:lnTo>
                    <a:pt x="1" y="444"/>
                  </a:lnTo>
                  <a:lnTo>
                    <a:pt x="1" y="525"/>
                  </a:lnTo>
                  <a:cubicBezTo>
                    <a:pt x="41" y="646"/>
                    <a:pt x="122" y="727"/>
                    <a:pt x="243" y="767"/>
                  </a:cubicBezTo>
                  <a:cubicBezTo>
                    <a:pt x="293" y="784"/>
                    <a:pt x="350" y="794"/>
                    <a:pt x="411" y="794"/>
                  </a:cubicBezTo>
                  <a:cubicBezTo>
                    <a:pt x="497" y="794"/>
                    <a:pt x="592" y="774"/>
                    <a:pt x="686" y="727"/>
                  </a:cubicBezTo>
                  <a:lnTo>
                    <a:pt x="727" y="646"/>
                  </a:lnTo>
                  <a:lnTo>
                    <a:pt x="807" y="485"/>
                  </a:lnTo>
                  <a:lnTo>
                    <a:pt x="807" y="364"/>
                  </a:lnTo>
                  <a:lnTo>
                    <a:pt x="807" y="323"/>
                  </a:lnTo>
                  <a:cubicBezTo>
                    <a:pt x="767" y="203"/>
                    <a:pt x="686" y="82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 rot="-5400000">
              <a:off x="5805780" y="1707128"/>
              <a:ext cx="31688" cy="36600"/>
            </a:xfrm>
            <a:custGeom>
              <a:avLst/>
              <a:gdLst/>
              <a:ahLst/>
              <a:cxnLst/>
              <a:rect l="l" t="t" r="r" b="b"/>
              <a:pathLst>
                <a:path w="929" h="1073" extrusionOk="0">
                  <a:moveTo>
                    <a:pt x="404" y="1"/>
                  </a:moveTo>
                  <a:lnTo>
                    <a:pt x="243" y="41"/>
                  </a:lnTo>
                  <a:lnTo>
                    <a:pt x="81" y="243"/>
                  </a:lnTo>
                  <a:lnTo>
                    <a:pt x="1" y="445"/>
                  </a:lnTo>
                  <a:lnTo>
                    <a:pt x="1" y="687"/>
                  </a:lnTo>
                  <a:cubicBezTo>
                    <a:pt x="115" y="1002"/>
                    <a:pt x="291" y="1073"/>
                    <a:pt x="427" y="1073"/>
                  </a:cubicBezTo>
                  <a:cubicBezTo>
                    <a:pt x="482" y="1073"/>
                    <a:pt x="530" y="1061"/>
                    <a:pt x="565" y="1049"/>
                  </a:cubicBezTo>
                  <a:lnTo>
                    <a:pt x="727" y="928"/>
                  </a:lnTo>
                  <a:lnTo>
                    <a:pt x="888" y="727"/>
                  </a:lnTo>
                  <a:cubicBezTo>
                    <a:pt x="928" y="606"/>
                    <a:pt x="928" y="485"/>
                    <a:pt x="928" y="364"/>
                  </a:cubicBezTo>
                  <a:lnTo>
                    <a:pt x="807" y="122"/>
                  </a:lnTo>
                  <a:lnTo>
                    <a:pt x="646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 rot="-5400000">
              <a:off x="5597624" y="1832636"/>
              <a:ext cx="38544" cy="42808"/>
            </a:xfrm>
            <a:custGeom>
              <a:avLst/>
              <a:gdLst/>
              <a:ahLst/>
              <a:cxnLst/>
              <a:rect l="l" t="t" r="r" b="b"/>
              <a:pathLst>
                <a:path w="1130" h="1255" extrusionOk="0">
                  <a:moveTo>
                    <a:pt x="528" y="1"/>
                  </a:moveTo>
                  <a:cubicBezTo>
                    <a:pt x="417" y="1"/>
                    <a:pt x="301" y="35"/>
                    <a:pt x="202" y="85"/>
                  </a:cubicBezTo>
                  <a:lnTo>
                    <a:pt x="81" y="246"/>
                  </a:lnTo>
                  <a:lnTo>
                    <a:pt x="0" y="408"/>
                  </a:lnTo>
                  <a:lnTo>
                    <a:pt x="0" y="609"/>
                  </a:lnTo>
                  <a:cubicBezTo>
                    <a:pt x="0" y="649"/>
                    <a:pt x="40" y="690"/>
                    <a:pt x="40" y="730"/>
                  </a:cubicBezTo>
                  <a:cubicBezTo>
                    <a:pt x="121" y="1053"/>
                    <a:pt x="403" y="1254"/>
                    <a:pt x="726" y="1254"/>
                  </a:cubicBezTo>
                  <a:lnTo>
                    <a:pt x="887" y="1174"/>
                  </a:lnTo>
                  <a:lnTo>
                    <a:pt x="968" y="1093"/>
                  </a:lnTo>
                  <a:lnTo>
                    <a:pt x="1089" y="972"/>
                  </a:lnTo>
                  <a:cubicBezTo>
                    <a:pt x="1129" y="770"/>
                    <a:pt x="1129" y="609"/>
                    <a:pt x="1089" y="448"/>
                  </a:cubicBezTo>
                  <a:cubicBezTo>
                    <a:pt x="1008" y="246"/>
                    <a:pt x="887" y="125"/>
                    <a:pt x="726" y="45"/>
                  </a:cubicBezTo>
                  <a:cubicBezTo>
                    <a:pt x="664" y="14"/>
                    <a:pt x="59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 rot="-5400000">
              <a:off x="6072964" y="1294159"/>
              <a:ext cx="23399" cy="23399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242" y="0"/>
                  </a:moveTo>
                  <a:lnTo>
                    <a:pt x="161" y="81"/>
                  </a:lnTo>
                  <a:lnTo>
                    <a:pt x="40" y="242"/>
                  </a:lnTo>
                  <a:cubicBezTo>
                    <a:pt x="0" y="283"/>
                    <a:pt x="0" y="363"/>
                    <a:pt x="40" y="444"/>
                  </a:cubicBezTo>
                  <a:lnTo>
                    <a:pt x="81" y="565"/>
                  </a:lnTo>
                  <a:lnTo>
                    <a:pt x="282" y="686"/>
                  </a:lnTo>
                  <a:lnTo>
                    <a:pt x="444" y="686"/>
                  </a:lnTo>
                  <a:lnTo>
                    <a:pt x="524" y="605"/>
                  </a:lnTo>
                  <a:lnTo>
                    <a:pt x="645" y="404"/>
                  </a:lnTo>
                  <a:cubicBezTo>
                    <a:pt x="686" y="363"/>
                    <a:pt x="686" y="283"/>
                    <a:pt x="686" y="242"/>
                  </a:cubicBezTo>
                  <a:lnTo>
                    <a:pt x="605" y="16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 rot="-5400000">
              <a:off x="6302421" y="1879350"/>
              <a:ext cx="19306" cy="15418"/>
            </a:xfrm>
            <a:custGeom>
              <a:avLst/>
              <a:gdLst/>
              <a:ahLst/>
              <a:cxnLst/>
              <a:rect l="l" t="t" r="r" b="b"/>
              <a:pathLst>
                <a:path w="566" h="452" extrusionOk="0">
                  <a:moveTo>
                    <a:pt x="330" y="0"/>
                  </a:moveTo>
                  <a:cubicBezTo>
                    <a:pt x="289" y="0"/>
                    <a:pt x="245" y="10"/>
                    <a:pt x="202" y="32"/>
                  </a:cubicBezTo>
                  <a:cubicBezTo>
                    <a:pt x="81" y="72"/>
                    <a:pt x="1" y="193"/>
                    <a:pt x="41" y="355"/>
                  </a:cubicBezTo>
                  <a:lnTo>
                    <a:pt x="121" y="435"/>
                  </a:lnTo>
                  <a:cubicBezTo>
                    <a:pt x="154" y="446"/>
                    <a:pt x="189" y="451"/>
                    <a:pt x="225" y="451"/>
                  </a:cubicBezTo>
                  <a:cubicBezTo>
                    <a:pt x="323" y="451"/>
                    <a:pt x="425" y="414"/>
                    <a:pt x="484" y="355"/>
                  </a:cubicBezTo>
                  <a:lnTo>
                    <a:pt x="565" y="234"/>
                  </a:lnTo>
                  <a:lnTo>
                    <a:pt x="565" y="193"/>
                  </a:lnTo>
                  <a:cubicBezTo>
                    <a:pt x="536" y="75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34"/>
          <p:cNvGrpSpPr/>
          <p:nvPr/>
        </p:nvGrpSpPr>
        <p:grpSpPr>
          <a:xfrm rot="-5816737">
            <a:off x="6882769" y="2950255"/>
            <a:ext cx="2567074" cy="2205188"/>
            <a:chOff x="-754697" y="1352100"/>
            <a:chExt cx="6171556" cy="3954075"/>
          </a:xfrm>
        </p:grpSpPr>
        <p:sp>
          <p:nvSpPr>
            <p:cNvPr id="1409" name="Google Shape;1409;p34"/>
            <p:cNvSpPr/>
            <p:nvPr/>
          </p:nvSpPr>
          <p:spPr>
            <a:xfrm rot="-5400000">
              <a:off x="58844" y="2158513"/>
              <a:ext cx="2111360" cy="3738443"/>
            </a:xfrm>
            <a:custGeom>
              <a:avLst/>
              <a:gdLst/>
              <a:ahLst/>
              <a:cxnLst/>
              <a:rect l="l" t="t" r="r" b="b"/>
              <a:pathLst>
                <a:path w="38310" h="68080" extrusionOk="0">
                  <a:moveTo>
                    <a:pt x="314" y="1"/>
                  </a:moveTo>
                  <a:cubicBezTo>
                    <a:pt x="147" y="1"/>
                    <a:pt x="1" y="191"/>
                    <a:pt x="153" y="313"/>
                  </a:cubicBezTo>
                  <a:cubicBezTo>
                    <a:pt x="3661" y="3942"/>
                    <a:pt x="6968" y="7693"/>
                    <a:pt x="10074" y="11645"/>
                  </a:cubicBezTo>
                  <a:cubicBezTo>
                    <a:pt x="13179" y="15597"/>
                    <a:pt x="16083" y="19711"/>
                    <a:pt x="18785" y="23945"/>
                  </a:cubicBezTo>
                  <a:cubicBezTo>
                    <a:pt x="21527" y="28261"/>
                    <a:pt x="24027" y="32737"/>
                    <a:pt x="26326" y="37294"/>
                  </a:cubicBezTo>
                  <a:cubicBezTo>
                    <a:pt x="28625" y="41852"/>
                    <a:pt x="30682" y="46570"/>
                    <a:pt x="32537" y="51369"/>
                  </a:cubicBezTo>
                  <a:cubicBezTo>
                    <a:pt x="34392" y="56168"/>
                    <a:pt x="36005" y="61048"/>
                    <a:pt x="37376" y="66049"/>
                  </a:cubicBezTo>
                  <a:cubicBezTo>
                    <a:pt x="37538" y="66694"/>
                    <a:pt x="37739" y="67299"/>
                    <a:pt x="37901" y="67904"/>
                  </a:cubicBezTo>
                  <a:cubicBezTo>
                    <a:pt x="37918" y="68026"/>
                    <a:pt x="38002" y="68080"/>
                    <a:pt x="38087" y="68080"/>
                  </a:cubicBezTo>
                  <a:cubicBezTo>
                    <a:pt x="38198" y="68080"/>
                    <a:pt x="38309" y="67984"/>
                    <a:pt x="38263" y="67824"/>
                  </a:cubicBezTo>
                  <a:cubicBezTo>
                    <a:pt x="36973" y="62823"/>
                    <a:pt x="35400" y="57903"/>
                    <a:pt x="33626" y="53023"/>
                  </a:cubicBezTo>
                  <a:cubicBezTo>
                    <a:pt x="31811" y="48183"/>
                    <a:pt x="29794" y="43465"/>
                    <a:pt x="27536" y="38827"/>
                  </a:cubicBezTo>
                  <a:cubicBezTo>
                    <a:pt x="25278" y="34229"/>
                    <a:pt x="22858" y="29753"/>
                    <a:pt x="20156" y="25438"/>
                  </a:cubicBezTo>
                  <a:cubicBezTo>
                    <a:pt x="17494" y="21082"/>
                    <a:pt x="14631" y="16888"/>
                    <a:pt x="11525" y="12855"/>
                  </a:cubicBezTo>
                  <a:cubicBezTo>
                    <a:pt x="8460" y="8862"/>
                    <a:pt x="5194" y="5031"/>
                    <a:pt x="1725" y="1361"/>
                  </a:cubicBezTo>
                  <a:cubicBezTo>
                    <a:pt x="1322" y="918"/>
                    <a:pt x="879" y="514"/>
                    <a:pt x="475" y="71"/>
                  </a:cubicBezTo>
                  <a:cubicBezTo>
                    <a:pt x="426" y="21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 rot="-5400000">
              <a:off x="-57623" y="2120398"/>
              <a:ext cx="2476039" cy="939443"/>
            </a:xfrm>
            <a:custGeom>
              <a:avLst/>
              <a:gdLst/>
              <a:ahLst/>
              <a:cxnLst/>
              <a:rect l="l" t="t" r="r" b="b"/>
              <a:pathLst>
                <a:path w="44927" h="17108" extrusionOk="0">
                  <a:moveTo>
                    <a:pt x="8186" y="0"/>
                  </a:moveTo>
                  <a:cubicBezTo>
                    <a:pt x="5062" y="0"/>
                    <a:pt x="1997" y="894"/>
                    <a:pt x="0" y="3391"/>
                  </a:cubicBezTo>
                  <a:lnTo>
                    <a:pt x="202" y="3431"/>
                  </a:lnTo>
                  <a:cubicBezTo>
                    <a:pt x="6735" y="8391"/>
                    <a:pt x="13752" y="12787"/>
                    <a:pt x="21415" y="15207"/>
                  </a:cubicBezTo>
                  <a:cubicBezTo>
                    <a:pt x="25260" y="16421"/>
                    <a:pt x="29289" y="17107"/>
                    <a:pt x="33291" y="17107"/>
                  </a:cubicBezTo>
                  <a:cubicBezTo>
                    <a:pt x="37263" y="17107"/>
                    <a:pt x="41210" y="16431"/>
                    <a:pt x="44927" y="14925"/>
                  </a:cubicBezTo>
                  <a:cubicBezTo>
                    <a:pt x="43193" y="13190"/>
                    <a:pt x="40934" y="12182"/>
                    <a:pt x="38756" y="11214"/>
                  </a:cubicBezTo>
                  <a:lnTo>
                    <a:pt x="23230" y="4439"/>
                  </a:lnTo>
                  <a:cubicBezTo>
                    <a:pt x="19681" y="2907"/>
                    <a:pt x="16132" y="1334"/>
                    <a:pt x="12381" y="487"/>
                  </a:cubicBezTo>
                  <a:cubicBezTo>
                    <a:pt x="11034" y="185"/>
                    <a:pt x="9604" y="0"/>
                    <a:pt x="8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 rot="-5400000">
              <a:off x="2604364" y="700076"/>
              <a:ext cx="1778205" cy="3846785"/>
            </a:xfrm>
            <a:custGeom>
              <a:avLst/>
              <a:gdLst/>
              <a:ahLst/>
              <a:cxnLst/>
              <a:rect l="l" t="t" r="r" b="b"/>
              <a:pathLst>
                <a:path w="32265" h="70053" extrusionOk="0">
                  <a:moveTo>
                    <a:pt x="445" y="1"/>
                  </a:moveTo>
                  <a:lnTo>
                    <a:pt x="445" y="1"/>
                  </a:lnTo>
                  <a:cubicBezTo>
                    <a:pt x="1" y="8228"/>
                    <a:pt x="2300" y="16334"/>
                    <a:pt x="5082" y="24077"/>
                  </a:cubicBezTo>
                  <a:cubicBezTo>
                    <a:pt x="9438" y="36135"/>
                    <a:pt x="15003" y="47710"/>
                    <a:pt x="21738" y="58599"/>
                  </a:cubicBezTo>
                  <a:cubicBezTo>
                    <a:pt x="24440" y="62995"/>
                    <a:pt x="27465" y="67390"/>
                    <a:pt x="31699" y="70052"/>
                  </a:cubicBezTo>
                  <a:cubicBezTo>
                    <a:pt x="32264" y="69649"/>
                    <a:pt x="32264" y="68762"/>
                    <a:pt x="32143" y="68036"/>
                  </a:cubicBezTo>
                  <a:cubicBezTo>
                    <a:pt x="31095" y="59446"/>
                    <a:pt x="30006" y="50815"/>
                    <a:pt x="28917" y="42225"/>
                  </a:cubicBezTo>
                  <a:cubicBezTo>
                    <a:pt x="28554" y="38757"/>
                    <a:pt x="27989" y="35329"/>
                    <a:pt x="27223" y="31901"/>
                  </a:cubicBezTo>
                  <a:cubicBezTo>
                    <a:pt x="24239" y="19399"/>
                    <a:pt x="11212" y="5445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 rot="-5400000">
              <a:off x="1895155" y="2583442"/>
              <a:ext cx="853582" cy="3058352"/>
            </a:xfrm>
            <a:custGeom>
              <a:avLst/>
              <a:gdLst/>
              <a:ahLst/>
              <a:cxnLst/>
              <a:rect l="l" t="t" r="r" b="b"/>
              <a:pathLst>
                <a:path w="15488" h="55695" extrusionOk="0">
                  <a:moveTo>
                    <a:pt x="11696" y="0"/>
                  </a:moveTo>
                  <a:cubicBezTo>
                    <a:pt x="4800" y="5001"/>
                    <a:pt x="1170" y="14156"/>
                    <a:pt x="566" y="23189"/>
                  </a:cubicBezTo>
                  <a:cubicBezTo>
                    <a:pt x="1" y="32183"/>
                    <a:pt x="2098" y="41136"/>
                    <a:pt x="4518" y="49766"/>
                  </a:cubicBezTo>
                  <a:cubicBezTo>
                    <a:pt x="5163" y="51944"/>
                    <a:pt x="5849" y="54202"/>
                    <a:pt x="7421" y="55695"/>
                  </a:cubicBezTo>
                  <a:cubicBezTo>
                    <a:pt x="8873" y="46741"/>
                    <a:pt x="10769" y="37829"/>
                    <a:pt x="13148" y="29077"/>
                  </a:cubicBezTo>
                  <a:cubicBezTo>
                    <a:pt x="15487" y="20326"/>
                    <a:pt x="14237" y="8711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 rot="-5400000">
              <a:off x="-967442" y="3510662"/>
              <a:ext cx="1631495" cy="399324"/>
            </a:xfrm>
            <a:custGeom>
              <a:avLst/>
              <a:gdLst/>
              <a:ahLst/>
              <a:cxnLst/>
              <a:rect l="l" t="t" r="r" b="b"/>
              <a:pathLst>
                <a:path w="29603" h="7272" extrusionOk="0">
                  <a:moveTo>
                    <a:pt x="14143" y="0"/>
                  </a:moveTo>
                  <a:cubicBezTo>
                    <a:pt x="11170" y="0"/>
                    <a:pt x="8191" y="288"/>
                    <a:pt x="5244" y="872"/>
                  </a:cubicBezTo>
                  <a:cubicBezTo>
                    <a:pt x="3187" y="1275"/>
                    <a:pt x="888" y="2001"/>
                    <a:pt x="1" y="4058"/>
                  </a:cubicBezTo>
                  <a:cubicBezTo>
                    <a:pt x="4518" y="6518"/>
                    <a:pt x="10446" y="6962"/>
                    <a:pt x="15487" y="7244"/>
                  </a:cubicBezTo>
                  <a:cubicBezTo>
                    <a:pt x="15858" y="7262"/>
                    <a:pt x="16230" y="7271"/>
                    <a:pt x="16603" y="7271"/>
                  </a:cubicBezTo>
                  <a:cubicBezTo>
                    <a:pt x="21253" y="7271"/>
                    <a:pt x="25981" y="5858"/>
                    <a:pt x="29602" y="2647"/>
                  </a:cubicBezTo>
                  <a:cubicBezTo>
                    <a:pt x="24609" y="896"/>
                    <a:pt x="19386" y="0"/>
                    <a:pt x="14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 rot="-5400000">
              <a:off x="140117" y="4026774"/>
              <a:ext cx="844654" cy="1714149"/>
            </a:xfrm>
            <a:custGeom>
              <a:avLst/>
              <a:gdLst/>
              <a:ahLst/>
              <a:cxnLst/>
              <a:rect l="l" t="t" r="r" b="b"/>
              <a:pathLst>
                <a:path w="15326" h="31216" extrusionOk="0">
                  <a:moveTo>
                    <a:pt x="11696" y="0"/>
                  </a:moveTo>
                  <a:cubicBezTo>
                    <a:pt x="6897" y="2864"/>
                    <a:pt x="3428" y="7986"/>
                    <a:pt x="1735" y="13632"/>
                  </a:cubicBezTo>
                  <a:cubicBezTo>
                    <a:pt x="41" y="19237"/>
                    <a:pt x="0" y="25367"/>
                    <a:pt x="1009" y="31215"/>
                  </a:cubicBezTo>
                  <a:cubicBezTo>
                    <a:pt x="4074" y="26577"/>
                    <a:pt x="7058" y="21859"/>
                    <a:pt x="9921" y="17019"/>
                  </a:cubicBezTo>
                  <a:cubicBezTo>
                    <a:pt x="11131" y="15084"/>
                    <a:pt x="12139" y="13027"/>
                    <a:pt x="12946" y="10889"/>
                  </a:cubicBezTo>
                  <a:cubicBezTo>
                    <a:pt x="13793" y="8187"/>
                    <a:pt x="15325" y="3025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 rot="-5400000">
              <a:off x="2581706" y="1169765"/>
              <a:ext cx="1405810" cy="3070158"/>
            </a:xfrm>
            <a:custGeom>
              <a:avLst/>
              <a:gdLst/>
              <a:ahLst/>
              <a:cxnLst/>
              <a:rect l="l" t="t" r="r" b="b"/>
              <a:pathLst>
                <a:path w="25508" h="55910" extrusionOk="0">
                  <a:moveTo>
                    <a:pt x="361" y="0"/>
                  </a:moveTo>
                  <a:cubicBezTo>
                    <a:pt x="179" y="0"/>
                    <a:pt x="1" y="257"/>
                    <a:pt x="156" y="443"/>
                  </a:cubicBezTo>
                  <a:lnTo>
                    <a:pt x="277" y="564"/>
                  </a:lnTo>
                  <a:lnTo>
                    <a:pt x="640" y="1048"/>
                  </a:lnTo>
                  <a:cubicBezTo>
                    <a:pt x="1083" y="1693"/>
                    <a:pt x="1527" y="2298"/>
                    <a:pt x="1970" y="2943"/>
                  </a:cubicBezTo>
                  <a:cubicBezTo>
                    <a:pt x="3584" y="5242"/>
                    <a:pt x="5076" y="7581"/>
                    <a:pt x="6487" y="10001"/>
                  </a:cubicBezTo>
                  <a:cubicBezTo>
                    <a:pt x="8665" y="13590"/>
                    <a:pt x="10722" y="17300"/>
                    <a:pt x="12577" y="21091"/>
                  </a:cubicBezTo>
                  <a:cubicBezTo>
                    <a:pt x="14956" y="25850"/>
                    <a:pt x="17094" y="30770"/>
                    <a:pt x="18989" y="35771"/>
                  </a:cubicBezTo>
                  <a:cubicBezTo>
                    <a:pt x="21167" y="41538"/>
                    <a:pt x="22982" y="47426"/>
                    <a:pt x="24434" y="53395"/>
                  </a:cubicBezTo>
                  <a:cubicBezTo>
                    <a:pt x="24635" y="54161"/>
                    <a:pt x="24797" y="54968"/>
                    <a:pt x="24958" y="55734"/>
                  </a:cubicBezTo>
                  <a:cubicBezTo>
                    <a:pt x="24989" y="55857"/>
                    <a:pt x="25078" y="55910"/>
                    <a:pt x="25175" y="55910"/>
                  </a:cubicBezTo>
                  <a:cubicBezTo>
                    <a:pt x="25332" y="55910"/>
                    <a:pt x="25507" y="55772"/>
                    <a:pt x="25482" y="55573"/>
                  </a:cubicBezTo>
                  <a:cubicBezTo>
                    <a:pt x="24111" y="49483"/>
                    <a:pt x="22337" y="43474"/>
                    <a:pt x="20199" y="37586"/>
                  </a:cubicBezTo>
                  <a:cubicBezTo>
                    <a:pt x="18344" y="32424"/>
                    <a:pt x="16207" y="27383"/>
                    <a:pt x="13827" y="22463"/>
                  </a:cubicBezTo>
                  <a:cubicBezTo>
                    <a:pt x="11932" y="18470"/>
                    <a:pt x="9875" y="14598"/>
                    <a:pt x="7617" y="10807"/>
                  </a:cubicBezTo>
                  <a:cubicBezTo>
                    <a:pt x="6124" y="8226"/>
                    <a:pt x="4471" y="5686"/>
                    <a:pt x="2777" y="3185"/>
                  </a:cubicBezTo>
                  <a:cubicBezTo>
                    <a:pt x="2091" y="2177"/>
                    <a:pt x="1366" y="1088"/>
                    <a:pt x="599" y="161"/>
                  </a:cubicBezTo>
                  <a:lnTo>
                    <a:pt x="519" y="80"/>
                  </a:lnTo>
                  <a:cubicBezTo>
                    <a:pt x="472" y="24"/>
                    <a:pt x="416" y="0"/>
                    <a:pt x="361" y="0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 rot="-5400000">
              <a:off x="173498" y="2212286"/>
              <a:ext cx="2072506" cy="627705"/>
            </a:xfrm>
            <a:custGeom>
              <a:avLst/>
              <a:gdLst/>
              <a:ahLst/>
              <a:cxnLst/>
              <a:rect l="l" t="t" r="r" b="b"/>
              <a:pathLst>
                <a:path w="37605" h="11431" extrusionOk="0">
                  <a:moveTo>
                    <a:pt x="939" y="1"/>
                  </a:moveTo>
                  <a:cubicBezTo>
                    <a:pt x="740" y="1"/>
                    <a:pt x="540" y="29"/>
                    <a:pt x="340" y="58"/>
                  </a:cubicBezTo>
                  <a:lnTo>
                    <a:pt x="300" y="58"/>
                  </a:lnTo>
                  <a:cubicBezTo>
                    <a:pt x="0" y="95"/>
                    <a:pt x="83" y="550"/>
                    <a:pt x="355" y="550"/>
                  </a:cubicBezTo>
                  <a:cubicBezTo>
                    <a:pt x="376" y="550"/>
                    <a:pt x="398" y="548"/>
                    <a:pt x="421" y="542"/>
                  </a:cubicBezTo>
                  <a:lnTo>
                    <a:pt x="421" y="501"/>
                  </a:lnTo>
                  <a:lnTo>
                    <a:pt x="905" y="501"/>
                  </a:lnTo>
                  <a:cubicBezTo>
                    <a:pt x="1469" y="501"/>
                    <a:pt x="2074" y="542"/>
                    <a:pt x="2639" y="622"/>
                  </a:cubicBezTo>
                  <a:cubicBezTo>
                    <a:pt x="5301" y="985"/>
                    <a:pt x="7922" y="1671"/>
                    <a:pt x="10423" y="2599"/>
                  </a:cubicBezTo>
                  <a:cubicBezTo>
                    <a:pt x="14980" y="4171"/>
                    <a:pt x="19295" y="6309"/>
                    <a:pt x="23771" y="8003"/>
                  </a:cubicBezTo>
                  <a:cubicBezTo>
                    <a:pt x="26917" y="9213"/>
                    <a:pt x="30143" y="10140"/>
                    <a:pt x="33450" y="10866"/>
                  </a:cubicBezTo>
                  <a:cubicBezTo>
                    <a:pt x="34338" y="11068"/>
                    <a:pt x="35225" y="11189"/>
                    <a:pt x="36112" y="11310"/>
                  </a:cubicBezTo>
                  <a:cubicBezTo>
                    <a:pt x="36475" y="11390"/>
                    <a:pt x="36838" y="11431"/>
                    <a:pt x="37241" y="11431"/>
                  </a:cubicBezTo>
                  <a:lnTo>
                    <a:pt x="37282" y="11431"/>
                  </a:lnTo>
                  <a:cubicBezTo>
                    <a:pt x="37604" y="11431"/>
                    <a:pt x="37604" y="10947"/>
                    <a:pt x="37282" y="10947"/>
                  </a:cubicBezTo>
                  <a:cubicBezTo>
                    <a:pt x="36273" y="10866"/>
                    <a:pt x="35265" y="10705"/>
                    <a:pt x="34257" y="10503"/>
                  </a:cubicBezTo>
                  <a:cubicBezTo>
                    <a:pt x="31192" y="9898"/>
                    <a:pt x="28127" y="9051"/>
                    <a:pt x="25183" y="8003"/>
                  </a:cubicBezTo>
                  <a:cubicBezTo>
                    <a:pt x="22884" y="7196"/>
                    <a:pt x="20626" y="6269"/>
                    <a:pt x="18408" y="5301"/>
                  </a:cubicBezTo>
                  <a:cubicBezTo>
                    <a:pt x="16149" y="4333"/>
                    <a:pt x="13971" y="3365"/>
                    <a:pt x="11713" y="2518"/>
                  </a:cubicBezTo>
                  <a:cubicBezTo>
                    <a:pt x="8971" y="1469"/>
                    <a:pt x="6107" y="663"/>
                    <a:pt x="3244" y="179"/>
                  </a:cubicBezTo>
                  <a:cubicBezTo>
                    <a:pt x="2558" y="58"/>
                    <a:pt x="1873" y="18"/>
                    <a:pt x="1187" y="18"/>
                  </a:cubicBezTo>
                  <a:cubicBezTo>
                    <a:pt x="1105" y="6"/>
                    <a:pt x="1022" y="1"/>
                    <a:pt x="939" y="1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 rot="-5400000">
              <a:off x="1927538" y="2923913"/>
              <a:ext cx="349248" cy="2321591"/>
            </a:xfrm>
            <a:custGeom>
              <a:avLst/>
              <a:gdLst/>
              <a:ahLst/>
              <a:cxnLst/>
              <a:rect l="l" t="t" r="r" b="b"/>
              <a:pathLst>
                <a:path w="6337" h="42278" extrusionOk="0">
                  <a:moveTo>
                    <a:pt x="5975" y="0"/>
                  </a:moveTo>
                  <a:cubicBezTo>
                    <a:pt x="5906" y="0"/>
                    <a:pt x="5843" y="34"/>
                    <a:pt x="5808" y="117"/>
                  </a:cubicBezTo>
                  <a:lnTo>
                    <a:pt x="5808" y="157"/>
                  </a:lnTo>
                  <a:cubicBezTo>
                    <a:pt x="5525" y="803"/>
                    <a:pt x="5243" y="1488"/>
                    <a:pt x="5001" y="2174"/>
                  </a:cubicBezTo>
                  <a:cubicBezTo>
                    <a:pt x="4316" y="3989"/>
                    <a:pt x="3751" y="5884"/>
                    <a:pt x="3227" y="7739"/>
                  </a:cubicBezTo>
                  <a:cubicBezTo>
                    <a:pt x="2420" y="10603"/>
                    <a:pt x="1775" y="13466"/>
                    <a:pt x="1291" y="16410"/>
                  </a:cubicBezTo>
                  <a:cubicBezTo>
                    <a:pt x="686" y="20040"/>
                    <a:pt x="323" y="23750"/>
                    <a:pt x="162" y="27420"/>
                  </a:cubicBezTo>
                  <a:cubicBezTo>
                    <a:pt x="0" y="31775"/>
                    <a:pt x="202" y="36131"/>
                    <a:pt x="726" y="40406"/>
                  </a:cubicBezTo>
                  <a:cubicBezTo>
                    <a:pt x="807" y="40970"/>
                    <a:pt x="847" y="41535"/>
                    <a:pt x="928" y="42100"/>
                  </a:cubicBezTo>
                  <a:cubicBezTo>
                    <a:pt x="959" y="42226"/>
                    <a:pt x="1052" y="42278"/>
                    <a:pt x="1152" y="42278"/>
                  </a:cubicBezTo>
                  <a:cubicBezTo>
                    <a:pt x="1307" y="42278"/>
                    <a:pt x="1477" y="42151"/>
                    <a:pt x="1452" y="41979"/>
                  </a:cubicBezTo>
                  <a:cubicBezTo>
                    <a:pt x="847" y="37623"/>
                    <a:pt x="565" y="33227"/>
                    <a:pt x="646" y="28872"/>
                  </a:cubicBezTo>
                  <a:cubicBezTo>
                    <a:pt x="807" y="22056"/>
                    <a:pt x="1734" y="15321"/>
                    <a:pt x="3469" y="8788"/>
                  </a:cubicBezTo>
                  <a:cubicBezTo>
                    <a:pt x="3993" y="6771"/>
                    <a:pt x="4598" y="4795"/>
                    <a:pt x="5324" y="2819"/>
                  </a:cubicBezTo>
                  <a:cubicBezTo>
                    <a:pt x="5525" y="2255"/>
                    <a:pt x="5727" y="1690"/>
                    <a:pt x="5969" y="1125"/>
                  </a:cubicBezTo>
                  <a:lnTo>
                    <a:pt x="6090" y="843"/>
                  </a:lnTo>
                  <a:cubicBezTo>
                    <a:pt x="6090" y="803"/>
                    <a:pt x="6130" y="762"/>
                    <a:pt x="6130" y="722"/>
                  </a:cubicBezTo>
                  <a:lnTo>
                    <a:pt x="6130" y="682"/>
                  </a:lnTo>
                  <a:cubicBezTo>
                    <a:pt x="6171" y="601"/>
                    <a:pt x="6211" y="520"/>
                    <a:pt x="6251" y="440"/>
                  </a:cubicBezTo>
                  <a:lnTo>
                    <a:pt x="6251" y="399"/>
                  </a:lnTo>
                  <a:cubicBezTo>
                    <a:pt x="6337" y="200"/>
                    <a:pt x="6140" y="0"/>
                    <a:pt x="5975" y="0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 rot="-5400000">
              <a:off x="205460" y="4311468"/>
              <a:ext cx="545448" cy="1188911"/>
            </a:xfrm>
            <a:custGeom>
              <a:avLst/>
              <a:gdLst/>
              <a:ahLst/>
              <a:cxnLst/>
              <a:rect l="l" t="t" r="r" b="b"/>
              <a:pathLst>
                <a:path w="9897" h="21651" extrusionOk="0">
                  <a:moveTo>
                    <a:pt x="9500" y="0"/>
                  </a:moveTo>
                  <a:cubicBezTo>
                    <a:pt x="9446" y="0"/>
                    <a:pt x="9391" y="18"/>
                    <a:pt x="9341" y="59"/>
                  </a:cubicBezTo>
                  <a:cubicBezTo>
                    <a:pt x="8414" y="906"/>
                    <a:pt x="7607" y="1915"/>
                    <a:pt x="6922" y="3003"/>
                  </a:cubicBezTo>
                  <a:cubicBezTo>
                    <a:pt x="4946" y="5947"/>
                    <a:pt x="3373" y="9133"/>
                    <a:pt x="2284" y="12521"/>
                  </a:cubicBezTo>
                  <a:cubicBezTo>
                    <a:pt x="1316" y="15384"/>
                    <a:pt x="550" y="18329"/>
                    <a:pt x="25" y="21313"/>
                  </a:cubicBezTo>
                  <a:cubicBezTo>
                    <a:pt x="1" y="21512"/>
                    <a:pt x="176" y="21650"/>
                    <a:pt x="333" y="21650"/>
                  </a:cubicBezTo>
                  <a:cubicBezTo>
                    <a:pt x="429" y="21650"/>
                    <a:pt x="519" y="21597"/>
                    <a:pt x="550" y="21474"/>
                  </a:cubicBezTo>
                  <a:cubicBezTo>
                    <a:pt x="1316" y="16675"/>
                    <a:pt x="2768" y="12037"/>
                    <a:pt x="4825" y="7641"/>
                  </a:cubicBezTo>
                  <a:cubicBezTo>
                    <a:pt x="5873" y="5343"/>
                    <a:pt x="7244" y="3205"/>
                    <a:pt x="8898" y="1269"/>
                  </a:cubicBezTo>
                  <a:cubicBezTo>
                    <a:pt x="9140" y="987"/>
                    <a:pt x="9422" y="705"/>
                    <a:pt x="9704" y="422"/>
                  </a:cubicBezTo>
                  <a:cubicBezTo>
                    <a:pt x="9897" y="262"/>
                    <a:pt x="9707" y="0"/>
                    <a:pt x="9500" y="0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 rot="-5400000">
              <a:off x="-842421" y="3681359"/>
              <a:ext cx="1323361" cy="87750"/>
            </a:xfrm>
            <a:custGeom>
              <a:avLst/>
              <a:gdLst/>
              <a:ahLst/>
              <a:cxnLst/>
              <a:rect l="l" t="t" r="r" b="b"/>
              <a:pathLst>
                <a:path w="24012" h="1598" extrusionOk="0">
                  <a:moveTo>
                    <a:pt x="13224" y="1"/>
                  </a:moveTo>
                  <a:cubicBezTo>
                    <a:pt x="11591" y="1"/>
                    <a:pt x="9957" y="32"/>
                    <a:pt x="8324" y="97"/>
                  </a:cubicBezTo>
                  <a:cubicBezTo>
                    <a:pt x="5945" y="177"/>
                    <a:pt x="3566" y="419"/>
                    <a:pt x="1267" y="863"/>
                  </a:cubicBezTo>
                  <a:cubicBezTo>
                    <a:pt x="944" y="944"/>
                    <a:pt x="622" y="984"/>
                    <a:pt x="299" y="1105"/>
                  </a:cubicBezTo>
                  <a:cubicBezTo>
                    <a:pt x="1" y="1179"/>
                    <a:pt x="116" y="1598"/>
                    <a:pt x="357" y="1598"/>
                  </a:cubicBezTo>
                  <a:cubicBezTo>
                    <a:pt x="377" y="1598"/>
                    <a:pt x="398" y="1595"/>
                    <a:pt x="420" y="1589"/>
                  </a:cubicBezTo>
                  <a:cubicBezTo>
                    <a:pt x="1428" y="1307"/>
                    <a:pt x="2436" y="1105"/>
                    <a:pt x="3485" y="1024"/>
                  </a:cubicBezTo>
                  <a:cubicBezTo>
                    <a:pt x="6383" y="654"/>
                    <a:pt x="9309" y="480"/>
                    <a:pt x="12240" y="480"/>
                  </a:cubicBezTo>
                  <a:cubicBezTo>
                    <a:pt x="12817" y="480"/>
                    <a:pt x="13394" y="487"/>
                    <a:pt x="13970" y="500"/>
                  </a:cubicBezTo>
                  <a:cubicBezTo>
                    <a:pt x="17197" y="540"/>
                    <a:pt x="20463" y="702"/>
                    <a:pt x="23690" y="944"/>
                  </a:cubicBezTo>
                  <a:cubicBezTo>
                    <a:pt x="23702" y="945"/>
                    <a:pt x="23713" y="946"/>
                    <a:pt x="23724" y="946"/>
                  </a:cubicBezTo>
                  <a:cubicBezTo>
                    <a:pt x="24012" y="946"/>
                    <a:pt x="24000" y="458"/>
                    <a:pt x="23690" y="419"/>
                  </a:cubicBezTo>
                  <a:cubicBezTo>
                    <a:pt x="20201" y="145"/>
                    <a:pt x="16712" y="1"/>
                    <a:pt x="13224" y="1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34"/>
          <p:cNvSpPr/>
          <p:nvPr/>
        </p:nvSpPr>
        <p:spPr>
          <a:xfrm rot="-5400000">
            <a:off x="6858019" y="2076570"/>
            <a:ext cx="380111" cy="378732"/>
          </a:xfrm>
          <a:custGeom>
            <a:avLst/>
            <a:gdLst/>
            <a:ahLst/>
            <a:cxnLst/>
            <a:rect l="l" t="t" r="r" b="b"/>
            <a:pathLst>
              <a:path w="6897" h="6897" extrusionOk="0">
                <a:moveTo>
                  <a:pt x="3469" y="1"/>
                </a:moveTo>
                <a:cubicBezTo>
                  <a:pt x="1573" y="1"/>
                  <a:pt x="1" y="1533"/>
                  <a:pt x="1" y="3429"/>
                </a:cubicBezTo>
                <a:cubicBezTo>
                  <a:pt x="1" y="5364"/>
                  <a:pt x="1573" y="6897"/>
                  <a:pt x="3469" y="6897"/>
                </a:cubicBezTo>
                <a:cubicBezTo>
                  <a:pt x="5364" y="6897"/>
                  <a:pt x="6897" y="5364"/>
                  <a:pt x="6897" y="3429"/>
                </a:cubicBezTo>
                <a:cubicBezTo>
                  <a:pt x="6897" y="1533"/>
                  <a:pt x="5364" y="1"/>
                  <a:pt x="3469" y="1"/>
                </a:cubicBezTo>
                <a:close/>
              </a:path>
            </a:pathLst>
          </a:custGeom>
          <a:solidFill>
            <a:schemeClr val="accent5">
              <a:alpha val="843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896000" y="1152475"/>
            <a:ext cx="7281600" cy="3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 rot="6208042">
            <a:off x="8180715" y="49402"/>
            <a:ext cx="1095906" cy="870574"/>
            <a:chOff x="2408692" y="-569353"/>
            <a:chExt cx="3769974" cy="2558659"/>
          </a:xfrm>
        </p:grpSpPr>
        <p:sp>
          <p:nvSpPr>
            <p:cNvPr id="211" name="Google Shape;211;p4"/>
            <p:cNvSpPr/>
            <p:nvPr/>
          </p:nvSpPr>
          <p:spPr>
            <a:xfrm rot="-5400000">
              <a:off x="2983957" y="-632355"/>
              <a:ext cx="1179387" cy="2329918"/>
            </a:xfrm>
            <a:custGeom>
              <a:avLst/>
              <a:gdLst/>
              <a:ahLst/>
              <a:cxnLst/>
              <a:rect l="l" t="t" r="r" b="b"/>
              <a:pathLst>
                <a:path w="34576" h="68306" extrusionOk="0">
                  <a:moveTo>
                    <a:pt x="34323" y="1"/>
                  </a:moveTo>
                  <a:cubicBezTo>
                    <a:pt x="34241" y="1"/>
                    <a:pt x="34164" y="46"/>
                    <a:pt x="34148" y="144"/>
                  </a:cubicBezTo>
                  <a:cubicBezTo>
                    <a:pt x="33220" y="4983"/>
                    <a:pt x="32051" y="9782"/>
                    <a:pt x="30599" y="14501"/>
                  </a:cubicBezTo>
                  <a:cubicBezTo>
                    <a:pt x="29147" y="19219"/>
                    <a:pt x="27453" y="23857"/>
                    <a:pt x="25477" y="28374"/>
                  </a:cubicBezTo>
                  <a:cubicBezTo>
                    <a:pt x="23501" y="32972"/>
                    <a:pt x="21283" y="37489"/>
                    <a:pt x="18823" y="41884"/>
                  </a:cubicBezTo>
                  <a:cubicBezTo>
                    <a:pt x="16363" y="46240"/>
                    <a:pt x="13701" y="50515"/>
                    <a:pt x="10798" y="54588"/>
                  </a:cubicBezTo>
                  <a:cubicBezTo>
                    <a:pt x="7853" y="58742"/>
                    <a:pt x="4708" y="62735"/>
                    <a:pt x="1401" y="66566"/>
                  </a:cubicBezTo>
                  <a:cubicBezTo>
                    <a:pt x="957" y="67009"/>
                    <a:pt x="554" y="67493"/>
                    <a:pt x="151" y="67937"/>
                  </a:cubicBezTo>
                  <a:cubicBezTo>
                    <a:pt x="0" y="68088"/>
                    <a:pt x="142" y="68306"/>
                    <a:pt x="291" y="68306"/>
                  </a:cubicBezTo>
                  <a:cubicBezTo>
                    <a:pt x="341" y="68306"/>
                    <a:pt x="392" y="68281"/>
                    <a:pt x="433" y="68219"/>
                  </a:cubicBezTo>
                  <a:cubicBezTo>
                    <a:pt x="3821" y="64469"/>
                    <a:pt x="7007" y="60516"/>
                    <a:pt x="10031" y="56403"/>
                  </a:cubicBezTo>
                  <a:cubicBezTo>
                    <a:pt x="12975" y="52289"/>
                    <a:pt x="15758" y="48055"/>
                    <a:pt x="18258" y="43659"/>
                  </a:cubicBezTo>
                  <a:cubicBezTo>
                    <a:pt x="20759" y="39344"/>
                    <a:pt x="23058" y="34907"/>
                    <a:pt x="25074" y="30350"/>
                  </a:cubicBezTo>
                  <a:cubicBezTo>
                    <a:pt x="27131" y="25793"/>
                    <a:pt x="28905" y="21115"/>
                    <a:pt x="30438" y="16396"/>
                  </a:cubicBezTo>
                  <a:cubicBezTo>
                    <a:pt x="31970" y="11678"/>
                    <a:pt x="33220" y="6879"/>
                    <a:pt x="34229" y="2039"/>
                  </a:cubicBezTo>
                  <a:cubicBezTo>
                    <a:pt x="34350" y="1434"/>
                    <a:pt x="34430" y="870"/>
                    <a:pt x="34551" y="265"/>
                  </a:cubicBezTo>
                  <a:cubicBezTo>
                    <a:pt x="34575" y="97"/>
                    <a:pt x="34443" y="1"/>
                    <a:pt x="34323" y="1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4373138" y="135649"/>
              <a:ext cx="1434803" cy="2176252"/>
            </a:xfrm>
            <a:custGeom>
              <a:avLst/>
              <a:gdLst/>
              <a:ahLst/>
              <a:cxnLst/>
              <a:rect l="l" t="t" r="r" b="b"/>
              <a:pathLst>
                <a:path w="42064" h="63801" extrusionOk="0">
                  <a:moveTo>
                    <a:pt x="40209" y="1"/>
                  </a:moveTo>
                  <a:cubicBezTo>
                    <a:pt x="33070" y="4074"/>
                    <a:pt x="27666" y="10365"/>
                    <a:pt x="22867" y="16818"/>
                  </a:cubicBezTo>
                  <a:cubicBezTo>
                    <a:pt x="15406" y="26900"/>
                    <a:pt x="9034" y="37789"/>
                    <a:pt x="3913" y="49243"/>
                  </a:cubicBezTo>
                  <a:cubicBezTo>
                    <a:pt x="1856" y="53881"/>
                    <a:pt x="1" y="58760"/>
                    <a:pt x="283" y="63721"/>
                  </a:cubicBezTo>
                  <a:cubicBezTo>
                    <a:pt x="417" y="63776"/>
                    <a:pt x="553" y="63801"/>
                    <a:pt x="689" y="63801"/>
                  </a:cubicBezTo>
                  <a:cubicBezTo>
                    <a:pt x="1246" y="63801"/>
                    <a:pt x="1797" y="63392"/>
                    <a:pt x="2219" y="63035"/>
                  </a:cubicBezTo>
                  <a:lnTo>
                    <a:pt x="21859" y="46460"/>
                  </a:lnTo>
                  <a:cubicBezTo>
                    <a:pt x="24521" y="44282"/>
                    <a:pt x="27061" y="41983"/>
                    <a:pt x="29481" y="39523"/>
                  </a:cubicBezTo>
                  <a:cubicBezTo>
                    <a:pt x="38152" y="30248"/>
                    <a:pt x="42064" y="11898"/>
                    <a:pt x="40209" y="1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121130" y="677418"/>
              <a:ext cx="1672789" cy="950987"/>
            </a:xfrm>
            <a:custGeom>
              <a:avLst/>
              <a:gdLst/>
              <a:ahLst/>
              <a:cxnLst/>
              <a:rect l="l" t="t" r="r" b="b"/>
              <a:pathLst>
                <a:path w="49041" h="27880" extrusionOk="0">
                  <a:moveTo>
                    <a:pt x="40263" y="0"/>
                  </a:moveTo>
                  <a:cubicBezTo>
                    <a:pt x="34352" y="0"/>
                    <a:pt x="28277" y="1806"/>
                    <a:pt x="23068" y="4691"/>
                  </a:cubicBezTo>
                  <a:cubicBezTo>
                    <a:pt x="15204" y="9046"/>
                    <a:pt x="8993" y="15620"/>
                    <a:pt x="3226" y="22274"/>
                  </a:cubicBezTo>
                  <a:cubicBezTo>
                    <a:pt x="1775" y="23968"/>
                    <a:pt x="323" y="25783"/>
                    <a:pt x="0" y="27880"/>
                  </a:cubicBezTo>
                  <a:cubicBezTo>
                    <a:pt x="8389" y="24250"/>
                    <a:pt x="16938" y="21064"/>
                    <a:pt x="25609" y="18322"/>
                  </a:cubicBezTo>
                  <a:cubicBezTo>
                    <a:pt x="34320" y="15580"/>
                    <a:pt x="43273" y="8320"/>
                    <a:pt x="49040" y="1505"/>
                  </a:cubicBezTo>
                  <a:cubicBezTo>
                    <a:pt x="46248" y="470"/>
                    <a:pt x="43277" y="0"/>
                    <a:pt x="40263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2987658" y="-658329"/>
              <a:ext cx="641063" cy="819015"/>
            </a:xfrm>
            <a:custGeom>
              <a:avLst/>
              <a:gdLst/>
              <a:ahLst/>
              <a:cxnLst/>
              <a:rect l="l" t="t" r="r" b="b"/>
              <a:pathLst>
                <a:path w="18794" h="24011" extrusionOk="0">
                  <a:moveTo>
                    <a:pt x="719" y="0"/>
                  </a:moveTo>
                  <a:cubicBezTo>
                    <a:pt x="496" y="0"/>
                    <a:pt x="270" y="18"/>
                    <a:pt x="41" y="55"/>
                  </a:cubicBezTo>
                  <a:lnTo>
                    <a:pt x="1" y="55"/>
                  </a:lnTo>
                  <a:cubicBezTo>
                    <a:pt x="646" y="5137"/>
                    <a:pt x="3792" y="10339"/>
                    <a:pt x="6574" y="14654"/>
                  </a:cubicBezTo>
                  <a:cubicBezTo>
                    <a:pt x="9317" y="19010"/>
                    <a:pt x="13592" y="22599"/>
                    <a:pt x="18794" y="24011"/>
                  </a:cubicBezTo>
                  <a:cubicBezTo>
                    <a:pt x="16374" y="15905"/>
                    <a:pt x="11898" y="8565"/>
                    <a:pt x="5808" y="2677"/>
                  </a:cubicBezTo>
                  <a:cubicBezTo>
                    <a:pt x="4397" y="1338"/>
                    <a:pt x="2662" y="0"/>
                    <a:pt x="719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2322598" y="417074"/>
              <a:ext cx="1104652" cy="339565"/>
            </a:xfrm>
            <a:custGeom>
              <a:avLst/>
              <a:gdLst/>
              <a:ahLst/>
              <a:cxnLst/>
              <a:rect l="l" t="t" r="r" b="b"/>
              <a:pathLst>
                <a:path w="32385" h="9955" extrusionOk="0">
                  <a:moveTo>
                    <a:pt x="22727" y="0"/>
                  </a:moveTo>
                  <a:cubicBezTo>
                    <a:pt x="20165" y="0"/>
                    <a:pt x="17584" y="376"/>
                    <a:pt x="15124" y="1091"/>
                  </a:cubicBezTo>
                  <a:cubicBezTo>
                    <a:pt x="9397" y="2705"/>
                    <a:pt x="4275" y="5971"/>
                    <a:pt x="0" y="9924"/>
                  </a:cubicBezTo>
                  <a:cubicBezTo>
                    <a:pt x="1469" y="9944"/>
                    <a:pt x="2941" y="9954"/>
                    <a:pt x="4415" y="9954"/>
                  </a:cubicBezTo>
                  <a:cubicBezTo>
                    <a:pt x="8646" y="9954"/>
                    <a:pt x="12893" y="9871"/>
                    <a:pt x="17140" y="9722"/>
                  </a:cubicBezTo>
                  <a:cubicBezTo>
                    <a:pt x="19439" y="9722"/>
                    <a:pt x="21778" y="9440"/>
                    <a:pt x="24036" y="8915"/>
                  </a:cubicBezTo>
                  <a:cubicBezTo>
                    <a:pt x="26819" y="8189"/>
                    <a:pt x="32022" y="6697"/>
                    <a:pt x="32385" y="2059"/>
                  </a:cubicBezTo>
                  <a:lnTo>
                    <a:pt x="32385" y="2019"/>
                  </a:lnTo>
                  <a:cubicBezTo>
                    <a:pt x="29410" y="646"/>
                    <a:pt x="26085" y="0"/>
                    <a:pt x="22727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4"/>
          <p:cNvSpPr/>
          <p:nvPr/>
        </p:nvSpPr>
        <p:spPr>
          <a:xfrm rot="4386371" flipH="1">
            <a:off x="60613" y="3802055"/>
            <a:ext cx="1481489" cy="1939156"/>
          </a:xfrm>
          <a:custGeom>
            <a:avLst/>
            <a:gdLst/>
            <a:ahLst/>
            <a:cxnLst/>
            <a:rect l="l" t="t" r="r" b="b"/>
            <a:pathLst>
              <a:path w="121444" h="145414" extrusionOk="0">
                <a:moveTo>
                  <a:pt x="11105" y="1"/>
                </a:moveTo>
                <a:cubicBezTo>
                  <a:pt x="7386" y="1"/>
                  <a:pt x="3657" y="718"/>
                  <a:pt x="220" y="2141"/>
                </a:cubicBezTo>
                <a:lnTo>
                  <a:pt x="0" y="16548"/>
                </a:lnTo>
                <a:cubicBezTo>
                  <a:pt x="9883" y="21028"/>
                  <a:pt x="18887" y="27045"/>
                  <a:pt x="20731" y="38640"/>
                </a:cubicBezTo>
                <a:cubicBezTo>
                  <a:pt x="21917" y="45843"/>
                  <a:pt x="18974" y="53178"/>
                  <a:pt x="19458" y="60513"/>
                </a:cubicBezTo>
                <a:cubicBezTo>
                  <a:pt x="20029" y="69825"/>
                  <a:pt x="25914" y="77643"/>
                  <a:pt x="32195" y="83924"/>
                </a:cubicBezTo>
                <a:cubicBezTo>
                  <a:pt x="38476" y="90204"/>
                  <a:pt x="45547" y="95826"/>
                  <a:pt x="49851" y="103864"/>
                </a:cubicBezTo>
                <a:cubicBezTo>
                  <a:pt x="56835" y="116821"/>
                  <a:pt x="54639" y="134917"/>
                  <a:pt x="44800" y="145414"/>
                </a:cubicBezTo>
                <a:lnTo>
                  <a:pt x="121443" y="125342"/>
                </a:lnTo>
                <a:cubicBezTo>
                  <a:pt x="119467" y="105050"/>
                  <a:pt x="106949" y="86427"/>
                  <a:pt x="89864" y="78433"/>
                </a:cubicBezTo>
                <a:cubicBezTo>
                  <a:pt x="82002" y="74744"/>
                  <a:pt x="73481" y="73251"/>
                  <a:pt x="65356" y="70396"/>
                </a:cubicBezTo>
                <a:cubicBezTo>
                  <a:pt x="57230" y="67541"/>
                  <a:pt x="49061" y="62973"/>
                  <a:pt x="44493" y="55067"/>
                </a:cubicBezTo>
                <a:cubicBezTo>
                  <a:pt x="36938" y="42110"/>
                  <a:pt x="40803" y="23795"/>
                  <a:pt x="32766" y="11233"/>
                </a:cubicBezTo>
                <a:cubicBezTo>
                  <a:pt x="27948" y="3701"/>
                  <a:pt x="19551" y="1"/>
                  <a:pt x="11105" y="1"/>
                </a:cubicBezTo>
                <a:close/>
              </a:path>
            </a:pathLst>
          </a:custGeom>
          <a:solidFill>
            <a:schemeClr val="accent2">
              <a:alpha val="607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"/>
          <p:cNvSpPr txBox="1">
            <a:spLocks noGrp="1"/>
          </p:cNvSpPr>
          <p:nvPr>
            <p:ph type="title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15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26"/>
          <p:cNvGrpSpPr/>
          <p:nvPr/>
        </p:nvGrpSpPr>
        <p:grpSpPr>
          <a:xfrm rot="6998630">
            <a:off x="7383252" y="3855096"/>
            <a:ext cx="2286257" cy="1270300"/>
            <a:chOff x="3611961" y="-41589"/>
            <a:chExt cx="3514763" cy="2473418"/>
          </a:xfrm>
        </p:grpSpPr>
        <p:sp>
          <p:nvSpPr>
            <p:cNvPr id="989" name="Google Shape;989;p26"/>
            <p:cNvSpPr/>
            <p:nvPr/>
          </p:nvSpPr>
          <p:spPr>
            <a:xfrm rot="-5400000">
              <a:off x="4132633" y="-562261"/>
              <a:ext cx="2473418" cy="3514763"/>
            </a:xfrm>
            <a:custGeom>
              <a:avLst/>
              <a:gdLst/>
              <a:ahLst/>
              <a:cxnLst/>
              <a:rect l="l" t="t" r="r" b="b"/>
              <a:pathLst>
                <a:path w="72513" h="103042" extrusionOk="0">
                  <a:moveTo>
                    <a:pt x="56380" y="1"/>
                  </a:moveTo>
                  <a:cubicBezTo>
                    <a:pt x="45008" y="20044"/>
                    <a:pt x="21415" y="28675"/>
                    <a:pt x="9679" y="48436"/>
                  </a:cubicBezTo>
                  <a:cubicBezTo>
                    <a:pt x="1" y="64648"/>
                    <a:pt x="444" y="87273"/>
                    <a:pt x="10728" y="103042"/>
                  </a:cubicBezTo>
                  <a:lnTo>
                    <a:pt x="22504" y="99815"/>
                  </a:lnTo>
                  <a:cubicBezTo>
                    <a:pt x="21496" y="98323"/>
                    <a:pt x="21657" y="96266"/>
                    <a:pt x="21940" y="94451"/>
                  </a:cubicBezTo>
                  <a:cubicBezTo>
                    <a:pt x="23391" y="86144"/>
                    <a:pt x="27908" y="78562"/>
                    <a:pt x="34240" y="73682"/>
                  </a:cubicBezTo>
                  <a:cubicBezTo>
                    <a:pt x="43556" y="66584"/>
                    <a:pt x="56138" y="65495"/>
                    <a:pt x="64608" y="57268"/>
                  </a:cubicBezTo>
                  <a:cubicBezTo>
                    <a:pt x="68721" y="53235"/>
                    <a:pt x="71463" y="47992"/>
                    <a:pt x="72512" y="42346"/>
                  </a:cubicBezTo>
                  <a:lnTo>
                    <a:pt x="56380" y="1"/>
                  </a:ln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 rot="-5400000">
              <a:off x="5535782" y="1070619"/>
              <a:ext cx="16543" cy="9687"/>
            </a:xfrm>
            <a:custGeom>
              <a:avLst/>
              <a:gdLst/>
              <a:ahLst/>
              <a:cxnLst/>
              <a:rect l="l" t="t" r="r" b="b"/>
              <a:pathLst>
                <a:path w="485" h="284" extrusionOk="0">
                  <a:moveTo>
                    <a:pt x="445" y="1"/>
                  </a:moveTo>
                  <a:lnTo>
                    <a:pt x="324" y="41"/>
                  </a:lnTo>
                  <a:cubicBezTo>
                    <a:pt x="283" y="41"/>
                    <a:pt x="253" y="31"/>
                    <a:pt x="218" y="31"/>
                  </a:cubicBezTo>
                  <a:cubicBezTo>
                    <a:pt x="182" y="31"/>
                    <a:pt x="142" y="41"/>
                    <a:pt x="82" y="81"/>
                  </a:cubicBezTo>
                  <a:lnTo>
                    <a:pt x="82" y="122"/>
                  </a:lnTo>
                  <a:lnTo>
                    <a:pt x="1" y="162"/>
                  </a:lnTo>
                  <a:cubicBezTo>
                    <a:pt x="1" y="202"/>
                    <a:pt x="41" y="243"/>
                    <a:pt x="82" y="283"/>
                  </a:cubicBezTo>
                  <a:lnTo>
                    <a:pt x="283" y="283"/>
                  </a:lnTo>
                  <a:cubicBezTo>
                    <a:pt x="404" y="243"/>
                    <a:pt x="485" y="122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 rot="-5400000">
              <a:off x="5408262" y="1549745"/>
              <a:ext cx="15179" cy="10199"/>
            </a:xfrm>
            <a:custGeom>
              <a:avLst/>
              <a:gdLst/>
              <a:ahLst/>
              <a:cxnLst/>
              <a:rect l="l" t="t" r="r" b="b"/>
              <a:pathLst>
                <a:path w="445" h="299" extrusionOk="0">
                  <a:moveTo>
                    <a:pt x="251" y="1"/>
                  </a:moveTo>
                  <a:cubicBezTo>
                    <a:pt x="222" y="1"/>
                    <a:pt x="192" y="6"/>
                    <a:pt x="162" y="16"/>
                  </a:cubicBezTo>
                  <a:cubicBezTo>
                    <a:pt x="121" y="16"/>
                    <a:pt x="81" y="56"/>
                    <a:pt x="41" y="97"/>
                  </a:cubicBezTo>
                  <a:cubicBezTo>
                    <a:pt x="0" y="177"/>
                    <a:pt x="0" y="258"/>
                    <a:pt x="0" y="298"/>
                  </a:cubicBezTo>
                  <a:lnTo>
                    <a:pt x="162" y="258"/>
                  </a:lnTo>
                  <a:cubicBezTo>
                    <a:pt x="162" y="258"/>
                    <a:pt x="198" y="276"/>
                    <a:pt x="245" y="276"/>
                  </a:cubicBezTo>
                  <a:cubicBezTo>
                    <a:pt x="269" y="276"/>
                    <a:pt x="296" y="272"/>
                    <a:pt x="323" y="258"/>
                  </a:cubicBezTo>
                  <a:cubicBezTo>
                    <a:pt x="323" y="258"/>
                    <a:pt x="323" y="218"/>
                    <a:pt x="323" y="218"/>
                  </a:cubicBezTo>
                  <a:lnTo>
                    <a:pt x="444" y="137"/>
                  </a:lnTo>
                  <a:cubicBezTo>
                    <a:pt x="414" y="46"/>
                    <a:pt x="33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 rot="-5400000">
              <a:off x="6272848" y="1123984"/>
              <a:ext cx="19272" cy="15725"/>
            </a:xfrm>
            <a:custGeom>
              <a:avLst/>
              <a:gdLst/>
              <a:ahLst/>
              <a:cxnLst/>
              <a:rect l="l" t="t" r="r" b="b"/>
              <a:pathLst>
                <a:path w="565" h="461" extrusionOk="0">
                  <a:moveTo>
                    <a:pt x="284" y="0"/>
                  </a:moveTo>
                  <a:cubicBezTo>
                    <a:pt x="215" y="0"/>
                    <a:pt x="138" y="29"/>
                    <a:pt x="81" y="57"/>
                  </a:cubicBezTo>
                  <a:lnTo>
                    <a:pt x="0" y="218"/>
                  </a:lnTo>
                  <a:lnTo>
                    <a:pt x="81" y="380"/>
                  </a:lnTo>
                  <a:lnTo>
                    <a:pt x="242" y="460"/>
                  </a:lnTo>
                  <a:cubicBezTo>
                    <a:pt x="323" y="420"/>
                    <a:pt x="363" y="380"/>
                    <a:pt x="403" y="339"/>
                  </a:cubicBezTo>
                  <a:cubicBezTo>
                    <a:pt x="484" y="339"/>
                    <a:pt x="524" y="299"/>
                    <a:pt x="565" y="218"/>
                  </a:cubicBezTo>
                  <a:lnTo>
                    <a:pt x="444" y="17"/>
                  </a:lnTo>
                  <a:lnTo>
                    <a:pt x="363" y="17"/>
                  </a:lnTo>
                  <a:cubicBezTo>
                    <a:pt x="339" y="5"/>
                    <a:pt x="312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 rot="-5400000">
              <a:off x="6586524" y="1678885"/>
              <a:ext cx="17908" cy="16066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283" y="0"/>
                  </a:moveTo>
                  <a:cubicBezTo>
                    <a:pt x="122" y="0"/>
                    <a:pt x="1" y="162"/>
                    <a:pt x="41" y="363"/>
                  </a:cubicBezTo>
                  <a:lnTo>
                    <a:pt x="122" y="444"/>
                  </a:lnTo>
                  <a:cubicBezTo>
                    <a:pt x="155" y="461"/>
                    <a:pt x="202" y="471"/>
                    <a:pt x="252" y="471"/>
                  </a:cubicBezTo>
                  <a:cubicBezTo>
                    <a:pt x="322" y="471"/>
                    <a:pt x="397" y="451"/>
                    <a:pt x="444" y="404"/>
                  </a:cubicBezTo>
                  <a:cubicBezTo>
                    <a:pt x="525" y="323"/>
                    <a:pt x="525" y="242"/>
                    <a:pt x="525" y="202"/>
                  </a:cubicBezTo>
                  <a:lnTo>
                    <a:pt x="404" y="81"/>
                  </a:lnTo>
                  <a:lnTo>
                    <a:pt x="444" y="8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 rot="-5400000">
              <a:off x="6285264" y="1703172"/>
              <a:ext cx="22069" cy="26640"/>
            </a:xfrm>
            <a:custGeom>
              <a:avLst/>
              <a:gdLst/>
              <a:ahLst/>
              <a:cxnLst/>
              <a:rect l="l" t="t" r="r" b="b"/>
              <a:pathLst>
                <a:path w="647" h="781" extrusionOk="0">
                  <a:moveTo>
                    <a:pt x="347" y="1"/>
                  </a:moveTo>
                  <a:cubicBezTo>
                    <a:pt x="322" y="1"/>
                    <a:pt x="300" y="5"/>
                    <a:pt x="283" y="14"/>
                  </a:cubicBezTo>
                  <a:lnTo>
                    <a:pt x="203" y="14"/>
                  </a:lnTo>
                  <a:lnTo>
                    <a:pt x="82" y="94"/>
                  </a:lnTo>
                  <a:lnTo>
                    <a:pt x="41" y="175"/>
                  </a:lnTo>
                  <a:cubicBezTo>
                    <a:pt x="1" y="256"/>
                    <a:pt x="1" y="377"/>
                    <a:pt x="41" y="498"/>
                  </a:cubicBezTo>
                  <a:cubicBezTo>
                    <a:pt x="82" y="619"/>
                    <a:pt x="243" y="740"/>
                    <a:pt x="364" y="780"/>
                  </a:cubicBezTo>
                  <a:lnTo>
                    <a:pt x="525" y="699"/>
                  </a:lnTo>
                  <a:lnTo>
                    <a:pt x="646" y="538"/>
                  </a:lnTo>
                  <a:lnTo>
                    <a:pt x="646" y="336"/>
                  </a:lnTo>
                  <a:lnTo>
                    <a:pt x="646" y="296"/>
                  </a:lnTo>
                  <a:cubicBezTo>
                    <a:pt x="582" y="72"/>
                    <a:pt x="442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 rot="-5400000">
              <a:off x="6356912" y="1492832"/>
              <a:ext cx="12416" cy="14019"/>
            </a:xfrm>
            <a:custGeom>
              <a:avLst/>
              <a:gdLst/>
              <a:ahLst/>
              <a:cxnLst/>
              <a:rect l="l" t="t" r="r" b="b"/>
              <a:pathLst>
                <a:path w="364" h="411" extrusionOk="0">
                  <a:moveTo>
                    <a:pt x="172" y="1"/>
                  </a:moveTo>
                  <a:cubicBezTo>
                    <a:pt x="156" y="1"/>
                    <a:pt x="140" y="3"/>
                    <a:pt x="122" y="7"/>
                  </a:cubicBezTo>
                  <a:lnTo>
                    <a:pt x="82" y="88"/>
                  </a:lnTo>
                  <a:lnTo>
                    <a:pt x="1" y="249"/>
                  </a:lnTo>
                  <a:cubicBezTo>
                    <a:pt x="1" y="290"/>
                    <a:pt x="41" y="370"/>
                    <a:pt x="122" y="410"/>
                  </a:cubicBezTo>
                  <a:cubicBezTo>
                    <a:pt x="203" y="410"/>
                    <a:pt x="243" y="410"/>
                    <a:pt x="324" y="370"/>
                  </a:cubicBezTo>
                  <a:lnTo>
                    <a:pt x="364" y="209"/>
                  </a:lnTo>
                  <a:lnTo>
                    <a:pt x="364" y="169"/>
                  </a:lnTo>
                  <a:cubicBezTo>
                    <a:pt x="364" y="133"/>
                    <a:pt x="300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 rot="-5400000">
              <a:off x="6510407" y="1284522"/>
              <a:ext cx="13780" cy="16543"/>
            </a:xfrm>
            <a:custGeom>
              <a:avLst/>
              <a:gdLst/>
              <a:ahLst/>
              <a:cxnLst/>
              <a:rect l="l" t="t" r="r" b="b"/>
              <a:pathLst>
                <a:path w="404" h="485" extrusionOk="0">
                  <a:moveTo>
                    <a:pt x="121" y="1"/>
                  </a:moveTo>
                  <a:lnTo>
                    <a:pt x="0" y="202"/>
                  </a:lnTo>
                  <a:cubicBezTo>
                    <a:pt x="0" y="243"/>
                    <a:pt x="41" y="323"/>
                    <a:pt x="81" y="364"/>
                  </a:cubicBezTo>
                  <a:lnTo>
                    <a:pt x="202" y="485"/>
                  </a:lnTo>
                  <a:cubicBezTo>
                    <a:pt x="283" y="444"/>
                    <a:pt x="323" y="404"/>
                    <a:pt x="363" y="323"/>
                  </a:cubicBezTo>
                  <a:cubicBezTo>
                    <a:pt x="404" y="283"/>
                    <a:pt x="404" y="162"/>
                    <a:pt x="363" y="122"/>
                  </a:cubicBezTo>
                  <a:lnTo>
                    <a:pt x="363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 rot="-5400000">
              <a:off x="6450067" y="1822232"/>
              <a:ext cx="13780" cy="16884"/>
            </a:xfrm>
            <a:custGeom>
              <a:avLst/>
              <a:gdLst/>
              <a:ahLst/>
              <a:cxnLst/>
              <a:rect l="l" t="t" r="r" b="b"/>
              <a:pathLst>
                <a:path w="404" h="495" extrusionOk="0">
                  <a:moveTo>
                    <a:pt x="243" y="0"/>
                  </a:moveTo>
                  <a:cubicBezTo>
                    <a:pt x="162" y="0"/>
                    <a:pt x="81" y="41"/>
                    <a:pt x="41" y="121"/>
                  </a:cubicBezTo>
                  <a:cubicBezTo>
                    <a:pt x="41" y="202"/>
                    <a:pt x="1" y="283"/>
                    <a:pt x="41" y="323"/>
                  </a:cubicBezTo>
                  <a:cubicBezTo>
                    <a:pt x="74" y="422"/>
                    <a:pt x="162" y="495"/>
                    <a:pt x="259" y="495"/>
                  </a:cubicBezTo>
                  <a:cubicBezTo>
                    <a:pt x="280" y="495"/>
                    <a:pt x="302" y="491"/>
                    <a:pt x="323" y="484"/>
                  </a:cubicBezTo>
                  <a:lnTo>
                    <a:pt x="404" y="363"/>
                  </a:lnTo>
                  <a:lnTo>
                    <a:pt x="404" y="323"/>
                  </a:lnTo>
                  <a:cubicBezTo>
                    <a:pt x="404" y="242"/>
                    <a:pt x="404" y="162"/>
                    <a:pt x="404" y="121"/>
                  </a:cubicBezTo>
                  <a:cubicBezTo>
                    <a:pt x="404" y="81"/>
                    <a:pt x="364" y="81"/>
                    <a:pt x="364" y="4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 rot="-5400000">
              <a:off x="5356943" y="1325113"/>
              <a:ext cx="13780" cy="17908"/>
            </a:xfrm>
            <a:custGeom>
              <a:avLst/>
              <a:gdLst/>
              <a:ahLst/>
              <a:cxnLst/>
              <a:rect l="l" t="t" r="r" b="b"/>
              <a:pathLst>
                <a:path w="404" h="525" extrusionOk="0">
                  <a:moveTo>
                    <a:pt x="202" y="1"/>
                  </a:moveTo>
                  <a:lnTo>
                    <a:pt x="81" y="162"/>
                  </a:lnTo>
                  <a:cubicBezTo>
                    <a:pt x="81" y="162"/>
                    <a:pt x="81" y="202"/>
                    <a:pt x="41" y="202"/>
                  </a:cubicBezTo>
                  <a:cubicBezTo>
                    <a:pt x="0" y="283"/>
                    <a:pt x="0" y="364"/>
                    <a:pt x="0" y="444"/>
                  </a:cubicBezTo>
                  <a:lnTo>
                    <a:pt x="162" y="525"/>
                  </a:lnTo>
                  <a:cubicBezTo>
                    <a:pt x="323" y="444"/>
                    <a:pt x="404" y="283"/>
                    <a:pt x="363" y="122"/>
                  </a:cubicBezTo>
                  <a:cubicBezTo>
                    <a:pt x="323" y="41"/>
                    <a:pt x="283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 rot="-5400000">
              <a:off x="5517346" y="1699283"/>
              <a:ext cx="42672" cy="35781"/>
            </a:xfrm>
            <a:custGeom>
              <a:avLst/>
              <a:gdLst/>
              <a:ahLst/>
              <a:cxnLst/>
              <a:rect l="l" t="t" r="r" b="b"/>
              <a:pathLst>
                <a:path w="1251" h="1049" extrusionOk="0">
                  <a:moveTo>
                    <a:pt x="534" y="1"/>
                  </a:moveTo>
                  <a:cubicBezTo>
                    <a:pt x="422" y="1"/>
                    <a:pt x="291" y="38"/>
                    <a:pt x="202" y="97"/>
                  </a:cubicBezTo>
                  <a:cubicBezTo>
                    <a:pt x="81" y="218"/>
                    <a:pt x="0" y="379"/>
                    <a:pt x="41" y="581"/>
                  </a:cubicBezTo>
                  <a:lnTo>
                    <a:pt x="121" y="742"/>
                  </a:lnTo>
                  <a:lnTo>
                    <a:pt x="242" y="863"/>
                  </a:lnTo>
                  <a:lnTo>
                    <a:pt x="363" y="944"/>
                  </a:lnTo>
                  <a:lnTo>
                    <a:pt x="404" y="944"/>
                  </a:lnTo>
                  <a:cubicBezTo>
                    <a:pt x="506" y="1021"/>
                    <a:pt x="624" y="1049"/>
                    <a:pt x="739" y="1049"/>
                  </a:cubicBezTo>
                  <a:cubicBezTo>
                    <a:pt x="804" y="1049"/>
                    <a:pt x="869" y="1039"/>
                    <a:pt x="928" y="1025"/>
                  </a:cubicBezTo>
                  <a:cubicBezTo>
                    <a:pt x="1089" y="944"/>
                    <a:pt x="1210" y="823"/>
                    <a:pt x="1251" y="662"/>
                  </a:cubicBezTo>
                  <a:lnTo>
                    <a:pt x="1170" y="339"/>
                  </a:lnTo>
                  <a:lnTo>
                    <a:pt x="1049" y="218"/>
                  </a:lnTo>
                  <a:lnTo>
                    <a:pt x="1049" y="178"/>
                  </a:lnTo>
                  <a:cubicBezTo>
                    <a:pt x="968" y="57"/>
                    <a:pt x="807" y="16"/>
                    <a:pt x="646" y="16"/>
                  </a:cubicBezTo>
                  <a:cubicBezTo>
                    <a:pt x="613" y="6"/>
                    <a:pt x="575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 rot="-5400000">
              <a:off x="5622609" y="1331816"/>
              <a:ext cx="23434" cy="25139"/>
            </a:xfrm>
            <a:custGeom>
              <a:avLst/>
              <a:gdLst/>
              <a:ahLst/>
              <a:cxnLst/>
              <a:rect l="l" t="t" r="r" b="b"/>
              <a:pathLst>
                <a:path w="687" h="737" extrusionOk="0">
                  <a:moveTo>
                    <a:pt x="283" y="0"/>
                  </a:moveTo>
                  <a:lnTo>
                    <a:pt x="202" y="41"/>
                  </a:lnTo>
                  <a:lnTo>
                    <a:pt x="122" y="81"/>
                  </a:lnTo>
                  <a:lnTo>
                    <a:pt x="81" y="162"/>
                  </a:lnTo>
                  <a:lnTo>
                    <a:pt x="41" y="202"/>
                  </a:lnTo>
                  <a:cubicBezTo>
                    <a:pt x="1" y="323"/>
                    <a:pt x="1" y="404"/>
                    <a:pt x="41" y="525"/>
                  </a:cubicBezTo>
                  <a:cubicBezTo>
                    <a:pt x="75" y="658"/>
                    <a:pt x="191" y="737"/>
                    <a:pt x="322" y="737"/>
                  </a:cubicBezTo>
                  <a:cubicBezTo>
                    <a:pt x="349" y="737"/>
                    <a:pt x="376" y="733"/>
                    <a:pt x="404" y="726"/>
                  </a:cubicBezTo>
                  <a:lnTo>
                    <a:pt x="525" y="686"/>
                  </a:lnTo>
                  <a:lnTo>
                    <a:pt x="646" y="444"/>
                  </a:lnTo>
                  <a:cubicBezTo>
                    <a:pt x="686" y="363"/>
                    <a:pt x="686" y="283"/>
                    <a:pt x="646" y="202"/>
                  </a:cubicBezTo>
                  <a:lnTo>
                    <a:pt x="606" y="121"/>
                  </a:lnTo>
                  <a:lnTo>
                    <a:pt x="525" y="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 rot="-5400000">
              <a:off x="5508034" y="1391372"/>
              <a:ext cx="24798" cy="25685"/>
            </a:xfrm>
            <a:custGeom>
              <a:avLst/>
              <a:gdLst/>
              <a:ahLst/>
              <a:cxnLst/>
              <a:rect l="l" t="t" r="r" b="b"/>
              <a:pathLst>
                <a:path w="727" h="753" extrusionOk="0">
                  <a:moveTo>
                    <a:pt x="323" y="0"/>
                  </a:moveTo>
                  <a:lnTo>
                    <a:pt x="202" y="40"/>
                  </a:lnTo>
                  <a:lnTo>
                    <a:pt x="121" y="121"/>
                  </a:lnTo>
                  <a:lnTo>
                    <a:pt x="41" y="282"/>
                  </a:lnTo>
                  <a:cubicBezTo>
                    <a:pt x="0" y="363"/>
                    <a:pt x="0" y="403"/>
                    <a:pt x="41" y="484"/>
                  </a:cubicBezTo>
                  <a:lnTo>
                    <a:pt x="81" y="605"/>
                  </a:lnTo>
                  <a:lnTo>
                    <a:pt x="283" y="726"/>
                  </a:lnTo>
                  <a:cubicBezTo>
                    <a:pt x="333" y="743"/>
                    <a:pt x="383" y="753"/>
                    <a:pt x="430" y="753"/>
                  </a:cubicBezTo>
                  <a:cubicBezTo>
                    <a:pt x="497" y="753"/>
                    <a:pt x="558" y="733"/>
                    <a:pt x="605" y="686"/>
                  </a:cubicBezTo>
                  <a:lnTo>
                    <a:pt x="646" y="605"/>
                  </a:lnTo>
                  <a:lnTo>
                    <a:pt x="726" y="444"/>
                  </a:lnTo>
                  <a:lnTo>
                    <a:pt x="726" y="323"/>
                  </a:lnTo>
                  <a:lnTo>
                    <a:pt x="646" y="161"/>
                  </a:lnTo>
                  <a:lnTo>
                    <a:pt x="565" y="8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 rot="-5400000">
              <a:off x="5202016" y="1507193"/>
              <a:ext cx="13780" cy="19681"/>
            </a:xfrm>
            <a:custGeom>
              <a:avLst/>
              <a:gdLst/>
              <a:ahLst/>
              <a:cxnLst/>
              <a:rect l="l" t="t" r="r" b="b"/>
              <a:pathLst>
                <a:path w="404" h="577" extrusionOk="0">
                  <a:moveTo>
                    <a:pt x="246" y="1"/>
                  </a:moveTo>
                  <a:cubicBezTo>
                    <a:pt x="232" y="1"/>
                    <a:pt x="217" y="4"/>
                    <a:pt x="202" y="11"/>
                  </a:cubicBezTo>
                  <a:lnTo>
                    <a:pt x="122" y="213"/>
                  </a:lnTo>
                  <a:cubicBezTo>
                    <a:pt x="41" y="253"/>
                    <a:pt x="1" y="334"/>
                    <a:pt x="1" y="455"/>
                  </a:cubicBezTo>
                  <a:lnTo>
                    <a:pt x="162" y="576"/>
                  </a:lnTo>
                  <a:cubicBezTo>
                    <a:pt x="162" y="556"/>
                    <a:pt x="172" y="546"/>
                    <a:pt x="187" y="546"/>
                  </a:cubicBezTo>
                  <a:cubicBezTo>
                    <a:pt x="202" y="546"/>
                    <a:pt x="222" y="556"/>
                    <a:pt x="243" y="576"/>
                  </a:cubicBezTo>
                  <a:lnTo>
                    <a:pt x="404" y="415"/>
                  </a:lnTo>
                  <a:cubicBezTo>
                    <a:pt x="404" y="374"/>
                    <a:pt x="404" y="374"/>
                    <a:pt x="404" y="334"/>
                  </a:cubicBezTo>
                  <a:cubicBezTo>
                    <a:pt x="404" y="253"/>
                    <a:pt x="404" y="173"/>
                    <a:pt x="404" y="132"/>
                  </a:cubicBezTo>
                  <a:cubicBezTo>
                    <a:pt x="371" y="67"/>
                    <a:pt x="311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 rot="-5400000">
              <a:off x="5251595" y="1711904"/>
              <a:ext cx="16543" cy="14701"/>
            </a:xfrm>
            <a:custGeom>
              <a:avLst/>
              <a:gdLst/>
              <a:ahLst/>
              <a:cxnLst/>
              <a:rect l="l" t="t" r="r" b="b"/>
              <a:pathLst>
                <a:path w="485" h="431" extrusionOk="0">
                  <a:moveTo>
                    <a:pt x="212" y="1"/>
                  </a:moveTo>
                  <a:cubicBezTo>
                    <a:pt x="155" y="1"/>
                    <a:pt x="98" y="29"/>
                    <a:pt x="41" y="58"/>
                  </a:cubicBezTo>
                  <a:lnTo>
                    <a:pt x="1" y="179"/>
                  </a:lnTo>
                  <a:cubicBezTo>
                    <a:pt x="35" y="347"/>
                    <a:pt x="124" y="431"/>
                    <a:pt x="223" y="431"/>
                  </a:cubicBezTo>
                  <a:cubicBezTo>
                    <a:pt x="243" y="431"/>
                    <a:pt x="263" y="427"/>
                    <a:pt x="283" y="421"/>
                  </a:cubicBezTo>
                  <a:cubicBezTo>
                    <a:pt x="404" y="340"/>
                    <a:pt x="485" y="219"/>
                    <a:pt x="445" y="98"/>
                  </a:cubicBezTo>
                  <a:lnTo>
                    <a:pt x="324" y="17"/>
                  </a:lnTo>
                  <a:lnTo>
                    <a:pt x="283" y="17"/>
                  </a:lnTo>
                  <a:cubicBezTo>
                    <a:pt x="260" y="5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 rot="-5400000">
              <a:off x="5432599" y="1788702"/>
              <a:ext cx="28925" cy="27527"/>
            </a:xfrm>
            <a:custGeom>
              <a:avLst/>
              <a:gdLst/>
              <a:ahLst/>
              <a:cxnLst/>
              <a:rect l="l" t="t" r="r" b="b"/>
              <a:pathLst>
                <a:path w="848" h="807" extrusionOk="0">
                  <a:moveTo>
                    <a:pt x="444" y="0"/>
                  </a:moveTo>
                  <a:lnTo>
                    <a:pt x="323" y="41"/>
                  </a:lnTo>
                  <a:cubicBezTo>
                    <a:pt x="122" y="81"/>
                    <a:pt x="1" y="242"/>
                    <a:pt x="1" y="444"/>
                  </a:cubicBezTo>
                  <a:lnTo>
                    <a:pt x="81" y="565"/>
                  </a:lnTo>
                  <a:lnTo>
                    <a:pt x="122" y="605"/>
                  </a:lnTo>
                  <a:cubicBezTo>
                    <a:pt x="202" y="726"/>
                    <a:pt x="323" y="807"/>
                    <a:pt x="485" y="807"/>
                  </a:cubicBezTo>
                  <a:lnTo>
                    <a:pt x="565" y="767"/>
                  </a:lnTo>
                  <a:lnTo>
                    <a:pt x="646" y="686"/>
                  </a:lnTo>
                  <a:cubicBezTo>
                    <a:pt x="807" y="605"/>
                    <a:pt x="848" y="404"/>
                    <a:pt x="767" y="242"/>
                  </a:cubicBezTo>
                  <a:cubicBezTo>
                    <a:pt x="767" y="162"/>
                    <a:pt x="727" y="121"/>
                    <a:pt x="646" y="41"/>
                  </a:cubicBezTo>
                  <a:lnTo>
                    <a:pt x="565" y="41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 rot="-5400000">
              <a:off x="5369325" y="1682757"/>
              <a:ext cx="26162" cy="27561"/>
            </a:xfrm>
            <a:custGeom>
              <a:avLst/>
              <a:gdLst/>
              <a:ahLst/>
              <a:cxnLst/>
              <a:rect l="l" t="t" r="r" b="b"/>
              <a:pathLst>
                <a:path w="767" h="808" extrusionOk="0">
                  <a:moveTo>
                    <a:pt x="323" y="1"/>
                  </a:moveTo>
                  <a:cubicBezTo>
                    <a:pt x="121" y="122"/>
                    <a:pt x="0" y="324"/>
                    <a:pt x="0" y="525"/>
                  </a:cubicBezTo>
                  <a:lnTo>
                    <a:pt x="41" y="687"/>
                  </a:lnTo>
                  <a:lnTo>
                    <a:pt x="202" y="807"/>
                  </a:lnTo>
                  <a:lnTo>
                    <a:pt x="323" y="807"/>
                  </a:lnTo>
                  <a:cubicBezTo>
                    <a:pt x="484" y="767"/>
                    <a:pt x="646" y="687"/>
                    <a:pt x="726" y="525"/>
                  </a:cubicBezTo>
                  <a:cubicBezTo>
                    <a:pt x="767" y="445"/>
                    <a:pt x="767" y="324"/>
                    <a:pt x="726" y="203"/>
                  </a:cubicBezTo>
                  <a:cubicBezTo>
                    <a:pt x="686" y="162"/>
                    <a:pt x="686" y="162"/>
                    <a:pt x="686" y="122"/>
                  </a:cubicBezTo>
                  <a:lnTo>
                    <a:pt x="605" y="41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 rot="-5400000">
              <a:off x="5180202" y="1896678"/>
              <a:ext cx="27527" cy="16543"/>
            </a:xfrm>
            <a:custGeom>
              <a:avLst/>
              <a:gdLst/>
              <a:ahLst/>
              <a:cxnLst/>
              <a:rect l="l" t="t" r="r" b="b"/>
              <a:pathLst>
                <a:path w="807" h="485" extrusionOk="0">
                  <a:moveTo>
                    <a:pt x="283" y="0"/>
                  </a:moveTo>
                  <a:cubicBezTo>
                    <a:pt x="202" y="0"/>
                    <a:pt x="81" y="40"/>
                    <a:pt x="0" y="121"/>
                  </a:cubicBezTo>
                  <a:lnTo>
                    <a:pt x="81" y="363"/>
                  </a:lnTo>
                  <a:cubicBezTo>
                    <a:pt x="283" y="363"/>
                    <a:pt x="484" y="403"/>
                    <a:pt x="646" y="484"/>
                  </a:cubicBezTo>
                  <a:lnTo>
                    <a:pt x="807" y="282"/>
                  </a:lnTo>
                  <a:cubicBezTo>
                    <a:pt x="686" y="121"/>
                    <a:pt x="484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 rot="-5400000">
              <a:off x="5939815" y="1406329"/>
              <a:ext cx="39909" cy="49425"/>
            </a:xfrm>
            <a:custGeom>
              <a:avLst/>
              <a:gdLst/>
              <a:ahLst/>
              <a:cxnLst/>
              <a:rect l="l" t="t" r="r" b="b"/>
              <a:pathLst>
                <a:path w="1170" h="1449" extrusionOk="0">
                  <a:moveTo>
                    <a:pt x="701" y="1"/>
                  </a:moveTo>
                  <a:cubicBezTo>
                    <a:pt x="668" y="1"/>
                    <a:pt x="636" y="4"/>
                    <a:pt x="605" y="11"/>
                  </a:cubicBezTo>
                  <a:lnTo>
                    <a:pt x="403" y="172"/>
                  </a:lnTo>
                  <a:lnTo>
                    <a:pt x="323" y="252"/>
                  </a:lnTo>
                  <a:cubicBezTo>
                    <a:pt x="282" y="293"/>
                    <a:pt x="202" y="414"/>
                    <a:pt x="202" y="494"/>
                  </a:cubicBezTo>
                  <a:lnTo>
                    <a:pt x="121" y="615"/>
                  </a:lnTo>
                  <a:lnTo>
                    <a:pt x="40" y="736"/>
                  </a:lnTo>
                  <a:lnTo>
                    <a:pt x="40" y="817"/>
                  </a:lnTo>
                  <a:cubicBezTo>
                    <a:pt x="0" y="898"/>
                    <a:pt x="0" y="978"/>
                    <a:pt x="0" y="1059"/>
                  </a:cubicBezTo>
                  <a:lnTo>
                    <a:pt x="121" y="1301"/>
                  </a:lnTo>
                  <a:lnTo>
                    <a:pt x="282" y="1382"/>
                  </a:lnTo>
                  <a:lnTo>
                    <a:pt x="363" y="1422"/>
                  </a:lnTo>
                  <a:cubicBezTo>
                    <a:pt x="430" y="1439"/>
                    <a:pt x="490" y="1449"/>
                    <a:pt x="546" y="1449"/>
                  </a:cubicBezTo>
                  <a:cubicBezTo>
                    <a:pt x="625" y="1449"/>
                    <a:pt x="695" y="1429"/>
                    <a:pt x="766" y="1382"/>
                  </a:cubicBezTo>
                  <a:lnTo>
                    <a:pt x="887" y="1220"/>
                  </a:lnTo>
                  <a:lnTo>
                    <a:pt x="968" y="1059"/>
                  </a:lnTo>
                  <a:lnTo>
                    <a:pt x="968" y="978"/>
                  </a:lnTo>
                  <a:lnTo>
                    <a:pt x="1089" y="817"/>
                  </a:lnTo>
                  <a:lnTo>
                    <a:pt x="1170" y="656"/>
                  </a:lnTo>
                  <a:lnTo>
                    <a:pt x="1170" y="373"/>
                  </a:lnTo>
                  <a:cubicBezTo>
                    <a:pt x="1067" y="101"/>
                    <a:pt x="879" y="1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 rot="-5400000">
              <a:off x="6133509" y="1549472"/>
              <a:ext cx="22069" cy="25889"/>
            </a:xfrm>
            <a:custGeom>
              <a:avLst/>
              <a:gdLst/>
              <a:ahLst/>
              <a:cxnLst/>
              <a:rect l="l" t="t" r="r" b="b"/>
              <a:pathLst>
                <a:path w="647" h="759" extrusionOk="0">
                  <a:moveTo>
                    <a:pt x="348" y="0"/>
                  </a:moveTo>
                  <a:cubicBezTo>
                    <a:pt x="248" y="0"/>
                    <a:pt x="142" y="46"/>
                    <a:pt x="81" y="137"/>
                  </a:cubicBezTo>
                  <a:cubicBezTo>
                    <a:pt x="1" y="217"/>
                    <a:pt x="1" y="379"/>
                    <a:pt x="41" y="500"/>
                  </a:cubicBezTo>
                  <a:cubicBezTo>
                    <a:pt x="81" y="621"/>
                    <a:pt x="162" y="701"/>
                    <a:pt x="243" y="741"/>
                  </a:cubicBezTo>
                  <a:cubicBezTo>
                    <a:pt x="266" y="753"/>
                    <a:pt x="294" y="758"/>
                    <a:pt x="322" y="758"/>
                  </a:cubicBezTo>
                  <a:cubicBezTo>
                    <a:pt x="391" y="758"/>
                    <a:pt x="468" y="730"/>
                    <a:pt x="525" y="701"/>
                  </a:cubicBezTo>
                  <a:lnTo>
                    <a:pt x="565" y="621"/>
                  </a:lnTo>
                  <a:lnTo>
                    <a:pt x="606" y="540"/>
                  </a:lnTo>
                  <a:lnTo>
                    <a:pt x="646" y="419"/>
                  </a:lnTo>
                  <a:lnTo>
                    <a:pt x="646" y="298"/>
                  </a:lnTo>
                  <a:lnTo>
                    <a:pt x="606" y="177"/>
                  </a:lnTo>
                  <a:lnTo>
                    <a:pt x="565" y="137"/>
                  </a:lnTo>
                  <a:lnTo>
                    <a:pt x="485" y="56"/>
                  </a:lnTo>
                  <a:lnTo>
                    <a:pt x="444" y="16"/>
                  </a:lnTo>
                  <a:cubicBezTo>
                    <a:pt x="414" y="5"/>
                    <a:pt x="381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 rot="-5400000">
              <a:off x="6046835" y="1730221"/>
              <a:ext cx="39909" cy="42706"/>
            </a:xfrm>
            <a:custGeom>
              <a:avLst/>
              <a:gdLst/>
              <a:ahLst/>
              <a:cxnLst/>
              <a:rect l="l" t="t" r="r" b="b"/>
              <a:pathLst>
                <a:path w="1170" h="1252" extrusionOk="0">
                  <a:moveTo>
                    <a:pt x="525" y="1"/>
                  </a:moveTo>
                  <a:cubicBezTo>
                    <a:pt x="162" y="122"/>
                    <a:pt x="0" y="525"/>
                    <a:pt x="81" y="888"/>
                  </a:cubicBezTo>
                  <a:cubicBezTo>
                    <a:pt x="121" y="969"/>
                    <a:pt x="162" y="1090"/>
                    <a:pt x="242" y="1130"/>
                  </a:cubicBezTo>
                  <a:lnTo>
                    <a:pt x="404" y="1211"/>
                  </a:lnTo>
                  <a:lnTo>
                    <a:pt x="525" y="1251"/>
                  </a:lnTo>
                  <a:lnTo>
                    <a:pt x="686" y="1251"/>
                  </a:lnTo>
                  <a:lnTo>
                    <a:pt x="928" y="1170"/>
                  </a:lnTo>
                  <a:lnTo>
                    <a:pt x="1089" y="1009"/>
                  </a:lnTo>
                  <a:lnTo>
                    <a:pt x="1170" y="807"/>
                  </a:lnTo>
                  <a:lnTo>
                    <a:pt x="1170" y="565"/>
                  </a:lnTo>
                  <a:lnTo>
                    <a:pt x="1049" y="243"/>
                  </a:lnTo>
                  <a:lnTo>
                    <a:pt x="888" y="8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 rot="-5400000">
              <a:off x="5956324" y="1492559"/>
              <a:ext cx="39943" cy="39295"/>
            </a:xfrm>
            <a:custGeom>
              <a:avLst/>
              <a:gdLst/>
              <a:ahLst/>
              <a:cxnLst/>
              <a:rect l="l" t="t" r="r" b="b"/>
              <a:pathLst>
                <a:path w="1171" h="1152" extrusionOk="0">
                  <a:moveTo>
                    <a:pt x="556" y="0"/>
                  </a:moveTo>
                  <a:cubicBezTo>
                    <a:pt x="413" y="0"/>
                    <a:pt x="270" y="36"/>
                    <a:pt x="162" y="144"/>
                  </a:cubicBezTo>
                  <a:lnTo>
                    <a:pt x="81" y="305"/>
                  </a:lnTo>
                  <a:lnTo>
                    <a:pt x="1" y="426"/>
                  </a:lnTo>
                  <a:lnTo>
                    <a:pt x="1" y="708"/>
                  </a:lnTo>
                  <a:cubicBezTo>
                    <a:pt x="122" y="991"/>
                    <a:pt x="364" y="1152"/>
                    <a:pt x="646" y="1152"/>
                  </a:cubicBezTo>
                  <a:lnTo>
                    <a:pt x="727" y="1152"/>
                  </a:lnTo>
                  <a:lnTo>
                    <a:pt x="888" y="1112"/>
                  </a:lnTo>
                  <a:lnTo>
                    <a:pt x="1009" y="1031"/>
                  </a:lnTo>
                  <a:lnTo>
                    <a:pt x="1130" y="870"/>
                  </a:lnTo>
                  <a:cubicBezTo>
                    <a:pt x="1170" y="708"/>
                    <a:pt x="1170" y="587"/>
                    <a:pt x="1130" y="426"/>
                  </a:cubicBezTo>
                  <a:cubicBezTo>
                    <a:pt x="1090" y="224"/>
                    <a:pt x="928" y="103"/>
                    <a:pt x="767" y="23"/>
                  </a:cubicBezTo>
                  <a:cubicBezTo>
                    <a:pt x="700" y="9"/>
                    <a:pt x="628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 rot="-5400000">
              <a:off x="5951208" y="1063728"/>
              <a:ext cx="22069" cy="26196"/>
            </a:xfrm>
            <a:custGeom>
              <a:avLst/>
              <a:gdLst/>
              <a:ahLst/>
              <a:cxnLst/>
              <a:rect l="l" t="t" r="r" b="b"/>
              <a:pathLst>
                <a:path w="647" h="768" extrusionOk="0">
                  <a:moveTo>
                    <a:pt x="243" y="1"/>
                  </a:moveTo>
                  <a:lnTo>
                    <a:pt x="82" y="41"/>
                  </a:lnTo>
                  <a:cubicBezTo>
                    <a:pt x="1" y="162"/>
                    <a:pt x="1" y="323"/>
                    <a:pt x="82" y="444"/>
                  </a:cubicBezTo>
                  <a:cubicBezTo>
                    <a:pt x="122" y="525"/>
                    <a:pt x="162" y="565"/>
                    <a:pt x="162" y="646"/>
                  </a:cubicBezTo>
                  <a:lnTo>
                    <a:pt x="324" y="767"/>
                  </a:lnTo>
                  <a:lnTo>
                    <a:pt x="606" y="646"/>
                  </a:lnTo>
                  <a:lnTo>
                    <a:pt x="646" y="444"/>
                  </a:lnTo>
                  <a:cubicBezTo>
                    <a:pt x="566" y="364"/>
                    <a:pt x="525" y="323"/>
                    <a:pt x="485" y="243"/>
                  </a:cubicBezTo>
                  <a:cubicBezTo>
                    <a:pt x="404" y="162"/>
                    <a:pt x="324" y="8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 rot="-5400000">
              <a:off x="5795138" y="1611859"/>
              <a:ext cx="33053" cy="35918"/>
            </a:xfrm>
            <a:custGeom>
              <a:avLst/>
              <a:gdLst/>
              <a:ahLst/>
              <a:cxnLst/>
              <a:rect l="l" t="t" r="r" b="b"/>
              <a:pathLst>
                <a:path w="969" h="1053" extrusionOk="0">
                  <a:moveTo>
                    <a:pt x="404" y="1"/>
                  </a:moveTo>
                  <a:lnTo>
                    <a:pt x="323" y="41"/>
                  </a:lnTo>
                  <a:lnTo>
                    <a:pt x="162" y="202"/>
                  </a:lnTo>
                  <a:lnTo>
                    <a:pt x="41" y="404"/>
                  </a:lnTo>
                  <a:cubicBezTo>
                    <a:pt x="41" y="485"/>
                    <a:pt x="0" y="565"/>
                    <a:pt x="41" y="646"/>
                  </a:cubicBezTo>
                  <a:lnTo>
                    <a:pt x="162" y="888"/>
                  </a:lnTo>
                  <a:lnTo>
                    <a:pt x="323" y="969"/>
                  </a:lnTo>
                  <a:lnTo>
                    <a:pt x="404" y="1009"/>
                  </a:lnTo>
                  <a:cubicBezTo>
                    <a:pt x="450" y="1040"/>
                    <a:pt x="502" y="1053"/>
                    <a:pt x="555" y="1053"/>
                  </a:cubicBezTo>
                  <a:cubicBezTo>
                    <a:pt x="642" y="1053"/>
                    <a:pt x="732" y="1018"/>
                    <a:pt x="807" y="969"/>
                  </a:cubicBezTo>
                  <a:lnTo>
                    <a:pt x="928" y="807"/>
                  </a:lnTo>
                  <a:lnTo>
                    <a:pt x="968" y="646"/>
                  </a:lnTo>
                  <a:lnTo>
                    <a:pt x="968" y="444"/>
                  </a:lnTo>
                  <a:lnTo>
                    <a:pt x="928" y="283"/>
                  </a:lnTo>
                  <a:lnTo>
                    <a:pt x="767" y="81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 rot="-5400000">
              <a:off x="5731130" y="1502554"/>
              <a:ext cx="35781" cy="37180"/>
            </a:xfrm>
            <a:custGeom>
              <a:avLst/>
              <a:gdLst/>
              <a:ahLst/>
              <a:cxnLst/>
              <a:rect l="l" t="t" r="r" b="b"/>
              <a:pathLst>
                <a:path w="1049" h="1090" extrusionOk="0">
                  <a:moveTo>
                    <a:pt x="282" y="0"/>
                  </a:moveTo>
                  <a:lnTo>
                    <a:pt x="161" y="81"/>
                  </a:lnTo>
                  <a:lnTo>
                    <a:pt x="81" y="202"/>
                  </a:lnTo>
                  <a:cubicBezTo>
                    <a:pt x="0" y="363"/>
                    <a:pt x="0" y="525"/>
                    <a:pt x="81" y="686"/>
                  </a:cubicBezTo>
                  <a:cubicBezTo>
                    <a:pt x="121" y="847"/>
                    <a:pt x="242" y="1009"/>
                    <a:pt x="444" y="1089"/>
                  </a:cubicBezTo>
                  <a:lnTo>
                    <a:pt x="645" y="1089"/>
                  </a:lnTo>
                  <a:lnTo>
                    <a:pt x="807" y="1009"/>
                  </a:lnTo>
                  <a:lnTo>
                    <a:pt x="968" y="888"/>
                  </a:lnTo>
                  <a:cubicBezTo>
                    <a:pt x="1049" y="726"/>
                    <a:pt x="1049" y="525"/>
                    <a:pt x="1008" y="363"/>
                  </a:cubicBezTo>
                  <a:cubicBezTo>
                    <a:pt x="928" y="12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 rot="-5400000">
              <a:off x="5680221" y="1253568"/>
              <a:ext cx="15145" cy="19306"/>
            </a:xfrm>
            <a:custGeom>
              <a:avLst/>
              <a:gdLst/>
              <a:ahLst/>
              <a:cxnLst/>
              <a:rect l="l" t="t" r="r" b="b"/>
              <a:pathLst>
                <a:path w="444" h="566" extrusionOk="0">
                  <a:moveTo>
                    <a:pt x="282" y="1"/>
                  </a:moveTo>
                  <a:cubicBezTo>
                    <a:pt x="202" y="1"/>
                    <a:pt x="121" y="41"/>
                    <a:pt x="81" y="122"/>
                  </a:cubicBezTo>
                  <a:cubicBezTo>
                    <a:pt x="0" y="283"/>
                    <a:pt x="41" y="445"/>
                    <a:pt x="162" y="566"/>
                  </a:cubicBezTo>
                  <a:lnTo>
                    <a:pt x="323" y="566"/>
                  </a:lnTo>
                  <a:lnTo>
                    <a:pt x="363" y="364"/>
                  </a:lnTo>
                  <a:cubicBezTo>
                    <a:pt x="444" y="283"/>
                    <a:pt x="444" y="203"/>
                    <a:pt x="403" y="122"/>
                  </a:cubicBezTo>
                  <a:lnTo>
                    <a:pt x="363" y="41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 rot="-5400000">
              <a:off x="5780197" y="1264994"/>
              <a:ext cx="23434" cy="26708"/>
            </a:xfrm>
            <a:custGeom>
              <a:avLst/>
              <a:gdLst/>
              <a:ahLst/>
              <a:cxnLst/>
              <a:rect l="l" t="t" r="r" b="b"/>
              <a:pathLst>
                <a:path w="687" h="783" extrusionOk="0">
                  <a:moveTo>
                    <a:pt x="404" y="1"/>
                  </a:moveTo>
                  <a:cubicBezTo>
                    <a:pt x="283" y="1"/>
                    <a:pt x="162" y="41"/>
                    <a:pt x="81" y="162"/>
                  </a:cubicBezTo>
                  <a:cubicBezTo>
                    <a:pt x="1" y="283"/>
                    <a:pt x="1" y="404"/>
                    <a:pt x="41" y="525"/>
                  </a:cubicBezTo>
                  <a:cubicBezTo>
                    <a:pt x="81" y="646"/>
                    <a:pt x="162" y="767"/>
                    <a:pt x="283" y="767"/>
                  </a:cubicBezTo>
                  <a:cubicBezTo>
                    <a:pt x="313" y="777"/>
                    <a:pt x="343" y="782"/>
                    <a:pt x="373" y="782"/>
                  </a:cubicBezTo>
                  <a:cubicBezTo>
                    <a:pt x="462" y="782"/>
                    <a:pt x="545" y="737"/>
                    <a:pt x="606" y="646"/>
                  </a:cubicBezTo>
                  <a:lnTo>
                    <a:pt x="646" y="606"/>
                  </a:lnTo>
                  <a:lnTo>
                    <a:pt x="686" y="445"/>
                  </a:lnTo>
                  <a:lnTo>
                    <a:pt x="686" y="364"/>
                  </a:lnTo>
                  <a:lnTo>
                    <a:pt x="646" y="203"/>
                  </a:lnTo>
                  <a:lnTo>
                    <a:pt x="565" y="122"/>
                  </a:lnTo>
                  <a:lnTo>
                    <a:pt x="485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 rot="-5400000">
              <a:off x="6304741" y="1345733"/>
              <a:ext cx="15179" cy="16543"/>
            </a:xfrm>
            <a:custGeom>
              <a:avLst/>
              <a:gdLst/>
              <a:ahLst/>
              <a:cxnLst/>
              <a:rect l="l" t="t" r="r" b="b"/>
              <a:pathLst>
                <a:path w="445" h="485" extrusionOk="0">
                  <a:moveTo>
                    <a:pt x="121" y="1"/>
                  </a:moveTo>
                  <a:lnTo>
                    <a:pt x="0" y="202"/>
                  </a:lnTo>
                  <a:lnTo>
                    <a:pt x="41" y="243"/>
                  </a:lnTo>
                  <a:cubicBezTo>
                    <a:pt x="41" y="283"/>
                    <a:pt x="41" y="283"/>
                    <a:pt x="41" y="323"/>
                  </a:cubicBezTo>
                  <a:cubicBezTo>
                    <a:pt x="41" y="364"/>
                    <a:pt x="81" y="444"/>
                    <a:pt x="162" y="485"/>
                  </a:cubicBezTo>
                  <a:cubicBezTo>
                    <a:pt x="242" y="485"/>
                    <a:pt x="323" y="485"/>
                    <a:pt x="404" y="444"/>
                  </a:cubicBezTo>
                  <a:lnTo>
                    <a:pt x="404" y="364"/>
                  </a:lnTo>
                  <a:cubicBezTo>
                    <a:pt x="444" y="323"/>
                    <a:pt x="444" y="243"/>
                    <a:pt x="404" y="202"/>
                  </a:cubicBezTo>
                  <a:cubicBezTo>
                    <a:pt x="363" y="41"/>
                    <a:pt x="202" y="4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 rot="-5400000">
              <a:off x="5612120" y="1562417"/>
              <a:ext cx="39943" cy="39909"/>
            </a:xfrm>
            <a:custGeom>
              <a:avLst/>
              <a:gdLst/>
              <a:ahLst/>
              <a:cxnLst/>
              <a:rect l="l" t="t" r="r" b="b"/>
              <a:pathLst>
                <a:path w="1171" h="1170" extrusionOk="0">
                  <a:moveTo>
                    <a:pt x="606" y="0"/>
                  </a:moveTo>
                  <a:cubicBezTo>
                    <a:pt x="364" y="0"/>
                    <a:pt x="162" y="121"/>
                    <a:pt x="41" y="323"/>
                  </a:cubicBezTo>
                  <a:lnTo>
                    <a:pt x="1" y="484"/>
                  </a:lnTo>
                  <a:lnTo>
                    <a:pt x="1" y="645"/>
                  </a:lnTo>
                  <a:lnTo>
                    <a:pt x="41" y="807"/>
                  </a:lnTo>
                  <a:cubicBezTo>
                    <a:pt x="162" y="968"/>
                    <a:pt x="364" y="1089"/>
                    <a:pt x="566" y="1170"/>
                  </a:cubicBezTo>
                  <a:lnTo>
                    <a:pt x="727" y="1170"/>
                  </a:lnTo>
                  <a:lnTo>
                    <a:pt x="848" y="1129"/>
                  </a:lnTo>
                  <a:lnTo>
                    <a:pt x="1009" y="1008"/>
                  </a:lnTo>
                  <a:cubicBezTo>
                    <a:pt x="1130" y="847"/>
                    <a:pt x="1170" y="645"/>
                    <a:pt x="1090" y="444"/>
                  </a:cubicBezTo>
                  <a:cubicBezTo>
                    <a:pt x="1049" y="202"/>
                    <a:pt x="848" y="4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 rot="-5400000">
              <a:off x="6036943" y="1939554"/>
              <a:ext cx="27561" cy="27083"/>
            </a:xfrm>
            <a:custGeom>
              <a:avLst/>
              <a:gdLst/>
              <a:ahLst/>
              <a:cxnLst/>
              <a:rect l="l" t="t" r="r" b="b"/>
              <a:pathLst>
                <a:path w="808" h="794" extrusionOk="0">
                  <a:moveTo>
                    <a:pt x="364" y="1"/>
                  </a:moveTo>
                  <a:cubicBezTo>
                    <a:pt x="283" y="41"/>
                    <a:pt x="202" y="82"/>
                    <a:pt x="122" y="162"/>
                  </a:cubicBezTo>
                  <a:lnTo>
                    <a:pt x="81" y="162"/>
                  </a:lnTo>
                  <a:lnTo>
                    <a:pt x="1" y="323"/>
                  </a:lnTo>
                  <a:lnTo>
                    <a:pt x="1" y="444"/>
                  </a:lnTo>
                  <a:lnTo>
                    <a:pt x="1" y="525"/>
                  </a:lnTo>
                  <a:cubicBezTo>
                    <a:pt x="41" y="646"/>
                    <a:pt x="122" y="727"/>
                    <a:pt x="243" y="767"/>
                  </a:cubicBezTo>
                  <a:cubicBezTo>
                    <a:pt x="293" y="784"/>
                    <a:pt x="350" y="794"/>
                    <a:pt x="411" y="794"/>
                  </a:cubicBezTo>
                  <a:cubicBezTo>
                    <a:pt x="497" y="794"/>
                    <a:pt x="592" y="774"/>
                    <a:pt x="686" y="727"/>
                  </a:cubicBezTo>
                  <a:lnTo>
                    <a:pt x="727" y="646"/>
                  </a:lnTo>
                  <a:lnTo>
                    <a:pt x="807" y="485"/>
                  </a:lnTo>
                  <a:lnTo>
                    <a:pt x="807" y="364"/>
                  </a:lnTo>
                  <a:lnTo>
                    <a:pt x="807" y="323"/>
                  </a:lnTo>
                  <a:cubicBezTo>
                    <a:pt x="767" y="203"/>
                    <a:pt x="686" y="82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 rot="-5400000">
              <a:off x="5805780" y="1707128"/>
              <a:ext cx="31688" cy="36600"/>
            </a:xfrm>
            <a:custGeom>
              <a:avLst/>
              <a:gdLst/>
              <a:ahLst/>
              <a:cxnLst/>
              <a:rect l="l" t="t" r="r" b="b"/>
              <a:pathLst>
                <a:path w="929" h="1073" extrusionOk="0">
                  <a:moveTo>
                    <a:pt x="404" y="1"/>
                  </a:moveTo>
                  <a:lnTo>
                    <a:pt x="243" y="41"/>
                  </a:lnTo>
                  <a:lnTo>
                    <a:pt x="81" y="243"/>
                  </a:lnTo>
                  <a:lnTo>
                    <a:pt x="1" y="445"/>
                  </a:lnTo>
                  <a:lnTo>
                    <a:pt x="1" y="687"/>
                  </a:lnTo>
                  <a:cubicBezTo>
                    <a:pt x="115" y="1002"/>
                    <a:pt x="291" y="1073"/>
                    <a:pt x="427" y="1073"/>
                  </a:cubicBezTo>
                  <a:cubicBezTo>
                    <a:pt x="482" y="1073"/>
                    <a:pt x="530" y="1061"/>
                    <a:pt x="565" y="1049"/>
                  </a:cubicBezTo>
                  <a:lnTo>
                    <a:pt x="727" y="928"/>
                  </a:lnTo>
                  <a:lnTo>
                    <a:pt x="888" y="727"/>
                  </a:lnTo>
                  <a:cubicBezTo>
                    <a:pt x="928" y="606"/>
                    <a:pt x="928" y="485"/>
                    <a:pt x="928" y="364"/>
                  </a:cubicBezTo>
                  <a:lnTo>
                    <a:pt x="807" y="122"/>
                  </a:lnTo>
                  <a:lnTo>
                    <a:pt x="646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 rot="-5400000">
              <a:off x="5597624" y="1832636"/>
              <a:ext cx="38544" cy="42808"/>
            </a:xfrm>
            <a:custGeom>
              <a:avLst/>
              <a:gdLst/>
              <a:ahLst/>
              <a:cxnLst/>
              <a:rect l="l" t="t" r="r" b="b"/>
              <a:pathLst>
                <a:path w="1130" h="1255" extrusionOk="0">
                  <a:moveTo>
                    <a:pt x="528" y="1"/>
                  </a:moveTo>
                  <a:cubicBezTo>
                    <a:pt x="417" y="1"/>
                    <a:pt x="301" y="35"/>
                    <a:pt x="202" y="85"/>
                  </a:cubicBezTo>
                  <a:lnTo>
                    <a:pt x="81" y="246"/>
                  </a:lnTo>
                  <a:lnTo>
                    <a:pt x="0" y="408"/>
                  </a:lnTo>
                  <a:lnTo>
                    <a:pt x="0" y="609"/>
                  </a:lnTo>
                  <a:cubicBezTo>
                    <a:pt x="0" y="649"/>
                    <a:pt x="40" y="690"/>
                    <a:pt x="40" y="730"/>
                  </a:cubicBezTo>
                  <a:cubicBezTo>
                    <a:pt x="121" y="1053"/>
                    <a:pt x="403" y="1254"/>
                    <a:pt x="726" y="1254"/>
                  </a:cubicBezTo>
                  <a:lnTo>
                    <a:pt x="887" y="1174"/>
                  </a:lnTo>
                  <a:lnTo>
                    <a:pt x="968" y="1093"/>
                  </a:lnTo>
                  <a:lnTo>
                    <a:pt x="1089" y="972"/>
                  </a:lnTo>
                  <a:cubicBezTo>
                    <a:pt x="1129" y="770"/>
                    <a:pt x="1129" y="609"/>
                    <a:pt x="1089" y="448"/>
                  </a:cubicBezTo>
                  <a:cubicBezTo>
                    <a:pt x="1008" y="246"/>
                    <a:pt x="887" y="125"/>
                    <a:pt x="726" y="45"/>
                  </a:cubicBezTo>
                  <a:cubicBezTo>
                    <a:pt x="664" y="14"/>
                    <a:pt x="59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 rot="-5400000">
              <a:off x="6072964" y="1294159"/>
              <a:ext cx="23399" cy="23399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242" y="0"/>
                  </a:moveTo>
                  <a:lnTo>
                    <a:pt x="161" y="81"/>
                  </a:lnTo>
                  <a:lnTo>
                    <a:pt x="40" y="242"/>
                  </a:lnTo>
                  <a:cubicBezTo>
                    <a:pt x="0" y="283"/>
                    <a:pt x="0" y="363"/>
                    <a:pt x="40" y="444"/>
                  </a:cubicBezTo>
                  <a:lnTo>
                    <a:pt x="81" y="565"/>
                  </a:lnTo>
                  <a:lnTo>
                    <a:pt x="282" y="686"/>
                  </a:lnTo>
                  <a:lnTo>
                    <a:pt x="444" y="686"/>
                  </a:lnTo>
                  <a:lnTo>
                    <a:pt x="524" y="605"/>
                  </a:lnTo>
                  <a:lnTo>
                    <a:pt x="645" y="404"/>
                  </a:lnTo>
                  <a:cubicBezTo>
                    <a:pt x="686" y="363"/>
                    <a:pt x="686" y="283"/>
                    <a:pt x="686" y="242"/>
                  </a:cubicBezTo>
                  <a:lnTo>
                    <a:pt x="605" y="16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 rot="-5400000">
              <a:off x="6302421" y="1879350"/>
              <a:ext cx="19306" cy="15418"/>
            </a:xfrm>
            <a:custGeom>
              <a:avLst/>
              <a:gdLst/>
              <a:ahLst/>
              <a:cxnLst/>
              <a:rect l="l" t="t" r="r" b="b"/>
              <a:pathLst>
                <a:path w="566" h="452" extrusionOk="0">
                  <a:moveTo>
                    <a:pt x="330" y="0"/>
                  </a:moveTo>
                  <a:cubicBezTo>
                    <a:pt x="289" y="0"/>
                    <a:pt x="245" y="10"/>
                    <a:pt x="202" y="32"/>
                  </a:cubicBezTo>
                  <a:cubicBezTo>
                    <a:pt x="81" y="72"/>
                    <a:pt x="1" y="193"/>
                    <a:pt x="41" y="355"/>
                  </a:cubicBezTo>
                  <a:lnTo>
                    <a:pt x="121" y="435"/>
                  </a:lnTo>
                  <a:cubicBezTo>
                    <a:pt x="154" y="446"/>
                    <a:pt x="189" y="451"/>
                    <a:pt x="225" y="451"/>
                  </a:cubicBezTo>
                  <a:cubicBezTo>
                    <a:pt x="323" y="451"/>
                    <a:pt x="425" y="414"/>
                    <a:pt x="484" y="355"/>
                  </a:cubicBezTo>
                  <a:lnTo>
                    <a:pt x="565" y="234"/>
                  </a:lnTo>
                  <a:lnTo>
                    <a:pt x="565" y="193"/>
                  </a:lnTo>
                  <a:cubicBezTo>
                    <a:pt x="536" y="75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26"/>
          <p:cNvGrpSpPr/>
          <p:nvPr/>
        </p:nvGrpSpPr>
        <p:grpSpPr>
          <a:xfrm rot="952748" flipH="1">
            <a:off x="7353396" y="3358556"/>
            <a:ext cx="2052606" cy="1752912"/>
            <a:chOff x="-754697" y="1352100"/>
            <a:chExt cx="6171556" cy="3954075"/>
          </a:xfrm>
        </p:grpSpPr>
        <p:sp>
          <p:nvSpPr>
            <p:cNvPr id="1024" name="Google Shape;1024;p26"/>
            <p:cNvSpPr/>
            <p:nvPr/>
          </p:nvSpPr>
          <p:spPr>
            <a:xfrm rot="-5400000">
              <a:off x="58844" y="2158513"/>
              <a:ext cx="2111360" cy="3738443"/>
            </a:xfrm>
            <a:custGeom>
              <a:avLst/>
              <a:gdLst/>
              <a:ahLst/>
              <a:cxnLst/>
              <a:rect l="l" t="t" r="r" b="b"/>
              <a:pathLst>
                <a:path w="38310" h="68080" extrusionOk="0">
                  <a:moveTo>
                    <a:pt x="314" y="1"/>
                  </a:moveTo>
                  <a:cubicBezTo>
                    <a:pt x="147" y="1"/>
                    <a:pt x="1" y="191"/>
                    <a:pt x="153" y="313"/>
                  </a:cubicBezTo>
                  <a:cubicBezTo>
                    <a:pt x="3661" y="3942"/>
                    <a:pt x="6968" y="7693"/>
                    <a:pt x="10074" y="11645"/>
                  </a:cubicBezTo>
                  <a:cubicBezTo>
                    <a:pt x="13179" y="15597"/>
                    <a:pt x="16083" y="19711"/>
                    <a:pt x="18785" y="23945"/>
                  </a:cubicBezTo>
                  <a:cubicBezTo>
                    <a:pt x="21527" y="28261"/>
                    <a:pt x="24027" y="32737"/>
                    <a:pt x="26326" y="37294"/>
                  </a:cubicBezTo>
                  <a:cubicBezTo>
                    <a:pt x="28625" y="41852"/>
                    <a:pt x="30682" y="46570"/>
                    <a:pt x="32537" y="51369"/>
                  </a:cubicBezTo>
                  <a:cubicBezTo>
                    <a:pt x="34392" y="56168"/>
                    <a:pt x="36005" y="61048"/>
                    <a:pt x="37376" y="66049"/>
                  </a:cubicBezTo>
                  <a:cubicBezTo>
                    <a:pt x="37538" y="66694"/>
                    <a:pt x="37739" y="67299"/>
                    <a:pt x="37901" y="67904"/>
                  </a:cubicBezTo>
                  <a:cubicBezTo>
                    <a:pt x="37918" y="68026"/>
                    <a:pt x="38002" y="68080"/>
                    <a:pt x="38087" y="68080"/>
                  </a:cubicBezTo>
                  <a:cubicBezTo>
                    <a:pt x="38198" y="68080"/>
                    <a:pt x="38309" y="67984"/>
                    <a:pt x="38263" y="67824"/>
                  </a:cubicBezTo>
                  <a:cubicBezTo>
                    <a:pt x="36973" y="62823"/>
                    <a:pt x="35400" y="57903"/>
                    <a:pt x="33626" y="53023"/>
                  </a:cubicBezTo>
                  <a:cubicBezTo>
                    <a:pt x="31811" y="48183"/>
                    <a:pt x="29794" y="43465"/>
                    <a:pt x="27536" y="38827"/>
                  </a:cubicBezTo>
                  <a:cubicBezTo>
                    <a:pt x="25278" y="34229"/>
                    <a:pt x="22858" y="29753"/>
                    <a:pt x="20156" y="25438"/>
                  </a:cubicBezTo>
                  <a:cubicBezTo>
                    <a:pt x="17494" y="21082"/>
                    <a:pt x="14631" y="16888"/>
                    <a:pt x="11525" y="12855"/>
                  </a:cubicBezTo>
                  <a:cubicBezTo>
                    <a:pt x="8460" y="8862"/>
                    <a:pt x="5194" y="5031"/>
                    <a:pt x="1725" y="1361"/>
                  </a:cubicBezTo>
                  <a:cubicBezTo>
                    <a:pt x="1322" y="918"/>
                    <a:pt x="879" y="514"/>
                    <a:pt x="475" y="71"/>
                  </a:cubicBezTo>
                  <a:cubicBezTo>
                    <a:pt x="426" y="21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 rot="-5400000">
              <a:off x="-57623" y="2120398"/>
              <a:ext cx="2476039" cy="939443"/>
            </a:xfrm>
            <a:custGeom>
              <a:avLst/>
              <a:gdLst/>
              <a:ahLst/>
              <a:cxnLst/>
              <a:rect l="l" t="t" r="r" b="b"/>
              <a:pathLst>
                <a:path w="44927" h="17108" extrusionOk="0">
                  <a:moveTo>
                    <a:pt x="8186" y="0"/>
                  </a:moveTo>
                  <a:cubicBezTo>
                    <a:pt x="5062" y="0"/>
                    <a:pt x="1997" y="894"/>
                    <a:pt x="0" y="3391"/>
                  </a:cubicBezTo>
                  <a:lnTo>
                    <a:pt x="202" y="3431"/>
                  </a:lnTo>
                  <a:cubicBezTo>
                    <a:pt x="6735" y="8391"/>
                    <a:pt x="13752" y="12787"/>
                    <a:pt x="21415" y="15207"/>
                  </a:cubicBezTo>
                  <a:cubicBezTo>
                    <a:pt x="25260" y="16421"/>
                    <a:pt x="29289" y="17107"/>
                    <a:pt x="33291" y="17107"/>
                  </a:cubicBezTo>
                  <a:cubicBezTo>
                    <a:pt x="37263" y="17107"/>
                    <a:pt x="41210" y="16431"/>
                    <a:pt x="44927" y="14925"/>
                  </a:cubicBezTo>
                  <a:cubicBezTo>
                    <a:pt x="43193" y="13190"/>
                    <a:pt x="40934" y="12182"/>
                    <a:pt x="38756" y="11214"/>
                  </a:cubicBezTo>
                  <a:lnTo>
                    <a:pt x="23230" y="4439"/>
                  </a:lnTo>
                  <a:cubicBezTo>
                    <a:pt x="19681" y="2907"/>
                    <a:pt x="16132" y="1334"/>
                    <a:pt x="12381" y="487"/>
                  </a:cubicBezTo>
                  <a:cubicBezTo>
                    <a:pt x="11034" y="185"/>
                    <a:pt x="9604" y="0"/>
                    <a:pt x="8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 rot="-5400000">
              <a:off x="2604364" y="700076"/>
              <a:ext cx="1778205" cy="3846785"/>
            </a:xfrm>
            <a:custGeom>
              <a:avLst/>
              <a:gdLst/>
              <a:ahLst/>
              <a:cxnLst/>
              <a:rect l="l" t="t" r="r" b="b"/>
              <a:pathLst>
                <a:path w="32265" h="70053" extrusionOk="0">
                  <a:moveTo>
                    <a:pt x="445" y="1"/>
                  </a:moveTo>
                  <a:lnTo>
                    <a:pt x="445" y="1"/>
                  </a:lnTo>
                  <a:cubicBezTo>
                    <a:pt x="1" y="8228"/>
                    <a:pt x="2300" y="16334"/>
                    <a:pt x="5082" y="24077"/>
                  </a:cubicBezTo>
                  <a:cubicBezTo>
                    <a:pt x="9438" y="36135"/>
                    <a:pt x="15003" y="47710"/>
                    <a:pt x="21738" y="58599"/>
                  </a:cubicBezTo>
                  <a:cubicBezTo>
                    <a:pt x="24440" y="62995"/>
                    <a:pt x="27465" y="67390"/>
                    <a:pt x="31699" y="70052"/>
                  </a:cubicBezTo>
                  <a:cubicBezTo>
                    <a:pt x="32264" y="69649"/>
                    <a:pt x="32264" y="68762"/>
                    <a:pt x="32143" y="68036"/>
                  </a:cubicBezTo>
                  <a:cubicBezTo>
                    <a:pt x="31095" y="59446"/>
                    <a:pt x="30006" y="50815"/>
                    <a:pt x="28917" y="42225"/>
                  </a:cubicBezTo>
                  <a:cubicBezTo>
                    <a:pt x="28554" y="38757"/>
                    <a:pt x="27989" y="35329"/>
                    <a:pt x="27223" y="31901"/>
                  </a:cubicBezTo>
                  <a:cubicBezTo>
                    <a:pt x="24239" y="19399"/>
                    <a:pt x="11212" y="5445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 rot="-5400000">
              <a:off x="1895155" y="2583442"/>
              <a:ext cx="853582" cy="3058352"/>
            </a:xfrm>
            <a:custGeom>
              <a:avLst/>
              <a:gdLst/>
              <a:ahLst/>
              <a:cxnLst/>
              <a:rect l="l" t="t" r="r" b="b"/>
              <a:pathLst>
                <a:path w="15488" h="55695" extrusionOk="0">
                  <a:moveTo>
                    <a:pt x="11696" y="0"/>
                  </a:moveTo>
                  <a:cubicBezTo>
                    <a:pt x="4800" y="5001"/>
                    <a:pt x="1170" y="14156"/>
                    <a:pt x="566" y="23189"/>
                  </a:cubicBezTo>
                  <a:cubicBezTo>
                    <a:pt x="1" y="32183"/>
                    <a:pt x="2098" y="41136"/>
                    <a:pt x="4518" y="49766"/>
                  </a:cubicBezTo>
                  <a:cubicBezTo>
                    <a:pt x="5163" y="51944"/>
                    <a:pt x="5849" y="54202"/>
                    <a:pt x="7421" y="55695"/>
                  </a:cubicBezTo>
                  <a:cubicBezTo>
                    <a:pt x="8873" y="46741"/>
                    <a:pt x="10769" y="37829"/>
                    <a:pt x="13148" y="29077"/>
                  </a:cubicBezTo>
                  <a:cubicBezTo>
                    <a:pt x="15487" y="20326"/>
                    <a:pt x="14237" y="8711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 rot="-5400000">
              <a:off x="-967442" y="3510662"/>
              <a:ext cx="1631495" cy="399324"/>
            </a:xfrm>
            <a:custGeom>
              <a:avLst/>
              <a:gdLst/>
              <a:ahLst/>
              <a:cxnLst/>
              <a:rect l="l" t="t" r="r" b="b"/>
              <a:pathLst>
                <a:path w="29603" h="7272" extrusionOk="0">
                  <a:moveTo>
                    <a:pt x="14143" y="0"/>
                  </a:moveTo>
                  <a:cubicBezTo>
                    <a:pt x="11170" y="0"/>
                    <a:pt x="8191" y="288"/>
                    <a:pt x="5244" y="872"/>
                  </a:cubicBezTo>
                  <a:cubicBezTo>
                    <a:pt x="3187" y="1275"/>
                    <a:pt x="888" y="2001"/>
                    <a:pt x="1" y="4058"/>
                  </a:cubicBezTo>
                  <a:cubicBezTo>
                    <a:pt x="4518" y="6518"/>
                    <a:pt x="10446" y="6962"/>
                    <a:pt x="15487" y="7244"/>
                  </a:cubicBezTo>
                  <a:cubicBezTo>
                    <a:pt x="15858" y="7262"/>
                    <a:pt x="16230" y="7271"/>
                    <a:pt x="16603" y="7271"/>
                  </a:cubicBezTo>
                  <a:cubicBezTo>
                    <a:pt x="21253" y="7271"/>
                    <a:pt x="25981" y="5858"/>
                    <a:pt x="29602" y="2647"/>
                  </a:cubicBezTo>
                  <a:cubicBezTo>
                    <a:pt x="24609" y="896"/>
                    <a:pt x="19386" y="0"/>
                    <a:pt x="14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 rot="-5400000">
              <a:off x="140117" y="4026774"/>
              <a:ext cx="844654" cy="1714149"/>
            </a:xfrm>
            <a:custGeom>
              <a:avLst/>
              <a:gdLst/>
              <a:ahLst/>
              <a:cxnLst/>
              <a:rect l="l" t="t" r="r" b="b"/>
              <a:pathLst>
                <a:path w="15326" h="31216" extrusionOk="0">
                  <a:moveTo>
                    <a:pt x="11696" y="0"/>
                  </a:moveTo>
                  <a:cubicBezTo>
                    <a:pt x="6897" y="2864"/>
                    <a:pt x="3428" y="7986"/>
                    <a:pt x="1735" y="13632"/>
                  </a:cubicBezTo>
                  <a:cubicBezTo>
                    <a:pt x="41" y="19237"/>
                    <a:pt x="0" y="25367"/>
                    <a:pt x="1009" y="31215"/>
                  </a:cubicBezTo>
                  <a:cubicBezTo>
                    <a:pt x="4074" y="26577"/>
                    <a:pt x="7058" y="21859"/>
                    <a:pt x="9921" y="17019"/>
                  </a:cubicBezTo>
                  <a:cubicBezTo>
                    <a:pt x="11131" y="15084"/>
                    <a:pt x="12139" y="13027"/>
                    <a:pt x="12946" y="10889"/>
                  </a:cubicBezTo>
                  <a:cubicBezTo>
                    <a:pt x="13793" y="8187"/>
                    <a:pt x="15325" y="3025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 rot="-5400000">
              <a:off x="2581706" y="1169765"/>
              <a:ext cx="1405810" cy="3070158"/>
            </a:xfrm>
            <a:custGeom>
              <a:avLst/>
              <a:gdLst/>
              <a:ahLst/>
              <a:cxnLst/>
              <a:rect l="l" t="t" r="r" b="b"/>
              <a:pathLst>
                <a:path w="25508" h="55910" extrusionOk="0">
                  <a:moveTo>
                    <a:pt x="361" y="0"/>
                  </a:moveTo>
                  <a:cubicBezTo>
                    <a:pt x="179" y="0"/>
                    <a:pt x="1" y="257"/>
                    <a:pt x="156" y="443"/>
                  </a:cubicBezTo>
                  <a:lnTo>
                    <a:pt x="277" y="564"/>
                  </a:lnTo>
                  <a:lnTo>
                    <a:pt x="640" y="1048"/>
                  </a:lnTo>
                  <a:cubicBezTo>
                    <a:pt x="1083" y="1693"/>
                    <a:pt x="1527" y="2298"/>
                    <a:pt x="1970" y="2943"/>
                  </a:cubicBezTo>
                  <a:cubicBezTo>
                    <a:pt x="3584" y="5242"/>
                    <a:pt x="5076" y="7581"/>
                    <a:pt x="6487" y="10001"/>
                  </a:cubicBezTo>
                  <a:cubicBezTo>
                    <a:pt x="8665" y="13590"/>
                    <a:pt x="10722" y="17300"/>
                    <a:pt x="12577" y="21091"/>
                  </a:cubicBezTo>
                  <a:cubicBezTo>
                    <a:pt x="14956" y="25850"/>
                    <a:pt x="17094" y="30770"/>
                    <a:pt x="18989" y="35771"/>
                  </a:cubicBezTo>
                  <a:cubicBezTo>
                    <a:pt x="21167" y="41538"/>
                    <a:pt x="22982" y="47426"/>
                    <a:pt x="24434" y="53395"/>
                  </a:cubicBezTo>
                  <a:cubicBezTo>
                    <a:pt x="24635" y="54161"/>
                    <a:pt x="24797" y="54968"/>
                    <a:pt x="24958" y="55734"/>
                  </a:cubicBezTo>
                  <a:cubicBezTo>
                    <a:pt x="24989" y="55857"/>
                    <a:pt x="25078" y="55910"/>
                    <a:pt x="25175" y="55910"/>
                  </a:cubicBezTo>
                  <a:cubicBezTo>
                    <a:pt x="25332" y="55910"/>
                    <a:pt x="25507" y="55772"/>
                    <a:pt x="25482" y="55573"/>
                  </a:cubicBezTo>
                  <a:cubicBezTo>
                    <a:pt x="24111" y="49483"/>
                    <a:pt x="22337" y="43474"/>
                    <a:pt x="20199" y="37586"/>
                  </a:cubicBezTo>
                  <a:cubicBezTo>
                    <a:pt x="18344" y="32424"/>
                    <a:pt x="16207" y="27383"/>
                    <a:pt x="13827" y="22463"/>
                  </a:cubicBezTo>
                  <a:cubicBezTo>
                    <a:pt x="11932" y="18470"/>
                    <a:pt x="9875" y="14598"/>
                    <a:pt x="7617" y="10807"/>
                  </a:cubicBezTo>
                  <a:cubicBezTo>
                    <a:pt x="6124" y="8226"/>
                    <a:pt x="4471" y="5686"/>
                    <a:pt x="2777" y="3185"/>
                  </a:cubicBezTo>
                  <a:cubicBezTo>
                    <a:pt x="2091" y="2177"/>
                    <a:pt x="1366" y="1088"/>
                    <a:pt x="599" y="161"/>
                  </a:cubicBezTo>
                  <a:lnTo>
                    <a:pt x="519" y="80"/>
                  </a:lnTo>
                  <a:cubicBezTo>
                    <a:pt x="472" y="24"/>
                    <a:pt x="416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 rot="-5400000">
              <a:off x="173498" y="2212286"/>
              <a:ext cx="2072506" cy="627705"/>
            </a:xfrm>
            <a:custGeom>
              <a:avLst/>
              <a:gdLst/>
              <a:ahLst/>
              <a:cxnLst/>
              <a:rect l="l" t="t" r="r" b="b"/>
              <a:pathLst>
                <a:path w="37605" h="11431" extrusionOk="0">
                  <a:moveTo>
                    <a:pt x="939" y="1"/>
                  </a:moveTo>
                  <a:cubicBezTo>
                    <a:pt x="740" y="1"/>
                    <a:pt x="540" y="29"/>
                    <a:pt x="340" y="58"/>
                  </a:cubicBezTo>
                  <a:lnTo>
                    <a:pt x="300" y="58"/>
                  </a:lnTo>
                  <a:cubicBezTo>
                    <a:pt x="0" y="95"/>
                    <a:pt x="83" y="550"/>
                    <a:pt x="355" y="550"/>
                  </a:cubicBezTo>
                  <a:cubicBezTo>
                    <a:pt x="376" y="550"/>
                    <a:pt x="398" y="548"/>
                    <a:pt x="421" y="542"/>
                  </a:cubicBezTo>
                  <a:lnTo>
                    <a:pt x="421" y="501"/>
                  </a:lnTo>
                  <a:lnTo>
                    <a:pt x="905" y="501"/>
                  </a:lnTo>
                  <a:cubicBezTo>
                    <a:pt x="1469" y="501"/>
                    <a:pt x="2074" y="542"/>
                    <a:pt x="2639" y="622"/>
                  </a:cubicBezTo>
                  <a:cubicBezTo>
                    <a:pt x="5301" y="985"/>
                    <a:pt x="7922" y="1671"/>
                    <a:pt x="10423" y="2599"/>
                  </a:cubicBezTo>
                  <a:cubicBezTo>
                    <a:pt x="14980" y="4171"/>
                    <a:pt x="19295" y="6309"/>
                    <a:pt x="23771" y="8003"/>
                  </a:cubicBezTo>
                  <a:cubicBezTo>
                    <a:pt x="26917" y="9213"/>
                    <a:pt x="30143" y="10140"/>
                    <a:pt x="33450" y="10866"/>
                  </a:cubicBezTo>
                  <a:cubicBezTo>
                    <a:pt x="34338" y="11068"/>
                    <a:pt x="35225" y="11189"/>
                    <a:pt x="36112" y="11310"/>
                  </a:cubicBezTo>
                  <a:cubicBezTo>
                    <a:pt x="36475" y="11390"/>
                    <a:pt x="36838" y="11431"/>
                    <a:pt x="37241" y="11431"/>
                  </a:cubicBezTo>
                  <a:lnTo>
                    <a:pt x="37282" y="11431"/>
                  </a:lnTo>
                  <a:cubicBezTo>
                    <a:pt x="37604" y="11431"/>
                    <a:pt x="37604" y="10947"/>
                    <a:pt x="37282" y="10947"/>
                  </a:cubicBezTo>
                  <a:cubicBezTo>
                    <a:pt x="36273" y="10866"/>
                    <a:pt x="35265" y="10705"/>
                    <a:pt x="34257" y="10503"/>
                  </a:cubicBezTo>
                  <a:cubicBezTo>
                    <a:pt x="31192" y="9898"/>
                    <a:pt x="28127" y="9051"/>
                    <a:pt x="25183" y="8003"/>
                  </a:cubicBezTo>
                  <a:cubicBezTo>
                    <a:pt x="22884" y="7196"/>
                    <a:pt x="20626" y="6269"/>
                    <a:pt x="18408" y="5301"/>
                  </a:cubicBezTo>
                  <a:cubicBezTo>
                    <a:pt x="16149" y="4333"/>
                    <a:pt x="13971" y="3365"/>
                    <a:pt x="11713" y="2518"/>
                  </a:cubicBezTo>
                  <a:cubicBezTo>
                    <a:pt x="8971" y="1469"/>
                    <a:pt x="6107" y="663"/>
                    <a:pt x="3244" y="179"/>
                  </a:cubicBezTo>
                  <a:cubicBezTo>
                    <a:pt x="2558" y="58"/>
                    <a:pt x="1873" y="18"/>
                    <a:pt x="1187" y="18"/>
                  </a:cubicBezTo>
                  <a:cubicBezTo>
                    <a:pt x="1105" y="6"/>
                    <a:pt x="102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 rot="-5400000">
              <a:off x="1927538" y="2923913"/>
              <a:ext cx="349248" cy="2321591"/>
            </a:xfrm>
            <a:custGeom>
              <a:avLst/>
              <a:gdLst/>
              <a:ahLst/>
              <a:cxnLst/>
              <a:rect l="l" t="t" r="r" b="b"/>
              <a:pathLst>
                <a:path w="6337" h="42278" extrusionOk="0">
                  <a:moveTo>
                    <a:pt x="5975" y="0"/>
                  </a:moveTo>
                  <a:cubicBezTo>
                    <a:pt x="5906" y="0"/>
                    <a:pt x="5843" y="34"/>
                    <a:pt x="5808" y="117"/>
                  </a:cubicBezTo>
                  <a:lnTo>
                    <a:pt x="5808" y="157"/>
                  </a:lnTo>
                  <a:cubicBezTo>
                    <a:pt x="5525" y="803"/>
                    <a:pt x="5243" y="1488"/>
                    <a:pt x="5001" y="2174"/>
                  </a:cubicBezTo>
                  <a:cubicBezTo>
                    <a:pt x="4316" y="3989"/>
                    <a:pt x="3751" y="5884"/>
                    <a:pt x="3227" y="7739"/>
                  </a:cubicBezTo>
                  <a:cubicBezTo>
                    <a:pt x="2420" y="10603"/>
                    <a:pt x="1775" y="13466"/>
                    <a:pt x="1291" y="16410"/>
                  </a:cubicBezTo>
                  <a:cubicBezTo>
                    <a:pt x="686" y="20040"/>
                    <a:pt x="323" y="23750"/>
                    <a:pt x="162" y="27420"/>
                  </a:cubicBezTo>
                  <a:cubicBezTo>
                    <a:pt x="0" y="31775"/>
                    <a:pt x="202" y="36131"/>
                    <a:pt x="726" y="40406"/>
                  </a:cubicBezTo>
                  <a:cubicBezTo>
                    <a:pt x="807" y="40970"/>
                    <a:pt x="847" y="41535"/>
                    <a:pt x="928" y="42100"/>
                  </a:cubicBezTo>
                  <a:cubicBezTo>
                    <a:pt x="959" y="42226"/>
                    <a:pt x="1052" y="42278"/>
                    <a:pt x="1152" y="42278"/>
                  </a:cubicBezTo>
                  <a:cubicBezTo>
                    <a:pt x="1307" y="42278"/>
                    <a:pt x="1477" y="42151"/>
                    <a:pt x="1452" y="41979"/>
                  </a:cubicBezTo>
                  <a:cubicBezTo>
                    <a:pt x="847" y="37623"/>
                    <a:pt x="565" y="33227"/>
                    <a:pt x="646" y="28872"/>
                  </a:cubicBezTo>
                  <a:cubicBezTo>
                    <a:pt x="807" y="22056"/>
                    <a:pt x="1734" y="15321"/>
                    <a:pt x="3469" y="8788"/>
                  </a:cubicBezTo>
                  <a:cubicBezTo>
                    <a:pt x="3993" y="6771"/>
                    <a:pt x="4598" y="4795"/>
                    <a:pt x="5324" y="2819"/>
                  </a:cubicBezTo>
                  <a:cubicBezTo>
                    <a:pt x="5525" y="2255"/>
                    <a:pt x="5727" y="1690"/>
                    <a:pt x="5969" y="1125"/>
                  </a:cubicBezTo>
                  <a:lnTo>
                    <a:pt x="6090" y="843"/>
                  </a:lnTo>
                  <a:cubicBezTo>
                    <a:pt x="6090" y="803"/>
                    <a:pt x="6130" y="762"/>
                    <a:pt x="6130" y="722"/>
                  </a:cubicBezTo>
                  <a:lnTo>
                    <a:pt x="6130" y="682"/>
                  </a:lnTo>
                  <a:cubicBezTo>
                    <a:pt x="6171" y="601"/>
                    <a:pt x="6211" y="520"/>
                    <a:pt x="6251" y="440"/>
                  </a:cubicBezTo>
                  <a:lnTo>
                    <a:pt x="6251" y="399"/>
                  </a:lnTo>
                  <a:cubicBezTo>
                    <a:pt x="6337" y="200"/>
                    <a:pt x="6140" y="0"/>
                    <a:pt x="5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 rot="-5400000">
              <a:off x="205460" y="4311468"/>
              <a:ext cx="545448" cy="1188911"/>
            </a:xfrm>
            <a:custGeom>
              <a:avLst/>
              <a:gdLst/>
              <a:ahLst/>
              <a:cxnLst/>
              <a:rect l="l" t="t" r="r" b="b"/>
              <a:pathLst>
                <a:path w="9897" h="21651" extrusionOk="0">
                  <a:moveTo>
                    <a:pt x="9500" y="0"/>
                  </a:moveTo>
                  <a:cubicBezTo>
                    <a:pt x="9446" y="0"/>
                    <a:pt x="9391" y="18"/>
                    <a:pt x="9341" y="59"/>
                  </a:cubicBezTo>
                  <a:cubicBezTo>
                    <a:pt x="8414" y="906"/>
                    <a:pt x="7607" y="1915"/>
                    <a:pt x="6922" y="3003"/>
                  </a:cubicBezTo>
                  <a:cubicBezTo>
                    <a:pt x="4946" y="5947"/>
                    <a:pt x="3373" y="9133"/>
                    <a:pt x="2284" y="12521"/>
                  </a:cubicBezTo>
                  <a:cubicBezTo>
                    <a:pt x="1316" y="15384"/>
                    <a:pt x="550" y="18329"/>
                    <a:pt x="25" y="21313"/>
                  </a:cubicBezTo>
                  <a:cubicBezTo>
                    <a:pt x="1" y="21512"/>
                    <a:pt x="176" y="21650"/>
                    <a:pt x="333" y="21650"/>
                  </a:cubicBezTo>
                  <a:cubicBezTo>
                    <a:pt x="429" y="21650"/>
                    <a:pt x="519" y="21597"/>
                    <a:pt x="550" y="21474"/>
                  </a:cubicBezTo>
                  <a:cubicBezTo>
                    <a:pt x="1316" y="16675"/>
                    <a:pt x="2768" y="12037"/>
                    <a:pt x="4825" y="7641"/>
                  </a:cubicBezTo>
                  <a:cubicBezTo>
                    <a:pt x="5873" y="5343"/>
                    <a:pt x="7244" y="3205"/>
                    <a:pt x="8898" y="1269"/>
                  </a:cubicBezTo>
                  <a:cubicBezTo>
                    <a:pt x="9140" y="987"/>
                    <a:pt x="9422" y="705"/>
                    <a:pt x="9704" y="422"/>
                  </a:cubicBezTo>
                  <a:cubicBezTo>
                    <a:pt x="9897" y="262"/>
                    <a:pt x="9707" y="0"/>
                    <a:pt x="9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 rot="-5400000">
              <a:off x="-842421" y="3681359"/>
              <a:ext cx="1323361" cy="87750"/>
            </a:xfrm>
            <a:custGeom>
              <a:avLst/>
              <a:gdLst/>
              <a:ahLst/>
              <a:cxnLst/>
              <a:rect l="l" t="t" r="r" b="b"/>
              <a:pathLst>
                <a:path w="24012" h="1598" extrusionOk="0">
                  <a:moveTo>
                    <a:pt x="13224" y="1"/>
                  </a:moveTo>
                  <a:cubicBezTo>
                    <a:pt x="11591" y="1"/>
                    <a:pt x="9957" y="32"/>
                    <a:pt x="8324" y="97"/>
                  </a:cubicBezTo>
                  <a:cubicBezTo>
                    <a:pt x="5945" y="177"/>
                    <a:pt x="3566" y="419"/>
                    <a:pt x="1267" y="863"/>
                  </a:cubicBezTo>
                  <a:cubicBezTo>
                    <a:pt x="944" y="944"/>
                    <a:pt x="622" y="984"/>
                    <a:pt x="299" y="1105"/>
                  </a:cubicBezTo>
                  <a:cubicBezTo>
                    <a:pt x="1" y="1179"/>
                    <a:pt x="116" y="1598"/>
                    <a:pt x="357" y="1598"/>
                  </a:cubicBezTo>
                  <a:cubicBezTo>
                    <a:pt x="377" y="1598"/>
                    <a:pt x="398" y="1595"/>
                    <a:pt x="420" y="1589"/>
                  </a:cubicBezTo>
                  <a:cubicBezTo>
                    <a:pt x="1428" y="1307"/>
                    <a:pt x="2436" y="1105"/>
                    <a:pt x="3485" y="1024"/>
                  </a:cubicBezTo>
                  <a:cubicBezTo>
                    <a:pt x="6383" y="654"/>
                    <a:pt x="9309" y="480"/>
                    <a:pt x="12240" y="480"/>
                  </a:cubicBezTo>
                  <a:cubicBezTo>
                    <a:pt x="12817" y="480"/>
                    <a:pt x="13394" y="487"/>
                    <a:pt x="13970" y="500"/>
                  </a:cubicBezTo>
                  <a:cubicBezTo>
                    <a:pt x="17197" y="540"/>
                    <a:pt x="20463" y="702"/>
                    <a:pt x="23690" y="944"/>
                  </a:cubicBezTo>
                  <a:cubicBezTo>
                    <a:pt x="23702" y="945"/>
                    <a:pt x="23713" y="946"/>
                    <a:pt x="23724" y="946"/>
                  </a:cubicBezTo>
                  <a:cubicBezTo>
                    <a:pt x="24012" y="946"/>
                    <a:pt x="24000" y="458"/>
                    <a:pt x="23690" y="419"/>
                  </a:cubicBezTo>
                  <a:cubicBezTo>
                    <a:pt x="20201" y="145"/>
                    <a:pt x="16712" y="1"/>
                    <a:pt x="1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26"/>
          <p:cNvSpPr/>
          <p:nvPr/>
        </p:nvSpPr>
        <p:spPr>
          <a:xfrm>
            <a:off x="7343904" y="4320754"/>
            <a:ext cx="233532" cy="232705"/>
          </a:xfrm>
          <a:custGeom>
            <a:avLst/>
            <a:gdLst/>
            <a:ahLst/>
            <a:cxnLst/>
            <a:rect l="l" t="t" r="r" b="b"/>
            <a:pathLst>
              <a:path w="6897" h="6897" extrusionOk="0">
                <a:moveTo>
                  <a:pt x="3469" y="1"/>
                </a:moveTo>
                <a:cubicBezTo>
                  <a:pt x="1573" y="1"/>
                  <a:pt x="1" y="1533"/>
                  <a:pt x="1" y="3429"/>
                </a:cubicBezTo>
                <a:cubicBezTo>
                  <a:pt x="1" y="5364"/>
                  <a:pt x="1573" y="6897"/>
                  <a:pt x="3469" y="6897"/>
                </a:cubicBezTo>
                <a:cubicBezTo>
                  <a:pt x="5364" y="6897"/>
                  <a:pt x="6897" y="5364"/>
                  <a:pt x="6897" y="3429"/>
                </a:cubicBezTo>
                <a:cubicBezTo>
                  <a:pt x="6897" y="1533"/>
                  <a:pt x="5364" y="1"/>
                  <a:pt x="3469" y="1"/>
                </a:cubicBezTo>
                <a:close/>
              </a:path>
            </a:pathLst>
          </a:custGeom>
          <a:solidFill>
            <a:schemeClr val="accent5">
              <a:alpha val="843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title"/>
          </p:nvPr>
        </p:nvSpPr>
        <p:spPr>
          <a:xfrm>
            <a:off x="5059375" y="1544858"/>
            <a:ext cx="32502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6"/>
          <p:cNvSpPr txBox="1">
            <a:spLocks noGrp="1"/>
          </p:cNvSpPr>
          <p:nvPr>
            <p:ph type="subTitle" idx="1"/>
          </p:nvPr>
        </p:nvSpPr>
        <p:spPr>
          <a:xfrm>
            <a:off x="5510550" y="2512663"/>
            <a:ext cx="2424300" cy="1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08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oogle Shape;1140;p29"/>
          <p:cNvGrpSpPr/>
          <p:nvPr/>
        </p:nvGrpSpPr>
        <p:grpSpPr>
          <a:xfrm>
            <a:off x="7608540" y="3307576"/>
            <a:ext cx="2802887" cy="3286429"/>
            <a:chOff x="6132853" y="1390870"/>
            <a:chExt cx="3806719" cy="4765704"/>
          </a:xfrm>
        </p:grpSpPr>
        <p:sp>
          <p:nvSpPr>
            <p:cNvPr id="1141" name="Google Shape;1141;p29"/>
            <p:cNvSpPr/>
            <p:nvPr/>
          </p:nvSpPr>
          <p:spPr>
            <a:xfrm rot="-9401137">
              <a:off x="6864169" y="1684114"/>
              <a:ext cx="2344087" cy="4179216"/>
            </a:xfrm>
            <a:custGeom>
              <a:avLst/>
              <a:gdLst/>
              <a:ahLst/>
              <a:cxnLst/>
              <a:rect l="l" t="t" r="r" b="b"/>
              <a:pathLst>
                <a:path w="68721" h="122521" extrusionOk="0">
                  <a:moveTo>
                    <a:pt x="66664" y="0"/>
                  </a:moveTo>
                  <a:lnTo>
                    <a:pt x="51581" y="8792"/>
                  </a:lnTo>
                  <a:cubicBezTo>
                    <a:pt x="51218" y="24521"/>
                    <a:pt x="46822" y="40410"/>
                    <a:pt x="37708" y="52549"/>
                  </a:cubicBezTo>
                  <a:cubicBezTo>
                    <a:pt x="28917" y="64244"/>
                    <a:pt x="15515" y="72109"/>
                    <a:pt x="1716" y="72109"/>
                  </a:cubicBezTo>
                  <a:cubicBezTo>
                    <a:pt x="1145" y="72109"/>
                    <a:pt x="573" y="72096"/>
                    <a:pt x="0" y="72069"/>
                  </a:cubicBezTo>
                  <a:lnTo>
                    <a:pt x="0" y="72069"/>
                  </a:lnTo>
                  <a:lnTo>
                    <a:pt x="6412" y="122520"/>
                  </a:lnTo>
                  <a:cubicBezTo>
                    <a:pt x="9518" y="113406"/>
                    <a:pt x="18350" y="108486"/>
                    <a:pt x="26294" y="103969"/>
                  </a:cubicBezTo>
                  <a:cubicBezTo>
                    <a:pt x="36498" y="98161"/>
                    <a:pt x="46540" y="91507"/>
                    <a:pt x="54484" y="82393"/>
                  </a:cubicBezTo>
                  <a:cubicBezTo>
                    <a:pt x="62470" y="73319"/>
                    <a:pt x="68237" y="61422"/>
                    <a:pt x="68559" y="48879"/>
                  </a:cubicBezTo>
                  <a:cubicBezTo>
                    <a:pt x="68721" y="42628"/>
                    <a:pt x="67591" y="36458"/>
                    <a:pt x="66825" y="30247"/>
                  </a:cubicBezTo>
                  <a:cubicBezTo>
                    <a:pt x="65656" y="20205"/>
                    <a:pt x="65575" y="10042"/>
                    <a:pt x="66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 rot="-9401137">
              <a:off x="7272015" y="4313412"/>
              <a:ext cx="31688" cy="19545"/>
            </a:xfrm>
            <a:custGeom>
              <a:avLst/>
              <a:gdLst/>
              <a:ahLst/>
              <a:cxnLst/>
              <a:rect l="l" t="t" r="r" b="b"/>
              <a:pathLst>
                <a:path w="929" h="573" extrusionOk="0">
                  <a:moveTo>
                    <a:pt x="538" y="0"/>
                  </a:moveTo>
                  <a:cubicBezTo>
                    <a:pt x="478" y="0"/>
                    <a:pt x="418" y="15"/>
                    <a:pt x="364" y="48"/>
                  </a:cubicBezTo>
                  <a:cubicBezTo>
                    <a:pt x="243" y="48"/>
                    <a:pt x="202" y="129"/>
                    <a:pt x="122" y="209"/>
                  </a:cubicBezTo>
                  <a:cubicBezTo>
                    <a:pt x="41" y="290"/>
                    <a:pt x="1" y="451"/>
                    <a:pt x="41" y="572"/>
                  </a:cubicBezTo>
                  <a:lnTo>
                    <a:pt x="323" y="451"/>
                  </a:lnTo>
                  <a:lnTo>
                    <a:pt x="323" y="491"/>
                  </a:lnTo>
                  <a:cubicBezTo>
                    <a:pt x="342" y="485"/>
                    <a:pt x="358" y="483"/>
                    <a:pt x="373" y="483"/>
                  </a:cubicBezTo>
                  <a:cubicBezTo>
                    <a:pt x="433" y="483"/>
                    <a:pt x="475" y="520"/>
                    <a:pt x="541" y="520"/>
                  </a:cubicBezTo>
                  <a:cubicBezTo>
                    <a:pt x="570" y="520"/>
                    <a:pt x="604" y="513"/>
                    <a:pt x="646" y="491"/>
                  </a:cubicBezTo>
                  <a:cubicBezTo>
                    <a:pt x="646" y="451"/>
                    <a:pt x="646" y="411"/>
                    <a:pt x="646" y="411"/>
                  </a:cubicBezTo>
                  <a:lnTo>
                    <a:pt x="928" y="290"/>
                  </a:lnTo>
                  <a:cubicBezTo>
                    <a:pt x="869" y="113"/>
                    <a:pt x="702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 rot="-9401137">
              <a:off x="8234467" y="2847548"/>
              <a:ext cx="42672" cy="50961"/>
            </a:xfrm>
            <a:custGeom>
              <a:avLst/>
              <a:gdLst/>
              <a:ahLst/>
              <a:cxnLst/>
              <a:rect l="l" t="t" r="r" b="b"/>
              <a:pathLst>
                <a:path w="1251" h="1494" extrusionOk="0">
                  <a:moveTo>
                    <a:pt x="484" y="1"/>
                  </a:moveTo>
                  <a:lnTo>
                    <a:pt x="323" y="82"/>
                  </a:lnTo>
                  <a:lnTo>
                    <a:pt x="162" y="203"/>
                  </a:lnTo>
                  <a:lnTo>
                    <a:pt x="81" y="324"/>
                  </a:lnTo>
                  <a:cubicBezTo>
                    <a:pt x="0" y="525"/>
                    <a:pt x="0" y="767"/>
                    <a:pt x="81" y="929"/>
                  </a:cubicBezTo>
                  <a:cubicBezTo>
                    <a:pt x="162" y="1251"/>
                    <a:pt x="403" y="1453"/>
                    <a:pt x="726" y="1493"/>
                  </a:cubicBezTo>
                  <a:lnTo>
                    <a:pt x="1008" y="1372"/>
                  </a:lnTo>
                  <a:lnTo>
                    <a:pt x="1250" y="1009"/>
                  </a:lnTo>
                  <a:lnTo>
                    <a:pt x="1250" y="687"/>
                  </a:lnTo>
                  <a:lnTo>
                    <a:pt x="1210" y="566"/>
                  </a:lnTo>
                  <a:cubicBezTo>
                    <a:pt x="1008" y="41"/>
                    <a:pt x="64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 rot="-9401137">
              <a:off x="8870405" y="2834548"/>
              <a:ext cx="27561" cy="35304"/>
            </a:xfrm>
            <a:custGeom>
              <a:avLst/>
              <a:gdLst/>
              <a:ahLst/>
              <a:cxnLst/>
              <a:rect l="l" t="t" r="r" b="b"/>
              <a:pathLst>
                <a:path w="808" h="1035" extrusionOk="0">
                  <a:moveTo>
                    <a:pt x="376" y="1"/>
                  </a:moveTo>
                  <a:cubicBezTo>
                    <a:pt x="331" y="1"/>
                    <a:pt x="286" y="9"/>
                    <a:pt x="243" y="26"/>
                  </a:cubicBezTo>
                  <a:lnTo>
                    <a:pt x="41" y="268"/>
                  </a:lnTo>
                  <a:cubicBezTo>
                    <a:pt x="41" y="349"/>
                    <a:pt x="41" y="389"/>
                    <a:pt x="41" y="470"/>
                  </a:cubicBezTo>
                  <a:cubicBezTo>
                    <a:pt x="1" y="550"/>
                    <a:pt x="1" y="671"/>
                    <a:pt x="1" y="752"/>
                  </a:cubicBezTo>
                  <a:lnTo>
                    <a:pt x="283" y="1034"/>
                  </a:lnTo>
                  <a:cubicBezTo>
                    <a:pt x="485" y="954"/>
                    <a:pt x="606" y="833"/>
                    <a:pt x="727" y="671"/>
                  </a:cubicBezTo>
                  <a:cubicBezTo>
                    <a:pt x="767" y="550"/>
                    <a:pt x="808" y="389"/>
                    <a:pt x="767" y="268"/>
                  </a:cubicBezTo>
                  <a:cubicBezTo>
                    <a:pt x="704" y="110"/>
                    <a:pt x="541" y="1"/>
                    <a:pt x="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 rot="-9401137">
              <a:off x="8570353" y="2656276"/>
              <a:ext cx="27561" cy="32507"/>
            </a:xfrm>
            <a:custGeom>
              <a:avLst/>
              <a:gdLst/>
              <a:ahLst/>
              <a:cxnLst/>
              <a:rect l="l" t="t" r="r" b="b"/>
              <a:pathLst>
                <a:path w="808" h="953" extrusionOk="0">
                  <a:moveTo>
                    <a:pt x="485" y="0"/>
                  </a:moveTo>
                  <a:cubicBezTo>
                    <a:pt x="324" y="0"/>
                    <a:pt x="203" y="121"/>
                    <a:pt x="122" y="242"/>
                  </a:cubicBezTo>
                  <a:cubicBezTo>
                    <a:pt x="41" y="363"/>
                    <a:pt x="1" y="525"/>
                    <a:pt x="41" y="646"/>
                  </a:cubicBezTo>
                  <a:cubicBezTo>
                    <a:pt x="105" y="837"/>
                    <a:pt x="270" y="953"/>
                    <a:pt x="456" y="953"/>
                  </a:cubicBezTo>
                  <a:cubicBezTo>
                    <a:pt x="505" y="953"/>
                    <a:pt x="555" y="945"/>
                    <a:pt x="606" y="928"/>
                  </a:cubicBezTo>
                  <a:lnTo>
                    <a:pt x="807" y="686"/>
                  </a:lnTo>
                  <a:lnTo>
                    <a:pt x="807" y="605"/>
                  </a:lnTo>
                  <a:cubicBezTo>
                    <a:pt x="807" y="484"/>
                    <a:pt x="807" y="363"/>
                    <a:pt x="807" y="242"/>
                  </a:cubicBezTo>
                  <a:cubicBezTo>
                    <a:pt x="767" y="202"/>
                    <a:pt x="767" y="162"/>
                    <a:pt x="727" y="121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 rot="-9401137">
              <a:off x="6840050" y="4230111"/>
              <a:ext cx="26163" cy="34690"/>
            </a:xfrm>
            <a:custGeom>
              <a:avLst/>
              <a:gdLst/>
              <a:ahLst/>
              <a:cxnLst/>
              <a:rect l="l" t="t" r="r" b="b"/>
              <a:pathLst>
                <a:path w="767" h="1017" extrusionOk="0">
                  <a:moveTo>
                    <a:pt x="466" y="0"/>
                  </a:moveTo>
                  <a:cubicBezTo>
                    <a:pt x="446" y="0"/>
                    <a:pt x="425" y="3"/>
                    <a:pt x="403" y="8"/>
                  </a:cubicBezTo>
                  <a:lnTo>
                    <a:pt x="161" y="290"/>
                  </a:lnTo>
                  <a:cubicBezTo>
                    <a:pt x="161" y="331"/>
                    <a:pt x="121" y="371"/>
                    <a:pt x="121" y="371"/>
                  </a:cubicBezTo>
                  <a:cubicBezTo>
                    <a:pt x="40" y="532"/>
                    <a:pt x="0" y="694"/>
                    <a:pt x="0" y="855"/>
                  </a:cubicBezTo>
                  <a:lnTo>
                    <a:pt x="323" y="1016"/>
                  </a:lnTo>
                  <a:cubicBezTo>
                    <a:pt x="645" y="855"/>
                    <a:pt x="766" y="532"/>
                    <a:pt x="726" y="210"/>
                  </a:cubicBezTo>
                  <a:cubicBezTo>
                    <a:pt x="691" y="105"/>
                    <a:pt x="596" y="0"/>
                    <a:pt x="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 rot="-9401137">
              <a:off x="7632337" y="4193410"/>
              <a:ext cx="82581" cy="71631"/>
            </a:xfrm>
            <a:custGeom>
              <a:avLst/>
              <a:gdLst/>
              <a:ahLst/>
              <a:cxnLst/>
              <a:rect l="l" t="t" r="r" b="b"/>
              <a:pathLst>
                <a:path w="2421" h="2100" extrusionOk="0">
                  <a:moveTo>
                    <a:pt x="963" y="0"/>
                  </a:moveTo>
                  <a:cubicBezTo>
                    <a:pt x="753" y="0"/>
                    <a:pt x="541" y="81"/>
                    <a:pt x="404" y="218"/>
                  </a:cubicBezTo>
                  <a:cubicBezTo>
                    <a:pt x="122" y="420"/>
                    <a:pt x="1" y="783"/>
                    <a:pt x="82" y="1105"/>
                  </a:cubicBezTo>
                  <a:lnTo>
                    <a:pt x="243" y="1468"/>
                  </a:lnTo>
                  <a:lnTo>
                    <a:pt x="445" y="1710"/>
                  </a:lnTo>
                  <a:lnTo>
                    <a:pt x="646" y="1831"/>
                  </a:lnTo>
                  <a:lnTo>
                    <a:pt x="727" y="1872"/>
                  </a:lnTo>
                  <a:cubicBezTo>
                    <a:pt x="934" y="2027"/>
                    <a:pt x="1174" y="2099"/>
                    <a:pt x="1415" y="2099"/>
                  </a:cubicBezTo>
                  <a:cubicBezTo>
                    <a:pt x="1550" y="2099"/>
                    <a:pt x="1685" y="2076"/>
                    <a:pt x="1816" y="2033"/>
                  </a:cubicBezTo>
                  <a:cubicBezTo>
                    <a:pt x="2098" y="1912"/>
                    <a:pt x="2300" y="1630"/>
                    <a:pt x="2421" y="1347"/>
                  </a:cubicBezTo>
                  <a:lnTo>
                    <a:pt x="2259" y="702"/>
                  </a:lnTo>
                  <a:lnTo>
                    <a:pt x="2058" y="460"/>
                  </a:lnTo>
                  <a:lnTo>
                    <a:pt x="2098" y="379"/>
                  </a:lnTo>
                  <a:cubicBezTo>
                    <a:pt x="1922" y="168"/>
                    <a:pt x="1654" y="49"/>
                    <a:pt x="1401" y="49"/>
                  </a:cubicBezTo>
                  <a:cubicBezTo>
                    <a:pt x="1364" y="49"/>
                    <a:pt x="1327" y="52"/>
                    <a:pt x="1291" y="57"/>
                  </a:cubicBezTo>
                  <a:lnTo>
                    <a:pt x="1251" y="57"/>
                  </a:lnTo>
                  <a:cubicBezTo>
                    <a:pt x="1161" y="18"/>
                    <a:pt x="1062" y="0"/>
                    <a:pt x="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 rot="-9401137">
              <a:off x="7058305" y="3745809"/>
              <a:ext cx="44036" cy="49733"/>
            </a:xfrm>
            <a:custGeom>
              <a:avLst/>
              <a:gdLst/>
              <a:ahLst/>
              <a:cxnLst/>
              <a:rect l="l" t="t" r="r" b="b"/>
              <a:pathLst>
                <a:path w="1291" h="1458" extrusionOk="0">
                  <a:moveTo>
                    <a:pt x="565" y="1"/>
                  </a:moveTo>
                  <a:lnTo>
                    <a:pt x="363" y="81"/>
                  </a:lnTo>
                  <a:lnTo>
                    <a:pt x="283" y="162"/>
                  </a:lnTo>
                  <a:lnTo>
                    <a:pt x="121" y="283"/>
                  </a:lnTo>
                  <a:lnTo>
                    <a:pt x="41" y="404"/>
                  </a:lnTo>
                  <a:cubicBezTo>
                    <a:pt x="0" y="606"/>
                    <a:pt x="0" y="807"/>
                    <a:pt x="41" y="968"/>
                  </a:cubicBezTo>
                  <a:cubicBezTo>
                    <a:pt x="151" y="1264"/>
                    <a:pt x="431" y="1458"/>
                    <a:pt x="725" y="1458"/>
                  </a:cubicBezTo>
                  <a:cubicBezTo>
                    <a:pt x="752" y="1458"/>
                    <a:pt x="779" y="1456"/>
                    <a:pt x="807" y="1452"/>
                  </a:cubicBezTo>
                  <a:lnTo>
                    <a:pt x="1008" y="1291"/>
                  </a:lnTo>
                  <a:lnTo>
                    <a:pt x="1250" y="888"/>
                  </a:lnTo>
                  <a:cubicBezTo>
                    <a:pt x="1291" y="727"/>
                    <a:pt x="1291" y="525"/>
                    <a:pt x="1250" y="364"/>
                  </a:cubicBezTo>
                  <a:lnTo>
                    <a:pt x="1210" y="243"/>
                  </a:lnTo>
                  <a:lnTo>
                    <a:pt x="1049" y="122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 rot="-9401137">
              <a:off x="7076342" y="3996918"/>
              <a:ext cx="46833" cy="48232"/>
            </a:xfrm>
            <a:custGeom>
              <a:avLst/>
              <a:gdLst/>
              <a:ahLst/>
              <a:cxnLst/>
              <a:rect l="l" t="t" r="r" b="b"/>
              <a:pathLst>
                <a:path w="1373" h="1414" extrusionOk="0">
                  <a:moveTo>
                    <a:pt x="606" y="1"/>
                  </a:moveTo>
                  <a:lnTo>
                    <a:pt x="404" y="41"/>
                  </a:lnTo>
                  <a:lnTo>
                    <a:pt x="243" y="202"/>
                  </a:lnTo>
                  <a:lnTo>
                    <a:pt x="82" y="565"/>
                  </a:lnTo>
                  <a:cubicBezTo>
                    <a:pt x="41" y="646"/>
                    <a:pt x="1" y="767"/>
                    <a:pt x="41" y="888"/>
                  </a:cubicBezTo>
                  <a:lnTo>
                    <a:pt x="162" y="1130"/>
                  </a:lnTo>
                  <a:lnTo>
                    <a:pt x="525" y="1372"/>
                  </a:lnTo>
                  <a:cubicBezTo>
                    <a:pt x="597" y="1400"/>
                    <a:pt x="673" y="1414"/>
                    <a:pt x="749" y="1414"/>
                  </a:cubicBezTo>
                  <a:cubicBezTo>
                    <a:pt x="888" y="1414"/>
                    <a:pt x="1026" y="1369"/>
                    <a:pt x="1130" y="1291"/>
                  </a:cubicBezTo>
                  <a:lnTo>
                    <a:pt x="1251" y="1130"/>
                  </a:lnTo>
                  <a:lnTo>
                    <a:pt x="1372" y="848"/>
                  </a:lnTo>
                  <a:lnTo>
                    <a:pt x="1372" y="606"/>
                  </a:lnTo>
                  <a:lnTo>
                    <a:pt x="1251" y="323"/>
                  </a:lnTo>
                  <a:lnTo>
                    <a:pt x="1090" y="122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 rot="-9401137">
              <a:off x="7045832" y="4648976"/>
              <a:ext cx="28925" cy="36089"/>
            </a:xfrm>
            <a:custGeom>
              <a:avLst/>
              <a:gdLst/>
              <a:ahLst/>
              <a:cxnLst/>
              <a:rect l="l" t="t" r="r" b="b"/>
              <a:pathLst>
                <a:path w="848" h="1058" extrusionOk="0">
                  <a:moveTo>
                    <a:pt x="312" y="373"/>
                  </a:moveTo>
                  <a:cubicBezTo>
                    <a:pt x="295" y="377"/>
                    <a:pt x="288" y="391"/>
                    <a:pt x="285" y="410"/>
                  </a:cubicBezTo>
                  <a:lnTo>
                    <a:pt x="285" y="410"/>
                  </a:lnTo>
                  <a:lnTo>
                    <a:pt x="306" y="389"/>
                  </a:lnTo>
                  <a:lnTo>
                    <a:pt x="306" y="389"/>
                  </a:lnTo>
                  <a:lnTo>
                    <a:pt x="312" y="373"/>
                  </a:lnTo>
                  <a:close/>
                  <a:moveTo>
                    <a:pt x="508" y="1"/>
                  </a:moveTo>
                  <a:cubicBezTo>
                    <a:pt x="487" y="1"/>
                    <a:pt x="465" y="3"/>
                    <a:pt x="444" y="8"/>
                  </a:cubicBezTo>
                  <a:lnTo>
                    <a:pt x="312" y="373"/>
                  </a:lnTo>
                  <a:lnTo>
                    <a:pt x="312" y="373"/>
                  </a:lnTo>
                  <a:cubicBezTo>
                    <a:pt x="315" y="372"/>
                    <a:pt x="319" y="371"/>
                    <a:pt x="323" y="371"/>
                  </a:cubicBezTo>
                  <a:lnTo>
                    <a:pt x="306" y="389"/>
                  </a:lnTo>
                  <a:lnTo>
                    <a:pt x="306" y="389"/>
                  </a:lnTo>
                  <a:lnTo>
                    <a:pt x="283" y="452"/>
                  </a:lnTo>
                  <a:cubicBezTo>
                    <a:pt x="283" y="437"/>
                    <a:pt x="283" y="423"/>
                    <a:pt x="285" y="410"/>
                  </a:cubicBezTo>
                  <a:lnTo>
                    <a:pt x="285" y="410"/>
                  </a:lnTo>
                  <a:lnTo>
                    <a:pt x="283" y="412"/>
                  </a:lnTo>
                  <a:cubicBezTo>
                    <a:pt x="122" y="492"/>
                    <a:pt x="1" y="654"/>
                    <a:pt x="1" y="855"/>
                  </a:cubicBezTo>
                  <a:lnTo>
                    <a:pt x="323" y="1057"/>
                  </a:lnTo>
                  <a:lnTo>
                    <a:pt x="525" y="1057"/>
                  </a:lnTo>
                  <a:lnTo>
                    <a:pt x="807" y="775"/>
                  </a:lnTo>
                  <a:cubicBezTo>
                    <a:pt x="807" y="734"/>
                    <a:pt x="807" y="694"/>
                    <a:pt x="807" y="654"/>
                  </a:cubicBezTo>
                  <a:cubicBezTo>
                    <a:pt x="848" y="533"/>
                    <a:pt x="848" y="371"/>
                    <a:pt x="807" y="250"/>
                  </a:cubicBezTo>
                  <a:cubicBezTo>
                    <a:pt x="772" y="110"/>
                    <a:pt x="646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 rot="-9401137">
              <a:off x="7446673" y="4717027"/>
              <a:ext cx="30290" cy="28175"/>
            </a:xfrm>
            <a:custGeom>
              <a:avLst/>
              <a:gdLst/>
              <a:ahLst/>
              <a:cxnLst/>
              <a:rect l="l" t="t" r="r" b="b"/>
              <a:pathLst>
                <a:path w="888" h="826" extrusionOk="0">
                  <a:moveTo>
                    <a:pt x="388" y="0"/>
                  </a:moveTo>
                  <a:cubicBezTo>
                    <a:pt x="285" y="0"/>
                    <a:pt x="183" y="28"/>
                    <a:pt x="81" y="105"/>
                  </a:cubicBezTo>
                  <a:lnTo>
                    <a:pt x="0" y="347"/>
                  </a:lnTo>
                  <a:cubicBezTo>
                    <a:pt x="0" y="638"/>
                    <a:pt x="182" y="826"/>
                    <a:pt x="400" y="826"/>
                  </a:cubicBezTo>
                  <a:cubicBezTo>
                    <a:pt x="453" y="826"/>
                    <a:pt x="509" y="815"/>
                    <a:pt x="565" y="791"/>
                  </a:cubicBezTo>
                  <a:cubicBezTo>
                    <a:pt x="766" y="710"/>
                    <a:pt x="887" y="428"/>
                    <a:pt x="847" y="186"/>
                  </a:cubicBezTo>
                  <a:lnTo>
                    <a:pt x="605" y="24"/>
                  </a:lnTo>
                  <a:lnTo>
                    <a:pt x="565" y="24"/>
                  </a:lnTo>
                  <a:cubicBezTo>
                    <a:pt x="506" y="10"/>
                    <a:pt x="447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 rot="-9401137">
              <a:off x="7492825" y="4466435"/>
              <a:ext cx="49528" cy="55054"/>
            </a:xfrm>
            <a:custGeom>
              <a:avLst/>
              <a:gdLst/>
              <a:ahLst/>
              <a:cxnLst/>
              <a:rect l="l" t="t" r="r" b="b"/>
              <a:pathLst>
                <a:path w="1452" h="1614" extrusionOk="0">
                  <a:moveTo>
                    <a:pt x="645" y="0"/>
                  </a:moveTo>
                  <a:cubicBezTo>
                    <a:pt x="242" y="202"/>
                    <a:pt x="0" y="605"/>
                    <a:pt x="0" y="1049"/>
                  </a:cubicBezTo>
                  <a:lnTo>
                    <a:pt x="121" y="1291"/>
                  </a:lnTo>
                  <a:lnTo>
                    <a:pt x="403" y="1533"/>
                  </a:lnTo>
                  <a:lnTo>
                    <a:pt x="645" y="1614"/>
                  </a:lnTo>
                  <a:cubicBezTo>
                    <a:pt x="968" y="1533"/>
                    <a:pt x="1250" y="1331"/>
                    <a:pt x="1371" y="1049"/>
                  </a:cubicBezTo>
                  <a:cubicBezTo>
                    <a:pt x="1452" y="847"/>
                    <a:pt x="1452" y="605"/>
                    <a:pt x="1371" y="404"/>
                  </a:cubicBezTo>
                  <a:cubicBezTo>
                    <a:pt x="1371" y="363"/>
                    <a:pt x="1331" y="323"/>
                    <a:pt x="1331" y="242"/>
                  </a:cubicBezTo>
                  <a:lnTo>
                    <a:pt x="1170" y="121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 rot="-9401137">
              <a:off x="7448246" y="3207414"/>
              <a:ext cx="78453" cy="95474"/>
            </a:xfrm>
            <a:custGeom>
              <a:avLst/>
              <a:gdLst/>
              <a:ahLst/>
              <a:cxnLst/>
              <a:rect l="l" t="t" r="r" b="b"/>
              <a:pathLst>
                <a:path w="2300" h="2799" extrusionOk="0">
                  <a:moveTo>
                    <a:pt x="1334" y="0"/>
                  </a:moveTo>
                  <a:cubicBezTo>
                    <a:pt x="1280" y="0"/>
                    <a:pt x="1225" y="5"/>
                    <a:pt x="1170" y="14"/>
                  </a:cubicBezTo>
                  <a:lnTo>
                    <a:pt x="807" y="296"/>
                  </a:lnTo>
                  <a:lnTo>
                    <a:pt x="726" y="417"/>
                  </a:lnTo>
                  <a:cubicBezTo>
                    <a:pt x="565" y="579"/>
                    <a:pt x="484" y="780"/>
                    <a:pt x="444" y="982"/>
                  </a:cubicBezTo>
                  <a:lnTo>
                    <a:pt x="283" y="1143"/>
                  </a:lnTo>
                  <a:lnTo>
                    <a:pt x="121" y="1466"/>
                  </a:lnTo>
                  <a:lnTo>
                    <a:pt x="81" y="1547"/>
                  </a:lnTo>
                  <a:cubicBezTo>
                    <a:pt x="41" y="1708"/>
                    <a:pt x="0" y="1869"/>
                    <a:pt x="41" y="2071"/>
                  </a:cubicBezTo>
                  <a:lnTo>
                    <a:pt x="283" y="2474"/>
                  </a:lnTo>
                  <a:lnTo>
                    <a:pt x="605" y="2676"/>
                  </a:lnTo>
                  <a:lnTo>
                    <a:pt x="726" y="2756"/>
                  </a:lnTo>
                  <a:cubicBezTo>
                    <a:pt x="826" y="2785"/>
                    <a:pt x="926" y="2798"/>
                    <a:pt x="1025" y="2798"/>
                  </a:cubicBezTo>
                  <a:cubicBezTo>
                    <a:pt x="1204" y="2798"/>
                    <a:pt x="1377" y="2754"/>
                    <a:pt x="1533" y="2676"/>
                  </a:cubicBezTo>
                  <a:lnTo>
                    <a:pt x="1775" y="2353"/>
                  </a:lnTo>
                  <a:lnTo>
                    <a:pt x="1896" y="2030"/>
                  </a:lnTo>
                  <a:lnTo>
                    <a:pt x="1896" y="1869"/>
                  </a:lnTo>
                  <a:lnTo>
                    <a:pt x="2138" y="1587"/>
                  </a:lnTo>
                  <a:lnTo>
                    <a:pt x="2299" y="1224"/>
                  </a:lnTo>
                  <a:lnTo>
                    <a:pt x="2259" y="740"/>
                  </a:lnTo>
                  <a:cubicBezTo>
                    <a:pt x="2152" y="275"/>
                    <a:pt x="1759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 rot="-9401137">
              <a:off x="7840661" y="3000076"/>
              <a:ext cx="44070" cy="51404"/>
            </a:xfrm>
            <a:custGeom>
              <a:avLst/>
              <a:gdLst/>
              <a:ahLst/>
              <a:cxnLst/>
              <a:rect l="l" t="t" r="r" b="b"/>
              <a:pathLst>
                <a:path w="1292" h="1507" extrusionOk="0">
                  <a:moveTo>
                    <a:pt x="687" y="0"/>
                  </a:moveTo>
                  <a:cubicBezTo>
                    <a:pt x="487" y="0"/>
                    <a:pt x="297" y="84"/>
                    <a:pt x="162" y="252"/>
                  </a:cubicBezTo>
                  <a:cubicBezTo>
                    <a:pt x="41" y="494"/>
                    <a:pt x="1" y="776"/>
                    <a:pt x="82" y="1018"/>
                  </a:cubicBezTo>
                  <a:cubicBezTo>
                    <a:pt x="162" y="1220"/>
                    <a:pt x="283" y="1381"/>
                    <a:pt x="485" y="1462"/>
                  </a:cubicBezTo>
                  <a:cubicBezTo>
                    <a:pt x="546" y="1493"/>
                    <a:pt x="614" y="1506"/>
                    <a:pt x="683" y="1506"/>
                  </a:cubicBezTo>
                  <a:cubicBezTo>
                    <a:pt x="794" y="1506"/>
                    <a:pt x="909" y="1472"/>
                    <a:pt x="1009" y="1422"/>
                  </a:cubicBezTo>
                  <a:lnTo>
                    <a:pt x="1130" y="1260"/>
                  </a:lnTo>
                  <a:lnTo>
                    <a:pt x="1170" y="1099"/>
                  </a:lnTo>
                  <a:lnTo>
                    <a:pt x="1130" y="1059"/>
                  </a:lnTo>
                  <a:lnTo>
                    <a:pt x="1251" y="857"/>
                  </a:lnTo>
                  <a:lnTo>
                    <a:pt x="1291" y="575"/>
                  </a:lnTo>
                  <a:lnTo>
                    <a:pt x="1211" y="373"/>
                  </a:lnTo>
                  <a:lnTo>
                    <a:pt x="1130" y="252"/>
                  </a:lnTo>
                  <a:lnTo>
                    <a:pt x="928" y="91"/>
                  </a:lnTo>
                  <a:lnTo>
                    <a:pt x="807" y="10"/>
                  </a:lnTo>
                  <a:cubicBezTo>
                    <a:pt x="767" y="3"/>
                    <a:pt x="727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 rot="-9401137">
              <a:off x="8104101" y="3269386"/>
              <a:ext cx="78419" cy="83945"/>
            </a:xfrm>
            <a:custGeom>
              <a:avLst/>
              <a:gdLst/>
              <a:ahLst/>
              <a:cxnLst/>
              <a:rect l="l" t="t" r="r" b="b"/>
              <a:pathLst>
                <a:path w="2299" h="2461" extrusionOk="0">
                  <a:moveTo>
                    <a:pt x="1089" y="0"/>
                  </a:moveTo>
                  <a:cubicBezTo>
                    <a:pt x="363" y="242"/>
                    <a:pt x="0" y="1008"/>
                    <a:pt x="202" y="1734"/>
                  </a:cubicBezTo>
                  <a:cubicBezTo>
                    <a:pt x="282" y="1936"/>
                    <a:pt x="403" y="2097"/>
                    <a:pt x="524" y="2258"/>
                  </a:cubicBezTo>
                  <a:lnTo>
                    <a:pt x="807" y="2379"/>
                  </a:lnTo>
                  <a:lnTo>
                    <a:pt x="1049" y="2460"/>
                  </a:lnTo>
                  <a:lnTo>
                    <a:pt x="1331" y="2460"/>
                  </a:lnTo>
                  <a:lnTo>
                    <a:pt x="1855" y="2258"/>
                  </a:lnTo>
                  <a:lnTo>
                    <a:pt x="2178" y="1936"/>
                  </a:lnTo>
                  <a:lnTo>
                    <a:pt x="2299" y="1613"/>
                  </a:lnTo>
                  <a:lnTo>
                    <a:pt x="2299" y="1129"/>
                  </a:lnTo>
                  <a:lnTo>
                    <a:pt x="2138" y="484"/>
                  </a:lnTo>
                  <a:lnTo>
                    <a:pt x="1815" y="121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 rot="-9401137">
              <a:off x="7604115" y="3246942"/>
              <a:ext cx="78453" cy="78556"/>
            </a:xfrm>
            <a:custGeom>
              <a:avLst/>
              <a:gdLst/>
              <a:ahLst/>
              <a:cxnLst/>
              <a:rect l="l" t="t" r="r" b="b"/>
              <a:pathLst>
                <a:path w="2300" h="2303" extrusionOk="0">
                  <a:moveTo>
                    <a:pt x="1056" y="1"/>
                  </a:moveTo>
                  <a:cubicBezTo>
                    <a:pt x="790" y="1"/>
                    <a:pt x="531" y="90"/>
                    <a:pt x="323" y="246"/>
                  </a:cubicBezTo>
                  <a:lnTo>
                    <a:pt x="121" y="569"/>
                  </a:lnTo>
                  <a:lnTo>
                    <a:pt x="0" y="851"/>
                  </a:lnTo>
                  <a:lnTo>
                    <a:pt x="0" y="1375"/>
                  </a:lnTo>
                  <a:cubicBezTo>
                    <a:pt x="202" y="1899"/>
                    <a:pt x="686" y="2262"/>
                    <a:pt x="1251" y="2303"/>
                  </a:cubicBezTo>
                  <a:lnTo>
                    <a:pt x="1372" y="2303"/>
                  </a:lnTo>
                  <a:lnTo>
                    <a:pt x="1734" y="2182"/>
                  </a:lnTo>
                  <a:lnTo>
                    <a:pt x="1976" y="2020"/>
                  </a:lnTo>
                  <a:lnTo>
                    <a:pt x="2178" y="1698"/>
                  </a:lnTo>
                  <a:cubicBezTo>
                    <a:pt x="2299" y="1415"/>
                    <a:pt x="2299" y="1133"/>
                    <a:pt x="2178" y="810"/>
                  </a:cubicBezTo>
                  <a:cubicBezTo>
                    <a:pt x="2057" y="488"/>
                    <a:pt x="1815" y="206"/>
                    <a:pt x="1492" y="85"/>
                  </a:cubicBezTo>
                  <a:cubicBezTo>
                    <a:pt x="1350" y="27"/>
                    <a:pt x="1202" y="1"/>
                    <a:pt x="1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 rot="-9401137">
              <a:off x="8827740" y="3642030"/>
              <a:ext cx="11018" cy="26197"/>
            </a:xfrm>
            <a:custGeom>
              <a:avLst/>
              <a:gdLst/>
              <a:ahLst/>
              <a:cxnLst/>
              <a:rect l="l" t="t" r="r" b="b"/>
              <a:pathLst>
                <a:path w="323" h="768" extrusionOk="0">
                  <a:moveTo>
                    <a:pt x="0" y="1"/>
                  </a:moveTo>
                  <a:lnTo>
                    <a:pt x="81" y="767"/>
                  </a:lnTo>
                  <a:lnTo>
                    <a:pt x="282" y="444"/>
                  </a:lnTo>
                  <a:cubicBezTo>
                    <a:pt x="323" y="364"/>
                    <a:pt x="323" y="283"/>
                    <a:pt x="323" y="2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 rot="-9401137">
              <a:off x="7694338" y="3638914"/>
              <a:ext cx="64673" cy="68834"/>
            </a:xfrm>
            <a:custGeom>
              <a:avLst/>
              <a:gdLst/>
              <a:ahLst/>
              <a:cxnLst/>
              <a:rect l="l" t="t" r="r" b="b"/>
              <a:pathLst>
                <a:path w="1896" h="2018" extrusionOk="0">
                  <a:moveTo>
                    <a:pt x="766" y="1"/>
                  </a:moveTo>
                  <a:lnTo>
                    <a:pt x="565" y="82"/>
                  </a:lnTo>
                  <a:lnTo>
                    <a:pt x="282" y="364"/>
                  </a:lnTo>
                  <a:lnTo>
                    <a:pt x="81" y="767"/>
                  </a:lnTo>
                  <a:cubicBezTo>
                    <a:pt x="40" y="928"/>
                    <a:pt x="0" y="1090"/>
                    <a:pt x="40" y="1251"/>
                  </a:cubicBezTo>
                  <a:lnTo>
                    <a:pt x="282" y="1695"/>
                  </a:lnTo>
                  <a:lnTo>
                    <a:pt x="605" y="1896"/>
                  </a:lnTo>
                  <a:lnTo>
                    <a:pt x="766" y="1977"/>
                  </a:lnTo>
                  <a:cubicBezTo>
                    <a:pt x="847" y="2004"/>
                    <a:pt x="937" y="2017"/>
                    <a:pt x="1029" y="2017"/>
                  </a:cubicBezTo>
                  <a:cubicBezTo>
                    <a:pt x="1214" y="2017"/>
                    <a:pt x="1412" y="1964"/>
                    <a:pt x="1573" y="1856"/>
                  </a:cubicBezTo>
                  <a:lnTo>
                    <a:pt x="1815" y="1533"/>
                  </a:lnTo>
                  <a:lnTo>
                    <a:pt x="1895" y="1251"/>
                  </a:lnTo>
                  <a:lnTo>
                    <a:pt x="1895" y="807"/>
                  </a:lnTo>
                  <a:lnTo>
                    <a:pt x="1815" y="485"/>
                  </a:lnTo>
                  <a:lnTo>
                    <a:pt x="1492" y="16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 rot="-9401137">
              <a:off x="7449843" y="3665319"/>
              <a:ext cx="70199" cy="74326"/>
            </a:xfrm>
            <a:custGeom>
              <a:avLst/>
              <a:gdLst/>
              <a:ahLst/>
              <a:cxnLst/>
              <a:rect l="l" t="t" r="r" b="b"/>
              <a:pathLst>
                <a:path w="2058" h="2179" extrusionOk="0">
                  <a:moveTo>
                    <a:pt x="928" y="1"/>
                  </a:moveTo>
                  <a:lnTo>
                    <a:pt x="565" y="82"/>
                  </a:lnTo>
                  <a:lnTo>
                    <a:pt x="364" y="203"/>
                  </a:lnTo>
                  <a:lnTo>
                    <a:pt x="162" y="445"/>
                  </a:lnTo>
                  <a:cubicBezTo>
                    <a:pt x="41" y="727"/>
                    <a:pt x="1" y="1049"/>
                    <a:pt x="122" y="1332"/>
                  </a:cubicBezTo>
                  <a:cubicBezTo>
                    <a:pt x="243" y="1695"/>
                    <a:pt x="525" y="2017"/>
                    <a:pt x="848" y="2179"/>
                  </a:cubicBezTo>
                  <a:lnTo>
                    <a:pt x="1251" y="2179"/>
                  </a:lnTo>
                  <a:lnTo>
                    <a:pt x="1574" y="2017"/>
                  </a:lnTo>
                  <a:lnTo>
                    <a:pt x="1856" y="1735"/>
                  </a:lnTo>
                  <a:cubicBezTo>
                    <a:pt x="2017" y="1412"/>
                    <a:pt x="2057" y="1049"/>
                    <a:pt x="1936" y="727"/>
                  </a:cubicBezTo>
                  <a:cubicBezTo>
                    <a:pt x="1775" y="283"/>
                    <a:pt x="1372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 rot="-9401137">
              <a:off x="7464494" y="3919201"/>
              <a:ext cx="78453" cy="77225"/>
            </a:xfrm>
            <a:custGeom>
              <a:avLst/>
              <a:gdLst/>
              <a:ahLst/>
              <a:cxnLst/>
              <a:rect l="l" t="t" r="r" b="b"/>
              <a:pathLst>
                <a:path w="2300" h="2264" extrusionOk="0">
                  <a:moveTo>
                    <a:pt x="1073" y="1"/>
                  </a:moveTo>
                  <a:cubicBezTo>
                    <a:pt x="663" y="1"/>
                    <a:pt x="268" y="236"/>
                    <a:pt x="81" y="610"/>
                  </a:cubicBezTo>
                  <a:lnTo>
                    <a:pt x="0" y="933"/>
                  </a:lnTo>
                  <a:lnTo>
                    <a:pt x="0" y="1215"/>
                  </a:lnTo>
                  <a:lnTo>
                    <a:pt x="121" y="1538"/>
                  </a:lnTo>
                  <a:cubicBezTo>
                    <a:pt x="323" y="1860"/>
                    <a:pt x="686" y="2143"/>
                    <a:pt x="1130" y="2264"/>
                  </a:cubicBezTo>
                  <a:lnTo>
                    <a:pt x="1452" y="2264"/>
                  </a:lnTo>
                  <a:lnTo>
                    <a:pt x="1694" y="2183"/>
                  </a:lnTo>
                  <a:lnTo>
                    <a:pt x="1977" y="1981"/>
                  </a:lnTo>
                  <a:cubicBezTo>
                    <a:pt x="2219" y="1659"/>
                    <a:pt x="2299" y="1215"/>
                    <a:pt x="2178" y="812"/>
                  </a:cubicBezTo>
                  <a:cubicBezTo>
                    <a:pt x="2017" y="368"/>
                    <a:pt x="1614" y="46"/>
                    <a:pt x="1170" y="5"/>
                  </a:cubicBezTo>
                  <a:cubicBezTo>
                    <a:pt x="1138" y="2"/>
                    <a:pt x="110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 rot="-9401137">
              <a:off x="8463973" y="3468754"/>
              <a:ext cx="53689" cy="53655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26" y="0"/>
                  </a:moveTo>
                  <a:cubicBezTo>
                    <a:pt x="565" y="40"/>
                    <a:pt x="404" y="161"/>
                    <a:pt x="283" y="323"/>
                  </a:cubicBezTo>
                  <a:lnTo>
                    <a:pt x="202" y="363"/>
                  </a:lnTo>
                  <a:lnTo>
                    <a:pt x="41" y="686"/>
                  </a:lnTo>
                  <a:lnTo>
                    <a:pt x="0" y="887"/>
                  </a:lnTo>
                  <a:cubicBezTo>
                    <a:pt x="0" y="928"/>
                    <a:pt x="0" y="1008"/>
                    <a:pt x="41" y="1049"/>
                  </a:cubicBezTo>
                  <a:cubicBezTo>
                    <a:pt x="81" y="1250"/>
                    <a:pt x="242" y="1412"/>
                    <a:pt x="444" y="1533"/>
                  </a:cubicBezTo>
                  <a:cubicBezTo>
                    <a:pt x="538" y="1559"/>
                    <a:pt x="637" y="1573"/>
                    <a:pt x="735" y="1573"/>
                  </a:cubicBezTo>
                  <a:cubicBezTo>
                    <a:pt x="932" y="1573"/>
                    <a:pt x="1130" y="1519"/>
                    <a:pt x="1291" y="1412"/>
                  </a:cubicBezTo>
                  <a:lnTo>
                    <a:pt x="1452" y="1250"/>
                  </a:lnTo>
                  <a:lnTo>
                    <a:pt x="1573" y="928"/>
                  </a:lnTo>
                  <a:lnTo>
                    <a:pt x="1573" y="726"/>
                  </a:lnTo>
                  <a:lnTo>
                    <a:pt x="1573" y="645"/>
                  </a:lnTo>
                  <a:cubicBezTo>
                    <a:pt x="1493" y="403"/>
                    <a:pt x="1331" y="161"/>
                    <a:pt x="1130" y="40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 rot="-9401137">
              <a:off x="7873717" y="3694214"/>
              <a:ext cx="63309" cy="70949"/>
            </a:xfrm>
            <a:custGeom>
              <a:avLst/>
              <a:gdLst/>
              <a:ahLst/>
              <a:cxnLst/>
              <a:rect l="l" t="t" r="r" b="b"/>
              <a:pathLst>
                <a:path w="1856" h="2080" extrusionOk="0">
                  <a:moveTo>
                    <a:pt x="727" y="0"/>
                  </a:moveTo>
                  <a:lnTo>
                    <a:pt x="444" y="121"/>
                  </a:lnTo>
                  <a:lnTo>
                    <a:pt x="122" y="484"/>
                  </a:lnTo>
                  <a:lnTo>
                    <a:pt x="1" y="847"/>
                  </a:lnTo>
                  <a:lnTo>
                    <a:pt x="41" y="1331"/>
                  </a:lnTo>
                  <a:cubicBezTo>
                    <a:pt x="253" y="1966"/>
                    <a:pt x="646" y="2080"/>
                    <a:pt x="897" y="2080"/>
                  </a:cubicBezTo>
                  <a:cubicBezTo>
                    <a:pt x="981" y="2080"/>
                    <a:pt x="1049" y="2067"/>
                    <a:pt x="1090" y="2057"/>
                  </a:cubicBezTo>
                  <a:lnTo>
                    <a:pt x="1452" y="1775"/>
                  </a:lnTo>
                  <a:lnTo>
                    <a:pt x="1694" y="1412"/>
                  </a:lnTo>
                  <a:cubicBezTo>
                    <a:pt x="1815" y="1210"/>
                    <a:pt x="1856" y="968"/>
                    <a:pt x="1815" y="726"/>
                  </a:cubicBezTo>
                  <a:lnTo>
                    <a:pt x="1573" y="282"/>
                  </a:lnTo>
                  <a:lnTo>
                    <a:pt x="1251" y="81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 rot="-9401137">
              <a:off x="7336073" y="2910306"/>
              <a:ext cx="45401" cy="49562"/>
            </a:xfrm>
            <a:custGeom>
              <a:avLst/>
              <a:gdLst/>
              <a:ahLst/>
              <a:cxnLst/>
              <a:rect l="l" t="t" r="r" b="b"/>
              <a:pathLst>
                <a:path w="1331" h="1453" extrusionOk="0">
                  <a:moveTo>
                    <a:pt x="524" y="1"/>
                  </a:moveTo>
                  <a:lnTo>
                    <a:pt x="323" y="122"/>
                  </a:lnTo>
                  <a:lnTo>
                    <a:pt x="81" y="565"/>
                  </a:lnTo>
                  <a:cubicBezTo>
                    <a:pt x="40" y="686"/>
                    <a:pt x="0" y="807"/>
                    <a:pt x="40" y="928"/>
                  </a:cubicBezTo>
                  <a:lnTo>
                    <a:pt x="161" y="1130"/>
                  </a:lnTo>
                  <a:lnTo>
                    <a:pt x="484" y="1372"/>
                  </a:lnTo>
                  <a:cubicBezTo>
                    <a:pt x="605" y="1452"/>
                    <a:pt x="726" y="1452"/>
                    <a:pt x="847" y="1452"/>
                  </a:cubicBezTo>
                  <a:lnTo>
                    <a:pt x="1049" y="1291"/>
                  </a:lnTo>
                  <a:lnTo>
                    <a:pt x="1250" y="928"/>
                  </a:lnTo>
                  <a:cubicBezTo>
                    <a:pt x="1291" y="807"/>
                    <a:pt x="1331" y="686"/>
                    <a:pt x="1291" y="565"/>
                  </a:cubicBezTo>
                  <a:lnTo>
                    <a:pt x="1210" y="364"/>
                  </a:lnTo>
                  <a:lnTo>
                    <a:pt x="847" y="41"/>
                  </a:lnTo>
                  <a:cubicBezTo>
                    <a:pt x="726" y="1"/>
                    <a:pt x="605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 rot="-9401137">
              <a:off x="8555506" y="2960971"/>
              <a:ext cx="35816" cy="28960"/>
            </a:xfrm>
            <a:custGeom>
              <a:avLst/>
              <a:gdLst/>
              <a:ahLst/>
              <a:cxnLst/>
              <a:rect l="l" t="t" r="r" b="b"/>
              <a:pathLst>
                <a:path w="1050" h="849" extrusionOk="0">
                  <a:moveTo>
                    <a:pt x="559" y="0"/>
                  </a:moveTo>
                  <a:cubicBezTo>
                    <a:pt x="496" y="0"/>
                    <a:pt x="430" y="13"/>
                    <a:pt x="364" y="41"/>
                  </a:cubicBezTo>
                  <a:cubicBezTo>
                    <a:pt x="122" y="122"/>
                    <a:pt x="1" y="364"/>
                    <a:pt x="41" y="646"/>
                  </a:cubicBezTo>
                  <a:lnTo>
                    <a:pt x="202" y="808"/>
                  </a:lnTo>
                  <a:cubicBezTo>
                    <a:pt x="283" y="835"/>
                    <a:pt x="368" y="848"/>
                    <a:pt x="453" y="848"/>
                  </a:cubicBezTo>
                  <a:cubicBezTo>
                    <a:pt x="623" y="848"/>
                    <a:pt x="794" y="794"/>
                    <a:pt x="928" y="687"/>
                  </a:cubicBezTo>
                  <a:lnTo>
                    <a:pt x="1049" y="404"/>
                  </a:lnTo>
                  <a:lnTo>
                    <a:pt x="1049" y="324"/>
                  </a:lnTo>
                  <a:cubicBezTo>
                    <a:pt x="956" y="138"/>
                    <a:pt x="76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9"/>
          <p:cNvGrpSpPr/>
          <p:nvPr/>
        </p:nvGrpSpPr>
        <p:grpSpPr>
          <a:xfrm rot="1373138">
            <a:off x="-2166638" y="-1488742"/>
            <a:ext cx="4760458" cy="4347132"/>
            <a:chOff x="-1573779" y="-1203875"/>
            <a:chExt cx="4760370" cy="4347052"/>
          </a:xfrm>
        </p:grpSpPr>
        <p:sp>
          <p:nvSpPr>
            <p:cNvPr id="1166" name="Google Shape;1166;p29"/>
            <p:cNvSpPr/>
            <p:nvPr/>
          </p:nvSpPr>
          <p:spPr>
            <a:xfrm rot="-7550157" flipH="1">
              <a:off x="-365615" y="-1119917"/>
              <a:ext cx="2344043" cy="4179137"/>
            </a:xfrm>
            <a:custGeom>
              <a:avLst/>
              <a:gdLst/>
              <a:ahLst/>
              <a:cxnLst/>
              <a:rect l="l" t="t" r="r" b="b"/>
              <a:pathLst>
                <a:path w="68721" h="122521" extrusionOk="0">
                  <a:moveTo>
                    <a:pt x="66664" y="0"/>
                  </a:moveTo>
                  <a:lnTo>
                    <a:pt x="51581" y="8792"/>
                  </a:lnTo>
                  <a:cubicBezTo>
                    <a:pt x="51218" y="24521"/>
                    <a:pt x="46822" y="40410"/>
                    <a:pt x="37708" y="52549"/>
                  </a:cubicBezTo>
                  <a:cubicBezTo>
                    <a:pt x="28917" y="64244"/>
                    <a:pt x="15515" y="72109"/>
                    <a:pt x="1716" y="72109"/>
                  </a:cubicBezTo>
                  <a:cubicBezTo>
                    <a:pt x="1145" y="72109"/>
                    <a:pt x="573" y="72096"/>
                    <a:pt x="0" y="72069"/>
                  </a:cubicBezTo>
                  <a:lnTo>
                    <a:pt x="0" y="72069"/>
                  </a:lnTo>
                  <a:lnTo>
                    <a:pt x="6412" y="122520"/>
                  </a:lnTo>
                  <a:cubicBezTo>
                    <a:pt x="9518" y="113406"/>
                    <a:pt x="18350" y="108486"/>
                    <a:pt x="26294" y="103969"/>
                  </a:cubicBezTo>
                  <a:cubicBezTo>
                    <a:pt x="36498" y="98161"/>
                    <a:pt x="46540" y="91507"/>
                    <a:pt x="54484" y="82393"/>
                  </a:cubicBezTo>
                  <a:cubicBezTo>
                    <a:pt x="62470" y="73319"/>
                    <a:pt x="68237" y="61422"/>
                    <a:pt x="68559" y="48879"/>
                  </a:cubicBezTo>
                  <a:cubicBezTo>
                    <a:pt x="68721" y="42628"/>
                    <a:pt x="67591" y="36458"/>
                    <a:pt x="66825" y="30247"/>
                  </a:cubicBezTo>
                  <a:cubicBezTo>
                    <a:pt x="65656" y="20205"/>
                    <a:pt x="65575" y="10042"/>
                    <a:pt x="66664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 rot="-7550157" flipH="1">
              <a:off x="416428" y="1809552"/>
              <a:ext cx="31688" cy="19545"/>
            </a:xfrm>
            <a:custGeom>
              <a:avLst/>
              <a:gdLst/>
              <a:ahLst/>
              <a:cxnLst/>
              <a:rect l="l" t="t" r="r" b="b"/>
              <a:pathLst>
                <a:path w="929" h="573" extrusionOk="0">
                  <a:moveTo>
                    <a:pt x="538" y="0"/>
                  </a:moveTo>
                  <a:cubicBezTo>
                    <a:pt x="478" y="0"/>
                    <a:pt x="418" y="15"/>
                    <a:pt x="364" y="48"/>
                  </a:cubicBezTo>
                  <a:cubicBezTo>
                    <a:pt x="243" y="48"/>
                    <a:pt x="202" y="129"/>
                    <a:pt x="122" y="209"/>
                  </a:cubicBezTo>
                  <a:cubicBezTo>
                    <a:pt x="41" y="290"/>
                    <a:pt x="1" y="451"/>
                    <a:pt x="41" y="572"/>
                  </a:cubicBezTo>
                  <a:lnTo>
                    <a:pt x="323" y="451"/>
                  </a:lnTo>
                  <a:lnTo>
                    <a:pt x="323" y="491"/>
                  </a:lnTo>
                  <a:cubicBezTo>
                    <a:pt x="342" y="485"/>
                    <a:pt x="358" y="483"/>
                    <a:pt x="373" y="483"/>
                  </a:cubicBezTo>
                  <a:cubicBezTo>
                    <a:pt x="433" y="483"/>
                    <a:pt x="475" y="520"/>
                    <a:pt x="541" y="520"/>
                  </a:cubicBezTo>
                  <a:cubicBezTo>
                    <a:pt x="570" y="520"/>
                    <a:pt x="604" y="513"/>
                    <a:pt x="646" y="491"/>
                  </a:cubicBezTo>
                  <a:cubicBezTo>
                    <a:pt x="646" y="451"/>
                    <a:pt x="646" y="411"/>
                    <a:pt x="646" y="411"/>
                  </a:cubicBezTo>
                  <a:lnTo>
                    <a:pt x="928" y="290"/>
                  </a:lnTo>
                  <a:cubicBezTo>
                    <a:pt x="869" y="113"/>
                    <a:pt x="702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 rot="-7550157" flipH="1">
              <a:off x="1616729" y="534545"/>
              <a:ext cx="42671" cy="50960"/>
            </a:xfrm>
            <a:custGeom>
              <a:avLst/>
              <a:gdLst/>
              <a:ahLst/>
              <a:cxnLst/>
              <a:rect l="l" t="t" r="r" b="b"/>
              <a:pathLst>
                <a:path w="1251" h="1494" extrusionOk="0">
                  <a:moveTo>
                    <a:pt x="484" y="1"/>
                  </a:moveTo>
                  <a:lnTo>
                    <a:pt x="323" y="82"/>
                  </a:lnTo>
                  <a:lnTo>
                    <a:pt x="162" y="203"/>
                  </a:lnTo>
                  <a:lnTo>
                    <a:pt x="81" y="324"/>
                  </a:lnTo>
                  <a:cubicBezTo>
                    <a:pt x="0" y="525"/>
                    <a:pt x="0" y="767"/>
                    <a:pt x="81" y="929"/>
                  </a:cubicBezTo>
                  <a:cubicBezTo>
                    <a:pt x="162" y="1251"/>
                    <a:pt x="403" y="1453"/>
                    <a:pt x="726" y="1493"/>
                  </a:cubicBezTo>
                  <a:lnTo>
                    <a:pt x="1008" y="1372"/>
                  </a:lnTo>
                  <a:lnTo>
                    <a:pt x="1250" y="1009"/>
                  </a:lnTo>
                  <a:lnTo>
                    <a:pt x="1250" y="687"/>
                  </a:lnTo>
                  <a:lnTo>
                    <a:pt x="1210" y="566"/>
                  </a:lnTo>
                  <a:cubicBezTo>
                    <a:pt x="1008" y="41"/>
                    <a:pt x="64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 rot="-7550157" flipH="1">
              <a:off x="1508384" y="-75569"/>
              <a:ext cx="27561" cy="35303"/>
            </a:xfrm>
            <a:custGeom>
              <a:avLst/>
              <a:gdLst/>
              <a:ahLst/>
              <a:cxnLst/>
              <a:rect l="l" t="t" r="r" b="b"/>
              <a:pathLst>
                <a:path w="808" h="1035" extrusionOk="0">
                  <a:moveTo>
                    <a:pt x="376" y="1"/>
                  </a:moveTo>
                  <a:cubicBezTo>
                    <a:pt x="331" y="1"/>
                    <a:pt x="286" y="9"/>
                    <a:pt x="243" y="26"/>
                  </a:cubicBezTo>
                  <a:lnTo>
                    <a:pt x="41" y="268"/>
                  </a:lnTo>
                  <a:cubicBezTo>
                    <a:pt x="41" y="349"/>
                    <a:pt x="41" y="389"/>
                    <a:pt x="41" y="470"/>
                  </a:cubicBezTo>
                  <a:cubicBezTo>
                    <a:pt x="1" y="550"/>
                    <a:pt x="1" y="671"/>
                    <a:pt x="1" y="752"/>
                  </a:cubicBezTo>
                  <a:lnTo>
                    <a:pt x="283" y="1034"/>
                  </a:lnTo>
                  <a:cubicBezTo>
                    <a:pt x="485" y="954"/>
                    <a:pt x="606" y="833"/>
                    <a:pt x="727" y="671"/>
                  </a:cubicBezTo>
                  <a:cubicBezTo>
                    <a:pt x="767" y="550"/>
                    <a:pt x="808" y="389"/>
                    <a:pt x="767" y="268"/>
                  </a:cubicBezTo>
                  <a:cubicBezTo>
                    <a:pt x="704" y="110"/>
                    <a:pt x="541" y="1"/>
                    <a:pt x="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 rot="-7550157" flipH="1">
              <a:off x="1748829" y="179788"/>
              <a:ext cx="27561" cy="32506"/>
            </a:xfrm>
            <a:custGeom>
              <a:avLst/>
              <a:gdLst/>
              <a:ahLst/>
              <a:cxnLst/>
              <a:rect l="l" t="t" r="r" b="b"/>
              <a:pathLst>
                <a:path w="808" h="953" extrusionOk="0">
                  <a:moveTo>
                    <a:pt x="485" y="0"/>
                  </a:moveTo>
                  <a:cubicBezTo>
                    <a:pt x="324" y="0"/>
                    <a:pt x="203" y="121"/>
                    <a:pt x="122" y="242"/>
                  </a:cubicBezTo>
                  <a:cubicBezTo>
                    <a:pt x="41" y="363"/>
                    <a:pt x="1" y="525"/>
                    <a:pt x="41" y="646"/>
                  </a:cubicBezTo>
                  <a:cubicBezTo>
                    <a:pt x="105" y="837"/>
                    <a:pt x="270" y="953"/>
                    <a:pt x="456" y="953"/>
                  </a:cubicBezTo>
                  <a:cubicBezTo>
                    <a:pt x="505" y="953"/>
                    <a:pt x="555" y="945"/>
                    <a:pt x="606" y="928"/>
                  </a:cubicBezTo>
                  <a:lnTo>
                    <a:pt x="807" y="686"/>
                  </a:lnTo>
                  <a:lnTo>
                    <a:pt x="807" y="605"/>
                  </a:lnTo>
                  <a:cubicBezTo>
                    <a:pt x="807" y="484"/>
                    <a:pt x="807" y="363"/>
                    <a:pt x="807" y="242"/>
                  </a:cubicBezTo>
                  <a:cubicBezTo>
                    <a:pt x="767" y="202"/>
                    <a:pt x="767" y="162"/>
                    <a:pt x="727" y="121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 rot="-7550157" flipH="1">
              <a:off x="587367" y="2209944"/>
              <a:ext cx="26162" cy="34689"/>
            </a:xfrm>
            <a:custGeom>
              <a:avLst/>
              <a:gdLst/>
              <a:ahLst/>
              <a:cxnLst/>
              <a:rect l="l" t="t" r="r" b="b"/>
              <a:pathLst>
                <a:path w="767" h="1017" extrusionOk="0">
                  <a:moveTo>
                    <a:pt x="466" y="0"/>
                  </a:moveTo>
                  <a:cubicBezTo>
                    <a:pt x="446" y="0"/>
                    <a:pt x="425" y="3"/>
                    <a:pt x="403" y="8"/>
                  </a:cubicBezTo>
                  <a:lnTo>
                    <a:pt x="161" y="290"/>
                  </a:lnTo>
                  <a:cubicBezTo>
                    <a:pt x="161" y="331"/>
                    <a:pt x="121" y="371"/>
                    <a:pt x="121" y="371"/>
                  </a:cubicBezTo>
                  <a:cubicBezTo>
                    <a:pt x="40" y="532"/>
                    <a:pt x="0" y="694"/>
                    <a:pt x="0" y="855"/>
                  </a:cubicBezTo>
                  <a:lnTo>
                    <a:pt x="323" y="1016"/>
                  </a:lnTo>
                  <a:cubicBezTo>
                    <a:pt x="645" y="855"/>
                    <a:pt x="766" y="532"/>
                    <a:pt x="726" y="210"/>
                  </a:cubicBezTo>
                  <a:cubicBezTo>
                    <a:pt x="691" y="105"/>
                    <a:pt x="596" y="0"/>
                    <a:pt x="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 rot="-7550157" flipH="1">
              <a:off x="399071" y="1386553"/>
              <a:ext cx="82579" cy="71630"/>
            </a:xfrm>
            <a:custGeom>
              <a:avLst/>
              <a:gdLst/>
              <a:ahLst/>
              <a:cxnLst/>
              <a:rect l="l" t="t" r="r" b="b"/>
              <a:pathLst>
                <a:path w="2421" h="2100" extrusionOk="0">
                  <a:moveTo>
                    <a:pt x="963" y="0"/>
                  </a:moveTo>
                  <a:cubicBezTo>
                    <a:pt x="753" y="0"/>
                    <a:pt x="541" y="81"/>
                    <a:pt x="404" y="218"/>
                  </a:cubicBezTo>
                  <a:cubicBezTo>
                    <a:pt x="122" y="420"/>
                    <a:pt x="1" y="783"/>
                    <a:pt x="82" y="1105"/>
                  </a:cubicBezTo>
                  <a:lnTo>
                    <a:pt x="243" y="1468"/>
                  </a:lnTo>
                  <a:lnTo>
                    <a:pt x="445" y="1710"/>
                  </a:lnTo>
                  <a:lnTo>
                    <a:pt x="646" y="1831"/>
                  </a:lnTo>
                  <a:lnTo>
                    <a:pt x="727" y="1872"/>
                  </a:lnTo>
                  <a:cubicBezTo>
                    <a:pt x="934" y="2027"/>
                    <a:pt x="1174" y="2099"/>
                    <a:pt x="1415" y="2099"/>
                  </a:cubicBezTo>
                  <a:cubicBezTo>
                    <a:pt x="1550" y="2099"/>
                    <a:pt x="1685" y="2076"/>
                    <a:pt x="1816" y="2033"/>
                  </a:cubicBezTo>
                  <a:cubicBezTo>
                    <a:pt x="2098" y="1912"/>
                    <a:pt x="2300" y="1630"/>
                    <a:pt x="2421" y="1347"/>
                  </a:cubicBezTo>
                  <a:lnTo>
                    <a:pt x="2259" y="702"/>
                  </a:lnTo>
                  <a:lnTo>
                    <a:pt x="2058" y="460"/>
                  </a:lnTo>
                  <a:lnTo>
                    <a:pt x="2098" y="379"/>
                  </a:lnTo>
                  <a:cubicBezTo>
                    <a:pt x="1922" y="168"/>
                    <a:pt x="1654" y="49"/>
                    <a:pt x="1401" y="49"/>
                  </a:cubicBezTo>
                  <a:cubicBezTo>
                    <a:pt x="1364" y="49"/>
                    <a:pt x="1327" y="52"/>
                    <a:pt x="1291" y="57"/>
                  </a:cubicBezTo>
                  <a:lnTo>
                    <a:pt x="1251" y="57"/>
                  </a:lnTo>
                  <a:cubicBezTo>
                    <a:pt x="1161" y="18"/>
                    <a:pt x="1062" y="0"/>
                    <a:pt x="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 rot="-7550157" flipH="1">
              <a:off x="994608" y="1877271"/>
              <a:ext cx="44035" cy="49732"/>
            </a:xfrm>
            <a:custGeom>
              <a:avLst/>
              <a:gdLst/>
              <a:ahLst/>
              <a:cxnLst/>
              <a:rect l="l" t="t" r="r" b="b"/>
              <a:pathLst>
                <a:path w="1291" h="1458" extrusionOk="0">
                  <a:moveTo>
                    <a:pt x="565" y="1"/>
                  </a:moveTo>
                  <a:lnTo>
                    <a:pt x="363" y="81"/>
                  </a:lnTo>
                  <a:lnTo>
                    <a:pt x="283" y="162"/>
                  </a:lnTo>
                  <a:lnTo>
                    <a:pt x="121" y="283"/>
                  </a:lnTo>
                  <a:lnTo>
                    <a:pt x="41" y="404"/>
                  </a:lnTo>
                  <a:cubicBezTo>
                    <a:pt x="0" y="606"/>
                    <a:pt x="0" y="807"/>
                    <a:pt x="41" y="968"/>
                  </a:cubicBezTo>
                  <a:cubicBezTo>
                    <a:pt x="151" y="1264"/>
                    <a:pt x="431" y="1458"/>
                    <a:pt x="725" y="1458"/>
                  </a:cubicBezTo>
                  <a:cubicBezTo>
                    <a:pt x="752" y="1458"/>
                    <a:pt x="779" y="1456"/>
                    <a:pt x="807" y="1452"/>
                  </a:cubicBezTo>
                  <a:lnTo>
                    <a:pt x="1008" y="1291"/>
                  </a:lnTo>
                  <a:lnTo>
                    <a:pt x="1250" y="888"/>
                  </a:lnTo>
                  <a:cubicBezTo>
                    <a:pt x="1291" y="727"/>
                    <a:pt x="1291" y="525"/>
                    <a:pt x="1250" y="364"/>
                  </a:cubicBezTo>
                  <a:lnTo>
                    <a:pt x="1210" y="243"/>
                  </a:lnTo>
                  <a:lnTo>
                    <a:pt x="1049" y="122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 rot="-7550157" flipH="1">
              <a:off x="744596" y="1913327"/>
              <a:ext cx="46832" cy="48231"/>
            </a:xfrm>
            <a:custGeom>
              <a:avLst/>
              <a:gdLst/>
              <a:ahLst/>
              <a:cxnLst/>
              <a:rect l="l" t="t" r="r" b="b"/>
              <a:pathLst>
                <a:path w="1373" h="1414" extrusionOk="0">
                  <a:moveTo>
                    <a:pt x="606" y="1"/>
                  </a:moveTo>
                  <a:lnTo>
                    <a:pt x="404" y="41"/>
                  </a:lnTo>
                  <a:lnTo>
                    <a:pt x="243" y="202"/>
                  </a:lnTo>
                  <a:lnTo>
                    <a:pt x="82" y="565"/>
                  </a:lnTo>
                  <a:cubicBezTo>
                    <a:pt x="41" y="646"/>
                    <a:pt x="1" y="767"/>
                    <a:pt x="41" y="888"/>
                  </a:cubicBezTo>
                  <a:lnTo>
                    <a:pt x="162" y="1130"/>
                  </a:lnTo>
                  <a:lnTo>
                    <a:pt x="525" y="1372"/>
                  </a:lnTo>
                  <a:cubicBezTo>
                    <a:pt x="597" y="1400"/>
                    <a:pt x="673" y="1414"/>
                    <a:pt x="749" y="1414"/>
                  </a:cubicBezTo>
                  <a:cubicBezTo>
                    <a:pt x="888" y="1414"/>
                    <a:pt x="1026" y="1369"/>
                    <a:pt x="1130" y="1291"/>
                  </a:cubicBezTo>
                  <a:lnTo>
                    <a:pt x="1251" y="1130"/>
                  </a:lnTo>
                  <a:lnTo>
                    <a:pt x="1372" y="848"/>
                  </a:lnTo>
                  <a:lnTo>
                    <a:pt x="1372" y="606"/>
                  </a:lnTo>
                  <a:lnTo>
                    <a:pt x="1251" y="323"/>
                  </a:lnTo>
                  <a:lnTo>
                    <a:pt x="1090" y="122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 rot="-7550157" flipH="1">
              <a:off x="131493" y="2097973"/>
              <a:ext cx="28925" cy="36088"/>
            </a:xfrm>
            <a:custGeom>
              <a:avLst/>
              <a:gdLst/>
              <a:ahLst/>
              <a:cxnLst/>
              <a:rect l="l" t="t" r="r" b="b"/>
              <a:pathLst>
                <a:path w="848" h="1058" extrusionOk="0">
                  <a:moveTo>
                    <a:pt x="312" y="373"/>
                  </a:moveTo>
                  <a:cubicBezTo>
                    <a:pt x="295" y="377"/>
                    <a:pt x="288" y="391"/>
                    <a:pt x="285" y="410"/>
                  </a:cubicBezTo>
                  <a:lnTo>
                    <a:pt x="285" y="410"/>
                  </a:lnTo>
                  <a:lnTo>
                    <a:pt x="306" y="389"/>
                  </a:lnTo>
                  <a:lnTo>
                    <a:pt x="306" y="389"/>
                  </a:lnTo>
                  <a:lnTo>
                    <a:pt x="312" y="373"/>
                  </a:lnTo>
                  <a:close/>
                  <a:moveTo>
                    <a:pt x="508" y="1"/>
                  </a:moveTo>
                  <a:cubicBezTo>
                    <a:pt x="487" y="1"/>
                    <a:pt x="465" y="3"/>
                    <a:pt x="444" y="8"/>
                  </a:cubicBezTo>
                  <a:lnTo>
                    <a:pt x="312" y="373"/>
                  </a:lnTo>
                  <a:lnTo>
                    <a:pt x="312" y="373"/>
                  </a:lnTo>
                  <a:cubicBezTo>
                    <a:pt x="315" y="372"/>
                    <a:pt x="319" y="371"/>
                    <a:pt x="323" y="371"/>
                  </a:cubicBezTo>
                  <a:lnTo>
                    <a:pt x="306" y="389"/>
                  </a:lnTo>
                  <a:lnTo>
                    <a:pt x="306" y="389"/>
                  </a:lnTo>
                  <a:lnTo>
                    <a:pt x="283" y="452"/>
                  </a:lnTo>
                  <a:cubicBezTo>
                    <a:pt x="283" y="437"/>
                    <a:pt x="283" y="423"/>
                    <a:pt x="285" y="410"/>
                  </a:cubicBezTo>
                  <a:lnTo>
                    <a:pt x="285" y="410"/>
                  </a:lnTo>
                  <a:lnTo>
                    <a:pt x="283" y="412"/>
                  </a:lnTo>
                  <a:cubicBezTo>
                    <a:pt x="122" y="492"/>
                    <a:pt x="1" y="654"/>
                    <a:pt x="1" y="855"/>
                  </a:cubicBezTo>
                  <a:lnTo>
                    <a:pt x="323" y="1057"/>
                  </a:lnTo>
                  <a:lnTo>
                    <a:pt x="525" y="1057"/>
                  </a:lnTo>
                  <a:lnTo>
                    <a:pt x="807" y="775"/>
                  </a:lnTo>
                  <a:cubicBezTo>
                    <a:pt x="807" y="734"/>
                    <a:pt x="807" y="694"/>
                    <a:pt x="807" y="654"/>
                  </a:cubicBezTo>
                  <a:cubicBezTo>
                    <a:pt x="848" y="533"/>
                    <a:pt x="848" y="371"/>
                    <a:pt x="807" y="250"/>
                  </a:cubicBezTo>
                  <a:cubicBezTo>
                    <a:pt x="772" y="110"/>
                    <a:pt x="646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 rot="-7550157" flipH="1">
              <a:off x="-18808" y="1723858"/>
              <a:ext cx="30289" cy="28174"/>
            </a:xfrm>
            <a:custGeom>
              <a:avLst/>
              <a:gdLst/>
              <a:ahLst/>
              <a:cxnLst/>
              <a:rect l="l" t="t" r="r" b="b"/>
              <a:pathLst>
                <a:path w="888" h="826" extrusionOk="0">
                  <a:moveTo>
                    <a:pt x="388" y="0"/>
                  </a:moveTo>
                  <a:cubicBezTo>
                    <a:pt x="285" y="0"/>
                    <a:pt x="183" y="28"/>
                    <a:pt x="81" y="105"/>
                  </a:cubicBezTo>
                  <a:lnTo>
                    <a:pt x="0" y="347"/>
                  </a:lnTo>
                  <a:cubicBezTo>
                    <a:pt x="0" y="638"/>
                    <a:pt x="182" y="826"/>
                    <a:pt x="400" y="826"/>
                  </a:cubicBezTo>
                  <a:cubicBezTo>
                    <a:pt x="453" y="826"/>
                    <a:pt x="509" y="815"/>
                    <a:pt x="565" y="791"/>
                  </a:cubicBezTo>
                  <a:cubicBezTo>
                    <a:pt x="766" y="710"/>
                    <a:pt x="887" y="428"/>
                    <a:pt x="847" y="186"/>
                  </a:cubicBezTo>
                  <a:lnTo>
                    <a:pt x="605" y="24"/>
                  </a:lnTo>
                  <a:lnTo>
                    <a:pt x="565" y="24"/>
                  </a:lnTo>
                  <a:cubicBezTo>
                    <a:pt x="506" y="10"/>
                    <a:pt x="447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 rot="-7550157" flipH="1">
              <a:off x="190990" y="1604561"/>
              <a:ext cx="49527" cy="55053"/>
            </a:xfrm>
            <a:custGeom>
              <a:avLst/>
              <a:gdLst/>
              <a:ahLst/>
              <a:cxnLst/>
              <a:rect l="l" t="t" r="r" b="b"/>
              <a:pathLst>
                <a:path w="1452" h="1614" extrusionOk="0">
                  <a:moveTo>
                    <a:pt x="645" y="0"/>
                  </a:moveTo>
                  <a:cubicBezTo>
                    <a:pt x="242" y="202"/>
                    <a:pt x="0" y="605"/>
                    <a:pt x="0" y="1049"/>
                  </a:cubicBezTo>
                  <a:lnTo>
                    <a:pt x="121" y="1291"/>
                  </a:lnTo>
                  <a:lnTo>
                    <a:pt x="403" y="1533"/>
                  </a:lnTo>
                  <a:lnTo>
                    <a:pt x="645" y="1614"/>
                  </a:lnTo>
                  <a:cubicBezTo>
                    <a:pt x="968" y="1533"/>
                    <a:pt x="1250" y="1331"/>
                    <a:pt x="1371" y="1049"/>
                  </a:cubicBezTo>
                  <a:cubicBezTo>
                    <a:pt x="1452" y="847"/>
                    <a:pt x="1452" y="605"/>
                    <a:pt x="1371" y="404"/>
                  </a:cubicBezTo>
                  <a:cubicBezTo>
                    <a:pt x="1371" y="363"/>
                    <a:pt x="1331" y="323"/>
                    <a:pt x="1331" y="242"/>
                  </a:cubicBezTo>
                  <a:lnTo>
                    <a:pt x="1170" y="121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 rot="-7550157" flipH="1">
              <a:off x="1392384" y="1345177"/>
              <a:ext cx="78452" cy="95473"/>
            </a:xfrm>
            <a:custGeom>
              <a:avLst/>
              <a:gdLst/>
              <a:ahLst/>
              <a:cxnLst/>
              <a:rect l="l" t="t" r="r" b="b"/>
              <a:pathLst>
                <a:path w="2300" h="2799" extrusionOk="0">
                  <a:moveTo>
                    <a:pt x="1334" y="0"/>
                  </a:moveTo>
                  <a:cubicBezTo>
                    <a:pt x="1280" y="0"/>
                    <a:pt x="1225" y="5"/>
                    <a:pt x="1170" y="14"/>
                  </a:cubicBezTo>
                  <a:lnTo>
                    <a:pt x="807" y="296"/>
                  </a:lnTo>
                  <a:lnTo>
                    <a:pt x="726" y="417"/>
                  </a:lnTo>
                  <a:cubicBezTo>
                    <a:pt x="565" y="579"/>
                    <a:pt x="484" y="780"/>
                    <a:pt x="444" y="982"/>
                  </a:cubicBezTo>
                  <a:lnTo>
                    <a:pt x="283" y="1143"/>
                  </a:lnTo>
                  <a:lnTo>
                    <a:pt x="121" y="1466"/>
                  </a:lnTo>
                  <a:lnTo>
                    <a:pt x="81" y="1547"/>
                  </a:lnTo>
                  <a:cubicBezTo>
                    <a:pt x="41" y="1708"/>
                    <a:pt x="0" y="1869"/>
                    <a:pt x="41" y="2071"/>
                  </a:cubicBezTo>
                  <a:lnTo>
                    <a:pt x="283" y="2474"/>
                  </a:lnTo>
                  <a:lnTo>
                    <a:pt x="605" y="2676"/>
                  </a:lnTo>
                  <a:lnTo>
                    <a:pt x="726" y="2756"/>
                  </a:lnTo>
                  <a:cubicBezTo>
                    <a:pt x="826" y="2785"/>
                    <a:pt x="926" y="2798"/>
                    <a:pt x="1025" y="2798"/>
                  </a:cubicBezTo>
                  <a:cubicBezTo>
                    <a:pt x="1204" y="2798"/>
                    <a:pt x="1377" y="2754"/>
                    <a:pt x="1533" y="2676"/>
                  </a:cubicBezTo>
                  <a:lnTo>
                    <a:pt x="1775" y="2353"/>
                  </a:lnTo>
                  <a:lnTo>
                    <a:pt x="1896" y="2030"/>
                  </a:lnTo>
                  <a:lnTo>
                    <a:pt x="1896" y="1869"/>
                  </a:lnTo>
                  <a:lnTo>
                    <a:pt x="2138" y="1587"/>
                  </a:lnTo>
                  <a:lnTo>
                    <a:pt x="2299" y="1224"/>
                  </a:lnTo>
                  <a:lnTo>
                    <a:pt x="2259" y="740"/>
                  </a:lnTo>
                  <a:cubicBezTo>
                    <a:pt x="2152" y="275"/>
                    <a:pt x="1759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 rot="-7550157" flipH="1">
              <a:off x="1552141" y="951190"/>
              <a:ext cx="44070" cy="51403"/>
            </a:xfrm>
            <a:custGeom>
              <a:avLst/>
              <a:gdLst/>
              <a:ahLst/>
              <a:cxnLst/>
              <a:rect l="l" t="t" r="r" b="b"/>
              <a:pathLst>
                <a:path w="1292" h="1507" extrusionOk="0">
                  <a:moveTo>
                    <a:pt x="687" y="0"/>
                  </a:moveTo>
                  <a:cubicBezTo>
                    <a:pt x="487" y="0"/>
                    <a:pt x="297" y="84"/>
                    <a:pt x="162" y="252"/>
                  </a:cubicBezTo>
                  <a:cubicBezTo>
                    <a:pt x="41" y="494"/>
                    <a:pt x="1" y="776"/>
                    <a:pt x="82" y="1018"/>
                  </a:cubicBezTo>
                  <a:cubicBezTo>
                    <a:pt x="162" y="1220"/>
                    <a:pt x="283" y="1381"/>
                    <a:pt x="485" y="1462"/>
                  </a:cubicBezTo>
                  <a:cubicBezTo>
                    <a:pt x="546" y="1493"/>
                    <a:pt x="614" y="1506"/>
                    <a:pt x="683" y="1506"/>
                  </a:cubicBezTo>
                  <a:cubicBezTo>
                    <a:pt x="794" y="1506"/>
                    <a:pt x="909" y="1472"/>
                    <a:pt x="1009" y="1422"/>
                  </a:cubicBezTo>
                  <a:lnTo>
                    <a:pt x="1130" y="1260"/>
                  </a:lnTo>
                  <a:lnTo>
                    <a:pt x="1170" y="1099"/>
                  </a:lnTo>
                  <a:lnTo>
                    <a:pt x="1130" y="1059"/>
                  </a:lnTo>
                  <a:lnTo>
                    <a:pt x="1251" y="857"/>
                  </a:lnTo>
                  <a:lnTo>
                    <a:pt x="1291" y="575"/>
                  </a:lnTo>
                  <a:lnTo>
                    <a:pt x="1211" y="373"/>
                  </a:lnTo>
                  <a:lnTo>
                    <a:pt x="1130" y="252"/>
                  </a:lnTo>
                  <a:lnTo>
                    <a:pt x="928" y="91"/>
                  </a:lnTo>
                  <a:lnTo>
                    <a:pt x="807" y="10"/>
                  </a:lnTo>
                  <a:cubicBezTo>
                    <a:pt x="767" y="3"/>
                    <a:pt x="727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 rot="-7550157" flipH="1">
              <a:off x="1195346" y="722898"/>
              <a:ext cx="78418" cy="83944"/>
            </a:xfrm>
            <a:custGeom>
              <a:avLst/>
              <a:gdLst/>
              <a:ahLst/>
              <a:cxnLst/>
              <a:rect l="l" t="t" r="r" b="b"/>
              <a:pathLst>
                <a:path w="2299" h="2461" extrusionOk="0">
                  <a:moveTo>
                    <a:pt x="1089" y="0"/>
                  </a:moveTo>
                  <a:cubicBezTo>
                    <a:pt x="363" y="242"/>
                    <a:pt x="0" y="1008"/>
                    <a:pt x="202" y="1734"/>
                  </a:cubicBezTo>
                  <a:cubicBezTo>
                    <a:pt x="282" y="1936"/>
                    <a:pt x="403" y="2097"/>
                    <a:pt x="524" y="2258"/>
                  </a:cubicBezTo>
                  <a:lnTo>
                    <a:pt x="807" y="2379"/>
                  </a:lnTo>
                  <a:lnTo>
                    <a:pt x="1049" y="2460"/>
                  </a:lnTo>
                  <a:lnTo>
                    <a:pt x="1331" y="2460"/>
                  </a:lnTo>
                  <a:lnTo>
                    <a:pt x="1855" y="2258"/>
                  </a:lnTo>
                  <a:lnTo>
                    <a:pt x="2178" y="1936"/>
                  </a:lnTo>
                  <a:lnTo>
                    <a:pt x="2299" y="1613"/>
                  </a:lnTo>
                  <a:lnTo>
                    <a:pt x="2299" y="1129"/>
                  </a:lnTo>
                  <a:lnTo>
                    <a:pt x="2138" y="484"/>
                  </a:lnTo>
                  <a:lnTo>
                    <a:pt x="1815" y="121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 rot="-7550157" flipH="1">
              <a:off x="1328263" y="1208212"/>
              <a:ext cx="78452" cy="78554"/>
            </a:xfrm>
            <a:custGeom>
              <a:avLst/>
              <a:gdLst/>
              <a:ahLst/>
              <a:cxnLst/>
              <a:rect l="l" t="t" r="r" b="b"/>
              <a:pathLst>
                <a:path w="2300" h="2303" extrusionOk="0">
                  <a:moveTo>
                    <a:pt x="1056" y="1"/>
                  </a:moveTo>
                  <a:cubicBezTo>
                    <a:pt x="790" y="1"/>
                    <a:pt x="531" y="90"/>
                    <a:pt x="323" y="246"/>
                  </a:cubicBezTo>
                  <a:lnTo>
                    <a:pt x="121" y="569"/>
                  </a:lnTo>
                  <a:lnTo>
                    <a:pt x="0" y="851"/>
                  </a:lnTo>
                  <a:lnTo>
                    <a:pt x="0" y="1375"/>
                  </a:lnTo>
                  <a:cubicBezTo>
                    <a:pt x="202" y="1899"/>
                    <a:pt x="686" y="2262"/>
                    <a:pt x="1251" y="2303"/>
                  </a:cubicBezTo>
                  <a:lnTo>
                    <a:pt x="1372" y="2303"/>
                  </a:lnTo>
                  <a:lnTo>
                    <a:pt x="1734" y="2182"/>
                  </a:lnTo>
                  <a:lnTo>
                    <a:pt x="1976" y="2020"/>
                  </a:lnTo>
                  <a:lnTo>
                    <a:pt x="2178" y="1698"/>
                  </a:lnTo>
                  <a:cubicBezTo>
                    <a:pt x="2299" y="1415"/>
                    <a:pt x="2299" y="1133"/>
                    <a:pt x="2178" y="810"/>
                  </a:cubicBezTo>
                  <a:cubicBezTo>
                    <a:pt x="2057" y="488"/>
                    <a:pt x="1815" y="206"/>
                    <a:pt x="1492" y="85"/>
                  </a:cubicBezTo>
                  <a:cubicBezTo>
                    <a:pt x="1350" y="27"/>
                    <a:pt x="1202" y="1"/>
                    <a:pt x="1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 rot="-7550157" flipH="1">
              <a:off x="743879" y="152783"/>
              <a:ext cx="11017" cy="26196"/>
            </a:xfrm>
            <a:custGeom>
              <a:avLst/>
              <a:gdLst/>
              <a:ahLst/>
              <a:cxnLst/>
              <a:rect l="l" t="t" r="r" b="b"/>
              <a:pathLst>
                <a:path w="323" h="768" extrusionOk="0">
                  <a:moveTo>
                    <a:pt x="0" y="1"/>
                  </a:moveTo>
                  <a:lnTo>
                    <a:pt x="81" y="767"/>
                  </a:lnTo>
                  <a:lnTo>
                    <a:pt x="282" y="444"/>
                  </a:lnTo>
                  <a:cubicBezTo>
                    <a:pt x="323" y="364"/>
                    <a:pt x="323" y="283"/>
                    <a:pt x="323" y="2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 rot="-7550157" flipH="1">
              <a:off x="939188" y="1215649"/>
              <a:ext cx="64672" cy="68833"/>
            </a:xfrm>
            <a:custGeom>
              <a:avLst/>
              <a:gdLst/>
              <a:ahLst/>
              <a:cxnLst/>
              <a:rect l="l" t="t" r="r" b="b"/>
              <a:pathLst>
                <a:path w="1896" h="2018" extrusionOk="0">
                  <a:moveTo>
                    <a:pt x="766" y="1"/>
                  </a:moveTo>
                  <a:lnTo>
                    <a:pt x="565" y="82"/>
                  </a:lnTo>
                  <a:lnTo>
                    <a:pt x="282" y="364"/>
                  </a:lnTo>
                  <a:lnTo>
                    <a:pt x="81" y="767"/>
                  </a:lnTo>
                  <a:cubicBezTo>
                    <a:pt x="40" y="928"/>
                    <a:pt x="0" y="1090"/>
                    <a:pt x="40" y="1251"/>
                  </a:cubicBezTo>
                  <a:lnTo>
                    <a:pt x="282" y="1695"/>
                  </a:lnTo>
                  <a:lnTo>
                    <a:pt x="605" y="1896"/>
                  </a:lnTo>
                  <a:lnTo>
                    <a:pt x="766" y="1977"/>
                  </a:lnTo>
                  <a:cubicBezTo>
                    <a:pt x="847" y="2004"/>
                    <a:pt x="937" y="2017"/>
                    <a:pt x="1029" y="2017"/>
                  </a:cubicBezTo>
                  <a:cubicBezTo>
                    <a:pt x="1214" y="2017"/>
                    <a:pt x="1412" y="1964"/>
                    <a:pt x="1573" y="1856"/>
                  </a:cubicBezTo>
                  <a:lnTo>
                    <a:pt x="1815" y="1533"/>
                  </a:lnTo>
                  <a:lnTo>
                    <a:pt x="1895" y="1251"/>
                  </a:lnTo>
                  <a:lnTo>
                    <a:pt x="1895" y="807"/>
                  </a:lnTo>
                  <a:lnTo>
                    <a:pt x="1815" y="485"/>
                  </a:lnTo>
                  <a:lnTo>
                    <a:pt x="1492" y="16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 rot="-7550157" flipH="1">
              <a:off x="960375" y="1455202"/>
              <a:ext cx="70197" cy="74325"/>
            </a:xfrm>
            <a:custGeom>
              <a:avLst/>
              <a:gdLst/>
              <a:ahLst/>
              <a:cxnLst/>
              <a:rect l="l" t="t" r="r" b="b"/>
              <a:pathLst>
                <a:path w="2058" h="2179" extrusionOk="0">
                  <a:moveTo>
                    <a:pt x="928" y="1"/>
                  </a:moveTo>
                  <a:lnTo>
                    <a:pt x="565" y="82"/>
                  </a:lnTo>
                  <a:lnTo>
                    <a:pt x="364" y="203"/>
                  </a:lnTo>
                  <a:lnTo>
                    <a:pt x="162" y="445"/>
                  </a:lnTo>
                  <a:cubicBezTo>
                    <a:pt x="41" y="727"/>
                    <a:pt x="1" y="1049"/>
                    <a:pt x="122" y="1332"/>
                  </a:cubicBezTo>
                  <a:cubicBezTo>
                    <a:pt x="243" y="1695"/>
                    <a:pt x="525" y="2017"/>
                    <a:pt x="848" y="2179"/>
                  </a:cubicBezTo>
                  <a:lnTo>
                    <a:pt x="1251" y="2179"/>
                  </a:lnTo>
                  <a:lnTo>
                    <a:pt x="1574" y="2017"/>
                  </a:lnTo>
                  <a:lnTo>
                    <a:pt x="1856" y="1735"/>
                  </a:lnTo>
                  <a:cubicBezTo>
                    <a:pt x="2017" y="1412"/>
                    <a:pt x="2057" y="1049"/>
                    <a:pt x="1936" y="727"/>
                  </a:cubicBezTo>
                  <a:cubicBezTo>
                    <a:pt x="1775" y="283"/>
                    <a:pt x="1372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 rot="-7550157" flipH="1">
              <a:off x="702923" y="1490777"/>
              <a:ext cx="78452" cy="77224"/>
            </a:xfrm>
            <a:custGeom>
              <a:avLst/>
              <a:gdLst/>
              <a:ahLst/>
              <a:cxnLst/>
              <a:rect l="l" t="t" r="r" b="b"/>
              <a:pathLst>
                <a:path w="2300" h="2264" extrusionOk="0">
                  <a:moveTo>
                    <a:pt x="1073" y="1"/>
                  </a:moveTo>
                  <a:cubicBezTo>
                    <a:pt x="663" y="1"/>
                    <a:pt x="268" y="236"/>
                    <a:pt x="81" y="610"/>
                  </a:cubicBezTo>
                  <a:lnTo>
                    <a:pt x="0" y="933"/>
                  </a:lnTo>
                  <a:lnTo>
                    <a:pt x="0" y="1215"/>
                  </a:lnTo>
                  <a:lnTo>
                    <a:pt x="121" y="1538"/>
                  </a:lnTo>
                  <a:cubicBezTo>
                    <a:pt x="323" y="1860"/>
                    <a:pt x="686" y="2143"/>
                    <a:pt x="1130" y="2264"/>
                  </a:cubicBezTo>
                  <a:lnTo>
                    <a:pt x="1452" y="2264"/>
                  </a:lnTo>
                  <a:lnTo>
                    <a:pt x="1694" y="2183"/>
                  </a:lnTo>
                  <a:lnTo>
                    <a:pt x="1977" y="1981"/>
                  </a:lnTo>
                  <a:cubicBezTo>
                    <a:pt x="2219" y="1659"/>
                    <a:pt x="2299" y="1215"/>
                    <a:pt x="2178" y="812"/>
                  </a:cubicBezTo>
                  <a:cubicBezTo>
                    <a:pt x="2017" y="368"/>
                    <a:pt x="1614" y="46"/>
                    <a:pt x="1170" y="5"/>
                  </a:cubicBezTo>
                  <a:cubicBezTo>
                    <a:pt x="1138" y="2"/>
                    <a:pt x="110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 rot="-7550157" flipH="1">
              <a:off x="952532" y="438745"/>
              <a:ext cx="53688" cy="53654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26" y="0"/>
                  </a:moveTo>
                  <a:cubicBezTo>
                    <a:pt x="565" y="40"/>
                    <a:pt x="404" y="161"/>
                    <a:pt x="283" y="323"/>
                  </a:cubicBezTo>
                  <a:lnTo>
                    <a:pt x="202" y="363"/>
                  </a:lnTo>
                  <a:lnTo>
                    <a:pt x="41" y="686"/>
                  </a:lnTo>
                  <a:lnTo>
                    <a:pt x="0" y="887"/>
                  </a:lnTo>
                  <a:cubicBezTo>
                    <a:pt x="0" y="928"/>
                    <a:pt x="0" y="1008"/>
                    <a:pt x="41" y="1049"/>
                  </a:cubicBezTo>
                  <a:cubicBezTo>
                    <a:pt x="81" y="1250"/>
                    <a:pt x="242" y="1412"/>
                    <a:pt x="444" y="1533"/>
                  </a:cubicBezTo>
                  <a:cubicBezTo>
                    <a:pt x="538" y="1559"/>
                    <a:pt x="637" y="1573"/>
                    <a:pt x="735" y="1573"/>
                  </a:cubicBezTo>
                  <a:cubicBezTo>
                    <a:pt x="932" y="1573"/>
                    <a:pt x="1130" y="1519"/>
                    <a:pt x="1291" y="1412"/>
                  </a:cubicBezTo>
                  <a:lnTo>
                    <a:pt x="1452" y="1250"/>
                  </a:lnTo>
                  <a:lnTo>
                    <a:pt x="1573" y="928"/>
                  </a:lnTo>
                  <a:lnTo>
                    <a:pt x="1573" y="726"/>
                  </a:lnTo>
                  <a:lnTo>
                    <a:pt x="1573" y="645"/>
                  </a:lnTo>
                  <a:cubicBezTo>
                    <a:pt x="1493" y="403"/>
                    <a:pt x="1331" y="161"/>
                    <a:pt x="1130" y="40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 rot="-7550157" flipH="1">
              <a:off x="846113" y="1052366"/>
              <a:ext cx="63307" cy="70948"/>
            </a:xfrm>
            <a:custGeom>
              <a:avLst/>
              <a:gdLst/>
              <a:ahLst/>
              <a:cxnLst/>
              <a:rect l="l" t="t" r="r" b="b"/>
              <a:pathLst>
                <a:path w="1856" h="2080" extrusionOk="0">
                  <a:moveTo>
                    <a:pt x="727" y="0"/>
                  </a:moveTo>
                  <a:lnTo>
                    <a:pt x="444" y="121"/>
                  </a:lnTo>
                  <a:lnTo>
                    <a:pt x="122" y="484"/>
                  </a:lnTo>
                  <a:lnTo>
                    <a:pt x="1" y="847"/>
                  </a:lnTo>
                  <a:lnTo>
                    <a:pt x="41" y="1331"/>
                  </a:lnTo>
                  <a:cubicBezTo>
                    <a:pt x="253" y="1966"/>
                    <a:pt x="646" y="2080"/>
                    <a:pt x="897" y="2080"/>
                  </a:cubicBezTo>
                  <a:cubicBezTo>
                    <a:pt x="981" y="2080"/>
                    <a:pt x="1049" y="2067"/>
                    <a:pt x="1090" y="2057"/>
                  </a:cubicBezTo>
                  <a:lnTo>
                    <a:pt x="1452" y="1775"/>
                  </a:lnTo>
                  <a:lnTo>
                    <a:pt x="1694" y="1412"/>
                  </a:lnTo>
                  <a:cubicBezTo>
                    <a:pt x="1815" y="1210"/>
                    <a:pt x="1856" y="968"/>
                    <a:pt x="1815" y="726"/>
                  </a:cubicBezTo>
                  <a:lnTo>
                    <a:pt x="1573" y="282"/>
                  </a:lnTo>
                  <a:lnTo>
                    <a:pt x="1251" y="81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 rot="-7550157" flipH="1">
              <a:off x="1749259" y="1424379"/>
              <a:ext cx="45400" cy="49561"/>
            </a:xfrm>
            <a:custGeom>
              <a:avLst/>
              <a:gdLst/>
              <a:ahLst/>
              <a:cxnLst/>
              <a:rect l="l" t="t" r="r" b="b"/>
              <a:pathLst>
                <a:path w="1331" h="1453" extrusionOk="0">
                  <a:moveTo>
                    <a:pt x="524" y="1"/>
                  </a:moveTo>
                  <a:lnTo>
                    <a:pt x="323" y="122"/>
                  </a:lnTo>
                  <a:lnTo>
                    <a:pt x="81" y="565"/>
                  </a:lnTo>
                  <a:cubicBezTo>
                    <a:pt x="40" y="686"/>
                    <a:pt x="0" y="807"/>
                    <a:pt x="40" y="928"/>
                  </a:cubicBezTo>
                  <a:lnTo>
                    <a:pt x="161" y="1130"/>
                  </a:lnTo>
                  <a:lnTo>
                    <a:pt x="484" y="1372"/>
                  </a:lnTo>
                  <a:cubicBezTo>
                    <a:pt x="605" y="1452"/>
                    <a:pt x="726" y="1452"/>
                    <a:pt x="847" y="1452"/>
                  </a:cubicBezTo>
                  <a:lnTo>
                    <a:pt x="1049" y="1291"/>
                  </a:lnTo>
                  <a:lnTo>
                    <a:pt x="1250" y="928"/>
                  </a:lnTo>
                  <a:cubicBezTo>
                    <a:pt x="1291" y="807"/>
                    <a:pt x="1331" y="686"/>
                    <a:pt x="1291" y="565"/>
                  </a:cubicBezTo>
                  <a:lnTo>
                    <a:pt x="1210" y="364"/>
                  </a:lnTo>
                  <a:lnTo>
                    <a:pt x="847" y="41"/>
                  </a:lnTo>
                  <a:cubicBezTo>
                    <a:pt x="726" y="1"/>
                    <a:pt x="605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 rot="-7550157" flipH="1">
              <a:off x="1451315" y="257698"/>
              <a:ext cx="35815" cy="28959"/>
            </a:xfrm>
            <a:custGeom>
              <a:avLst/>
              <a:gdLst/>
              <a:ahLst/>
              <a:cxnLst/>
              <a:rect l="l" t="t" r="r" b="b"/>
              <a:pathLst>
                <a:path w="1050" h="849" extrusionOk="0">
                  <a:moveTo>
                    <a:pt x="559" y="0"/>
                  </a:moveTo>
                  <a:cubicBezTo>
                    <a:pt x="496" y="0"/>
                    <a:pt x="430" y="13"/>
                    <a:pt x="364" y="41"/>
                  </a:cubicBezTo>
                  <a:cubicBezTo>
                    <a:pt x="122" y="122"/>
                    <a:pt x="1" y="364"/>
                    <a:pt x="41" y="646"/>
                  </a:cubicBezTo>
                  <a:lnTo>
                    <a:pt x="202" y="808"/>
                  </a:lnTo>
                  <a:cubicBezTo>
                    <a:pt x="283" y="835"/>
                    <a:pt x="368" y="848"/>
                    <a:pt x="453" y="848"/>
                  </a:cubicBezTo>
                  <a:cubicBezTo>
                    <a:pt x="623" y="848"/>
                    <a:pt x="794" y="794"/>
                    <a:pt x="928" y="687"/>
                  </a:cubicBezTo>
                  <a:lnTo>
                    <a:pt x="1049" y="404"/>
                  </a:lnTo>
                  <a:lnTo>
                    <a:pt x="1049" y="324"/>
                  </a:lnTo>
                  <a:cubicBezTo>
                    <a:pt x="956" y="138"/>
                    <a:pt x="76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29"/>
          <p:cNvSpPr txBox="1">
            <a:spLocks noGrp="1"/>
          </p:cNvSpPr>
          <p:nvPr>
            <p:ph type="title"/>
          </p:nvPr>
        </p:nvSpPr>
        <p:spPr>
          <a:xfrm>
            <a:off x="1084613" y="3247401"/>
            <a:ext cx="1690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1" name="Google Shape;1191;p29"/>
          <p:cNvSpPr txBox="1">
            <a:spLocks noGrp="1"/>
          </p:cNvSpPr>
          <p:nvPr>
            <p:ph type="subTitle" idx="1"/>
          </p:nvPr>
        </p:nvSpPr>
        <p:spPr>
          <a:xfrm>
            <a:off x="1086250" y="3546226"/>
            <a:ext cx="1690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9"/>
          <p:cNvSpPr txBox="1">
            <a:spLocks noGrp="1"/>
          </p:cNvSpPr>
          <p:nvPr>
            <p:ph type="title" idx="2"/>
          </p:nvPr>
        </p:nvSpPr>
        <p:spPr>
          <a:xfrm>
            <a:off x="2864438" y="2613200"/>
            <a:ext cx="1690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3" name="Google Shape;1193;p29"/>
          <p:cNvSpPr txBox="1">
            <a:spLocks noGrp="1"/>
          </p:cNvSpPr>
          <p:nvPr>
            <p:ph type="subTitle" idx="3"/>
          </p:nvPr>
        </p:nvSpPr>
        <p:spPr>
          <a:xfrm>
            <a:off x="2866075" y="2912025"/>
            <a:ext cx="1690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4"/>
          </p:nvPr>
        </p:nvSpPr>
        <p:spPr>
          <a:xfrm>
            <a:off x="4642240" y="3247401"/>
            <a:ext cx="1690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5" name="Google Shape;1195;p29"/>
          <p:cNvSpPr txBox="1">
            <a:spLocks noGrp="1"/>
          </p:cNvSpPr>
          <p:nvPr>
            <p:ph type="subTitle" idx="5"/>
          </p:nvPr>
        </p:nvSpPr>
        <p:spPr>
          <a:xfrm>
            <a:off x="4642240" y="3546226"/>
            <a:ext cx="1690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6"/>
          </p:nvPr>
        </p:nvSpPr>
        <p:spPr>
          <a:xfrm>
            <a:off x="6438649" y="2613200"/>
            <a:ext cx="1690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7" name="Google Shape;1197;p29"/>
          <p:cNvSpPr txBox="1">
            <a:spLocks noGrp="1"/>
          </p:cNvSpPr>
          <p:nvPr>
            <p:ph type="subTitle" idx="7"/>
          </p:nvPr>
        </p:nvSpPr>
        <p:spPr>
          <a:xfrm>
            <a:off x="6438649" y="2912025"/>
            <a:ext cx="1690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9"/>
          <p:cNvSpPr txBox="1">
            <a:spLocks noGrp="1"/>
          </p:cNvSpPr>
          <p:nvPr>
            <p:ph type="title" idx="8" hasCustomPrompt="1"/>
          </p:nvPr>
        </p:nvSpPr>
        <p:spPr>
          <a:xfrm>
            <a:off x="1422563" y="2211632"/>
            <a:ext cx="101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29"/>
          <p:cNvSpPr txBox="1">
            <a:spLocks noGrp="1"/>
          </p:cNvSpPr>
          <p:nvPr>
            <p:ph type="title" idx="9" hasCustomPrompt="1"/>
          </p:nvPr>
        </p:nvSpPr>
        <p:spPr>
          <a:xfrm>
            <a:off x="3202388" y="1660825"/>
            <a:ext cx="101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0" name="Google Shape;1200;p29"/>
          <p:cNvSpPr txBox="1">
            <a:spLocks noGrp="1"/>
          </p:cNvSpPr>
          <p:nvPr>
            <p:ph type="title" idx="13" hasCustomPrompt="1"/>
          </p:nvPr>
        </p:nvSpPr>
        <p:spPr>
          <a:xfrm>
            <a:off x="4980190" y="2211632"/>
            <a:ext cx="101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1" name="Google Shape;1201;p29"/>
          <p:cNvSpPr txBox="1">
            <a:spLocks noGrp="1"/>
          </p:cNvSpPr>
          <p:nvPr>
            <p:ph type="title" idx="14" hasCustomPrompt="1"/>
          </p:nvPr>
        </p:nvSpPr>
        <p:spPr>
          <a:xfrm>
            <a:off x="6776599" y="1660825"/>
            <a:ext cx="101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2" name="Google Shape;1202;p29"/>
          <p:cNvSpPr txBox="1">
            <a:spLocks noGrp="1"/>
          </p:cNvSpPr>
          <p:nvPr>
            <p:ph type="title" idx="15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0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10250" y="1511619"/>
            <a:ext cx="6523500" cy="12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Font typeface="Ubuntu"/>
              <a:buNone/>
              <a:defRPr sz="7000" b="1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3250" y="2614963"/>
            <a:ext cx="513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771148" y="3190145"/>
            <a:ext cx="2651397" cy="2329414"/>
            <a:chOff x="6489082" y="2893343"/>
            <a:chExt cx="2807494" cy="2457966"/>
          </a:xfrm>
        </p:grpSpPr>
        <p:sp>
          <p:nvSpPr>
            <p:cNvPr id="12" name="Google Shape;12;p2"/>
            <p:cNvSpPr/>
            <p:nvPr/>
          </p:nvSpPr>
          <p:spPr>
            <a:xfrm rot="5129512">
              <a:off x="6764035" y="2803221"/>
              <a:ext cx="2257586" cy="2638209"/>
            </a:xfrm>
            <a:custGeom>
              <a:avLst/>
              <a:gdLst/>
              <a:ahLst/>
              <a:cxnLst/>
              <a:rect l="l" t="t" r="r" b="b"/>
              <a:pathLst>
                <a:path w="90304" h="105529" extrusionOk="0">
                  <a:moveTo>
                    <a:pt x="29750" y="0"/>
                  </a:moveTo>
                  <a:cubicBezTo>
                    <a:pt x="26166" y="0"/>
                    <a:pt x="26382" y="981"/>
                    <a:pt x="24245" y="2773"/>
                  </a:cubicBezTo>
                  <a:cubicBezTo>
                    <a:pt x="17833" y="8088"/>
                    <a:pt x="12255" y="14368"/>
                    <a:pt x="7687" y="21308"/>
                  </a:cubicBezTo>
                  <a:cubicBezTo>
                    <a:pt x="3514" y="27721"/>
                    <a:pt x="0" y="35407"/>
                    <a:pt x="1362" y="43093"/>
                  </a:cubicBezTo>
                  <a:cubicBezTo>
                    <a:pt x="2855" y="51570"/>
                    <a:pt x="9795" y="57587"/>
                    <a:pt x="16735" y="61760"/>
                  </a:cubicBezTo>
                  <a:cubicBezTo>
                    <a:pt x="21829" y="64834"/>
                    <a:pt x="27408" y="67557"/>
                    <a:pt x="30789" y="72740"/>
                  </a:cubicBezTo>
                  <a:cubicBezTo>
                    <a:pt x="34830" y="78977"/>
                    <a:pt x="34698" y="87454"/>
                    <a:pt x="38256" y="94042"/>
                  </a:cubicBezTo>
                  <a:cubicBezTo>
                    <a:pt x="42376" y="101777"/>
                    <a:pt x="51001" y="105528"/>
                    <a:pt x="59242" y="105528"/>
                  </a:cubicBezTo>
                  <a:cubicBezTo>
                    <a:pt x="59612" y="105528"/>
                    <a:pt x="59981" y="105521"/>
                    <a:pt x="60349" y="105506"/>
                  </a:cubicBezTo>
                  <a:cubicBezTo>
                    <a:pt x="68913" y="105198"/>
                    <a:pt x="77039" y="101465"/>
                    <a:pt x="84857" y="97556"/>
                  </a:cubicBezTo>
                  <a:lnTo>
                    <a:pt x="90303" y="5101"/>
                  </a:lnTo>
                  <a:lnTo>
                    <a:pt x="33688" y="226"/>
                  </a:lnTo>
                  <a:cubicBezTo>
                    <a:pt x="32004" y="74"/>
                    <a:pt x="30734" y="0"/>
                    <a:pt x="29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07975" y="3336225"/>
              <a:ext cx="24175" cy="14025"/>
            </a:xfrm>
            <a:custGeom>
              <a:avLst/>
              <a:gdLst/>
              <a:ahLst/>
              <a:cxnLst/>
              <a:rect l="l" t="t" r="r" b="b"/>
              <a:pathLst>
                <a:path w="967" h="561" extrusionOk="0">
                  <a:moveTo>
                    <a:pt x="923" y="1"/>
                  </a:moveTo>
                  <a:lnTo>
                    <a:pt x="659" y="88"/>
                  </a:lnTo>
                  <a:cubicBezTo>
                    <a:pt x="594" y="88"/>
                    <a:pt x="539" y="66"/>
                    <a:pt x="473" y="66"/>
                  </a:cubicBezTo>
                  <a:cubicBezTo>
                    <a:pt x="407" y="66"/>
                    <a:pt x="330" y="88"/>
                    <a:pt x="220" y="176"/>
                  </a:cubicBezTo>
                  <a:cubicBezTo>
                    <a:pt x="220" y="220"/>
                    <a:pt x="220" y="220"/>
                    <a:pt x="264" y="264"/>
                  </a:cubicBezTo>
                  <a:lnTo>
                    <a:pt x="1" y="308"/>
                  </a:lnTo>
                  <a:cubicBezTo>
                    <a:pt x="45" y="396"/>
                    <a:pt x="88" y="484"/>
                    <a:pt x="220" y="528"/>
                  </a:cubicBezTo>
                  <a:cubicBezTo>
                    <a:pt x="286" y="550"/>
                    <a:pt x="352" y="561"/>
                    <a:pt x="418" y="561"/>
                  </a:cubicBezTo>
                  <a:cubicBezTo>
                    <a:pt x="484" y="561"/>
                    <a:pt x="550" y="550"/>
                    <a:pt x="616" y="528"/>
                  </a:cubicBezTo>
                  <a:cubicBezTo>
                    <a:pt x="835" y="484"/>
                    <a:pt x="967" y="220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62400" y="3135550"/>
              <a:ext cx="24200" cy="16225"/>
            </a:xfrm>
            <a:custGeom>
              <a:avLst/>
              <a:gdLst/>
              <a:ahLst/>
              <a:cxnLst/>
              <a:rect l="l" t="t" r="r" b="b"/>
              <a:pathLst>
                <a:path w="968" h="649" extrusionOk="0">
                  <a:moveTo>
                    <a:pt x="529" y="1"/>
                  </a:moveTo>
                  <a:cubicBezTo>
                    <a:pt x="468" y="1"/>
                    <a:pt x="407" y="12"/>
                    <a:pt x="352" y="34"/>
                  </a:cubicBezTo>
                  <a:cubicBezTo>
                    <a:pt x="264" y="78"/>
                    <a:pt x="177" y="122"/>
                    <a:pt x="133" y="210"/>
                  </a:cubicBezTo>
                  <a:cubicBezTo>
                    <a:pt x="45" y="341"/>
                    <a:pt x="1" y="473"/>
                    <a:pt x="45" y="649"/>
                  </a:cubicBezTo>
                  <a:lnTo>
                    <a:pt x="352" y="517"/>
                  </a:lnTo>
                  <a:lnTo>
                    <a:pt x="352" y="561"/>
                  </a:lnTo>
                  <a:cubicBezTo>
                    <a:pt x="380" y="542"/>
                    <a:pt x="404" y="536"/>
                    <a:pt x="426" y="536"/>
                  </a:cubicBezTo>
                  <a:cubicBezTo>
                    <a:pt x="486" y="536"/>
                    <a:pt x="533" y="586"/>
                    <a:pt x="608" y="586"/>
                  </a:cubicBezTo>
                  <a:cubicBezTo>
                    <a:pt x="635" y="586"/>
                    <a:pt x="667" y="579"/>
                    <a:pt x="704" y="561"/>
                  </a:cubicBezTo>
                  <a:cubicBezTo>
                    <a:pt x="704" y="517"/>
                    <a:pt x="704" y="473"/>
                    <a:pt x="660" y="429"/>
                  </a:cubicBezTo>
                  <a:lnTo>
                    <a:pt x="967" y="297"/>
                  </a:lnTo>
                  <a:cubicBezTo>
                    <a:pt x="901" y="100"/>
                    <a:pt x="712" y="1"/>
                    <a:pt x="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19050" y="4479725"/>
              <a:ext cx="29650" cy="22650"/>
            </a:xfrm>
            <a:custGeom>
              <a:avLst/>
              <a:gdLst/>
              <a:ahLst/>
              <a:cxnLst/>
              <a:rect l="l" t="t" r="r" b="b"/>
              <a:pathLst>
                <a:path w="1186" h="906" extrusionOk="0">
                  <a:moveTo>
                    <a:pt x="538" y="1"/>
                  </a:moveTo>
                  <a:cubicBezTo>
                    <a:pt x="390" y="1"/>
                    <a:pt x="243" y="31"/>
                    <a:pt x="132" y="115"/>
                  </a:cubicBezTo>
                  <a:lnTo>
                    <a:pt x="0" y="466"/>
                  </a:lnTo>
                  <a:lnTo>
                    <a:pt x="132" y="774"/>
                  </a:lnTo>
                  <a:lnTo>
                    <a:pt x="527" y="905"/>
                  </a:lnTo>
                  <a:cubicBezTo>
                    <a:pt x="615" y="861"/>
                    <a:pt x="703" y="774"/>
                    <a:pt x="835" y="730"/>
                  </a:cubicBezTo>
                  <a:cubicBezTo>
                    <a:pt x="966" y="686"/>
                    <a:pt x="1098" y="598"/>
                    <a:pt x="1186" y="422"/>
                  </a:cubicBezTo>
                  <a:lnTo>
                    <a:pt x="922" y="27"/>
                  </a:lnTo>
                  <a:lnTo>
                    <a:pt x="791" y="27"/>
                  </a:lnTo>
                  <a:cubicBezTo>
                    <a:pt x="710" y="11"/>
                    <a:pt x="624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06575" y="4492150"/>
              <a:ext cx="34050" cy="40975"/>
            </a:xfrm>
            <a:custGeom>
              <a:avLst/>
              <a:gdLst/>
              <a:ahLst/>
              <a:cxnLst/>
              <a:rect l="l" t="t" r="r" b="b"/>
              <a:pathLst>
                <a:path w="1362" h="1639" extrusionOk="0">
                  <a:moveTo>
                    <a:pt x="653" y="1"/>
                  </a:moveTo>
                  <a:cubicBezTo>
                    <a:pt x="607" y="1"/>
                    <a:pt x="565" y="6"/>
                    <a:pt x="527" y="13"/>
                  </a:cubicBezTo>
                  <a:lnTo>
                    <a:pt x="395" y="57"/>
                  </a:lnTo>
                  <a:lnTo>
                    <a:pt x="220" y="233"/>
                  </a:lnTo>
                  <a:lnTo>
                    <a:pt x="88" y="364"/>
                  </a:lnTo>
                  <a:cubicBezTo>
                    <a:pt x="0" y="584"/>
                    <a:pt x="0" y="804"/>
                    <a:pt x="88" y="1023"/>
                  </a:cubicBezTo>
                  <a:cubicBezTo>
                    <a:pt x="220" y="1331"/>
                    <a:pt x="483" y="1594"/>
                    <a:pt x="791" y="1638"/>
                  </a:cubicBezTo>
                  <a:lnTo>
                    <a:pt x="1098" y="1506"/>
                  </a:lnTo>
                  <a:lnTo>
                    <a:pt x="1362" y="1111"/>
                  </a:lnTo>
                  <a:lnTo>
                    <a:pt x="1362" y="760"/>
                  </a:lnTo>
                  <a:lnTo>
                    <a:pt x="1318" y="628"/>
                  </a:lnTo>
                  <a:cubicBezTo>
                    <a:pt x="1172" y="118"/>
                    <a:pt x="875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50250" y="4605225"/>
              <a:ext cx="18700" cy="23050"/>
            </a:xfrm>
            <a:custGeom>
              <a:avLst/>
              <a:gdLst/>
              <a:ahLst/>
              <a:cxnLst/>
              <a:rect l="l" t="t" r="r" b="b"/>
              <a:pathLst>
                <a:path w="748" h="922" extrusionOk="0">
                  <a:moveTo>
                    <a:pt x="315" y="0"/>
                  </a:moveTo>
                  <a:cubicBezTo>
                    <a:pt x="285" y="0"/>
                    <a:pt x="254" y="4"/>
                    <a:pt x="220" y="14"/>
                  </a:cubicBezTo>
                  <a:lnTo>
                    <a:pt x="132" y="190"/>
                  </a:lnTo>
                  <a:lnTo>
                    <a:pt x="176" y="190"/>
                  </a:lnTo>
                  <a:lnTo>
                    <a:pt x="1" y="585"/>
                  </a:lnTo>
                  <a:cubicBezTo>
                    <a:pt x="45" y="717"/>
                    <a:pt x="132" y="848"/>
                    <a:pt x="308" y="892"/>
                  </a:cubicBezTo>
                  <a:cubicBezTo>
                    <a:pt x="344" y="911"/>
                    <a:pt x="388" y="921"/>
                    <a:pt x="437" y="921"/>
                  </a:cubicBezTo>
                  <a:cubicBezTo>
                    <a:pt x="505" y="921"/>
                    <a:pt x="582" y="900"/>
                    <a:pt x="659" y="848"/>
                  </a:cubicBezTo>
                  <a:lnTo>
                    <a:pt x="747" y="453"/>
                  </a:lnTo>
                  <a:cubicBezTo>
                    <a:pt x="703" y="453"/>
                    <a:pt x="703" y="409"/>
                    <a:pt x="703" y="409"/>
                  </a:cubicBezTo>
                  <a:cubicBezTo>
                    <a:pt x="664" y="292"/>
                    <a:pt x="555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07200" y="3047450"/>
              <a:ext cx="20875" cy="28575"/>
            </a:xfrm>
            <a:custGeom>
              <a:avLst/>
              <a:gdLst/>
              <a:ahLst/>
              <a:cxnLst/>
              <a:rect l="l" t="t" r="r" b="b"/>
              <a:pathLst>
                <a:path w="835" h="1143" extrusionOk="0">
                  <a:moveTo>
                    <a:pt x="439" y="0"/>
                  </a:moveTo>
                  <a:lnTo>
                    <a:pt x="176" y="352"/>
                  </a:lnTo>
                  <a:cubicBezTo>
                    <a:pt x="176" y="395"/>
                    <a:pt x="132" y="395"/>
                    <a:pt x="132" y="439"/>
                  </a:cubicBezTo>
                  <a:cubicBezTo>
                    <a:pt x="44" y="571"/>
                    <a:pt x="0" y="747"/>
                    <a:pt x="0" y="966"/>
                  </a:cubicBezTo>
                  <a:lnTo>
                    <a:pt x="352" y="1142"/>
                  </a:lnTo>
                  <a:cubicBezTo>
                    <a:pt x="703" y="966"/>
                    <a:pt x="835" y="615"/>
                    <a:pt x="791" y="264"/>
                  </a:cubicBezTo>
                  <a:cubicBezTo>
                    <a:pt x="747" y="88"/>
                    <a:pt x="615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90100" y="3305825"/>
              <a:ext cx="64800" cy="56375"/>
            </a:xfrm>
            <a:custGeom>
              <a:avLst/>
              <a:gdLst/>
              <a:ahLst/>
              <a:cxnLst/>
              <a:rect l="l" t="t" r="r" b="b"/>
              <a:pathLst>
                <a:path w="2592" h="2255" extrusionOk="0">
                  <a:moveTo>
                    <a:pt x="971" y="1"/>
                  </a:moveTo>
                  <a:cubicBezTo>
                    <a:pt x="759" y="1"/>
                    <a:pt x="560" y="69"/>
                    <a:pt x="396" y="206"/>
                  </a:cubicBezTo>
                  <a:cubicBezTo>
                    <a:pt x="132" y="470"/>
                    <a:pt x="0" y="821"/>
                    <a:pt x="44" y="1217"/>
                  </a:cubicBezTo>
                  <a:lnTo>
                    <a:pt x="220" y="1568"/>
                  </a:lnTo>
                  <a:lnTo>
                    <a:pt x="484" y="1831"/>
                  </a:lnTo>
                  <a:lnTo>
                    <a:pt x="703" y="1963"/>
                  </a:lnTo>
                  <a:lnTo>
                    <a:pt x="791" y="2007"/>
                  </a:lnTo>
                  <a:cubicBezTo>
                    <a:pt x="988" y="2176"/>
                    <a:pt x="1239" y="2255"/>
                    <a:pt x="1498" y="2255"/>
                  </a:cubicBezTo>
                  <a:cubicBezTo>
                    <a:pt x="1644" y="2255"/>
                    <a:pt x="1791" y="2230"/>
                    <a:pt x="1933" y="2183"/>
                  </a:cubicBezTo>
                  <a:cubicBezTo>
                    <a:pt x="2240" y="2051"/>
                    <a:pt x="2504" y="1788"/>
                    <a:pt x="2592" y="1436"/>
                  </a:cubicBezTo>
                  <a:lnTo>
                    <a:pt x="2460" y="733"/>
                  </a:lnTo>
                  <a:lnTo>
                    <a:pt x="2196" y="470"/>
                  </a:lnTo>
                  <a:lnTo>
                    <a:pt x="2240" y="382"/>
                  </a:lnTo>
                  <a:cubicBezTo>
                    <a:pt x="2067" y="174"/>
                    <a:pt x="1810" y="48"/>
                    <a:pt x="1559" y="48"/>
                  </a:cubicBezTo>
                  <a:cubicBezTo>
                    <a:pt x="1492" y="48"/>
                    <a:pt x="1426" y="56"/>
                    <a:pt x="1362" y="75"/>
                  </a:cubicBezTo>
                  <a:cubicBezTo>
                    <a:pt x="1230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84125" y="3463600"/>
              <a:ext cx="35175" cy="39700"/>
            </a:xfrm>
            <a:custGeom>
              <a:avLst/>
              <a:gdLst/>
              <a:ahLst/>
              <a:cxnLst/>
              <a:rect l="l" t="t" r="r" b="b"/>
              <a:pathLst>
                <a:path w="1407" h="1588" extrusionOk="0">
                  <a:moveTo>
                    <a:pt x="616" y="0"/>
                  </a:moveTo>
                  <a:lnTo>
                    <a:pt x="396" y="88"/>
                  </a:lnTo>
                  <a:lnTo>
                    <a:pt x="308" y="176"/>
                  </a:lnTo>
                  <a:lnTo>
                    <a:pt x="133" y="352"/>
                  </a:lnTo>
                  <a:lnTo>
                    <a:pt x="45" y="484"/>
                  </a:lnTo>
                  <a:cubicBezTo>
                    <a:pt x="1" y="659"/>
                    <a:pt x="1" y="879"/>
                    <a:pt x="45" y="1055"/>
                  </a:cubicBezTo>
                  <a:cubicBezTo>
                    <a:pt x="165" y="1376"/>
                    <a:pt x="470" y="1587"/>
                    <a:pt x="790" y="1587"/>
                  </a:cubicBezTo>
                  <a:cubicBezTo>
                    <a:pt x="820" y="1587"/>
                    <a:pt x="849" y="1585"/>
                    <a:pt x="879" y="1582"/>
                  </a:cubicBezTo>
                  <a:lnTo>
                    <a:pt x="1099" y="1406"/>
                  </a:lnTo>
                  <a:lnTo>
                    <a:pt x="1362" y="967"/>
                  </a:lnTo>
                  <a:cubicBezTo>
                    <a:pt x="1406" y="791"/>
                    <a:pt x="1406" y="571"/>
                    <a:pt x="1362" y="396"/>
                  </a:cubicBezTo>
                  <a:lnTo>
                    <a:pt x="1319" y="264"/>
                  </a:lnTo>
                  <a:lnTo>
                    <a:pt x="1143" y="13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46575" y="3448175"/>
              <a:ext cx="37350" cy="41800"/>
            </a:xfrm>
            <a:custGeom>
              <a:avLst/>
              <a:gdLst/>
              <a:ahLst/>
              <a:cxnLst/>
              <a:rect l="l" t="t" r="r" b="b"/>
              <a:pathLst>
                <a:path w="1494" h="1672" extrusionOk="0">
                  <a:moveTo>
                    <a:pt x="688" y="1"/>
                  </a:moveTo>
                  <a:cubicBezTo>
                    <a:pt x="522" y="1"/>
                    <a:pt x="362" y="49"/>
                    <a:pt x="220" y="134"/>
                  </a:cubicBezTo>
                  <a:lnTo>
                    <a:pt x="88" y="310"/>
                  </a:lnTo>
                  <a:lnTo>
                    <a:pt x="0" y="705"/>
                  </a:lnTo>
                  <a:lnTo>
                    <a:pt x="0" y="925"/>
                  </a:lnTo>
                  <a:cubicBezTo>
                    <a:pt x="88" y="1320"/>
                    <a:pt x="396" y="1584"/>
                    <a:pt x="791" y="1672"/>
                  </a:cubicBezTo>
                  <a:lnTo>
                    <a:pt x="1010" y="1628"/>
                  </a:lnTo>
                  <a:lnTo>
                    <a:pt x="1230" y="1452"/>
                  </a:lnTo>
                  <a:lnTo>
                    <a:pt x="1362" y="1320"/>
                  </a:lnTo>
                  <a:cubicBezTo>
                    <a:pt x="1494" y="1101"/>
                    <a:pt x="1494" y="837"/>
                    <a:pt x="1406" y="574"/>
                  </a:cubicBezTo>
                  <a:cubicBezTo>
                    <a:pt x="1318" y="354"/>
                    <a:pt x="1186" y="178"/>
                    <a:pt x="966" y="47"/>
                  </a:cubicBezTo>
                  <a:cubicBezTo>
                    <a:pt x="873" y="15"/>
                    <a:pt x="780" y="1"/>
                    <a:pt x="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65150" y="3794100"/>
              <a:ext cx="35175" cy="38475"/>
            </a:xfrm>
            <a:custGeom>
              <a:avLst/>
              <a:gdLst/>
              <a:ahLst/>
              <a:cxnLst/>
              <a:rect l="l" t="t" r="r" b="b"/>
              <a:pathLst>
                <a:path w="1407" h="1539" extrusionOk="0">
                  <a:moveTo>
                    <a:pt x="528" y="1"/>
                  </a:moveTo>
                  <a:lnTo>
                    <a:pt x="308" y="177"/>
                  </a:lnTo>
                  <a:lnTo>
                    <a:pt x="45" y="572"/>
                  </a:lnTo>
                  <a:cubicBezTo>
                    <a:pt x="1" y="704"/>
                    <a:pt x="1" y="835"/>
                    <a:pt x="1" y="967"/>
                  </a:cubicBezTo>
                  <a:lnTo>
                    <a:pt x="132" y="1231"/>
                  </a:lnTo>
                  <a:lnTo>
                    <a:pt x="484" y="1494"/>
                  </a:lnTo>
                  <a:cubicBezTo>
                    <a:pt x="616" y="1538"/>
                    <a:pt x="747" y="1538"/>
                    <a:pt x="879" y="1538"/>
                  </a:cubicBezTo>
                  <a:lnTo>
                    <a:pt x="1099" y="1406"/>
                  </a:lnTo>
                  <a:lnTo>
                    <a:pt x="1362" y="967"/>
                  </a:lnTo>
                  <a:cubicBezTo>
                    <a:pt x="1406" y="835"/>
                    <a:pt x="1406" y="704"/>
                    <a:pt x="1406" y="572"/>
                  </a:cubicBezTo>
                  <a:lnTo>
                    <a:pt x="1274" y="352"/>
                  </a:lnTo>
                  <a:lnTo>
                    <a:pt x="879" y="89"/>
                  </a:lnTo>
                  <a:cubicBezTo>
                    <a:pt x="747" y="1"/>
                    <a:pt x="616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90800" y="3285725"/>
              <a:ext cx="36250" cy="39600"/>
            </a:xfrm>
            <a:custGeom>
              <a:avLst/>
              <a:gdLst/>
              <a:ahLst/>
              <a:cxnLst/>
              <a:rect l="l" t="t" r="r" b="b"/>
              <a:pathLst>
                <a:path w="1450" h="1584" extrusionOk="0">
                  <a:moveTo>
                    <a:pt x="616" y="0"/>
                  </a:moveTo>
                  <a:lnTo>
                    <a:pt x="396" y="88"/>
                  </a:lnTo>
                  <a:lnTo>
                    <a:pt x="220" y="264"/>
                  </a:lnTo>
                  <a:lnTo>
                    <a:pt x="45" y="615"/>
                  </a:lnTo>
                  <a:cubicBezTo>
                    <a:pt x="1" y="747"/>
                    <a:pt x="1" y="879"/>
                    <a:pt x="1" y="1010"/>
                  </a:cubicBezTo>
                  <a:lnTo>
                    <a:pt x="132" y="1230"/>
                  </a:lnTo>
                  <a:lnTo>
                    <a:pt x="572" y="1537"/>
                  </a:lnTo>
                  <a:cubicBezTo>
                    <a:pt x="649" y="1569"/>
                    <a:pt x="727" y="1583"/>
                    <a:pt x="805" y="1583"/>
                  </a:cubicBezTo>
                  <a:cubicBezTo>
                    <a:pt x="947" y="1583"/>
                    <a:pt x="1089" y="1535"/>
                    <a:pt x="1230" y="1450"/>
                  </a:cubicBezTo>
                  <a:lnTo>
                    <a:pt x="1318" y="1274"/>
                  </a:lnTo>
                  <a:lnTo>
                    <a:pt x="1450" y="923"/>
                  </a:lnTo>
                  <a:lnTo>
                    <a:pt x="1450" y="703"/>
                  </a:lnTo>
                  <a:lnTo>
                    <a:pt x="1318" y="352"/>
                  </a:lnTo>
                  <a:lnTo>
                    <a:pt x="1186" y="176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66025" y="3169325"/>
              <a:ext cx="46125" cy="43425"/>
            </a:xfrm>
            <a:custGeom>
              <a:avLst/>
              <a:gdLst/>
              <a:ahLst/>
              <a:cxnLst/>
              <a:rect l="l" t="t" r="r" b="b"/>
              <a:pathLst>
                <a:path w="1845" h="1737" extrusionOk="0">
                  <a:moveTo>
                    <a:pt x="923" y="1"/>
                  </a:moveTo>
                  <a:lnTo>
                    <a:pt x="659" y="88"/>
                  </a:lnTo>
                  <a:cubicBezTo>
                    <a:pt x="264" y="176"/>
                    <a:pt x="0" y="528"/>
                    <a:pt x="44" y="967"/>
                  </a:cubicBezTo>
                  <a:lnTo>
                    <a:pt x="220" y="1186"/>
                  </a:lnTo>
                  <a:lnTo>
                    <a:pt x="308" y="1274"/>
                  </a:lnTo>
                  <a:lnTo>
                    <a:pt x="308" y="1318"/>
                  </a:lnTo>
                  <a:cubicBezTo>
                    <a:pt x="416" y="1572"/>
                    <a:pt x="645" y="1736"/>
                    <a:pt x="895" y="1736"/>
                  </a:cubicBezTo>
                  <a:cubicBezTo>
                    <a:pt x="947" y="1736"/>
                    <a:pt x="1001" y="1729"/>
                    <a:pt x="1054" y="1713"/>
                  </a:cubicBezTo>
                  <a:lnTo>
                    <a:pt x="1186" y="1670"/>
                  </a:lnTo>
                  <a:lnTo>
                    <a:pt x="1406" y="1538"/>
                  </a:lnTo>
                  <a:cubicBezTo>
                    <a:pt x="1713" y="1318"/>
                    <a:pt x="1845" y="923"/>
                    <a:pt x="1713" y="615"/>
                  </a:cubicBezTo>
                  <a:cubicBezTo>
                    <a:pt x="1625" y="440"/>
                    <a:pt x="1537" y="264"/>
                    <a:pt x="1406" y="132"/>
                  </a:cubicBezTo>
                  <a:lnTo>
                    <a:pt x="1230" y="44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32925" y="3069400"/>
              <a:ext cx="40650" cy="42850"/>
            </a:xfrm>
            <a:custGeom>
              <a:avLst/>
              <a:gdLst/>
              <a:ahLst/>
              <a:cxnLst/>
              <a:rect l="l" t="t" r="r" b="b"/>
              <a:pathLst>
                <a:path w="1626" h="1714" extrusionOk="0">
                  <a:moveTo>
                    <a:pt x="923" y="1"/>
                  </a:moveTo>
                  <a:lnTo>
                    <a:pt x="703" y="45"/>
                  </a:lnTo>
                  <a:cubicBezTo>
                    <a:pt x="264" y="220"/>
                    <a:pt x="0" y="659"/>
                    <a:pt x="0" y="1143"/>
                  </a:cubicBezTo>
                  <a:lnTo>
                    <a:pt x="132" y="1406"/>
                  </a:lnTo>
                  <a:lnTo>
                    <a:pt x="440" y="1670"/>
                  </a:lnTo>
                  <a:lnTo>
                    <a:pt x="703" y="1714"/>
                  </a:lnTo>
                  <a:cubicBezTo>
                    <a:pt x="1054" y="1670"/>
                    <a:pt x="1362" y="1450"/>
                    <a:pt x="1494" y="1143"/>
                  </a:cubicBezTo>
                  <a:cubicBezTo>
                    <a:pt x="1625" y="835"/>
                    <a:pt x="1625" y="528"/>
                    <a:pt x="1450" y="264"/>
                  </a:cubicBezTo>
                  <a:lnTo>
                    <a:pt x="1274" y="13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99200" y="3093000"/>
              <a:ext cx="25275" cy="25850"/>
            </a:xfrm>
            <a:custGeom>
              <a:avLst/>
              <a:gdLst/>
              <a:ahLst/>
              <a:cxnLst/>
              <a:rect l="l" t="t" r="r" b="b"/>
              <a:pathLst>
                <a:path w="1011" h="1034" extrusionOk="0">
                  <a:moveTo>
                    <a:pt x="458" y="1"/>
                  </a:moveTo>
                  <a:cubicBezTo>
                    <a:pt x="411" y="1"/>
                    <a:pt x="361" y="8"/>
                    <a:pt x="308" y="23"/>
                  </a:cubicBezTo>
                  <a:lnTo>
                    <a:pt x="88" y="418"/>
                  </a:lnTo>
                  <a:cubicBezTo>
                    <a:pt x="44" y="506"/>
                    <a:pt x="0" y="638"/>
                    <a:pt x="44" y="770"/>
                  </a:cubicBezTo>
                  <a:lnTo>
                    <a:pt x="308" y="1033"/>
                  </a:lnTo>
                  <a:cubicBezTo>
                    <a:pt x="330" y="1011"/>
                    <a:pt x="341" y="1000"/>
                    <a:pt x="352" y="1000"/>
                  </a:cubicBezTo>
                  <a:cubicBezTo>
                    <a:pt x="363" y="1000"/>
                    <a:pt x="374" y="1011"/>
                    <a:pt x="396" y="1033"/>
                  </a:cubicBezTo>
                  <a:cubicBezTo>
                    <a:pt x="571" y="1033"/>
                    <a:pt x="747" y="1033"/>
                    <a:pt x="879" y="901"/>
                  </a:cubicBezTo>
                  <a:lnTo>
                    <a:pt x="1010" y="594"/>
                  </a:lnTo>
                  <a:cubicBezTo>
                    <a:pt x="967" y="550"/>
                    <a:pt x="967" y="506"/>
                    <a:pt x="967" y="462"/>
                  </a:cubicBezTo>
                  <a:cubicBezTo>
                    <a:pt x="857" y="171"/>
                    <a:pt x="688" y="1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833700" y="3951525"/>
              <a:ext cx="62625" cy="76500"/>
            </a:xfrm>
            <a:custGeom>
              <a:avLst/>
              <a:gdLst/>
              <a:ahLst/>
              <a:cxnLst/>
              <a:rect l="l" t="t" r="r" b="b"/>
              <a:pathLst>
                <a:path w="2505" h="3060" extrusionOk="0">
                  <a:moveTo>
                    <a:pt x="1501" y="1"/>
                  </a:moveTo>
                  <a:cubicBezTo>
                    <a:pt x="1426" y="1"/>
                    <a:pt x="1350" y="10"/>
                    <a:pt x="1274" y="29"/>
                  </a:cubicBezTo>
                  <a:lnTo>
                    <a:pt x="879" y="336"/>
                  </a:lnTo>
                  <a:lnTo>
                    <a:pt x="835" y="468"/>
                  </a:lnTo>
                  <a:lnTo>
                    <a:pt x="791" y="468"/>
                  </a:lnTo>
                  <a:cubicBezTo>
                    <a:pt x="660" y="644"/>
                    <a:pt x="528" y="863"/>
                    <a:pt x="484" y="1083"/>
                  </a:cubicBezTo>
                  <a:lnTo>
                    <a:pt x="308" y="1258"/>
                  </a:lnTo>
                  <a:lnTo>
                    <a:pt x="132" y="1566"/>
                  </a:lnTo>
                  <a:lnTo>
                    <a:pt x="89" y="1698"/>
                  </a:lnTo>
                  <a:cubicBezTo>
                    <a:pt x="45" y="1873"/>
                    <a:pt x="1" y="2049"/>
                    <a:pt x="45" y="2225"/>
                  </a:cubicBezTo>
                  <a:lnTo>
                    <a:pt x="308" y="2708"/>
                  </a:lnTo>
                  <a:lnTo>
                    <a:pt x="660" y="2927"/>
                  </a:lnTo>
                  <a:lnTo>
                    <a:pt x="835" y="3015"/>
                  </a:lnTo>
                  <a:cubicBezTo>
                    <a:pt x="923" y="3045"/>
                    <a:pt x="1021" y="3059"/>
                    <a:pt x="1120" y="3059"/>
                  </a:cubicBezTo>
                  <a:cubicBezTo>
                    <a:pt x="1318" y="3059"/>
                    <a:pt x="1523" y="3001"/>
                    <a:pt x="1670" y="2884"/>
                  </a:cubicBezTo>
                  <a:lnTo>
                    <a:pt x="1977" y="2532"/>
                  </a:lnTo>
                  <a:lnTo>
                    <a:pt x="2065" y="2225"/>
                  </a:lnTo>
                  <a:lnTo>
                    <a:pt x="2065" y="2049"/>
                  </a:lnTo>
                  <a:lnTo>
                    <a:pt x="2372" y="1742"/>
                  </a:lnTo>
                  <a:lnTo>
                    <a:pt x="2504" y="1346"/>
                  </a:lnTo>
                  <a:lnTo>
                    <a:pt x="2460" y="775"/>
                  </a:lnTo>
                  <a:cubicBezTo>
                    <a:pt x="2385" y="324"/>
                    <a:pt x="1955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645950" y="4255675"/>
              <a:ext cx="34050" cy="40925"/>
            </a:xfrm>
            <a:custGeom>
              <a:avLst/>
              <a:gdLst/>
              <a:ahLst/>
              <a:cxnLst/>
              <a:rect l="l" t="t" r="r" b="b"/>
              <a:pathLst>
                <a:path w="1362" h="1637" extrusionOk="0">
                  <a:moveTo>
                    <a:pt x="706" y="1"/>
                  </a:moveTo>
                  <a:cubicBezTo>
                    <a:pt x="504" y="1"/>
                    <a:pt x="313" y="111"/>
                    <a:pt x="176" y="249"/>
                  </a:cubicBezTo>
                  <a:cubicBezTo>
                    <a:pt x="0" y="512"/>
                    <a:pt x="0" y="819"/>
                    <a:pt x="88" y="1127"/>
                  </a:cubicBezTo>
                  <a:cubicBezTo>
                    <a:pt x="176" y="1347"/>
                    <a:pt x="308" y="1522"/>
                    <a:pt x="527" y="1610"/>
                  </a:cubicBezTo>
                  <a:cubicBezTo>
                    <a:pt x="591" y="1626"/>
                    <a:pt x="662" y="1636"/>
                    <a:pt x="733" y="1636"/>
                  </a:cubicBezTo>
                  <a:cubicBezTo>
                    <a:pt x="858" y="1636"/>
                    <a:pt x="987" y="1606"/>
                    <a:pt x="1098" y="1522"/>
                  </a:cubicBezTo>
                  <a:lnTo>
                    <a:pt x="1186" y="1390"/>
                  </a:lnTo>
                  <a:lnTo>
                    <a:pt x="1274" y="1171"/>
                  </a:lnTo>
                  <a:lnTo>
                    <a:pt x="1230" y="1171"/>
                  </a:lnTo>
                  <a:lnTo>
                    <a:pt x="1362" y="951"/>
                  </a:lnTo>
                  <a:lnTo>
                    <a:pt x="1362" y="644"/>
                  </a:lnTo>
                  <a:lnTo>
                    <a:pt x="1318" y="424"/>
                  </a:lnTo>
                  <a:lnTo>
                    <a:pt x="1230" y="292"/>
                  </a:lnTo>
                  <a:lnTo>
                    <a:pt x="1010" y="117"/>
                  </a:lnTo>
                  <a:lnTo>
                    <a:pt x="879" y="29"/>
                  </a:lnTo>
                  <a:cubicBezTo>
                    <a:pt x="821" y="10"/>
                    <a:pt x="763" y="1"/>
                    <a:pt x="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6300" y="4122425"/>
              <a:ext cx="62600" cy="65900"/>
            </a:xfrm>
            <a:custGeom>
              <a:avLst/>
              <a:gdLst/>
              <a:ahLst/>
              <a:cxnLst/>
              <a:rect l="l" t="t" r="r" b="b"/>
              <a:pathLst>
                <a:path w="2504" h="2636" extrusionOk="0">
                  <a:moveTo>
                    <a:pt x="1142" y="0"/>
                  </a:moveTo>
                  <a:cubicBezTo>
                    <a:pt x="396" y="264"/>
                    <a:pt x="0" y="1099"/>
                    <a:pt x="220" y="1889"/>
                  </a:cubicBezTo>
                  <a:cubicBezTo>
                    <a:pt x="308" y="2065"/>
                    <a:pt x="439" y="2284"/>
                    <a:pt x="571" y="2416"/>
                  </a:cubicBezTo>
                  <a:lnTo>
                    <a:pt x="879" y="2592"/>
                  </a:lnTo>
                  <a:lnTo>
                    <a:pt x="1142" y="2636"/>
                  </a:lnTo>
                  <a:lnTo>
                    <a:pt x="1450" y="2636"/>
                  </a:lnTo>
                  <a:lnTo>
                    <a:pt x="2021" y="2416"/>
                  </a:lnTo>
                  <a:lnTo>
                    <a:pt x="2372" y="2065"/>
                  </a:lnTo>
                  <a:lnTo>
                    <a:pt x="2504" y="1713"/>
                  </a:lnTo>
                  <a:lnTo>
                    <a:pt x="2504" y="1230"/>
                  </a:lnTo>
                  <a:lnTo>
                    <a:pt x="2284" y="528"/>
                  </a:lnTo>
                  <a:lnTo>
                    <a:pt x="1933" y="132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710725" y="3983650"/>
              <a:ext cx="62600" cy="63025"/>
            </a:xfrm>
            <a:custGeom>
              <a:avLst/>
              <a:gdLst/>
              <a:ahLst/>
              <a:cxnLst/>
              <a:rect l="l" t="t" r="r" b="b"/>
              <a:pathLst>
                <a:path w="2504" h="2521" extrusionOk="0">
                  <a:moveTo>
                    <a:pt x="1210" y="1"/>
                  </a:moveTo>
                  <a:cubicBezTo>
                    <a:pt x="900" y="1"/>
                    <a:pt x="594" y="99"/>
                    <a:pt x="352" y="281"/>
                  </a:cubicBezTo>
                  <a:lnTo>
                    <a:pt x="132" y="632"/>
                  </a:lnTo>
                  <a:lnTo>
                    <a:pt x="0" y="940"/>
                  </a:lnTo>
                  <a:lnTo>
                    <a:pt x="44" y="1511"/>
                  </a:lnTo>
                  <a:cubicBezTo>
                    <a:pt x="220" y="2082"/>
                    <a:pt x="791" y="2521"/>
                    <a:pt x="1406" y="2521"/>
                  </a:cubicBezTo>
                  <a:lnTo>
                    <a:pt x="1494" y="2521"/>
                  </a:lnTo>
                  <a:lnTo>
                    <a:pt x="1889" y="2389"/>
                  </a:lnTo>
                  <a:lnTo>
                    <a:pt x="2153" y="2213"/>
                  </a:lnTo>
                  <a:lnTo>
                    <a:pt x="2416" y="1862"/>
                  </a:lnTo>
                  <a:cubicBezTo>
                    <a:pt x="2504" y="1555"/>
                    <a:pt x="2504" y="1247"/>
                    <a:pt x="2416" y="896"/>
                  </a:cubicBezTo>
                  <a:cubicBezTo>
                    <a:pt x="2284" y="544"/>
                    <a:pt x="1977" y="237"/>
                    <a:pt x="1626" y="61"/>
                  </a:cubicBezTo>
                  <a:cubicBezTo>
                    <a:pt x="1490" y="20"/>
                    <a:pt x="1349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402500" y="3974200"/>
              <a:ext cx="32950" cy="40650"/>
            </a:xfrm>
            <a:custGeom>
              <a:avLst/>
              <a:gdLst/>
              <a:ahLst/>
              <a:cxnLst/>
              <a:rect l="l" t="t" r="r" b="b"/>
              <a:pathLst>
                <a:path w="1318" h="1626" extrusionOk="0">
                  <a:moveTo>
                    <a:pt x="527" y="0"/>
                  </a:moveTo>
                  <a:lnTo>
                    <a:pt x="176" y="88"/>
                  </a:lnTo>
                  <a:cubicBezTo>
                    <a:pt x="0" y="351"/>
                    <a:pt x="0" y="659"/>
                    <a:pt x="176" y="922"/>
                  </a:cubicBezTo>
                  <a:cubicBezTo>
                    <a:pt x="220" y="1054"/>
                    <a:pt x="264" y="1186"/>
                    <a:pt x="264" y="1318"/>
                  </a:cubicBezTo>
                  <a:lnTo>
                    <a:pt x="615" y="1625"/>
                  </a:lnTo>
                  <a:lnTo>
                    <a:pt x="1274" y="1362"/>
                  </a:lnTo>
                  <a:lnTo>
                    <a:pt x="1318" y="878"/>
                  </a:lnTo>
                  <a:cubicBezTo>
                    <a:pt x="1186" y="747"/>
                    <a:pt x="1054" y="615"/>
                    <a:pt x="966" y="483"/>
                  </a:cubicBezTo>
                  <a:cubicBezTo>
                    <a:pt x="835" y="264"/>
                    <a:pt x="703" y="88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48850" y="4110350"/>
              <a:ext cx="8800" cy="20875"/>
            </a:xfrm>
            <a:custGeom>
              <a:avLst/>
              <a:gdLst/>
              <a:ahLst/>
              <a:cxnLst/>
              <a:rect l="l" t="t" r="r" b="b"/>
              <a:pathLst>
                <a:path w="352" h="835" extrusionOk="0">
                  <a:moveTo>
                    <a:pt x="0" y="0"/>
                  </a:moveTo>
                  <a:lnTo>
                    <a:pt x="88" y="835"/>
                  </a:lnTo>
                  <a:lnTo>
                    <a:pt x="308" y="527"/>
                  </a:lnTo>
                  <a:cubicBezTo>
                    <a:pt x="352" y="440"/>
                    <a:pt x="352" y="352"/>
                    <a:pt x="352" y="2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533950" y="3731525"/>
              <a:ext cx="51625" cy="53875"/>
            </a:xfrm>
            <a:custGeom>
              <a:avLst/>
              <a:gdLst/>
              <a:ahLst/>
              <a:cxnLst/>
              <a:rect l="l" t="t" r="r" b="b"/>
              <a:pathLst>
                <a:path w="2065" h="2155" extrusionOk="0">
                  <a:moveTo>
                    <a:pt x="791" y="0"/>
                  </a:moveTo>
                  <a:lnTo>
                    <a:pt x="615" y="44"/>
                  </a:lnTo>
                  <a:lnTo>
                    <a:pt x="264" y="352"/>
                  </a:lnTo>
                  <a:lnTo>
                    <a:pt x="88" y="791"/>
                  </a:lnTo>
                  <a:cubicBezTo>
                    <a:pt x="0" y="967"/>
                    <a:pt x="0" y="1142"/>
                    <a:pt x="0" y="1318"/>
                  </a:cubicBezTo>
                  <a:lnTo>
                    <a:pt x="264" y="1801"/>
                  </a:lnTo>
                  <a:lnTo>
                    <a:pt x="615" y="2021"/>
                  </a:lnTo>
                  <a:lnTo>
                    <a:pt x="791" y="2109"/>
                  </a:lnTo>
                  <a:cubicBezTo>
                    <a:pt x="900" y="2140"/>
                    <a:pt x="1009" y="2154"/>
                    <a:pt x="1115" y="2154"/>
                  </a:cubicBezTo>
                  <a:cubicBezTo>
                    <a:pt x="1310" y="2154"/>
                    <a:pt x="1499" y="2106"/>
                    <a:pt x="1669" y="2021"/>
                  </a:cubicBezTo>
                  <a:lnTo>
                    <a:pt x="1933" y="1669"/>
                  </a:lnTo>
                  <a:lnTo>
                    <a:pt x="2064" y="1318"/>
                  </a:lnTo>
                  <a:lnTo>
                    <a:pt x="2064" y="879"/>
                  </a:lnTo>
                  <a:lnTo>
                    <a:pt x="1933" y="527"/>
                  </a:lnTo>
                  <a:lnTo>
                    <a:pt x="1581" y="132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698650" y="3630500"/>
              <a:ext cx="54925" cy="59325"/>
            </a:xfrm>
            <a:custGeom>
              <a:avLst/>
              <a:gdLst/>
              <a:ahLst/>
              <a:cxnLst/>
              <a:rect l="l" t="t" r="r" b="b"/>
              <a:pathLst>
                <a:path w="2197" h="2373" extrusionOk="0">
                  <a:moveTo>
                    <a:pt x="967" y="1"/>
                  </a:moveTo>
                  <a:lnTo>
                    <a:pt x="615" y="88"/>
                  </a:lnTo>
                  <a:lnTo>
                    <a:pt x="396" y="264"/>
                  </a:lnTo>
                  <a:lnTo>
                    <a:pt x="176" y="528"/>
                  </a:lnTo>
                  <a:cubicBezTo>
                    <a:pt x="0" y="835"/>
                    <a:pt x="0" y="1186"/>
                    <a:pt x="132" y="1494"/>
                  </a:cubicBezTo>
                  <a:cubicBezTo>
                    <a:pt x="264" y="1889"/>
                    <a:pt x="571" y="2197"/>
                    <a:pt x="923" y="2372"/>
                  </a:cubicBezTo>
                  <a:lnTo>
                    <a:pt x="1362" y="2372"/>
                  </a:lnTo>
                  <a:lnTo>
                    <a:pt x="1713" y="2241"/>
                  </a:lnTo>
                  <a:lnTo>
                    <a:pt x="2021" y="1933"/>
                  </a:lnTo>
                  <a:cubicBezTo>
                    <a:pt x="2196" y="1582"/>
                    <a:pt x="2196" y="1186"/>
                    <a:pt x="2109" y="835"/>
                  </a:cubicBezTo>
                  <a:cubicBezTo>
                    <a:pt x="1933" y="308"/>
                    <a:pt x="1494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15900" y="3550350"/>
              <a:ext cx="24175" cy="31600"/>
            </a:xfrm>
            <a:custGeom>
              <a:avLst/>
              <a:gdLst/>
              <a:ahLst/>
              <a:cxnLst/>
              <a:rect l="l" t="t" r="r" b="b"/>
              <a:pathLst>
                <a:path w="967" h="1264" extrusionOk="0">
                  <a:moveTo>
                    <a:pt x="615" y="0"/>
                  </a:moveTo>
                  <a:cubicBezTo>
                    <a:pt x="440" y="0"/>
                    <a:pt x="264" y="132"/>
                    <a:pt x="176" y="308"/>
                  </a:cubicBezTo>
                  <a:cubicBezTo>
                    <a:pt x="1" y="615"/>
                    <a:pt x="88" y="1010"/>
                    <a:pt x="396" y="1230"/>
                  </a:cubicBezTo>
                  <a:cubicBezTo>
                    <a:pt x="440" y="1252"/>
                    <a:pt x="495" y="1263"/>
                    <a:pt x="550" y="1263"/>
                  </a:cubicBezTo>
                  <a:cubicBezTo>
                    <a:pt x="604" y="1263"/>
                    <a:pt x="659" y="1252"/>
                    <a:pt x="703" y="1230"/>
                  </a:cubicBezTo>
                  <a:lnTo>
                    <a:pt x="835" y="791"/>
                  </a:lnTo>
                  <a:cubicBezTo>
                    <a:pt x="923" y="615"/>
                    <a:pt x="967" y="440"/>
                    <a:pt x="923" y="264"/>
                  </a:cubicBezTo>
                  <a:cubicBezTo>
                    <a:pt x="879" y="220"/>
                    <a:pt x="879" y="176"/>
                    <a:pt x="835" y="132"/>
                  </a:cubicBez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87350" y="3708250"/>
              <a:ext cx="36250" cy="41150"/>
            </a:xfrm>
            <a:custGeom>
              <a:avLst/>
              <a:gdLst/>
              <a:ahLst/>
              <a:cxnLst/>
              <a:rect l="l" t="t" r="r" b="b"/>
              <a:pathLst>
                <a:path w="1450" h="1646" extrusionOk="0">
                  <a:moveTo>
                    <a:pt x="735" y="1"/>
                  </a:moveTo>
                  <a:cubicBezTo>
                    <a:pt x="516" y="1"/>
                    <a:pt x="329" y="125"/>
                    <a:pt x="176" y="316"/>
                  </a:cubicBezTo>
                  <a:cubicBezTo>
                    <a:pt x="44" y="536"/>
                    <a:pt x="1" y="800"/>
                    <a:pt x="88" y="1107"/>
                  </a:cubicBezTo>
                  <a:cubicBezTo>
                    <a:pt x="132" y="1371"/>
                    <a:pt x="352" y="1546"/>
                    <a:pt x="615" y="1634"/>
                  </a:cubicBezTo>
                  <a:cubicBezTo>
                    <a:pt x="659" y="1641"/>
                    <a:pt x="703" y="1645"/>
                    <a:pt x="747" y="1645"/>
                  </a:cubicBezTo>
                  <a:cubicBezTo>
                    <a:pt x="964" y="1645"/>
                    <a:pt x="1172" y="1554"/>
                    <a:pt x="1318" y="1371"/>
                  </a:cubicBezTo>
                  <a:lnTo>
                    <a:pt x="1406" y="1239"/>
                  </a:lnTo>
                  <a:lnTo>
                    <a:pt x="1450" y="931"/>
                  </a:lnTo>
                  <a:lnTo>
                    <a:pt x="1450" y="756"/>
                  </a:lnTo>
                  <a:lnTo>
                    <a:pt x="1318" y="404"/>
                  </a:lnTo>
                  <a:lnTo>
                    <a:pt x="1230" y="273"/>
                  </a:lnTo>
                  <a:lnTo>
                    <a:pt x="1011" y="97"/>
                  </a:lnTo>
                  <a:lnTo>
                    <a:pt x="835" y="9"/>
                  </a:lnTo>
                  <a:cubicBezTo>
                    <a:pt x="801" y="3"/>
                    <a:pt x="768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76450" y="4524300"/>
              <a:ext cx="23075" cy="25725"/>
            </a:xfrm>
            <a:custGeom>
              <a:avLst/>
              <a:gdLst/>
              <a:ahLst/>
              <a:cxnLst/>
              <a:rect l="l" t="t" r="r" b="b"/>
              <a:pathLst>
                <a:path w="923" h="1029" extrusionOk="0">
                  <a:moveTo>
                    <a:pt x="264" y="1"/>
                  </a:moveTo>
                  <a:lnTo>
                    <a:pt x="0" y="484"/>
                  </a:lnTo>
                  <a:lnTo>
                    <a:pt x="44" y="572"/>
                  </a:lnTo>
                  <a:cubicBezTo>
                    <a:pt x="44" y="616"/>
                    <a:pt x="44" y="660"/>
                    <a:pt x="88" y="704"/>
                  </a:cubicBezTo>
                  <a:cubicBezTo>
                    <a:pt x="132" y="835"/>
                    <a:pt x="220" y="967"/>
                    <a:pt x="352" y="1011"/>
                  </a:cubicBezTo>
                  <a:cubicBezTo>
                    <a:pt x="387" y="1023"/>
                    <a:pt x="426" y="1028"/>
                    <a:pt x="465" y="1028"/>
                  </a:cubicBezTo>
                  <a:cubicBezTo>
                    <a:pt x="571" y="1028"/>
                    <a:pt x="683" y="987"/>
                    <a:pt x="747" y="923"/>
                  </a:cubicBezTo>
                  <a:lnTo>
                    <a:pt x="835" y="791"/>
                  </a:lnTo>
                  <a:cubicBezTo>
                    <a:pt x="879" y="660"/>
                    <a:pt x="923" y="528"/>
                    <a:pt x="879" y="396"/>
                  </a:cubicBezTo>
                  <a:cubicBezTo>
                    <a:pt x="747" y="89"/>
                    <a:pt x="396" y="45"/>
                    <a:pt x="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600925" y="3449200"/>
              <a:ext cx="62600" cy="60550"/>
            </a:xfrm>
            <a:custGeom>
              <a:avLst/>
              <a:gdLst/>
              <a:ahLst/>
              <a:cxnLst/>
              <a:rect l="l" t="t" r="r" b="b"/>
              <a:pathLst>
                <a:path w="2504" h="2422" extrusionOk="0">
                  <a:moveTo>
                    <a:pt x="1169" y="1"/>
                  </a:moveTo>
                  <a:cubicBezTo>
                    <a:pt x="722" y="1"/>
                    <a:pt x="295" y="257"/>
                    <a:pt x="132" y="664"/>
                  </a:cubicBezTo>
                  <a:lnTo>
                    <a:pt x="0" y="1016"/>
                  </a:lnTo>
                  <a:lnTo>
                    <a:pt x="0" y="1279"/>
                  </a:lnTo>
                  <a:lnTo>
                    <a:pt x="132" y="1631"/>
                  </a:lnTo>
                  <a:cubicBezTo>
                    <a:pt x="352" y="2026"/>
                    <a:pt x="747" y="2333"/>
                    <a:pt x="1230" y="2421"/>
                  </a:cubicBezTo>
                  <a:lnTo>
                    <a:pt x="1581" y="2421"/>
                  </a:lnTo>
                  <a:lnTo>
                    <a:pt x="1845" y="2333"/>
                  </a:lnTo>
                  <a:lnTo>
                    <a:pt x="2152" y="2158"/>
                  </a:lnTo>
                  <a:cubicBezTo>
                    <a:pt x="2416" y="1806"/>
                    <a:pt x="2504" y="1323"/>
                    <a:pt x="2372" y="884"/>
                  </a:cubicBezTo>
                  <a:cubicBezTo>
                    <a:pt x="2196" y="401"/>
                    <a:pt x="1801" y="49"/>
                    <a:pt x="1274" y="6"/>
                  </a:cubicBezTo>
                  <a:cubicBezTo>
                    <a:pt x="1239" y="2"/>
                    <a:pt x="1204" y="1"/>
                    <a:pt x="1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33225" y="4108150"/>
              <a:ext cx="42850" cy="43675"/>
            </a:xfrm>
            <a:custGeom>
              <a:avLst/>
              <a:gdLst/>
              <a:ahLst/>
              <a:cxnLst/>
              <a:rect l="l" t="t" r="r" b="b"/>
              <a:pathLst>
                <a:path w="1714" h="1747" extrusionOk="0">
                  <a:moveTo>
                    <a:pt x="835" y="0"/>
                  </a:moveTo>
                  <a:cubicBezTo>
                    <a:pt x="616" y="44"/>
                    <a:pt x="440" y="176"/>
                    <a:pt x="308" y="352"/>
                  </a:cubicBezTo>
                  <a:lnTo>
                    <a:pt x="220" y="440"/>
                  </a:lnTo>
                  <a:lnTo>
                    <a:pt x="45" y="747"/>
                  </a:lnTo>
                  <a:lnTo>
                    <a:pt x="1" y="1011"/>
                  </a:lnTo>
                  <a:cubicBezTo>
                    <a:pt x="1" y="1055"/>
                    <a:pt x="45" y="1099"/>
                    <a:pt x="45" y="1142"/>
                  </a:cubicBezTo>
                  <a:cubicBezTo>
                    <a:pt x="133" y="1406"/>
                    <a:pt x="264" y="1582"/>
                    <a:pt x="484" y="1670"/>
                  </a:cubicBezTo>
                  <a:cubicBezTo>
                    <a:pt x="605" y="1721"/>
                    <a:pt x="733" y="1746"/>
                    <a:pt x="863" y="1746"/>
                  </a:cubicBezTo>
                  <a:cubicBezTo>
                    <a:pt x="1062" y="1746"/>
                    <a:pt x="1264" y="1688"/>
                    <a:pt x="1450" y="1582"/>
                  </a:cubicBezTo>
                  <a:lnTo>
                    <a:pt x="1582" y="1406"/>
                  </a:lnTo>
                  <a:lnTo>
                    <a:pt x="1714" y="1055"/>
                  </a:lnTo>
                  <a:lnTo>
                    <a:pt x="1714" y="791"/>
                  </a:lnTo>
                  <a:lnTo>
                    <a:pt x="1714" y="747"/>
                  </a:lnTo>
                  <a:cubicBezTo>
                    <a:pt x="1670" y="440"/>
                    <a:pt x="1450" y="220"/>
                    <a:pt x="1231" y="4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84600" y="3745800"/>
              <a:ext cx="50550" cy="56500"/>
            </a:xfrm>
            <a:custGeom>
              <a:avLst/>
              <a:gdLst/>
              <a:ahLst/>
              <a:cxnLst/>
              <a:rect l="l" t="t" r="r" b="b"/>
              <a:pathLst>
                <a:path w="2022" h="2260" extrusionOk="0">
                  <a:moveTo>
                    <a:pt x="791" y="0"/>
                  </a:moveTo>
                  <a:lnTo>
                    <a:pt x="484" y="132"/>
                  </a:lnTo>
                  <a:lnTo>
                    <a:pt x="133" y="527"/>
                  </a:lnTo>
                  <a:lnTo>
                    <a:pt x="1" y="923"/>
                  </a:lnTo>
                  <a:lnTo>
                    <a:pt x="45" y="1450"/>
                  </a:lnTo>
                  <a:cubicBezTo>
                    <a:pt x="285" y="2137"/>
                    <a:pt x="740" y="2260"/>
                    <a:pt x="1011" y="2260"/>
                  </a:cubicBezTo>
                  <a:cubicBezTo>
                    <a:pt x="1087" y="2260"/>
                    <a:pt x="1148" y="2250"/>
                    <a:pt x="1187" y="2240"/>
                  </a:cubicBezTo>
                  <a:lnTo>
                    <a:pt x="1582" y="1933"/>
                  </a:lnTo>
                  <a:lnTo>
                    <a:pt x="1845" y="1494"/>
                  </a:lnTo>
                  <a:cubicBezTo>
                    <a:pt x="1977" y="1274"/>
                    <a:pt x="2021" y="1054"/>
                    <a:pt x="1977" y="791"/>
                  </a:cubicBezTo>
                  <a:lnTo>
                    <a:pt x="1714" y="308"/>
                  </a:lnTo>
                  <a:lnTo>
                    <a:pt x="1362" y="44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79275" y="3422925"/>
              <a:ext cx="59325" cy="65950"/>
            </a:xfrm>
            <a:custGeom>
              <a:avLst/>
              <a:gdLst/>
              <a:ahLst/>
              <a:cxnLst/>
              <a:rect l="l" t="t" r="r" b="b"/>
              <a:pathLst>
                <a:path w="2373" h="2638" extrusionOk="0">
                  <a:moveTo>
                    <a:pt x="1012" y="0"/>
                  </a:moveTo>
                  <a:cubicBezTo>
                    <a:pt x="814" y="0"/>
                    <a:pt x="613" y="54"/>
                    <a:pt x="440" y="178"/>
                  </a:cubicBezTo>
                  <a:lnTo>
                    <a:pt x="176" y="486"/>
                  </a:lnTo>
                  <a:lnTo>
                    <a:pt x="44" y="793"/>
                  </a:lnTo>
                  <a:lnTo>
                    <a:pt x="0" y="1232"/>
                  </a:lnTo>
                  <a:cubicBezTo>
                    <a:pt x="0" y="1320"/>
                    <a:pt x="44" y="1452"/>
                    <a:pt x="88" y="1540"/>
                  </a:cubicBezTo>
                  <a:cubicBezTo>
                    <a:pt x="220" y="2198"/>
                    <a:pt x="791" y="2638"/>
                    <a:pt x="1494" y="2638"/>
                  </a:cubicBezTo>
                  <a:lnTo>
                    <a:pt x="1801" y="2506"/>
                  </a:lnTo>
                  <a:lnTo>
                    <a:pt x="2021" y="2286"/>
                  </a:lnTo>
                  <a:lnTo>
                    <a:pt x="2240" y="2023"/>
                  </a:lnTo>
                  <a:cubicBezTo>
                    <a:pt x="2372" y="1671"/>
                    <a:pt x="2372" y="1320"/>
                    <a:pt x="2240" y="969"/>
                  </a:cubicBezTo>
                  <a:cubicBezTo>
                    <a:pt x="2109" y="573"/>
                    <a:pt x="1845" y="266"/>
                    <a:pt x="1450" y="90"/>
                  </a:cubicBezTo>
                  <a:cubicBezTo>
                    <a:pt x="1316" y="33"/>
                    <a:pt x="1165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43425" y="4164150"/>
              <a:ext cx="36275" cy="38450"/>
            </a:xfrm>
            <a:custGeom>
              <a:avLst/>
              <a:gdLst/>
              <a:ahLst/>
              <a:cxnLst/>
              <a:rect l="l" t="t" r="r" b="b"/>
              <a:pathLst>
                <a:path w="1451" h="1538" extrusionOk="0">
                  <a:moveTo>
                    <a:pt x="528" y="0"/>
                  </a:moveTo>
                  <a:lnTo>
                    <a:pt x="352" y="132"/>
                  </a:lnTo>
                  <a:lnTo>
                    <a:pt x="89" y="571"/>
                  </a:lnTo>
                  <a:cubicBezTo>
                    <a:pt x="45" y="703"/>
                    <a:pt x="1" y="835"/>
                    <a:pt x="45" y="967"/>
                  </a:cubicBezTo>
                  <a:lnTo>
                    <a:pt x="176" y="1186"/>
                  </a:lnTo>
                  <a:lnTo>
                    <a:pt x="528" y="1494"/>
                  </a:lnTo>
                  <a:cubicBezTo>
                    <a:pt x="660" y="1538"/>
                    <a:pt x="791" y="1538"/>
                    <a:pt x="923" y="1538"/>
                  </a:cubicBezTo>
                  <a:lnTo>
                    <a:pt x="1143" y="1362"/>
                  </a:lnTo>
                  <a:lnTo>
                    <a:pt x="1362" y="967"/>
                  </a:lnTo>
                  <a:cubicBezTo>
                    <a:pt x="1406" y="835"/>
                    <a:pt x="1450" y="703"/>
                    <a:pt x="1450" y="571"/>
                  </a:cubicBezTo>
                  <a:lnTo>
                    <a:pt x="1318" y="352"/>
                  </a:lnTo>
                  <a:lnTo>
                    <a:pt x="923" y="44"/>
                  </a:lnTo>
                  <a:cubicBezTo>
                    <a:pt x="791" y="0"/>
                    <a:pt x="660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43050" y="4525825"/>
              <a:ext cx="28550" cy="23075"/>
            </a:xfrm>
            <a:custGeom>
              <a:avLst/>
              <a:gdLst/>
              <a:ahLst/>
              <a:cxnLst/>
              <a:rect l="l" t="t" r="r" b="b"/>
              <a:pathLst>
                <a:path w="1142" h="923" extrusionOk="0">
                  <a:moveTo>
                    <a:pt x="626" y="1"/>
                  </a:moveTo>
                  <a:cubicBezTo>
                    <a:pt x="565" y="1"/>
                    <a:pt x="502" y="10"/>
                    <a:pt x="439" y="28"/>
                  </a:cubicBezTo>
                  <a:cubicBezTo>
                    <a:pt x="176" y="115"/>
                    <a:pt x="0" y="423"/>
                    <a:pt x="88" y="686"/>
                  </a:cubicBezTo>
                  <a:lnTo>
                    <a:pt x="264" y="906"/>
                  </a:lnTo>
                  <a:cubicBezTo>
                    <a:pt x="329" y="917"/>
                    <a:pt x="398" y="923"/>
                    <a:pt x="467" y="923"/>
                  </a:cubicBezTo>
                  <a:cubicBezTo>
                    <a:pt x="675" y="923"/>
                    <a:pt x="889" y="873"/>
                    <a:pt x="1054" y="774"/>
                  </a:cubicBezTo>
                  <a:lnTo>
                    <a:pt x="1142" y="467"/>
                  </a:lnTo>
                  <a:lnTo>
                    <a:pt x="1142" y="379"/>
                  </a:lnTo>
                  <a:cubicBezTo>
                    <a:pt x="1072" y="134"/>
                    <a:pt x="863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-538452" y="-407127"/>
            <a:ext cx="2696353" cy="2047025"/>
            <a:chOff x="-754697" y="1352100"/>
            <a:chExt cx="6171556" cy="3954075"/>
          </a:xfrm>
        </p:grpSpPr>
        <p:sp>
          <p:nvSpPr>
            <p:cNvPr id="45" name="Google Shape;45;p2"/>
            <p:cNvSpPr/>
            <p:nvPr/>
          </p:nvSpPr>
          <p:spPr>
            <a:xfrm rot="-5400000">
              <a:off x="58844" y="2158513"/>
              <a:ext cx="2111360" cy="3738443"/>
            </a:xfrm>
            <a:custGeom>
              <a:avLst/>
              <a:gdLst/>
              <a:ahLst/>
              <a:cxnLst/>
              <a:rect l="l" t="t" r="r" b="b"/>
              <a:pathLst>
                <a:path w="38310" h="68080" extrusionOk="0">
                  <a:moveTo>
                    <a:pt x="314" y="1"/>
                  </a:moveTo>
                  <a:cubicBezTo>
                    <a:pt x="147" y="1"/>
                    <a:pt x="1" y="191"/>
                    <a:pt x="153" y="313"/>
                  </a:cubicBezTo>
                  <a:cubicBezTo>
                    <a:pt x="3661" y="3942"/>
                    <a:pt x="6968" y="7693"/>
                    <a:pt x="10074" y="11645"/>
                  </a:cubicBezTo>
                  <a:cubicBezTo>
                    <a:pt x="13179" y="15597"/>
                    <a:pt x="16083" y="19711"/>
                    <a:pt x="18785" y="23945"/>
                  </a:cubicBezTo>
                  <a:cubicBezTo>
                    <a:pt x="21527" y="28261"/>
                    <a:pt x="24027" y="32737"/>
                    <a:pt x="26326" y="37294"/>
                  </a:cubicBezTo>
                  <a:cubicBezTo>
                    <a:pt x="28625" y="41852"/>
                    <a:pt x="30682" y="46570"/>
                    <a:pt x="32537" y="51369"/>
                  </a:cubicBezTo>
                  <a:cubicBezTo>
                    <a:pt x="34392" y="56168"/>
                    <a:pt x="36005" y="61048"/>
                    <a:pt x="37376" y="66049"/>
                  </a:cubicBezTo>
                  <a:cubicBezTo>
                    <a:pt x="37538" y="66694"/>
                    <a:pt x="37739" y="67299"/>
                    <a:pt x="37901" y="67904"/>
                  </a:cubicBezTo>
                  <a:cubicBezTo>
                    <a:pt x="37918" y="68026"/>
                    <a:pt x="38002" y="68080"/>
                    <a:pt x="38087" y="68080"/>
                  </a:cubicBezTo>
                  <a:cubicBezTo>
                    <a:pt x="38198" y="68080"/>
                    <a:pt x="38309" y="67984"/>
                    <a:pt x="38263" y="67824"/>
                  </a:cubicBezTo>
                  <a:cubicBezTo>
                    <a:pt x="36973" y="62823"/>
                    <a:pt x="35400" y="57903"/>
                    <a:pt x="33626" y="53023"/>
                  </a:cubicBezTo>
                  <a:cubicBezTo>
                    <a:pt x="31811" y="48183"/>
                    <a:pt x="29794" y="43465"/>
                    <a:pt x="27536" y="38827"/>
                  </a:cubicBezTo>
                  <a:cubicBezTo>
                    <a:pt x="25278" y="34229"/>
                    <a:pt x="22858" y="29753"/>
                    <a:pt x="20156" y="25438"/>
                  </a:cubicBezTo>
                  <a:cubicBezTo>
                    <a:pt x="17494" y="21082"/>
                    <a:pt x="14631" y="16888"/>
                    <a:pt x="11525" y="12855"/>
                  </a:cubicBezTo>
                  <a:cubicBezTo>
                    <a:pt x="8460" y="8862"/>
                    <a:pt x="5194" y="5031"/>
                    <a:pt x="1725" y="1361"/>
                  </a:cubicBezTo>
                  <a:cubicBezTo>
                    <a:pt x="1322" y="918"/>
                    <a:pt x="879" y="514"/>
                    <a:pt x="475" y="71"/>
                  </a:cubicBezTo>
                  <a:cubicBezTo>
                    <a:pt x="426" y="21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-57623" y="2120398"/>
              <a:ext cx="2476039" cy="939443"/>
            </a:xfrm>
            <a:custGeom>
              <a:avLst/>
              <a:gdLst/>
              <a:ahLst/>
              <a:cxnLst/>
              <a:rect l="l" t="t" r="r" b="b"/>
              <a:pathLst>
                <a:path w="44927" h="17108" extrusionOk="0">
                  <a:moveTo>
                    <a:pt x="8186" y="0"/>
                  </a:moveTo>
                  <a:cubicBezTo>
                    <a:pt x="5062" y="0"/>
                    <a:pt x="1997" y="894"/>
                    <a:pt x="0" y="3391"/>
                  </a:cubicBezTo>
                  <a:lnTo>
                    <a:pt x="202" y="3431"/>
                  </a:lnTo>
                  <a:cubicBezTo>
                    <a:pt x="6735" y="8391"/>
                    <a:pt x="13752" y="12787"/>
                    <a:pt x="21415" y="15207"/>
                  </a:cubicBezTo>
                  <a:cubicBezTo>
                    <a:pt x="25260" y="16421"/>
                    <a:pt x="29289" y="17107"/>
                    <a:pt x="33291" y="17107"/>
                  </a:cubicBezTo>
                  <a:cubicBezTo>
                    <a:pt x="37263" y="17107"/>
                    <a:pt x="41210" y="16431"/>
                    <a:pt x="44927" y="14925"/>
                  </a:cubicBezTo>
                  <a:cubicBezTo>
                    <a:pt x="43193" y="13190"/>
                    <a:pt x="40934" y="12182"/>
                    <a:pt x="38756" y="11214"/>
                  </a:cubicBezTo>
                  <a:lnTo>
                    <a:pt x="23230" y="4439"/>
                  </a:lnTo>
                  <a:cubicBezTo>
                    <a:pt x="19681" y="2907"/>
                    <a:pt x="16132" y="1334"/>
                    <a:pt x="12381" y="487"/>
                  </a:cubicBezTo>
                  <a:cubicBezTo>
                    <a:pt x="11034" y="185"/>
                    <a:pt x="9604" y="0"/>
                    <a:pt x="8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2604364" y="700076"/>
              <a:ext cx="1778205" cy="3846785"/>
            </a:xfrm>
            <a:custGeom>
              <a:avLst/>
              <a:gdLst/>
              <a:ahLst/>
              <a:cxnLst/>
              <a:rect l="l" t="t" r="r" b="b"/>
              <a:pathLst>
                <a:path w="32265" h="70053" extrusionOk="0">
                  <a:moveTo>
                    <a:pt x="445" y="1"/>
                  </a:moveTo>
                  <a:lnTo>
                    <a:pt x="445" y="1"/>
                  </a:lnTo>
                  <a:cubicBezTo>
                    <a:pt x="1" y="8228"/>
                    <a:pt x="2300" y="16334"/>
                    <a:pt x="5082" y="24077"/>
                  </a:cubicBezTo>
                  <a:cubicBezTo>
                    <a:pt x="9438" y="36135"/>
                    <a:pt x="15003" y="47710"/>
                    <a:pt x="21738" y="58599"/>
                  </a:cubicBezTo>
                  <a:cubicBezTo>
                    <a:pt x="24440" y="62995"/>
                    <a:pt x="27465" y="67390"/>
                    <a:pt x="31699" y="70052"/>
                  </a:cubicBezTo>
                  <a:cubicBezTo>
                    <a:pt x="32264" y="69649"/>
                    <a:pt x="32264" y="68762"/>
                    <a:pt x="32143" y="68036"/>
                  </a:cubicBezTo>
                  <a:cubicBezTo>
                    <a:pt x="31095" y="59446"/>
                    <a:pt x="30006" y="50815"/>
                    <a:pt x="28917" y="42225"/>
                  </a:cubicBezTo>
                  <a:cubicBezTo>
                    <a:pt x="28554" y="38757"/>
                    <a:pt x="27989" y="35329"/>
                    <a:pt x="27223" y="31901"/>
                  </a:cubicBezTo>
                  <a:cubicBezTo>
                    <a:pt x="24239" y="19399"/>
                    <a:pt x="11212" y="5445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895155" y="2583442"/>
              <a:ext cx="853582" cy="3058352"/>
            </a:xfrm>
            <a:custGeom>
              <a:avLst/>
              <a:gdLst/>
              <a:ahLst/>
              <a:cxnLst/>
              <a:rect l="l" t="t" r="r" b="b"/>
              <a:pathLst>
                <a:path w="15488" h="55695" extrusionOk="0">
                  <a:moveTo>
                    <a:pt x="11696" y="0"/>
                  </a:moveTo>
                  <a:cubicBezTo>
                    <a:pt x="4800" y="5001"/>
                    <a:pt x="1170" y="14156"/>
                    <a:pt x="566" y="23189"/>
                  </a:cubicBezTo>
                  <a:cubicBezTo>
                    <a:pt x="1" y="32183"/>
                    <a:pt x="2098" y="41136"/>
                    <a:pt x="4518" y="49766"/>
                  </a:cubicBezTo>
                  <a:cubicBezTo>
                    <a:pt x="5163" y="51944"/>
                    <a:pt x="5849" y="54202"/>
                    <a:pt x="7421" y="55695"/>
                  </a:cubicBezTo>
                  <a:cubicBezTo>
                    <a:pt x="8873" y="46741"/>
                    <a:pt x="10769" y="37829"/>
                    <a:pt x="13148" y="29077"/>
                  </a:cubicBezTo>
                  <a:cubicBezTo>
                    <a:pt x="15487" y="20326"/>
                    <a:pt x="14237" y="8711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-967442" y="3510662"/>
              <a:ext cx="1631495" cy="399324"/>
            </a:xfrm>
            <a:custGeom>
              <a:avLst/>
              <a:gdLst/>
              <a:ahLst/>
              <a:cxnLst/>
              <a:rect l="l" t="t" r="r" b="b"/>
              <a:pathLst>
                <a:path w="29603" h="7272" extrusionOk="0">
                  <a:moveTo>
                    <a:pt x="14143" y="0"/>
                  </a:moveTo>
                  <a:cubicBezTo>
                    <a:pt x="11170" y="0"/>
                    <a:pt x="8191" y="288"/>
                    <a:pt x="5244" y="872"/>
                  </a:cubicBezTo>
                  <a:cubicBezTo>
                    <a:pt x="3187" y="1275"/>
                    <a:pt x="888" y="2001"/>
                    <a:pt x="1" y="4058"/>
                  </a:cubicBezTo>
                  <a:cubicBezTo>
                    <a:pt x="4518" y="6518"/>
                    <a:pt x="10446" y="6962"/>
                    <a:pt x="15487" y="7244"/>
                  </a:cubicBezTo>
                  <a:cubicBezTo>
                    <a:pt x="15858" y="7262"/>
                    <a:pt x="16230" y="7271"/>
                    <a:pt x="16603" y="7271"/>
                  </a:cubicBezTo>
                  <a:cubicBezTo>
                    <a:pt x="21253" y="7271"/>
                    <a:pt x="25981" y="5858"/>
                    <a:pt x="29602" y="2647"/>
                  </a:cubicBezTo>
                  <a:cubicBezTo>
                    <a:pt x="24609" y="896"/>
                    <a:pt x="19386" y="0"/>
                    <a:pt x="14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40117" y="4026774"/>
              <a:ext cx="844654" cy="1714149"/>
            </a:xfrm>
            <a:custGeom>
              <a:avLst/>
              <a:gdLst/>
              <a:ahLst/>
              <a:cxnLst/>
              <a:rect l="l" t="t" r="r" b="b"/>
              <a:pathLst>
                <a:path w="15326" h="31216" extrusionOk="0">
                  <a:moveTo>
                    <a:pt x="11696" y="0"/>
                  </a:moveTo>
                  <a:cubicBezTo>
                    <a:pt x="6897" y="2864"/>
                    <a:pt x="3428" y="7986"/>
                    <a:pt x="1735" y="13632"/>
                  </a:cubicBezTo>
                  <a:cubicBezTo>
                    <a:pt x="41" y="19237"/>
                    <a:pt x="0" y="25367"/>
                    <a:pt x="1009" y="31215"/>
                  </a:cubicBezTo>
                  <a:cubicBezTo>
                    <a:pt x="4074" y="26577"/>
                    <a:pt x="7058" y="21859"/>
                    <a:pt x="9921" y="17019"/>
                  </a:cubicBezTo>
                  <a:cubicBezTo>
                    <a:pt x="11131" y="15084"/>
                    <a:pt x="12139" y="13027"/>
                    <a:pt x="12946" y="10889"/>
                  </a:cubicBezTo>
                  <a:cubicBezTo>
                    <a:pt x="13793" y="8187"/>
                    <a:pt x="15325" y="3025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2581706" y="1169765"/>
              <a:ext cx="1405810" cy="3070158"/>
            </a:xfrm>
            <a:custGeom>
              <a:avLst/>
              <a:gdLst/>
              <a:ahLst/>
              <a:cxnLst/>
              <a:rect l="l" t="t" r="r" b="b"/>
              <a:pathLst>
                <a:path w="25508" h="55910" extrusionOk="0">
                  <a:moveTo>
                    <a:pt x="361" y="0"/>
                  </a:moveTo>
                  <a:cubicBezTo>
                    <a:pt x="179" y="0"/>
                    <a:pt x="1" y="257"/>
                    <a:pt x="156" y="443"/>
                  </a:cubicBezTo>
                  <a:lnTo>
                    <a:pt x="277" y="564"/>
                  </a:lnTo>
                  <a:lnTo>
                    <a:pt x="640" y="1048"/>
                  </a:lnTo>
                  <a:cubicBezTo>
                    <a:pt x="1083" y="1693"/>
                    <a:pt x="1527" y="2298"/>
                    <a:pt x="1970" y="2943"/>
                  </a:cubicBezTo>
                  <a:cubicBezTo>
                    <a:pt x="3584" y="5242"/>
                    <a:pt x="5076" y="7581"/>
                    <a:pt x="6487" y="10001"/>
                  </a:cubicBezTo>
                  <a:cubicBezTo>
                    <a:pt x="8665" y="13590"/>
                    <a:pt x="10722" y="17300"/>
                    <a:pt x="12577" y="21091"/>
                  </a:cubicBezTo>
                  <a:cubicBezTo>
                    <a:pt x="14956" y="25850"/>
                    <a:pt x="17094" y="30770"/>
                    <a:pt x="18989" y="35771"/>
                  </a:cubicBezTo>
                  <a:cubicBezTo>
                    <a:pt x="21167" y="41538"/>
                    <a:pt x="22982" y="47426"/>
                    <a:pt x="24434" y="53395"/>
                  </a:cubicBezTo>
                  <a:cubicBezTo>
                    <a:pt x="24635" y="54161"/>
                    <a:pt x="24797" y="54968"/>
                    <a:pt x="24958" y="55734"/>
                  </a:cubicBezTo>
                  <a:cubicBezTo>
                    <a:pt x="24989" y="55857"/>
                    <a:pt x="25078" y="55910"/>
                    <a:pt x="25175" y="55910"/>
                  </a:cubicBezTo>
                  <a:cubicBezTo>
                    <a:pt x="25332" y="55910"/>
                    <a:pt x="25507" y="55772"/>
                    <a:pt x="25482" y="55573"/>
                  </a:cubicBezTo>
                  <a:cubicBezTo>
                    <a:pt x="24111" y="49483"/>
                    <a:pt x="22337" y="43474"/>
                    <a:pt x="20199" y="37586"/>
                  </a:cubicBezTo>
                  <a:cubicBezTo>
                    <a:pt x="18344" y="32424"/>
                    <a:pt x="16207" y="27383"/>
                    <a:pt x="13827" y="22463"/>
                  </a:cubicBezTo>
                  <a:cubicBezTo>
                    <a:pt x="11932" y="18470"/>
                    <a:pt x="9875" y="14598"/>
                    <a:pt x="7617" y="10807"/>
                  </a:cubicBezTo>
                  <a:cubicBezTo>
                    <a:pt x="6124" y="8226"/>
                    <a:pt x="4471" y="5686"/>
                    <a:pt x="2777" y="3185"/>
                  </a:cubicBezTo>
                  <a:cubicBezTo>
                    <a:pt x="2091" y="2177"/>
                    <a:pt x="1366" y="1088"/>
                    <a:pt x="599" y="161"/>
                  </a:cubicBezTo>
                  <a:lnTo>
                    <a:pt x="519" y="80"/>
                  </a:lnTo>
                  <a:cubicBezTo>
                    <a:pt x="472" y="24"/>
                    <a:pt x="416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173498" y="2212286"/>
              <a:ext cx="2072506" cy="627705"/>
            </a:xfrm>
            <a:custGeom>
              <a:avLst/>
              <a:gdLst/>
              <a:ahLst/>
              <a:cxnLst/>
              <a:rect l="l" t="t" r="r" b="b"/>
              <a:pathLst>
                <a:path w="37605" h="11431" extrusionOk="0">
                  <a:moveTo>
                    <a:pt x="939" y="1"/>
                  </a:moveTo>
                  <a:cubicBezTo>
                    <a:pt x="740" y="1"/>
                    <a:pt x="540" y="29"/>
                    <a:pt x="340" y="58"/>
                  </a:cubicBezTo>
                  <a:lnTo>
                    <a:pt x="300" y="58"/>
                  </a:lnTo>
                  <a:cubicBezTo>
                    <a:pt x="0" y="95"/>
                    <a:pt x="83" y="550"/>
                    <a:pt x="355" y="550"/>
                  </a:cubicBezTo>
                  <a:cubicBezTo>
                    <a:pt x="376" y="550"/>
                    <a:pt x="398" y="548"/>
                    <a:pt x="421" y="542"/>
                  </a:cubicBezTo>
                  <a:lnTo>
                    <a:pt x="421" y="501"/>
                  </a:lnTo>
                  <a:lnTo>
                    <a:pt x="905" y="501"/>
                  </a:lnTo>
                  <a:cubicBezTo>
                    <a:pt x="1469" y="501"/>
                    <a:pt x="2074" y="542"/>
                    <a:pt x="2639" y="622"/>
                  </a:cubicBezTo>
                  <a:cubicBezTo>
                    <a:pt x="5301" y="985"/>
                    <a:pt x="7922" y="1671"/>
                    <a:pt x="10423" y="2599"/>
                  </a:cubicBezTo>
                  <a:cubicBezTo>
                    <a:pt x="14980" y="4171"/>
                    <a:pt x="19295" y="6309"/>
                    <a:pt x="23771" y="8003"/>
                  </a:cubicBezTo>
                  <a:cubicBezTo>
                    <a:pt x="26917" y="9213"/>
                    <a:pt x="30143" y="10140"/>
                    <a:pt x="33450" y="10866"/>
                  </a:cubicBezTo>
                  <a:cubicBezTo>
                    <a:pt x="34338" y="11068"/>
                    <a:pt x="35225" y="11189"/>
                    <a:pt x="36112" y="11310"/>
                  </a:cubicBezTo>
                  <a:cubicBezTo>
                    <a:pt x="36475" y="11390"/>
                    <a:pt x="36838" y="11431"/>
                    <a:pt x="37241" y="11431"/>
                  </a:cubicBezTo>
                  <a:lnTo>
                    <a:pt x="37282" y="11431"/>
                  </a:lnTo>
                  <a:cubicBezTo>
                    <a:pt x="37604" y="11431"/>
                    <a:pt x="37604" y="10947"/>
                    <a:pt x="37282" y="10947"/>
                  </a:cubicBezTo>
                  <a:cubicBezTo>
                    <a:pt x="36273" y="10866"/>
                    <a:pt x="35265" y="10705"/>
                    <a:pt x="34257" y="10503"/>
                  </a:cubicBezTo>
                  <a:cubicBezTo>
                    <a:pt x="31192" y="9898"/>
                    <a:pt x="28127" y="9051"/>
                    <a:pt x="25183" y="8003"/>
                  </a:cubicBezTo>
                  <a:cubicBezTo>
                    <a:pt x="22884" y="7196"/>
                    <a:pt x="20626" y="6269"/>
                    <a:pt x="18408" y="5301"/>
                  </a:cubicBezTo>
                  <a:cubicBezTo>
                    <a:pt x="16149" y="4333"/>
                    <a:pt x="13971" y="3365"/>
                    <a:pt x="11713" y="2518"/>
                  </a:cubicBezTo>
                  <a:cubicBezTo>
                    <a:pt x="8971" y="1469"/>
                    <a:pt x="6107" y="663"/>
                    <a:pt x="3244" y="179"/>
                  </a:cubicBezTo>
                  <a:cubicBezTo>
                    <a:pt x="2558" y="58"/>
                    <a:pt x="1873" y="18"/>
                    <a:pt x="1187" y="18"/>
                  </a:cubicBezTo>
                  <a:cubicBezTo>
                    <a:pt x="1105" y="6"/>
                    <a:pt x="102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1927538" y="2923913"/>
              <a:ext cx="349248" cy="2321591"/>
            </a:xfrm>
            <a:custGeom>
              <a:avLst/>
              <a:gdLst/>
              <a:ahLst/>
              <a:cxnLst/>
              <a:rect l="l" t="t" r="r" b="b"/>
              <a:pathLst>
                <a:path w="6337" h="42278" extrusionOk="0">
                  <a:moveTo>
                    <a:pt x="5975" y="0"/>
                  </a:moveTo>
                  <a:cubicBezTo>
                    <a:pt x="5906" y="0"/>
                    <a:pt x="5843" y="34"/>
                    <a:pt x="5808" y="117"/>
                  </a:cubicBezTo>
                  <a:lnTo>
                    <a:pt x="5808" y="157"/>
                  </a:lnTo>
                  <a:cubicBezTo>
                    <a:pt x="5525" y="803"/>
                    <a:pt x="5243" y="1488"/>
                    <a:pt x="5001" y="2174"/>
                  </a:cubicBezTo>
                  <a:cubicBezTo>
                    <a:pt x="4316" y="3989"/>
                    <a:pt x="3751" y="5884"/>
                    <a:pt x="3227" y="7739"/>
                  </a:cubicBezTo>
                  <a:cubicBezTo>
                    <a:pt x="2420" y="10603"/>
                    <a:pt x="1775" y="13466"/>
                    <a:pt x="1291" y="16410"/>
                  </a:cubicBezTo>
                  <a:cubicBezTo>
                    <a:pt x="686" y="20040"/>
                    <a:pt x="323" y="23750"/>
                    <a:pt x="162" y="27420"/>
                  </a:cubicBezTo>
                  <a:cubicBezTo>
                    <a:pt x="0" y="31775"/>
                    <a:pt x="202" y="36131"/>
                    <a:pt x="726" y="40406"/>
                  </a:cubicBezTo>
                  <a:cubicBezTo>
                    <a:pt x="807" y="40970"/>
                    <a:pt x="847" y="41535"/>
                    <a:pt x="928" y="42100"/>
                  </a:cubicBezTo>
                  <a:cubicBezTo>
                    <a:pt x="959" y="42226"/>
                    <a:pt x="1052" y="42278"/>
                    <a:pt x="1152" y="42278"/>
                  </a:cubicBezTo>
                  <a:cubicBezTo>
                    <a:pt x="1307" y="42278"/>
                    <a:pt x="1477" y="42151"/>
                    <a:pt x="1452" y="41979"/>
                  </a:cubicBezTo>
                  <a:cubicBezTo>
                    <a:pt x="847" y="37623"/>
                    <a:pt x="565" y="33227"/>
                    <a:pt x="646" y="28872"/>
                  </a:cubicBezTo>
                  <a:cubicBezTo>
                    <a:pt x="807" y="22056"/>
                    <a:pt x="1734" y="15321"/>
                    <a:pt x="3469" y="8788"/>
                  </a:cubicBezTo>
                  <a:cubicBezTo>
                    <a:pt x="3993" y="6771"/>
                    <a:pt x="4598" y="4795"/>
                    <a:pt x="5324" y="2819"/>
                  </a:cubicBezTo>
                  <a:cubicBezTo>
                    <a:pt x="5525" y="2255"/>
                    <a:pt x="5727" y="1690"/>
                    <a:pt x="5969" y="1125"/>
                  </a:cubicBezTo>
                  <a:lnTo>
                    <a:pt x="6090" y="843"/>
                  </a:lnTo>
                  <a:cubicBezTo>
                    <a:pt x="6090" y="803"/>
                    <a:pt x="6130" y="762"/>
                    <a:pt x="6130" y="722"/>
                  </a:cubicBezTo>
                  <a:lnTo>
                    <a:pt x="6130" y="682"/>
                  </a:lnTo>
                  <a:cubicBezTo>
                    <a:pt x="6171" y="601"/>
                    <a:pt x="6211" y="520"/>
                    <a:pt x="6251" y="440"/>
                  </a:cubicBezTo>
                  <a:lnTo>
                    <a:pt x="6251" y="399"/>
                  </a:lnTo>
                  <a:cubicBezTo>
                    <a:pt x="6337" y="200"/>
                    <a:pt x="6140" y="0"/>
                    <a:pt x="5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205460" y="4311468"/>
              <a:ext cx="545448" cy="1188911"/>
            </a:xfrm>
            <a:custGeom>
              <a:avLst/>
              <a:gdLst/>
              <a:ahLst/>
              <a:cxnLst/>
              <a:rect l="l" t="t" r="r" b="b"/>
              <a:pathLst>
                <a:path w="9897" h="21651" extrusionOk="0">
                  <a:moveTo>
                    <a:pt x="9500" y="0"/>
                  </a:moveTo>
                  <a:cubicBezTo>
                    <a:pt x="9446" y="0"/>
                    <a:pt x="9391" y="18"/>
                    <a:pt x="9341" y="59"/>
                  </a:cubicBezTo>
                  <a:cubicBezTo>
                    <a:pt x="8414" y="906"/>
                    <a:pt x="7607" y="1915"/>
                    <a:pt x="6922" y="3003"/>
                  </a:cubicBezTo>
                  <a:cubicBezTo>
                    <a:pt x="4946" y="5947"/>
                    <a:pt x="3373" y="9133"/>
                    <a:pt x="2284" y="12521"/>
                  </a:cubicBezTo>
                  <a:cubicBezTo>
                    <a:pt x="1316" y="15384"/>
                    <a:pt x="550" y="18329"/>
                    <a:pt x="25" y="21313"/>
                  </a:cubicBezTo>
                  <a:cubicBezTo>
                    <a:pt x="1" y="21512"/>
                    <a:pt x="176" y="21650"/>
                    <a:pt x="333" y="21650"/>
                  </a:cubicBezTo>
                  <a:cubicBezTo>
                    <a:pt x="429" y="21650"/>
                    <a:pt x="519" y="21597"/>
                    <a:pt x="550" y="21474"/>
                  </a:cubicBezTo>
                  <a:cubicBezTo>
                    <a:pt x="1316" y="16675"/>
                    <a:pt x="2768" y="12037"/>
                    <a:pt x="4825" y="7641"/>
                  </a:cubicBezTo>
                  <a:cubicBezTo>
                    <a:pt x="5873" y="5343"/>
                    <a:pt x="7244" y="3205"/>
                    <a:pt x="8898" y="1269"/>
                  </a:cubicBezTo>
                  <a:cubicBezTo>
                    <a:pt x="9140" y="987"/>
                    <a:pt x="9422" y="705"/>
                    <a:pt x="9704" y="422"/>
                  </a:cubicBezTo>
                  <a:cubicBezTo>
                    <a:pt x="9897" y="262"/>
                    <a:pt x="9707" y="0"/>
                    <a:pt x="9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842421" y="3681359"/>
              <a:ext cx="1323361" cy="87750"/>
            </a:xfrm>
            <a:custGeom>
              <a:avLst/>
              <a:gdLst/>
              <a:ahLst/>
              <a:cxnLst/>
              <a:rect l="l" t="t" r="r" b="b"/>
              <a:pathLst>
                <a:path w="24012" h="1598" extrusionOk="0">
                  <a:moveTo>
                    <a:pt x="13224" y="1"/>
                  </a:moveTo>
                  <a:cubicBezTo>
                    <a:pt x="11591" y="1"/>
                    <a:pt x="9957" y="32"/>
                    <a:pt x="8324" y="97"/>
                  </a:cubicBezTo>
                  <a:cubicBezTo>
                    <a:pt x="5945" y="177"/>
                    <a:pt x="3566" y="419"/>
                    <a:pt x="1267" y="863"/>
                  </a:cubicBezTo>
                  <a:cubicBezTo>
                    <a:pt x="944" y="944"/>
                    <a:pt x="622" y="984"/>
                    <a:pt x="299" y="1105"/>
                  </a:cubicBezTo>
                  <a:cubicBezTo>
                    <a:pt x="1" y="1179"/>
                    <a:pt x="116" y="1598"/>
                    <a:pt x="357" y="1598"/>
                  </a:cubicBezTo>
                  <a:cubicBezTo>
                    <a:pt x="377" y="1598"/>
                    <a:pt x="398" y="1595"/>
                    <a:pt x="420" y="1589"/>
                  </a:cubicBezTo>
                  <a:cubicBezTo>
                    <a:pt x="1428" y="1307"/>
                    <a:pt x="2436" y="1105"/>
                    <a:pt x="3485" y="1024"/>
                  </a:cubicBezTo>
                  <a:cubicBezTo>
                    <a:pt x="6383" y="654"/>
                    <a:pt x="9309" y="480"/>
                    <a:pt x="12240" y="480"/>
                  </a:cubicBezTo>
                  <a:cubicBezTo>
                    <a:pt x="12817" y="480"/>
                    <a:pt x="13394" y="487"/>
                    <a:pt x="13970" y="500"/>
                  </a:cubicBezTo>
                  <a:cubicBezTo>
                    <a:pt x="17197" y="540"/>
                    <a:pt x="20463" y="702"/>
                    <a:pt x="23690" y="944"/>
                  </a:cubicBezTo>
                  <a:cubicBezTo>
                    <a:pt x="23702" y="945"/>
                    <a:pt x="23713" y="946"/>
                    <a:pt x="23724" y="946"/>
                  </a:cubicBezTo>
                  <a:cubicBezTo>
                    <a:pt x="24012" y="946"/>
                    <a:pt x="24000" y="458"/>
                    <a:pt x="23690" y="419"/>
                  </a:cubicBezTo>
                  <a:cubicBezTo>
                    <a:pt x="20201" y="145"/>
                    <a:pt x="16712" y="1"/>
                    <a:pt x="1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 rot="-6294202" flipH="1">
            <a:off x="6093289" y="-1169156"/>
            <a:ext cx="3036223" cy="3635497"/>
          </a:xfrm>
          <a:custGeom>
            <a:avLst/>
            <a:gdLst/>
            <a:ahLst/>
            <a:cxnLst/>
            <a:rect l="l" t="t" r="r" b="b"/>
            <a:pathLst>
              <a:path w="121444" h="145414" extrusionOk="0">
                <a:moveTo>
                  <a:pt x="11105" y="1"/>
                </a:moveTo>
                <a:cubicBezTo>
                  <a:pt x="7386" y="1"/>
                  <a:pt x="3657" y="718"/>
                  <a:pt x="220" y="2141"/>
                </a:cubicBezTo>
                <a:lnTo>
                  <a:pt x="0" y="16548"/>
                </a:lnTo>
                <a:cubicBezTo>
                  <a:pt x="9883" y="21028"/>
                  <a:pt x="18887" y="27045"/>
                  <a:pt x="20731" y="38640"/>
                </a:cubicBezTo>
                <a:cubicBezTo>
                  <a:pt x="21917" y="45843"/>
                  <a:pt x="18974" y="53178"/>
                  <a:pt x="19458" y="60513"/>
                </a:cubicBezTo>
                <a:cubicBezTo>
                  <a:pt x="20029" y="69825"/>
                  <a:pt x="25914" y="77643"/>
                  <a:pt x="32195" y="83924"/>
                </a:cubicBezTo>
                <a:cubicBezTo>
                  <a:pt x="38476" y="90204"/>
                  <a:pt x="45547" y="95826"/>
                  <a:pt x="49851" y="103864"/>
                </a:cubicBezTo>
                <a:cubicBezTo>
                  <a:pt x="56835" y="116821"/>
                  <a:pt x="54639" y="134917"/>
                  <a:pt x="44800" y="145414"/>
                </a:cubicBezTo>
                <a:lnTo>
                  <a:pt x="121443" y="125342"/>
                </a:lnTo>
                <a:cubicBezTo>
                  <a:pt x="119467" y="105050"/>
                  <a:pt x="106949" y="86427"/>
                  <a:pt x="89864" y="78433"/>
                </a:cubicBezTo>
                <a:cubicBezTo>
                  <a:pt x="82002" y="74744"/>
                  <a:pt x="73481" y="73251"/>
                  <a:pt x="65356" y="70396"/>
                </a:cubicBezTo>
                <a:cubicBezTo>
                  <a:pt x="57230" y="67541"/>
                  <a:pt x="49061" y="62973"/>
                  <a:pt x="44493" y="55067"/>
                </a:cubicBezTo>
                <a:cubicBezTo>
                  <a:pt x="36938" y="42110"/>
                  <a:pt x="40803" y="23795"/>
                  <a:pt x="32766" y="11233"/>
                </a:cubicBezTo>
                <a:cubicBezTo>
                  <a:pt x="27948" y="3701"/>
                  <a:pt x="19551" y="1"/>
                  <a:pt x="111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-1164521" y="2087106"/>
            <a:ext cx="3641795" cy="4198491"/>
            <a:chOff x="-670146" y="2019644"/>
            <a:chExt cx="3641795" cy="4198491"/>
          </a:xfrm>
        </p:grpSpPr>
        <p:sp>
          <p:nvSpPr>
            <p:cNvPr id="58" name="Google Shape;58;p2"/>
            <p:cNvSpPr/>
            <p:nvPr/>
          </p:nvSpPr>
          <p:spPr>
            <a:xfrm>
              <a:off x="1320925" y="4289000"/>
              <a:ext cx="23100" cy="25300"/>
            </a:xfrm>
            <a:custGeom>
              <a:avLst/>
              <a:gdLst/>
              <a:ahLst/>
              <a:cxnLst/>
              <a:rect l="l" t="t" r="r" b="b"/>
              <a:pathLst>
                <a:path w="924" h="1012" extrusionOk="0">
                  <a:moveTo>
                    <a:pt x="264" y="1"/>
                  </a:moveTo>
                  <a:lnTo>
                    <a:pt x="1" y="396"/>
                  </a:lnTo>
                  <a:cubicBezTo>
                    <a:pt x="41" y="517"/>
                    <a:pt x="81" y="638"/>
                    <a:pt x="190" y="725"/>
                  </a:cubicBezTo>
                  <a:lnTo>
                    <a:pt x="190" y="725"/>
                  </a:lnTo>
                  <a:lnTo>
                    <a:pt x="440" y="1011"/>
                  </a:lnTo>
                  <a:cubicBezTo>
                    <a:pt x="616" y="1011"/>
                    <a:pt x="747" y="879"/>
                    <a:pt x="835" y="748"/>
                  </a:cubicBezTo>
                  <a:cubicBezTo>
                    <a:pt x="923" y="572"/>
                    <a:pt x="923" y="396"/>
                    <a:pt x="835" y="221"/>
                  </a:cubicBezTo>
                  <a:lnTo>
                    <a:pt x="791" y="177"/>
                  </a:lnTo>
                  <a:lnTo>
                    <a:pt x="484" y="1"/>
                  </a:lnTo>
                  <a:cubicBezTo>
                    <a:pt x="440" y="23"/>
                    <a:pt x="407" y="34"/>
                    <a:pt x="374" y="34"/>
                  </a:cubicBezTo>
                  <a:cubicBezTo>
                    <a:pt x="341" y="34"/>
                    <a:pt x="308" y="23"/>
                    <a:pt x="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6425" y="4194575"/>
              <a:ext cx="20875" cy="27050"/>
            </a:xfrm>
            <a:custGeom>
              <a:avLst/>
              <a:gdLst/>
              <a:ahLst/>
              <a:cxnLst/>
              <a:rect l="l" t="t" r="r" b="b"/>
              <a:pathLst>
                <a:path w="835" h="1082" extrusionOk="0">
                  <a:moveTo>
                    <a:pt x="484" y="1"/>
                  </a:moveTo>
                  <a:cubicBezTo>
                    <a:pt x="308" y="1"/>
                    <a:pt x="176" y="132"/>
                    <a:pt x="88" y="264"/>
                  </a:cubicBezTo>
                  <a:cubicBezTo>
                    <a:pt x="0" y="396"/>
                    <a:pt x="0" y="572"/>
                    <a:pt x="44" y="747"/>
                  </a:cubicBezTo>
                  <a:cubicBezTo>
                    <a:pt x="114" y="956"/>
                    <a:pt x="293" y="1082"/>
                    <a:pt x="496" y="1082"/>
                  </a:cubicBezTo>
                  <a:cubicBezTo>
                    <a:pt x="549" y="1082"/>
                    <a:pt x="604" y="1073"/>
                    <a:pt x="659" y="1055"/>
                  </a:cubicBezTo>
                  <a:lnTo>
                    <a:pt x="835" y="747"/>
                  </a:lnTo>
                  <a:cubicBezTo>
                    <a:pt x="835" y="703"/>
                    <a:pt x="835" y="703"/>
                    <a:pt x="835" y="660"/>
                  </a:cubicBezTo>
                  <a:cubicBezTo>
                    <a:pt x="835" y="528"/>
                    <a:pt x="835" y="396"/>
                    <a:pt x="791" y="264"/>
                  </a:cubicBezTo>
                  <a:cubicBezTo>
                    <a:pt x="791" y="220"/>
                    <a:pt x="747" y="176"/>
                    <a:pt x="747" y="132"/>
                  </a:cubicBezTo>
                  <a:lnTo>
                    <a:pt x="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1367367" flipH="1">
              <a:off x="-85970" y="2361491"/>
              <a:ext cx="2473443" cy="3514798"/>
            </a:xfrm>
            <a:custGeom>
              <a:avLst/>
              <a:gdLst/>
              <a:ahLst/>
              <a:cxnLst/>
              <a:rect l="l" t="t" r="r" b="b"/>
              <a:pathLst>
                <a:path w="72513" h="103042" extrusionOk="0">
                  <a:moveTo>
                    <a:pt x="56380" y="1"/>
                  </a:moveTo>
                  <a:cubicBezTo>
                    <a:pt x="45008" y="20044"/>
                    <a:pt x="21415" y="28675"/>
                    <a:pt x="9679" y="48436"/>
                  </a:cubicBezTo>
                  <a:cubicBezTo>
                    <a:pt x="1" y="64648"/>
                    <a:pt x="444" y="87273"/>
                    <a:pt x="10728" y="103042"/>
                  </a:cubicBezTo>
                  <a:lnTo>
                    <a:pt x="22504" y="99815"/>
                  </a:lnTo>
                  <a:cubicBezTo>
                    <a:pt x="21496" y="98323"/>
                    <a:pt x="21657" y="96266"/>
                    <a:pt x="21940" y="94451"/>
                  </a:cubicBezTo>
                  <a:cubicBezTo>
                    <a:pt x="23391" y="86144"/>
                    <a:pt x="27908" y="78562"/>
                    <a:pt x="34240" y="73682"/>
                  </a:cubicBezTo>
                  <a:cubicBezTo>
                    <a:pt x="43556" y="66584"/>
                    <a:pt x="56138" y="65495"/>
                    <a:pt x="64608" y="57268"/>
                  </a:cubicBezTo>
                  <a:cubicBezTo>
                    <a:pt x="68721" y="53235"/>
                    <a:pt x="71463" y="47992"/>
                    <a:pt x="72512" y="42346"/>
                  </a:cubicBezTo>
                  <a:lnTo>
                    <a:pt x="56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9527801">
              <a:off x="1420984" y="4583508"/>
              <a:ext cx="16544" cy="9688"/>
            </a:xfrm>
            <a:custGeom>
              <a:avLst/>
              <a:gdLst/>
              <a:ahLst/>
              <a:cxnLst/>
              <a:rect l="l" t="t" r="r" b="b"/>
              <a:pathLst>
                <a:path w="485" h="284" extrusionOk="0">
                  <a:moveTo>
                    <a:pt x="445" y="1"/>
                  </a:moveTo>
                  <a:lnTo>
                    <a:pt x="324" y="41"/>
                  </a:lnTo>
                  <a:cubicBezTo>
                    <a:pt x="283" y="41"/>
                    <a:pt x="253" y="31"/>
                    <a:pt x="218" y="31"/>
                  </a:cubicBezTo>
                  <a:cubicBezTo>
                    <a:pt x="182" y="31"/>
                    <a:pt x="142" y="41"/>
                    <a:pt x="82" y="81"/>
                  </a:cubicBezTo>
                  <a:lnTo>
                    <a:pt x="82" y="122"/>
                  </a:lnTo>
                  <a:lnTo>
                    <a:pt x="1" y="162"/>
                  </a:lnTo>
                  <a:cubicBezTo>
                    <a:pt x="1" y="202"/>
                    <a:pt x="41" y="243"/>
                    <a:pt x="82" y="283"/>
                  </a:cubicBezTo>
                  <a:lnTo>
                    <a:pt x="283" y="283"/>
                  </a:lnTo>
                  <a:cubicBezTo>
                    <a:pt x="404" y="243"/>
                    <a:pt x="485" y="122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9527801">
              <a:off x="1822227" y="4876158"/>
              <a:ext cx="15180" cy="10199"/>
            </a:xfrm>
            <a:custGeom>
              <a:avLst/>
              <a:gdLst/>
              <a:ahLst/>
              <a:cxnLst/>
              <a:rect l="l" t="t" r="r" b="b"/>
              <a:pathLst>
                <a:path w="445" h="299" extrusionOk="0">
                  <a:moveTo>
                    <a:pt x="251" y="1"/>
                  </a:moveTo>
                  <a:cubicBezTo>
                    <a:pt x="222" y="1"/>
                    <a:pt x="192" y="6"/>
                    <a:pt x="162" y="16"/>
                  </a:cubicBezTo>
                  <a:cubicBezTo>
                    <a:pt x="121" y="16"/>
                    <a:pt x="81" y="56"/>
                    <a:pt x="41" y="97"/>
                  </a:cubicBezTo>
                  <a:cubicBezTo>
                    <a:pt x="0" y="177"/>
                    <a:pt x="0" y="258"/>
                    <a:pt x="0" y="298"/>
                  </a:cubicBezTo>
                  <a:lnTo>
                    <a:pt x="162" y="258"/>
                  </a:lnTo>
                  <a:cubicBezTo>
                    <a:pt x="162" y="258"/>
                    <a:pt x="198" y="276"/>
                    <a:pt x="245" y="276"/>
                  </a:cubicBezTo>
                  <a:cubicBezTo>
                    <a:pt x="269" y="276"/>
                    <a:pt x="296" y="272"/>
                    <a:pt x="323" y="258"/>
                  </a:cubicBezTo>
                  <a:cubicBezTo>
                    <a:pt x="323" y="258"/>
                    <a:pt x="323" y="218"/>
                    <a:pt x="323" y="218"/>
                  </a:cubicBezTo>
                  <a:lnTo>
                    <a:pt x="444" y="137"/>
                  </a:lnTo>
                  <a:cubicBezTo>
                    <a:pt x="414" y="46"/>
                    <a:pt x="33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9527801">
              <a:off x="1739261" y="3912441"/>
              <a:ext cx="19273" cy="15726"/>
            </a:xfrm>
            <a:custGeom>
              <a:avLst/>
              <a:gdLst/>
              <a:ahLst/>
              <a:cxnLst/>
              <a:rect l="l" t="t" r="r" b="b"/>
              <a:pathLst>
                <a:path w="565" h="461" extrusionOk="0">
                  <a:moveTo>
                    <a:pt x="284" y="0"/>
                  </a:moveTo>
                  <a:cubicBezTo>
                    <a:pt x="215" y="0"/>
                    <a:pt x="138" y="29"/>
                    <a:pt x="81" y="57"/>
                  </a:cubicBezTo>
                  <a:lnTo>
                    <a:pt x="0" y="218"/>
                  </a:lnTo>
                  <a:lnTo>
                    <a:pt x="81" y="380"/>
                  </a:lnTo>
                  <a:lnTo>
                    <a:pt x="242" y="460"/>
                  </a:lnTo>
                  <a:cubicBezTo>
                    <a:pt x="323" y="420"/>
                    <a:pt x="363" y="380"/>
                    <a:pt x="403" y="339"/>
                  </a:cubicBezTo>
                  <a:cubicBezTo>
                    <a:pt x="484" y="339"/>
                    <a:pt x="524" y="299"/>
                    <a:pt x="565" y="218"/>
                  </a:cubicBezTo>
                  <a:lnTo>
                    <a:pt x="444" y="17"/>
                  </a:lnTo>
                  <a:lnTo>
                    <a:pt x="363" y="17"/>
                  </a:lnTo>
                  <a:cubicBezTo>
                    <a:pt x="339" y="5"/>
                    <a:pt x="312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-9527801">
              <a:off x="2370641" y="3821224"/>
              <a:ext cx="17909" cy="16067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283" y="0"/>
                  </a:moveTo>
                  <a:cubicBezTo>
                    <a:pt x="122" y="0"/>
                    <a:pt x="1" y="162"/>
                    <a:pt x="41" y="363"/>
                  </a:cubicBezTo>
                  <a:lnTo>
                    <a:pt x="122" y="444"/>
                  </a:lnTo>
                  <a:cubicBezTo>
                    <a:pt x="155" y="461"/>
                    <a:pt x="202" y="471"/>
                    <a:pt x="252" y="471"/>
                  </a:cubicBezTo>
                  <a:cubicBezTo>
                    <a:pt x="322" y="471"/>
                    <a:pt x="397" y="451"/>
                    <a:pt x="444" y="404"/>
                  </a:cubicBezTo>
                  <a:cubicBezTo>
                    <a:pt x="525" y="323"/>
                    <a:pt x="525" y="242"/>
                    <a:pt x="525" y="202"/>
                  </a:cubicBezTo>
                  <a:lnTo>
                    <a:pt x="404" y="81"/>
                  </a:lnTo>
                  <a:lnTo>
                    <a:pt x="444" y="8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-9527801">
              <a:off x="2287925" y="4105557"/>
              <a:ext cx="22070" cy="26641"/>
            </a:xfrm>
            <a:custGeom>
              <a:avLst/>
              <a:gdLst/>
              <a:ahLst/>
              <a:cxnLst/>
              <a:rect l="l" t="t" r="r" b="b"/>
              <a:pathLst>
                <a:path w="647" h="781" extrusionOk="0">
                  <a:moveTo>
                    <a:pt x="347" y="1"/>
                  </a:moveTo>
                  <a:cubicBezTo>
                    <a:pt x="322" y="1"/>
                    <a:pt x="300" y="5"/>
                    <a:pt x="283" y="14"/>
                  </a:cubicBezTo>
                  <a:lnTo>
                    <a:pt x="203" y="14"/>
                  </a:lnTo>
                  <a:lnTo>
                    <a:pt x="82" y="94"/>
                  </a:lnTo>
                  <a:lnTo>
                    <a:pt x="41" y="175"/>
                  </a:lnTo>
                  <a:cubicBezTo>
                    <a:pt x="1" y="256"/>
                    <a:pt x="1" y="377"/>
                    <a:pt x="41" y="498"/>
                  </a:cubicBezTo>
                  <a:cubicBezTo>
                    <a:pt x="82" y="619"/>
                    <a:pt x="243" y="740"/>
                    <a:pt x="364" y="780"/>
                  </a:cubicBezTo>
                  <a:lnTo>
                    <a:pt x="525" y="699"/>
                  </a:lnTo>
                  <a:lnTo>
                    <a:pt x="646" y="538"/>
                  </a:lnTo>
                  <a:lnTo>
                    <a:pt x="646" y="336"/>
                  </a:lnTo>
                  <a:lnTo>
                    <a:pt x="646" y="296"/>
                  </a:lnTo>
                  <a:cubicBezTo>
                    <a:pt x="582" y="72"/>
                    <a:pt x="442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9527801">
              <a:off x="2114937" y="3971213"/>
              <a:ext cx="12417" cy="14020"/>
            </a:xfrm>
            <a:custGeom>
              <a:avLst/>
              <a:gdLst/>
              <a:ahLst/>
              <a:cxnLst/>
              <a:rect l="l" t="t" r="r" b="b"/>
              <a:pathLst>
                <a:path w="364" h="411" extrusionOk="0">
                  <a:moveTo>
                    <a:pt x="172" y="1"/>
                  </a:moveTo>
                  <a:cubicBezTo>
                    <a:pt x="156" y="1"/>
                    <a:pt x="140" y="3"/>
                    <a:pt x="122" y="7"/>
                  </a:cubicBezTo>
                  <a:lnTo>
                    <a:pt x="82" y="88"/>
                  </a:lnTo>
                  <a:lnTo>
                    <a:pt x="1" y="249"/>
                  </a:lnTo>
                  <a:cubicBezTo>
                    <a:pt x="1" y="290"/>
                    <a:pt x="41" y="370"/>
                    <a:pt x="122" y="410"/>
                  </a:cubicBezTo>
                  <a:cubicBezTo>
                    <a:pt x="203" y="410"/>
                    <a:pt x="243" y="410"/>
                    <a:pt x="324" y="370"/>
                  </a:cubicBezTo>
                  <a:lnTo>
                    <a:pt x="364" y="209"/>
                  </a:lnTo>
                  <a:lnTo>
                    <a:pt x="364" y="169"/>
                  </a:lnTo>
                  <a:cubicBezTo>
                    <a:pt x="364" y="133"/>
                    <a:pt x="300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-9527801">
              <a:off x="1976986" y="3751326"/>
              <a:ext cx="13781" cy="16544"/>
            </a:xfrm>
            <a:custGeom>
              <a:avLst/>
              <a:gdLst/>
              <a:ahLst/>
              <a:cxnLst/>
              <a:rect l="l" t="t" r="r" b="b"/>
              <a:pathLst>
                <a:path w="404" h="485" extrusionOk="0">
                  <a:moveTo>
                    <a:pt x="121" y="1"/>
                  </a:moveTo>
                  <a:lnTo>
                    <a:pt x="0" y="202"/>
                  </a:lnTo>
                  <a:cubicBezTo>
                    <a:pt x="0" y="243"/>
                    <a:pt x="41" y="323"/>
                    <a:pt x="81" y="364"/>
                  </a:cubicBezTo>
                  <a:lnTo>
                    <a:pt x="202" y="485"/>
                  </a:lnTo>
                  <a:cubicBezTo>
                    <a:pt x="283" y="444"/>
                    <a:pt x="323" y="404"/>
                    <a:pt x="363" y="323"/>
                  </a:cubicBezTo>
                  <a:cubicBezTo>
                    <a:pt x="404" y="283"/>
                    <a:pt x="404" y="162"/>
                    <a:pt x="363" y="122"/>
                  </a:cubicBezTo>
                  <a:lnTo>
                    <a:pt x="363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-9527801">
              <a:off x="2456630" y="4001951"/>
              <a:ext cx="13781" cy="16885"/>
            </a:xfrm>
            <a:custGeom>
              <a:avLst/>
              <a:gdLst/>
              <a:ahLst/>
              <a:cxnLst/>
              <a:rect l="l" t="t" r="r" b="b"/>
              <a:pathLst>
                <a:path w="404" h="495" extrusionOk="0">
                  <a:moveTo>
                    <a:pt x="243" y="0"/>
                  </a:moveTo>
                  <a:cubicBezTo>
                    <a:pt x="162" y="0"/>
                    <a:pt x="81" y="41"/>
                    <a:pt x="41" y="121"/>
                  </a:cubicBezTo>
                  <a:cubicBezTo>
                    <a:pt x="41" y="202"/>
                    <a:pt x="1" y="283"/>
                    <a:pt x="41" y="323"/>
                  </a:cubicBezTo>
                  <a:cubicBezTo>
                    <a:pt x="74" y="422"/>
                    <a:pt x="162" y="495"/>
                    <a:pt x="259" y="495"/>
                  </a:cubicBezTo>
                  <a:cubicBezTo>
                    <a:pt x="280" y="495"/>
                    <a:pt x="302" y="491"/>
                    <a:pt x="323" y="484"/>
                  </a:cubicBezTo>
                  <a:lnTo>
                    <a:pt x="404" y="363"/>
                  </a:lnTo>
                  <a:lnTo>
                    <a:pt x="404" y="323"/>
                  </a:lnTo>
                  <a:cubicBezTo>
                    <a:pt x="404" y="242"/>
                    <a:pt x="404" y="162"/>
                    <a:pt x="404" y="121"/>
                  </a:cubicBezTo>
                  <a:cubicBezTo>
                    <a:pt x="404" y="81"/>
                    <a:pt x="364" y="81"/>
                    <a:pt x="364" y="4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9527801">
              <a:off x="1598282" y="4840949"/>
              <a:ext cx="13781" cy="17909"/>
            </a:xfrm>
            <a:custGeom>
              <a:avLst/>
              <a:gdLst/>
              <a:ahLst/>
              <a:cxnLst/>
              <a:rect l="l" t="t" r="r" b="b"/>
              <a:pathLst>
                <a:path w="404" h="525" extrusionOk="0">
                  <a:moveTo>
                    <a:pt x="202" y="1"/>
                  </a:moveTo>
                  <a:lnTo>
                    <a:pt x="81" y="162"/>
                  </a:lnTo>
                  <a:cubicBezTo>
                    <a:pt x="81" y="162"/>
                    <a:pt x="81" y="202"/>
                    <a:pt x="41" y="202"/>
                  </a:cubicBezTo>
                  <a:cubicBezTo>
                    <a:pt x="0" y="283"/>
                    <a:pt x="0" y="364"/>
                    <a:pt x="0" y="444"/>
                  </a:cubicBezTo>
                  <a:lnTo>
                    <a:pt x="162" y="525"/>
                  </a:lnTo>
                  <a:cubicBezTo>
                    <a:pt x="323" y="444"/>
                    <a:pt x="404" y="283"/>
                    <a:pt x="363" y="122"/>
                  </a:cubicBezTo>
                  <a:cubicBezTo>
                    <a:pt x="323" y="41"/>
                    <a:pt x="283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9527801">
              <a:off x="2004245" y="4807561"/>
              <a:ext cx="42674" cy="35783"/>
            </a:xfrm>
            <a:custGeom>
              <a:avLst/>
              <a:gdLst/>
              <a:ahLst/>
              <a:cxnLst/>
              <a:rect l="l" t="t" r="r" b="b"/>
              <a:pathLst>
                <a:path w="1251" h="1049" extrusionOk="0">
                  <a:moveTo>
                    <a:pt x="534" y="1"/>
                  </a:moveTo>
                  <a:cubicBezTo>
                    <a:pt x="422" y="1"/>
                    <a:pt x="291" y="38"/>
                    <a:pt x="202" y="97"/>
                  </a:cubicBezTo>
                  <a:cubicBezTo>
                    <a:pt x="81" y="218"/>
                    <a:pt x="0" y="379"/>
                    <a:pt x="41" y="581"/>
                  </a:cubicBezTo>
                  <a:lnTo>
                    <a:pt x="121" y="742"/>
                  </a:lnTo>
                  <a:lnTo>
                    <a:pt x="242" y="863"/>
                  </a:lnTo>
                  <a:lnTo>
                    <a:pt x="363" y="944"/>
                  </a:lnTo>
                  <a:lnTo>
                    <a:pt x="404" y="944"/>
                  </a:lnTo>
                  <a:cubicBezTo>
                    <a:pt x="506" y="1021"/>
                    <a:pt x="624" y="1049"/>
                    <a:pt x="739" y="1049"/>
                  </a:cubicBezTo>
                  <a:cubicBezTo>
                    <a:pt x="804" y="1049"/>
                    <a:pt x="869" y="1039"/>
                    <a:pt x="928" y="1025"/>
                  </a:cubicBezTo>
                  <a:cubicBezTo>
                    <a:pt x="1089" y="944"/>
                    <a:pt x="1210" y="823"/>
                    <a:pt x="1251" y="662"/>
                  </a:cubicBezTo>
                  <a:lnTo>
                    <a:pt x="1170" y="339"/>
                  </a:lnTo>
                  <a:lnTo>
                    <a:pt x="1049" y="218"/>
                  </a:lnTo>
                  <a:lnTo>
                    <a:pt x="1049" y="178"/>
                  </a:lnTo>
                  <a:cubicBezTo>
                    <a:pt x="968" y="57"/>
                    <a:pt x="807" y="16"/>
                    <a:pt x="646" y="16"/>
                  </a:cubicBezTo>
                  <a:cubicBezTo>
                    <a:pt x="613" y="6"/>
                    <a:pt x="575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9527801">
              <a:off x="1700906" y="4588884"/>
              <a:ext cx="23435" cy="25140"/>
            </a:xfrm>
            <a:custGeom>
              <a:avLst/>
              <a:gdLst/>
              <a:ahLst/>
              <a:cxnLst/>
              <a:rect l="l" t="t" r="r" b="b"/>
              <a:pathLst>
                <a:path w="687" h="737" extrusionOk="0">
                  <a:moveTo>
                    <a:pt x="283" y="0"/>
                  </a:moveTo>
                  <a:lnTo>
                    <a:pt x="202" y="41"/>
                  </a:lnTo>
                  <a:lnTo>
                    <a:pt x="122" y="81"/>
                  </a:lnTo>
                  <a:lnTo>
                    <a:pt x="81" y="162"/>
                  </a:lnTo>
                  <a:lnTo>
                    <a:pt x="41" y="202"/>
                  </a:lnTo>
                  <a:cubicBezTo>
                    <a:pt x="1" y="323"/>
                    <a:pt x="1" y="404"/>
                    <a:pt x="41" y="525"/>
                  </a:cubicBezTo>
                  <a:cubicBezTo>
                    <a:pt x="75" y="658"/>
                    <a:pt x="191" y="737"/>
                    <a:pt x="322" y="737"/>
                  </a:cubicBezTo>
                  <a:cubicBezTo>
                    <a:pt x="349" y="737"/>
                    <a:pt x="376" y="733"/>
                    <a:pt x="404" y="726"/>
                  </a:cubicBezTo>
                  <a:lnTo>
                    <a:pt x="525" y="686"/>
                  </a:lnTo>
                  <a:lnTo>
                    <a:pt x="646" y="444"/>
                  </a:lnTo>
                  <a:cubicBezTo>
                    <a:pt x="686" y="363"/>
                    <a:pt x="686" y="283"/>
                    <a:pt x="646" y="202"/>
                  </a:cubicBezTo>
                  <a:lnTo>
                    <a:pt x="606" y="121"/>
                  </a:lnTo>
                  <a:lnTo>
                    <a:pt x="525" y="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9527801">
              <a:off x="2379985" y="4861567"/>
              <a:ext cx="23435" cy="25686"/>
            </a:xfrm>
            <a:custGeom>
              <a:avLst/>
              <a:gdLst/>
              <a:ahLst/>
              <a:cxnLst/>
              <a:rect l="l" t="t" r="r" b="b"/>
              <a:pathLst>
                <a:path w="687" h="753" extrusionOk="0">
                  <a:moveTo>
                    <a:pt x="375" y="0"/>
                  </a:moveTo>
                  <a:cubicBezTo>
                    <a:pt x="304" y="0"/>
                    <a:pt x="233" y="20"/>
                    <a:pt x="162" y="67"/>
                  </a:cubicBezTo>
                  <a:lnTo>
                    <a:pt x="122" y="147"/>
                  </a:lnTo>
                  <a:lnTo>
                    <a:pt x="1" y="309"/>
                  </a:lnTo>
                  <a:lnTo>
                    <a:pt x="1" y="430"/>
                  </a:lnTo>
                  <a:cubicBezTo>
                    <a:pt x="41" y="591"/>
                    <a:pt x="202" y="752"/>
                    <a:pt x="404" y="752"/>
                  </a:cubicBezTo>
                  <a:lnTo>
                    <a:pt x="485" y="752"/>
                  </a:lnTo>
                  <a:lnTo>
                    <a:pt x="606" y="712"/>
                  </a:lnTo>
                  <a:lnTo>
                    <a:pt x="646" y="631"/>
                  </a:lnTo>
                  <a:cubicBezTo>
                    <a:pt x="686" y="510"/>
                    <a:pt x="686" y="389"/>
                    <a:pt x="646" y="268"/>
                  </a:cubicBezTo>
                  <a:cubicBezTo>
                    <a:pt x="646" y="188"/>
                    <a:pt x="565" y="67"/>
                    <a:pt x="525" y="26"/>
                  </a:cubicBezTo>
                  <a:cubicBezTo>
                    <a:pt x="475" y="10"/>
                    <a:pt x="425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9527801">
              <a:off x="2388444" y="4627251"/>
              <a:ext cx="23401" cy="24799"/>
            </a:xfrm>
            <a:custGeom>
              <a:avLst/>
              <a:gdLst/>
              <a:ahLst/>
              <a:cxnLst/>
              <a:rect l="l" t="t" r="r" b="b"/>
              <a:pathLst>
                <a:path w="686" h="727" extrusionOk="0">
                  <a:moveTo>
                    <a:pt x="242" y="0"/>
                  </a:moveTo>
                  <a:lnTo>
                    <a:pt x="162" y="81"/>
                  </a:lnTo>
                  <a:lnTo>
                    <a:pt x="41" y="242"/>
                  </a:lnTo>
                  <a:cubicBezTo>
                    <a:pt x="0" y="323"/>
                    <a:pt x="0" y="404"/>
                    <a:pt x="41" y="444"/>
                  </a:cubicBezTo>
                  <a:lnTo>
                    <a:pt x="81" y="565"/>
                  </a:lnTo>
                  <a:lnTo>
                    <a:pt x="283" y="686"/>
                  </a:lnTo>
                  <a:cubicBezTo>
                    <a:pt x="323" y="726"/>
                    <a:pt x="363" y="726"/>
                    <a:pt x="444" y="726"/>
                  </a:cubicBezTo>
                  <a:lnTo>
                    <a:pt x="524" y="646"/>
                  </a:lnTo>
                  <a:lnTo>
                    <a:pt x="686" y="444"/>
                  </a:lnTo>
                  <a:cubicBezTo>
                    <a:pt x="686" y="363"/>
                    <a:pt x="686" y="323"/>
                    <a:pt x="686" y="242"/>
                  </a:cubicBezTo>
                  <a:lnTo>
                    <a:pt x="605" y="16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-9527801">
              <a:off x="1714809" y="4716433"/>
              <a:ext cx="24799" cy="25686"/>
            </a:xfrm>
            <a:custGeom>
              <a:avLst/>
              <a:gdLst/>
              <a:ahLst/>
              <a:cxnLst/>
              <a:rect l="l" t="t" r="r" b="b"/>
              <a:pathLst>
                <a:path w="727" h="753" extrusionOk="0">
                  <a:moveTo>
                    <a:pt x="323" y="0"/>
                  </a:moveTo>
                  <a:lnTo>
                    <a:pt x="202" y="40"/>
                  </a:lnTo>
                  <a:lnTo>
                    <a:pt x="121" y="121"/>
                  </a:lnTo>
                  <a:lnTo>
                    <a:pt x="41" y="282"/>
                  </a:lnTo>
                  <a:cubicBezTo>
                    <a:pt x="0" y="363"/>
                    <a:pt x="0" y="403"/>
                    <a:pt x="41" y="484"/>
                  </a:cubicBezTo>
                  <a:lnTo>
                    <a:pt x="81" y="605"/>
                  </a:lnTo>
                  <a:lnTo>
                    <a:pt x="283" y="726"/>
                  </a:lnTo>
                  <a:cubicBezTo>
                    <a:pt x="333" y="743"/>
                    <a:pt x="383" y="753"/>
                    <a:pt x="430" y="753"/>
                  </a:cubicBezTo>
                  <a:cubicBezTo>
                    <a:pt x="497" y="753"/>
                    <a:pt x="558" y="733"/>
                    <a:pt x="605" y="686"/>
                  </a:cubicBezTo>
                  <a:lnTo>
                    <a:pt x="646" y="605"/>
                  </a:lnTo>
                  <a:lnTo>
                    <a:pt x="726" y="444"/>
                  </a:lnTo>
                  <a:lnTo>
                    <a:pt x="726" y="323"/>
                  </a:lnTo>
                  <a:lnTo>
                    <a:pt x="646" y="161"/>
                  </a:lnTo>
                  <a:lnTo>
                    <a:pt x="565" y="8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-9527801">
              <a:off x="2057500" y="4927955"/>
              <a:ext cx="28927" cy="27528"/>
            </a:xfrm>
            <a:custGeom>
              <a:avLst/>
              <a:gdLst/>
              <a:ahLst/>
              <a:cxnLst/>
              <a:rect l="l" t="t" r="r" b="b"/>
              <a:pathLst>
                <a:path w="848" h="807" extrusionOk="0">
                  <a:moveTo>
                    <a:pt x="444" y="0"/>
                  </a:moveTo>
                  <a:lnTo>
                    <a:pt x="323" y="41"/>
                  </a:lnTo>
                  <a:cubicBezTo>
                    <a:pt x="122" y="81"/>
                    <a:pt x="1" y="242"/>
                    <a:pt x="1" y="444"/>
                  </a:cubicBezTo>
                  <a:lnTo>
                    <a:pt x="81" y="565"/>
                  </a:lnTo>
                  <a:lnTo>
                    <a:pt x="122" y="605"/>
                  </a:lnTo>
                  <a:cubicBezTo>
                    <a:pt x="202" y="726"/>
                    <a:pt x="323" y="807"/>
                    <a:pt x="485" y="807"/>
                  </a:cubicBezTo>
                  <a:lnTo>
                    <a:pt x="565" y="767"/>
                  </a:lnTo>
                  <a:lnTo>
                    <a:pt x="646" y="686"/>
                  </a:lnTo>
                  <a:cubicBezTo>
                    <a:pt x="807" y="605"/>
                    <a:pt x="848" y="404"/>
                    <a:pt x="767" y="242"/>
                  </a:cubicBezTo>
                  <a:cubicBezTo>
                    <a:pt x="767" y="162"/>
                    <a:pt x="727" y="121"/>
                    <a:pt x="646" y="41"/>
                  </a:cubicBezTo>
                  <a:lnTo>
                    <a:pt x="565" y="41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-9527801">
              <a:off x="1936739" y="4949904"/>
              <a:ext cx="26164" cy="27562"/>
            </a:xfrm>
            <a:custGeom>
              <a:avLst/>
              <a:gdLst/>
              <a:ahLst/>
              <a:cxnLst/>
              <a:rect l="l" t="t" r="r" b="b"/>
              <a:pathLst>
                <a:path w="767" h="808" extrusionOk="0">
                  <a:moveTo>
                    <a:pt x="323" y="1"/>
                  </a:moveTo>
                  <a:cubicBezTo>
                    <a:pt x="121" y="122"/>
                    <a:pt x="0" y="324"/>
                    <a:pt x="0" y="525"/>
                  </a:cubicBezTo>
                  <a:lnTo>
                    <a:pt x="41" y="687"/>
                  </a:lnTo>
                  <a:lnTo>
                    <a:pt x="202" y="807"/>
                  </a:lnTo>
                  <a:lnTo>
                    <a:pt x="323" y="807"/>
                  </a:lnTo>
                  <a:cubicBezTo>
                    <a:pt x="484" y="767"/>
                    <a:pt x="646" y="687"/>
                    <a:pt x="726" y="525"/>
                  </a:cubicBezTo>
                  <a:cubicBezTo>
                    <a:pt x="767" y="445"/>
                    <a:pt x="767" y="324"/>
                    <a:pt x="726" y="203"/>
                  </a:cubicBezTo>
                  <a:cubicBezTo>
                    <a:pt x="686" y="162"/>
                    <a:pt x="686" y="162"/>
                    <a:pt x="686" y="122"/>
                  </a:cubicBezTo>
                  <a:lnTo>
                    <a:pt x="605" y="41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-9527801">
              <a:off x="1891164" y="4304669"/>
              <a:ext cx="39911" cy="49428"/>
            </a:xfrm>
            <a:custGeom>
              <a:avLst/>
              <a:gdLst/>
              <a:ahLst/>
              <a:cxnLst/>
              <a:rect l="l" t="t" r="r" b="b"/>
              <a:pathLst>
                <a:path w="1170" h="1449" extrusionOk="0">
                  <a:moveTo>
                    <a:pt x="701" y="1"/>
                  </a:moveTo>
                  <a:cubicBezTo>
                    <a:pt x="668" y="1"/>
                    <a:pt x="636" y="4"/>
                    <a:pt x="605" y="11"/>
                  </a:cubicBezTo>
                  <a:lnTo>
                    <a:pt x="403" y="172"/>
                  </a:lnTo>
                  <a:lnTo>
                    <a:pt x="323" y="252"/>
                  </a:lnTo>
                  <a:cubicBezTo>
                    <a:pt x="282" y="293"/>
                    <a:pt x="202" y="414"/>
                    <a:pt x="202" y="494"/>
                  </a:cubicBezTo>
                  <a:lnTo>
                    <a:pt x="121" y="615"/>
                  </a:lnTo>
                  <a:lnTo>
                    <a:pt x="40" y="736"/>
                  </a:lnTo>
                  <a:lnTo>
                    <a:pt x="40" y="817"/>
                  </a:lnTo>
                  <a:cubicBezTo>
                    <a:pt x="0" y="898"/>
                    <a:pt x="0" y="978"/>
                    <a:pt x="0" y="1059"/>
                  </a:cubicBezTo>
                  <a:lnTo>
                    <a:pt x="121" y="1301"/>
                  </a:lnTo>
                  <a:lnTo>
                    <a:pt x="282" y="1382"/>
                  </a:lnTo>
                  <a:lnTo>
                    <a:pt x="363" y="1422"/>
                  </a:lnTo>
                  <a:cubicBezTo>
                    <a:pt x="430" y="1439"/>
                    <a:pt x="490" y="1449"/>
                    <a:pt x="546" y="1449"/>
                  </a:cubicBezTo>
                  <a:cubicBezTo>
                    <a:pt x="625" y="1449"/>
                    <a:pt x="695" y="1429"/>
                    <a:pt x="766" y="1382"/>
                  </a:cubicBezTo>
                  <a:lnTo>
                    <a:pt x="887" y="1220"/>
                  </a:lnTo>
                  <a:lnTo>
                    <a:pt x="968" y="1059"/>
                  </a:lnTo>
                  <a:lnTo>
                    <a:pt x="968" y="978"/>
                  </a:lnTo>
                  <a:lnTo>
                    <a:pt x="1089" y="817"/>
                  </a:lnTo>
                  <a:lnTo>
                    <a:pt x="1170" y="656"/>
                  </a:lnTo>
                  <a:lnTo>
                    <a:pt x="1170" y="373"/>
                  </a:lnTo>
                  <a:cubicBezTo>
                    <a:pt x="1067" y="101"/>
                    <a:pt x="879" y="1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9527801">
              <a:off x="2089394" y="4191689"/>
              <a:ext cx="22070" cy="25891"/>
            </a:xfrm>
            <a:custGeom>
              <a:avLst/>
              <a:gdLst/>
              <a:ahLst/>
              <a:cxnLst/>
              <a:rect l="l" t="t" r="r" b="b"/>
              <a:pathLst>
                <a:path w="647" h="759" extrusionOk="0">
                  <a:moveTo>
                    <a:pt x="348" y="0"/>
                  </a:moveTo>
                  <a:cubicBezTo>
                    <a:pt x="248" y="0"/>
                    <a:pt x="142" y="46"/>
                    <a:pt x="81" y="137"/>
                  </a:cubicBezTo>
                  <a:cubicBezTo>
                    <a:pt x="1" y="217"/>
                    <a:pt x="1" y="379"/>
                    <a:pt x="41" y="500"/>
                  </a:cubicBezTo>
                  <a:cubicBezTo>
                    <a:pt x="81" y="621"/>
                    <a:pt x="162" y="701"/>
                    <a:pt x="243" y="741"/>
                  </a:cubicBezTo>
                  <a:cubicBezTo>
                    <a:pt x="266" y="753"/>
                    <a:pt x="294" y="758"/>
                    <a:pt x="322" y="758"/>
                  </a:cubicBezTo>
                  <a:cubicBezTo>
                    <a:pt x="391" y="758"/>
                    <a:pt x="468" y="730"/>
                    <a:pt x="525" y="701"/>
                  </a:cubicBezTo>
                  <a:lnTo>
                    <a:pt x="565" y="621"/>
                  </a:lnTo>
                  <a:lnTo>
                    <a:pt x="606" y="540"/>
                  </a:lnTo>
                  <a:lnTo>
                    <a:pt x="646" y="419"/>
                  </a:lnTo>
                  <a:lnTo>
                    <a:pt x="646" y="298"/>
                  </a:lnTo>
                  <a:lnTo>
                    <a:pt x="606" y="177"/>
                  </a:lnTo>
                  <a:lnTo>
                    <a:pt x="565" y="137"/>
                  </a:lnTo>
                  <a:lnTo>
                    <a:pt x="485" y="56"/>
                  </a:lnTo>
                  <a:lnTo>
                    <a:pt x="444" y="16"/>
                  </a:lnTo>
                  <a:cubicBezTo>
                    <a:pt x="414" y="5"/>
                    <a:pt x="381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-9527801">
              <a:off x="2228703" y="4324184"/>
              <a:ext cx="39911" cy="42708"/>
            </a:xfrm>
            <a:custGeom>
              <a:avLst/>
              <a:gdLst/>
              <a:ahLst/>
              <a:cxnLst/>
              <a:rect l="l" t="t" r="r" b="b"/>
              <a:pathLst>
                <a:path w="1170" h="1252" extrusionOk="0">
                  <a:moveTo>
                    <a:pt x="525" y="1"/>
                  </a:moveTo>
                  <a:cubicBezTo>
                    <a:pt x="162" y="122"/>
                    <a:pt x="0" y="525"/>
                    <a:pt x="81" y="888"/>
                  </a:cubicBezTo>
                  <a:cubicBezTo>
                    <a:pt x="121" y="969"/>
                    <a:pt x="162" y="1090"/>
                    <a:pt x="242" y="1130"/>
                  </a:cubicBezTo>
                  <a:lnTo>
                    <a:pt x="404" y="1211"/>
                  </a:lnTo>
                  <a:lnTo>
                    <a:pt x="525" y="1251"/>
                  </a:lnTo>
                  <a:lnTo>
                    <a:pt x="686" y="1251"/>
                  </a:lnTo>
                  <a:lnTo>
                    <a:pt x="928" y="1170"/>
                  </a:lnTo>
                  <a:lnTo>
                    <a:pt x="1089" y="1009"/>
                  </a:lnTo>
                  <a:lnTo>
                    <a:pt x="1170" y="807"/>
                  </a:lnTo>
                  <a:lnTo>
                    <a:pt x="1170" y="565"/>
                  </a:lnTo>
                  <a:lnTo>
                    <a:pt x="1049" y="243"/>
                  </a:lnTo>
                  <a:lnTo>
                    <a:pt x="888" y="8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-9527801">
              <a:off x="1972794" y="4323683"/>
              <a:ext cx="39945" cy="39297"/>
            </a:xfrm>
            <a:custGeom>
              <a:avLst/>
              <a:gdLst/>
              <a:ahLst/>
              <a:cxnLst/>
              <a:rect l="l" t="t" r="r" b="b"/>
              <a:pathLst>
                <a:path w="1171" h="1152" extrusionOk="0">
                  <a:moveTo>
                    <a:pt x="556" y="0"/>
                  </a:moveTo>
                  <a:cubicBezTo>
                    <a:pt x="413" y="0"/>
                    <a:pt x="270" y="36"/>
                    <a:pt x="162" y="144"/>
                  </a:cubicBezTo>
                  <a:lnTo>
                    <a:pt x="81" y="305"/>
                  </a:lnTo>
                  <a:lnTo>
                    <a:pt x="1" y="426"/>
                  </a:lnTo>
                  <a:lnTo>
                    <a:pt x="1" y="708"/>
                  </a:lnTo>
                  <a:cubicBezTo>
                    <a:pt x="122" y="991"/>
                    <a:pt x="364" y="1152"/>
                    <a:pt x="646" y="1152"/>
                  </a:cubicBezTo>
                  <a:lnTo>
                    <a:pt x="727" y="1152"/>
                  </a:lnTo>
                  <a:lnTo>
                    <a:pt x="888" y="1112"/>
                  </a:lnTo>
                  <a:lnTo>
                    <a:pt x="1009" y="1031"/>
                  </a:lnTo>
                  <a:lnTo>
                    <a:pt x="1130" y="870"/>
                  </a:lnTo>
                  <a:cubicBezTo>
                    <a:pt x="1170" y="708"/>
                    <a:pt x="1170" y="587"/>
                    <a:pt x="1130" y="426"/>
                  </a:cubicBezTo>
                  <a:cubicBezTo>
                    <a:pt x="1090" y="224"/>
                    <a:pt x="928" y="103"/>
                    <a:pt x="767" y="23"/>
                  </a:cubicBezTo>
                  <a:cubicBezTo>
                    <a:pt x="700" y="9"/>
                    <a:pt x="628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-9527801">
              <a:off x="1570743" y="4185867"/>
              <a:ext cx="22070" cy="26198"/>
            </a:xfrm>
            <a:custGeom>
              <a:avLst/>
              <a:gdLst/>
              <a:ahLst/>
              <a:cxnLst/>
              <a:rect l="l" t="t" r="r" b="b"/>
              <a:pathLst>
                <a:path w="647" h="768" extrusionOk="0">
                  <a:moveTo>
                    <a:pt x="243" y="1"/>
                  </a:moveTo>
                  <a:lnTo>
                    <a:pt x="82" y="41"/>
                  </a:lnTo>
                  <a:cubicBezTo>
                    <a:pt x="1" y="162"/>
                    <a:pt x="1" y="323"/>
                    <a:pt x="82" y="444"/>
                  </a:cubicBezTo>
                  <a:cubicBezTo>
                    <a:pt x="122" y="525"/>
                    <a:pt x="162" y="565"/>
                    <a:pt x="162" y="646"/>
                  </a:cubicBezTo>
                  <a:lnTo>
                    <a:pt x="324" y="767"/>
                  </a:lnTo>
                  <a:lnTo>
                    <a:pt x="606" y="646"/>
                  </a:lnTo>
                  <a:lnTo>
                    <a:pt x="646" y="444"/>
                  </a:lnTo>
                  <a:cubicBezTo>
                    <a:pt x="566" y="364"/>
                    <a:pt x="525" y="323"/>
                    <a:pt x="485" y="243"/>
                  </a:cubicBezTo>
                  <a:cubicBezTo>
                    <a:pt x="404" y="162"/>
                    <a:pt x="324" y="8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-9527801">
              <a:off x="2026345" y="4521396"/>
              <a:ext cx="33054" cy="35920"/>
            </a:xfrm>
            <a:custGeom>
              <a:avLst/>
              <a:gdLst/>
              <a:ahLst/>
              <a:cxnLst/>
              <a:rect l="l" t="t" r="r" b="b"/>
              <a:pathLst>
                <a:path w="969" h="1053" extrusionOk="0">
                  <a:moveTo>
                    <a:pt x="404" y="1"/>
                  </a:moveTo>
                  <a:lnTo>
                    <a:pt x="323" y="41"/>
                  </a:lnTo>
                  <a:lnTo>
                    <a:pt x="162" y="202"/>
                  </a:lnTo>
                  <a:lnTo>
                    <a:pt x="41" y="404"/>
                  </a:lnTo>
                  <a:cubicBezTo>
                    <a:pt x="41" y="485"/>
                    <a:pt x="0" y="565"/>
                    <a:pt x="41" y="646"/>
                  </a:cubicBezTo>
                  <a:lnTo>
                    <a:pt x="162" y="888"/>
                  </a:lnTo>
                  <a:lnTo>
                    <a:pt x="323" y="969"/>
                  </a:lnTo>
                  <a:lnTo>
                    <a:pt x="404" y="1009"/>
                  </a:lnTo>
                  <a:cubicBezTo>
                    <a:pt x="450" y="1040"/>
                    <a:pt x="502" y="1053"/>
                    <a:pt x="555" y="1053"/>
                  </a:cubicBezTo>
                  <a:cubicBezTo>
                    <a:pt x="642" y="1053"/>
                    <a:pt x="732" y="1018"/>
                    <a:pt x="807" y="969"/>
                  </a:cubicBezTo>
                  <a:lnTo>
                    <a:pt x="928" y="807"/>
                  </a:lnTo>
                  <a:lnTo>
                    <a:pt x="968" y="646"/>
                  </a:lnTo>
                  <a:lnTo>
                    <a:pt x="968" y="444"/>
                  </a:lnTo>
                  <a:lnTo>
                    <a:pt x="928" y="283"/>
                  </a:lnTo>
                  <a:lnTo>
                    <a:pt x="767" y="81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9527801">
              <a:off x="1901006" y="4539862"/>
              <a:ext cx="35783" cy="37182"/>
            </a:xfrm>
            <a:custGeom>
              <a:avLst/>
              <a:gdLst/>
              <a:ahLst/>
              <a:cxnLst/>
              <a:rect l="l" t="t" r="r" b="b"/>
              <a:pathLst>
                <a:path w="1049" h="1090" extrusionOk="0">
                  <a:moveTo>
                    <a:pt x="282" y="0"/>
                  </a:moveTo>
                  <a:lnTo>
                    <a:pt x="161" y="81"/>
                  </a:lnTo>
                  <a:lnTo>
                    <a:pt x="81" y="202"/>
                  </a:lnTo>
                  <a:cubicBezTo>
                    <a:pt x="0" y="363"/>
                    <a:pt x="0" y="525"/>
                    <a:pt x="81" y="686"/>
                  </a:cubicBezTo>
                  <a:cubicBezTo>
                    <a:pt x="121" y="847"/>
                    <a:pt x="242" y="1009"/>
                    <a:pt x="444" y="1089"/>
                  </a:cubicBezTo>
                  <a:lnTo>
                    <a:pt x="645" y="1089"/>
                  </a:lnTo>
                  <a:lnTo>
                    <a:pt x="807" y="1009"/>
                  </a:lnTo>
                  <a:lnTo>
                    <a:pt x="968" y="888"/>
                  </a:lnTo>
                  <a:cubicBezTo>
                    <a:pt x="1049" y="726"/>
                    <a:pt x="1049" y="525"/>
                    <a:pt x="1008" y="363"/>
                  </a:cubicBezTo>
                  <a:cubicBezTo>
                    <a:pt x="928" y="12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9527801">
              <a:off x="1648718" y="4512597"/>
              <a:ext cx="15146" cy="19307"/>
            </a:xfrm>
            <a:custGeom>
              <a:avLst/>
              <a:gdLst/>
              <a:ahLst/>
              <a:cxnLst/>
              <a:rect l="l" t="t" r="r" b="b"/>
              <a:pathLst>
                <a:path w="444" h="566" extrusionOk="0">
                  <a:moveTo>
                    <a:pt x="282" y="1"/>
                  </a:moveTo>
                  <a:cubicBezTo>
                    <a:pt x="202" y="1"/>
                    <a:pt x="121" y="41"/>
                    <a:pt x="81" y="122"/>
                  </a:cubicBezTo>
                  <a:cubicBezTo>
                    <a:pt x="0" y="283"/>
                    <a:pt x="41" y="445"/>
                    <a:pt x="162" y="566"/>
                  </a:cubicBezTo>
                  <a:lnTo>
                    <a:pt x="323" y="566"/>
                  </a:lnTo>
                  <a:lnTo>
                    <a:pt x="363" y="364"/>
                  </a:lnTo>
                  <a:cubicBezTo>
                    <a:pt x="444" y="283"/>
                    <a:pt x="444" y="203"/>
                    <a:pt x="403" y="122"/>
                  </a:cubicBezTo>
                  <a:lnTo>
                    <a:pt x="363" y="41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9527801">
              <a:off x="1696336" y="4417295"/>
              <a:ext cx="23435" cy="26710"/>
            </a:xfrm>
            <a:custGeom>
              <a:avLst/>
              <a:gdLst/>
              <a:ahLst/>
              <a:cxnLst/>
              <a:rect l="l" t="t" r="r" b="b"/>
              <a:pathLst>
                <a:path w="687" h="783" extrusionOk="0">
                  <a:moveTo>
                    <a:pt x="404" y="1"/>
                  </a:moveTo>
                  <a:cubicBezTo>
                    <a:pt x="283" y="1"/>
                    <a:pt x="162" y="41"/>
                    <a:pt x="81" y="162"/>
                  </a:cubicBezTo>
                  <a:cubicBezTo>
                    <a:pt x="1" y="283"/>
                    <a:pt x="1" y="404"/>
                    <a:pt x="41" y="525"/>
                  </a:cubicBezTo>
                  <a:cubicBezTo>
                    <a:pt x="81" y="646"/>
                    <a:pt x="162" y="767"/>
                    <a:pt x="283" y="767"/>
                  </a:cubicBezTo>
                  <a:cubicBezTo>
                    <a:pt x="313" y="777"/>
                    <a:pt x="343" y="782"/>
                    <a:pt x="373" y="782"/>
                  </a:cubicBezTo>
                  <a:cubicBezTo>
                    <a:pt x="462" y="782"/>
                    <a:pt x="545" y="737"/>
                    <a:pt x="606" y="646"/>
                  </a:cubicBezTo>
                  <a:lnTo>
                    <a:pt x="646" y="606"/>
                  </a:lnTo>
                  <a:lnTo>
                    <a:pt x="686" y="445"/>
                  </a:lnTo>
                  <a:lnTo>
                    <a:pt x="686" y="364"/>
                  </a:lnTo>
                  <a:lnTo>
                    <a:pt x="646" y="203"/>
                  </a:lnTo>
                  <a:lnTo>
                    <a:pt x="565" y="122"/>
                  </a:lnTo>
                  <a:lnTo>
                    <a:pt x="485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9527801">
              <a:off x="1959221" y="3964556"/>
              <a:ext cx="15180" cy="16544"/>
            </a:xfrm>
            <a:custGeom>
              <a:avLst/>
              <a:gdLst/>
              <a:ahLst/>
              <a:cxnLst/>
              <a:rect l="l" t="t" r="r" b="b"/>
              <a:pathLst>
                <a:path w="445" h="485" extrusionOk="0">
                  <a:moveTo>
                    <a:pt x="121" y="1"/>
                  </a:moveTo>
                  <a:lnTo>
                    <a:pt x="0" y="202"/>
                  </a:lnTo>
                  <a:lnTo>
                    <a:pt x="41" y="243"/>
                  </a:lnTo>
                  <a:cubicBezTo>
                    <a:pt x="41" y="283"/>
                    <a:pt x="41" y="283"/>
                    <a:pt x="41" y="323"/>
                  </a:cubicBezTo>
                  <a:cubicBezTo>
                    <a:pt x="41" y="364"/>
                    <a:pt x="81" y="444"/>
                    <a:pt x="162" y="485"/>
                  </a:cubicBezTo>
                  <a:cubicBezTo>
                    <a:pt x="242" y="485"/>
                    <a:pt x="323" y="485"/>
                    <a:pt x="404" y="444"/>
                  </a:cubicBezTo>
                  <a:lnTo>
                    <a:pt x="404" y="364"/>
                  </a:lnTo>
                  <a:cubicBezTo>
                    <a:pt x="444" y="323"/>
                    <a:pt x="444" y="243"/>
                    <a:pt x="404" y="202"/>
                  </a:cubicBezTo>
                  <a:cubicBezTo>
                    <a:pt x="363" y="41"/>
                    <a:pt x="202" y="4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9527801">
              <a:off x="1913717" y="4669655"/>
              <a:ext cx="39945" cy="39911"/>
            </a:xfrm>
            <a:custGeom>
              <a:avLst/>
              <a:gdLst/>
              <a:ahLst/>
              <a:cxnLst/>
              <a:rect l="l" t="t" r="r" b="b"/>
              <a:pathLst>
                <a:path w="1171" h="1170" extrusionOk="0">
                  <a:moveTo>
                    <a:pt x="606" y="0"/>
                  </a:moveTo>
                  <a:cubicBezTo>
                    <a:pt x="364" y="0"/>
                    <a:pt x="162" y="121"/>
                    <a:pt x="41" y="323"/>
                  </a:cubicBezTo>
                  <a:lnTo>
                    <a:pt x="1" y="484"/>
                  </a:lnTo>
                  <a:lnTo>
                    <a:pt x="1" y="645"/>
                  </a:lnTo>
                  <a:lnTo>
                    <a:pt x="41" y="807"/>
                  </a:lnTo>
                  <a:cubicBezTo>
                    <a:pt x="162" y="968"/>
                    <a:pt x="364" y="1089"/>
                    <a:pt x="566" y="1170"/>
                  </a:cubicBezTo>
                  <a:lnTo>
                    <a:pt x="727" y="1170"/>
                  </a:lnTo>
                  <a:lnTo>
                    <a:pt x="848" y="1129"/>
                  </a:lnTo>
                  <a:lnTo>
                    <a:pt x="1009" y="1008"/>
                  </a:lnTo>
                  <a:cubicBezTo>
                    <a:pt x="1130" y="847"/>
                    <a:pt x="1170" y="645"/>
                    <a:pt x="1090" y="444"/>
                  </a:cubicBezTo>
                  <a:cubicBezTo>
                    <a:pt x="1049" y="202"/>
                    <a:pt x="848" y="4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9527801">
              <a:off x="2416946" y="4419861"/>
              <a:ext cx="27562" cy="27085"/>
            </a:xfrm>
            <a:custGeom>
              <a:avLst/>
              <a:gdLst/>
              <a:ahLst/>
              <a:cxnLst/>
              <a:rect l="l" t="t" r="r" b="b"/>
              <a:pathLst>
                <a:path w="808" h="794" extrusionOk="0">
                  <a:moveTo>
                    <a:pt x="364" y="1"/>
                  </a:moveTo>
                  <a:cubicBezTo>
                    <a:pt x="283" y="41"/>
                    <a:pt x="202" y="82"/>
                    <a:pt x="122" y="162"/>
                  </a:cubicBezTo>
                  <a:lnTo>
                    <a:pt x="81" y="162"/>
                  </a:lnTo>
                  <a:lnTo>
                    <a:pt x="1" y="323"/>
                  </a:lnTo>
                  <a:lnTo>
                    <a:pt x="1" y="444"/>
                  </a:lnTo>
                  <a:lnTo>
                    <a:pt x="1" y="525"/>
                  </a:lnTo>
                  <a:cubicBezTo>
                    <a:pt x="41" y="646"/>
                    <a:pt x="122" y="727"/>
                    <a:pt x="243" y="767"/>
                  </a:cubicBezTo>
                  <a:cubicBezTo>
                    <a:pt x="293" y="784"/>
                    <a:pt x="350" y="794"/>
                    <a:pt x="411" y="794"/>
                  </a:cubicBezTo>
                  <a:cubicBezTo>
                    <a:pt x="497" y="794"/>
                    <a:pt x="592" y="774"/>
                    <a:pt x="686" y="727"/>
                  </a:cubicBezTo>
                  <a:lnTo>
                    <a:pt x="727" y="646"/>
                  </a:lnTo>
                  <a:lnTo>
                    <a:pt x="807" y="485"/>
                  </a:lnTo>
                  <a:lnTo>
                    <a:pt x="807" y="364"/>
                  </a:lnTo>
                  <a:lnTo>
                    <a:pt x="807" y="323"/>
                  </a:lnTo>
                  <a:cubicBezTo>
                    <a:pt x="767" y="203"/>
                    <a:pt x="686" y="82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9527801">
              <a:off x="2119767" y="4546350"/>
              <a:ext cx="31690" cy="36602"/>
            </a:xfrm>
            <a:custGeom>
              <a:avLst/>
              <a:gdLst/>
              <a:ahLst/>
              <a:cxnLst/>
              <a:rect l="l" t="t" r="r" b="b"/>
              <a:pathLst>
                <a:path w="929" h="1073" extrusionOk="0">
                  <a:moveTo>
                    <a:pt x="404" y="1"/>
                  </a:moveTo>
                  <a:lnTo>
                    <a:pt x="243" y="41"/>
                  </a:lnTo>
                  <a:lnTo>
                    <a:pt x="81" y="243"/>
                  </a:lnTo>
                  <a:lnTo>
                    <a:pt x="1" y="445"/>
                  </a:lnTo>
                  <a:lnTo>
                    <a:pt x="1" y="687"/>
                  </a:lnTo>
                  <a:cubicBezTo>
                    <a:pt x="115" y="1002"/>
                    <a:pt x="291" y="1073"/>
                    <a:pt x="427" y="1073"/>
                  </a:cubicBezTo>
                  <a:cubicBezTo>
                    <a:pt x="482" y="1073"/>
                    <a:pt x="530" y="1061"/>
                    <a:pt x="565" y="1049"/>
                  </a:cubicBezTo>
                  <a:lnTo>
                    <a:pt x="727" y="928"/>
                  </a:lnTo>
                  <a:lnTo>
                    <a:pt x="888" y="727"/>
                  </a:lnTo>
                  <a:cubicBezTo>
                    <a:pt x="928" y="606"/>
                    <a:pt x="928" y="485"/>
                    <a:pt x="928" y="364"/>
                  </a:cubicBezTo>
                  <a:lnTo>
                    <a:pt x="807" y="122"/>
                  </a:lnTo>
                  <a:lnTo>
                    <a:pt x="646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9527801">
              <a:off x="2162198" y="4780630"/>
              <a:ext cx="38546" cy="42810"/>
            </a:xfrm>
            <a:custGeom>
              <a:avLst/>
              <a:gdLst/>
              <a:ahLst/>
              <a:cxnLst/>
              <a:rect l="l" t="t" r="r" b="b"/>
              <a:pathLst>
                <a:path w="1130" h="1255" extrusionOk="0">
                  <a:moveTo>
                    <a:pt x="528" y="1"/>
                  </a:moveTo>
                  <a:cubicBezTo>
                    <a:pt x="417" y="1"/>
                    <a:pt x="301" y="35"/>
                    <a:pt x="202" y="85"/>
                  </a:cubicBezTo>
                  <a:lnTo>
                    <a:pt x="81" y="246"/>
                  </a:lnTo>
                  <a:lnTo>
                    <a:pt x="0" y="408"/>
                  </a:lnTo>
                  <a:lnTo>
                    <a:pt x="0" y="609"/>
                  </a:lnTo>
                  <a:cubicBezTo>
                    <a:pt x="0" y="649"/>
                    <a:pt x="40" y="690"/>
                    <a:pt x="40" y="730"/>
                  </a:cubicBezTo>
                  <a:cubicBezTo>
                    <a:pt x="121" y="1053"/>
                    <a:pt x="403" y="1254"/>
                    <a:pt x="726" y="1254"/>
                  </a:cubicBezTo>
                  <a:lnTo>
                    <a:pt x="887" y="1174"/>
                  </a:lnTo>
                  <a:lnTo>
                    <a:pt x="968" y="1093"/>
                  </a:lnTo>
                  <a:lnTo>
                    <a:pt x="1089" y="972"/>
                  </a:lnTo>
                  <a:cubicBezTo>
                    <a:pt x="1129" y="770"/>
                    <a:pt x="1129" y="609"/>
                    <a:pt x="1089" y="448"/>
                  </a:cubicBezTo>
                  <a:cubicBezTo>
                    <a:pt x="1008" y="246"/>
                    <a:pt x="887" y="125"/>
                    <a:pt x="726" y="45"/>
                  </a:cubicBezTo>
                  <a:cubicBezTo>
                    <a:pt x="664" y="14"/>
                    <a:pt x="59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9527801">
              <a:off x="1827881" y="4155969"/>
              <a:ext cx="23401" cy="23401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242" y="0"/>
                  </a:moveTo>
                  <a:lnTo>
                    <a:pt x="161" y="81"/>
                  </a:lnTo>
                  <a:lnTo>
                    <a:pt x="40" y="242"/>
                  </a:lnTo>
                  <a:cubicBezTo>
                    <a:pt x="0" y="283"/>
                    <a:pt x="0" y="363"/>
                    <a:pt x="40" y="444"/>
                  </a:cubicBezTo>
                  <a:lnTo>
                    <a:pt x="81" y="565"/>
                  </a:lnTo>
                  <a:lnTo>
                    <a:pt x="282" y="686"/>
                  </a:lnTo>
                  <a:lnTo>
                    <a:pt x="444" y="686"/>
                  </a:lnTo>
                  <a:lnTo>
                    <a:pt x="524" y="605"/>
                  </a:lnTo>
                  <a:lnTo>
                    <a:pt x="645" y="404"/>
                  </a:lnTo>
                  <a:cubicBezTo>
                    <a:pt x="686" y="363"/>
                    <a:pt x="686" y="283"/>
                    <a:pt x="686" y="242"/>
                  </a:cubicBezTo>
                  <a:lnTo>
                    <a:pt x="605" y="16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9527801">
              <a:off x="2454033" y="4158152"/>
              <a:ext cx="19307" cy="15419"/>
            </a:xfrm>
            <a:custGeom>
              <a:avLst/>
              <a:gdLst/>
              <a:ahLst/>
              <a:cxnLst/>
              <a:rect l="l" t="t" r="r" b="b"/>
              <a:pathLst>
                <a:path w="566" h="452" extrusionOk="0">
                  <a:moveTo>
                    <a:pt x="330" y="0"/>
                  </a:moveTo>
                  <a:cubicBezTo>
                    <a:pt x="289" y="0"/>
                    <a:pt x="245" y="10"/>
                    <a:pt x="202" y="32"/>
                  </a:cubicBezTo>
                  <a:cubicBezTo>
                    <a:pt x="81" y="72"/>
                    <a:pt x="1" y="193"/>
                    <a:pt x="41" y="355"/>
                  </a:cubicBezTo>
                  <a:lnTo>
                    <a:pt x="121" y="435"/>
                  </a:lnTo>
                  <a:cubicBezTo>
                    <a:pt x="154" y="446"/>
                    <a:pt x="189" y="451"/>
                    <a:pt x="225" y="451"/>
                  </a:cubicBezTo>
                  <a:cubicBezTo>
                    <a:pt x="323" y="451"/>
                    <a:pt x="425" y="414"/>
                    <a:pt x="484" y="355"/>
                  </a:cubicBezTo>
                  <a:lnTo>
                    <a:pt x="565" y="234"/>
                  </a:lnTo>
                  <a:lnTo>
                    <a:pt x="565" y="193"/>
                  </a:lnTo>
                  <a:cubicBezTo>
                    <a:pt x="536" y="75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/>
          <p:nvPr/>
        </p:nvSpPr>
        <p:spPr>
          <a:xfrm rot="-5400000">
            <a:off x="8259627" y="82874"/>
            <a:ext cx="248775" cy="247878"/>
          </a:xfrm>
          <a:custGeom>
            <a:avLst/>
            <a:gdLst/>
            <a:ahLst/>
            <a:cxnLst/>
            <a:rect l="l" t="t" r="r" b="b"/>
            <a:pathLst>
              <a:path w="6897" h="6897" extrusionOk="0">
                <a:moveTo>
                  <a:pt x="3469" y="1"/>
                </a:moveTo>
                <a:cubicBezTo>
                  <a:pt x="1573" y="1"/>
                  <a:pt x="1" y="1533"/>
                  <a:pt x="1" y="3429"/>
                </a:cubicBezTo>
                <a:cubicBezTo>
                  <a:pt x="1" y="5364"/>
                  <a:pt x="1573" y="6897"/>
                  <a:pt x="3469" y="6897"/>
                </a:cubicBezTo>
                <a:cubicBezTo>
                  <a:pt x="5364" y="6897"/>
                  <a:pt x="6897" y="5364"/>
                  <a:pt x="6897" y="3429"/>
                </a:cubicBezTo>
                <a:cubicBezTo>
                  <a:pt x="6897" y="1533"/>
                  <a:pt x="5364" y="1"/>
                  <a:pt x="3469" y="1"/>
                </a:cubicBezTo>
                <a:close/>
              </a:path>
            </a:pathLst>
          </a:custGeom>
          <a:solidFill>
            <a:schemeClr val="accent2">
              <a:alpha val="607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40211">
            <a:off x="4216665" y="3528768"/>
            <a:ext cx="1445608" cy="2282573"/>
            <a:chOff x="3774651" y="3335219"/>
            <a:chExt cx="1496659" cy="2317501"/>
          </a:xfrm>
        </p:grpSpPr>
        <p:sp>
          <p:nvSpPr>
            <p:cNvPr id="95" name="Google Shape;95;p2"/>
            <p:cNvSpPr/>
            <p:nvPr/>
          </p:nvSpPr>
          <p:spPr>
            <a:xfrm rot="-6495022">
              <a:off x="3931979" y="4877370"/>
              <a:ext cx="1463322" cy="122594"/>
            </a:xfrm>
            <a:custGeom>
              <a:avLst/>
              <a:gdLst/>
              <a:ahLst/>
              <a:cxnLst/>
              <a:rect l="l" t="t" r="r" b="b"/>
              <a:pathLst>
                <a:path w="42899" h="3594" extrusionOk="0">
                  <a:moveTo>
                    <a:pt x="23678" y="1"/>
                  </a:moveTo>
                  <a:cubicBezTo>
                    <a:pt x="21774" y="1"/>
                    <a:pt x="19864" y="63"/>
                    <a:pt x="17935" y="201"/>
                  </a:cubicBezTo>
                  <a:cubicBezTo>
                    <a:pt x="12288" y="604"/>
                    <a:pt x="6642" y="1572"/>
                    <a:pt x="1158" y="3064"/>
                  </a:cubicBezTo>
                  <a:lnTo>
                    <a:pt x="149" y="3347"/>
                  </a:lnTo>
                  <a:cubicBezTo>
                    <a:pt x="0" y="3384"/>
                    <a:pt x="23" y="3593"/>
                    <a:pt x="123" y="3593"/>
                  </a:cubicBezTo>
                  <a:cubicBezTo>
                    <a:pt x="131" y="3593"/>
                    <a:pt x="140" y="3592"/>
                    <a:pt x="149" y="3589"/>
                  </a:cubicBezTo>
                  <a:lnTo>
                    <a:pt x="190" y="3589"/>
                  </a:lnTo>
                  <a:cubicBezTo>
                    <a:pt x="2892" y="2782"/>
                    <a:pt x="5675" y="2137"/>
                    <a:pt x="8498" y="1612"/>
                  </a:cubicBezTo>
                  <a:cubicBezTo>
                    <a:pt x="11240" y="1128"/>
                    <a:pt x="14023" y="725"/>
                    <a:pt x="16846" y="524"/>
                  </a:cubicBezTo>
                  <a:cubicBezTo>
                    <a:pt x="19177" y="321"/>
                    <a:pt x="21536" y="231"/>
                    <a:pt x="23900" y="231"/>
                  </a:cubicBezTo>
                  <a:cubicBezTo>
                    <a:pt x="24358" y="231"/>
                    <a:pt x="24816" y="235"/>
                    <a:pt x="25274" y="241"/>
                  </a:cubicBezTo>
                  <a:cubicBezTo>
                    <a:pt x="28057" y="282"/>
                    <a:pt x="30799" y="483"/>
                    <a:pt x="33542" y="846"/>
                  </a:cubicBezTo>
                  <a:cubicBezTo>
                    <a:pt x="36284" y="1169"/>
                    <a:pt x="39027" y="1653"/>
                    <a:pt x="41688" y="2298"/>
                  </a:cubicBezTo>
                  <a:lnTo>
                    <a:pt x="42656" y="2540"/>
                  </a:lnTo>
                  <a:cubicBezTo>
                    <a:pt x="42818" y="2540"/>
                    <a:pt x="42898" y="2338"/>
                    <a:pt x="42777" y="2298"/>
                  </a:cubicBezTo>
                  <a:cubicBezTo>
                    <a:pt x="40075" y="1653"/>
                    <a:pt x="37373" y="1128"/>
                    <a:pt x="34671" y="766"/>
                  </a:cubicBezTo>
                  <a:cubicBezTo>
                    <a:pt x="31888" y="362"/>
                    <a:pt x="29106" y="120"/>
                    <a:pt x="26323" y="40"/>
                  </a:cubicBezTo>
                  <a:cubicBezTo>
                    <a:pt x="25442" y="14"/>
                    <a:pt x="24561" y="1"/>
                    <a:pt x="23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6495022">
              <a:off x="3844267" y="4433258"/>
              <a:ext cx="708483" cy="658988"/>
            </a:xfrm>
            <a:custGeom>
              <a:avLst/>
              <a:gdLst/>
              <a:ahLst/>
              <a:cxnLst/>
              <a:rect l="l" t="t" r="r" b="b"/>
              <a:pathLst>
                <a:path w="20770" h="19319" extrusionOk="0">
                  <a:moveTo>
                    <a:pt x="20770" y="1"/>
                  </a:moveTo>
                  <a:lnTo>
                    <a:pt x="20770" y="1"/>
                  </a:lnTo>
                  <a:cubicBezTo>
                    <a:pt x="19399" y="485"/>
                    <a:pt x="18148" y="1170"/>
                    <a:pt x="17059" y="2098"/>
                  </a:cubicBezTo>
                  <a:lnTo>
                    <a:pt x="8873" y="8026"/>
                  </a:lnTo>
                  <a:cubicBezTo>
                    <a:pt x="6977" y="9357"/>
                    <a:pt x="5162" y="10809"/>
                    <a:pt x="3509" y="12382"/>
                  </a:cubicBezTo>
                  <a:cubicBezTo>
                    <a:pt x="1613" y="14277"/>
                    <a:pt x="0" y="16939"/>
                    <a:pt x="646" y="19318"/>
                  </a:cubicBezTo>
                  <a:lnTo>
                    <a:pt x="726" y="19238"/>
                  </a:lnTo>
                  <a:cubicBezTo>
                    <a:pt x="5122" y="17302"/>
                    <a:pt x="9397" y="14922"/>
                    <a:pt x="13027" y="11777"/>
                  </a:cubicBezTo>
                  <a:cubicBezTo>
                    <a:pt x="16656" y="8591"/>
                    <a:pt x="19600" y="4517"/>
                    <a:pt x="20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6495022">
              <a:off x="3604079" y="3882601"/>
              <a:ext cx="1412838" cy="359631"/>
            </a:xfrm>
            <a:custGeom>
              <a:avLst/>
              <a:gdLst/>
              <a:ahLst/>
              <a:cxnLst/>
              <a:rect l="l" t="t" r="r" b="b"/>
              <a:pathLst>
                <a:path w="41419" h="10543" extrusionOk="0">
                  <a:moveTo>
                    <a:pt x="18469" y="1"/>
                  </a:moveTo>
                  <a:cubicBezTo>
                    <a:pt x="12280" y="1"/>
                    <a:pt x="4717" y="2412"/>
                    <a:pt x="1" y="5503"/>
                  </a:cubicBezTo>
                  <a:cubicBezTo>
                    <a:pt x="3469" y="7923"/>
                    <a:pt x="7865" y="8891"/>
                    <a:pt x="12180" y="9536"/>
                  </a:cubicBezTo>
                  <a:cubicBezTo>
                    <a:pt x="16798" y="10211"/>
                    <a:pt x="21453" y="10543"/>
                    <a:pt x="26107" y="10543"/>
                  </a:cubicBezTo>
                  <a:cubicBezTo>
                    <a:pt x="28403" y="10543"/>
                    <a:pt x="30699" y="10462"/>
                    <a:pt x="32990" y="10302"/>
                  </a:cubicBezTo>
                  <a:cubicBezTo>
                    <a:pt x="35853" y="10101"/>
                    <a:pt x="38838" y="9738"/>
                    <a:pt x="41419" y="8326"/>
                  </a:cubicBezTo>
                  <a:cubicBezTo>
                    <a:pt x="41419" y="7963"/>
                    <a:pt x="41015" y="7721"/>
                    <a:pt x="40693" y="7600"/>
                  </a:cubicBezTo>
                  <a:lnTo>
                    <a:pt x="28150" y="2438"/>
                  </a:lnTo>
                  <a:cubicBezTo>
                    <a:pt x="26497" y="1712"/>
                    <a:pt x="24803" y="1067"/>
                    <a:pt x="23029" y="543"/>
                  </a:cubicBezTo>
                  <a:cubicBezTo>
                    <a:pt x="21658" y="171"/>
                    <a:pt x="20112" y="1"/>
                    <a:pt x="1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6495022">
              <a:off x="4385102" y="4261007"/>
              <a:ext cx="796523" cy="577224"/>
            </a:xfrm>
            <a:custGeom>
              <a:avLst/>
              <a:gdLst/>
              <a:ahLst/>
              <a:cxnLst/>
              <a:rect l="l" t="t" r="r" b="b"/>
              <a:pathLst>
                <a:path w="23351" h="16922" extrusionOk="0">
                  <a:moveTo>
                    <a:pt x="81" y="0"/>
                  </a:moveTo>
                  <a:cubicBezTo>
                    <a:pt x="0" y="4719"/>
                    <a:pt x="2823" y="8953"/>
                    <a:pt x="6655" y="11615"/>
                  </a:cubicBezTo>
                  <a:cubicBezTo>
                    <a:pt x="10446" y="14236"/>
                    <a:pt x="15124" y="15567"/>
                    <a:pt x="19762" y="16616"/>
                  </a:cubicBezTo>
                  <a:cubicBezTo>
                    <a:pt x="20501" y="16769"/>
                    <a:pt x="21257" y="16922"/>
                    <a:pt x="22019" y="16922"/>
                  </a:cubicBezTo>
                  <a:cubicBezTo>
                    <a:pt x="22461" y="16922"/>
                    <a:pt x="22906" y="16870"/>
                    <a:pt x="23351" y="16737"/>
                  </a:cubicBezTo>
                  <a:cubicBezTo>
                    <a:pt x="19842" y="13631"/>
                    <a:pt x="16576" y="10365"/>
                    <a:pt x="13511" y="6897"/>
                  </a:cubicBezTo>
                  <a:cubicBezTo>
                    <a:pt x="10405" y="3428"/>
                    <a:pt x="4840" y="1008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6495022">
              <a:off x="4329475" y="5043464"/>
              <a:ext cx="345339" cy="515893"/>
            </a:xfrm>
            <a:custGeom>
              <a:avLst/>
              <a:gdLst/>
              <a:ahLst/>
              <a:cxnLst/>
              <a:rect l="l" t="t" r="r" b="b"/>
              <a:pathLst>
                <a:path w="10124" h="15124" extrusionOk="0">
                  <a:moveTo>
                    <a:pt x="9881" y="0"/>
                  </a:moveTo>
                  <a:lnTo>
                    <a:pt x="9881" y="0"/>
                  </a:lnTo>
                  <a:cubicBezTo>
                    <a:pt x="6050" y="3186"/>
                    <a:pt x="2985" y="7179"/>
                    <a:pt x="969" y="11696"/>
                  </a:cubicBezTo>
                  <a:cubicBezTo>
                    <a:pt x="444" y="12825"/>
                    <a:pt x="1" y="14156"/>
                    <a:pt x="646" y="15124"/>
                  </a:cubicBezTo>
                  <a:cubicBezTo>
                    <a:pt x="3227" y="13511"/>
                    <a:pt x="5405" y="10688"/>
                    <a:pt x="7179" y="8268"/>
                  </a:cubicBezTo>
                  <a:cubicBezTo>
                    <a:pt x="8994" y="5808"/>
                    <a:pt x="10123" y="2864"/>
                    <a:pt x="9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6495022">
              <a:off x="4813019" y="4963338"/>
              <a:ext cx="359085" cy="468615"/>
            </a:xfrm>
            <a:custGeom>
              <a:avLst/>
              <a:gdLst/>
              <a:ahLst/>
              <a:cxnLst/>
              <a:rect l="l" t="t" r="r" b="b"/>
              <a:pathLst>
                <a:path w="10527" h="13738" extrusionOk="0">
                  <a:moveTo>
                    <a:pt x="1612" y="1"/>
                  </a:moveTo>
                  <a:cubicBezTo>
                    <a:pt x="1196" y="1"/>
                    <a:pt x="752" y="81"/>
                    <a:pt x="283" y="267"/>
                  </a:cubicBezTo>
                  <a:lnTo>
                    <a:pt x="243" y="267"/>
                  </a:lnTo>
                  <a:cubicBezTo>
                    <a:pt x="1" y="3332"/>
                    <a:pt x="969" y="6397"/>
                    <a:pt x="2985" y="8777"/>
                  </a:cubicBezTo>
                  <a:cubicBezTo>
                    <a:pt x="5002" y="11076"/>
                    <a:pt x="7623" y="12810"/>
                    <a:pt x="10527" y="13737"/>
                  </a:cubicBezTo>
                  <a:cubicBezTo>
                    <a:pt x="9518" y="10995"/>
                    <a:pt x="8389" y="8293"/>
                    <a:pt x="7220" y="5591"/>
                  </a:cubicBezTo>
                  <a:cubicBezTo>
                    <a:pt x="6776" y="4502"/>
                    <a:pt x="6211" y="3453"/>
                    <a:pt x="5486" y="2485"/>
                  </a:cubicBezTo>
                  <a:cubicBezTo>
                    <a:pt x="4762" y="1565"/>
                    <a:pt x="3449" y="1"/>
                    <a:pt x="1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 rot="-6208322" flipH="1">
            <a:off x="2235507" y="173568"/>
            <a:ext cx="2339943" cy="1629377"/>
            <a:chOff x="2408692" y="-569353"/>
            <a:chExt cx="3769974" cy="2558659"/>
          </a:xfrm>
        </p:grpSpPr>
        <p:sp>
          <p:nvSpPr>
            <p:cNvPr id="103" name="Google Shape;103;p3"/>
            <p:cNvSpPr/>
            <p:nvPr/>
          </p:nvSpPr>
          <p:spPr>
            <a:xfrm rot="-5400000">
              <a:off x="2983957" y="-632355"/>
              <a:ext cx="1179387" cy="2329918"/>
            </a:xfrm>
            <a:custGeom>
              <a:avLst/>
              <a:gdLst/>
              <a:ahLst/>
              <a:cxnLst/>
              <a:rect l="l" t="t" r="r" b="b"/>
              <a:pathLst>
                <a:path w="34576" h="68306" extrusionOk="0">
                  <a:moveTo>
                    <a:pt x="34323" y="1"/>
                  </a:moveTo>
                  <a:cubicBezTo>
                    <a:pt x="34241" y="1"/>
                    <a:pt x="34164" y="46"/>
                    <a:pt x="34148" y="144"/>
                  </a:cubicBezTo>
                  <a:cubicBezTo>
                    <a:pt x="33220" y="4983"/>
                    <a:pt x="32051" y="9782"/>
                    <a:pt x="30599" y="14501"/>
                  </a:cubicBezTo>
                  <a:cubicBezTo>
                    <a:pt x="29147" y="19219"/>
                    <a:pt x="27453" y="23857"/>
                    <a:pt x="25477" y="28374"/>
                  </a:cubicBezTo>
                  <a:cubicBezTo>
                    <a:pt x="23501" y="32972"/>
                    <a:pt x="21283" y="37489"/>
                    <a:pt x="18823" y="41884"/>
                  </a:cubicBezTo>
                  <a:cubicBezTo>
                    <a:pt x="16363" y="46240"/>
                    <a:pt x="13701" y="50515"/>
                    <a:pt x="10798" y="54588"/>
                  </a:cubicBezTo>
                  <a:cubicBezTo>
                    <a:pt x="7853" y="58742"/>
                    <a:pt x="4708" y="62735"/>
                    <a:pt x="1401" y="66566"/>
                  </a:cubicBezTo>
                  <a:cubicBezTo>
                    <a:pt x="957" y="67009"/>
                    <a:pt x="554" y="67493"/>
                    <a:pt x="151" y="67937"/>
                  </a:cubicBezTo>
                  <a:cubicBezTo>
                    <a:pt x="0" y="68088"/>
                    <a:pt x="142" y="68306"/>
                    <a:pt x="291" y="68306"/>
                  </a:cubicBezTo>
                  <a:cubicBezTo>
                    <a:pt x="341" y="68306"/>
                    <a:pt x="392" y="68281"/>
                    <a:pt x="433" y="68219"/>
                  </a:cubicBezTo>
                  <a:cubicBezTo>
                    <a:pt x="3821" y="64469"/>
                    <a:pt x="7007" y="60516"/>
                    <a:pt x="10031" y="56403"/>
                  </a:cubicBezTo>
                  <a:cubicBezTo>
                    <a:pt x="12975" y="52289"/>
                    <a:pt x="15758" y="48055"/>
                    <a:pt x="18258" y="43659"/>
                  </a:cubicBezTo>
                  <a:cubicBezTo>
                    <a:pt x="20759" y="39344"/>
                    <a:pt x="23058" y="34907"/>
                    <a:pt x="25074" y="30350"/>
                  </a:cubicBezTo>
                  <a:cubicBezTo>
                    <a:pt x="27131" y="25793"/>
                    <a:pt x="28905" y="21115"/>
                    <a:pt x="30438" y="16396"/>
                  </a:cubicBezTo>
                  <a:cubicBezTo>
                    <a:pt x="31970" y="11678"/>
                    <a:pt x="33220" y="6879"/>
                    <a:pt x="34229" y="2039"/>
                  </a:cubicBezTo>
                  <a:cubicBezTo>
                    <a:pt x="34350" y="1434"/>
                    <a:pt x="34430" y="870"/>
                    <a:pt x="34551" y="265"/>
                  </a:cubicBezTo>
                  <a:cubicBezTo>
                    <a:pt x="34575" y="97"/>
                    <a:pt x="34443" y="1"/>
                    <a:pt x="34323" y="1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-5400000">
              <a:off x="4373138" y="135649"/>
              <a:ext cx="1434803" cy="2176252"/>
            </a:xfrm>
            <a:custGeom>
              <a:avLst/>
              <a:gdLst/>
              <a:ahLst/>
              <a:cxnLst/>
              <a:rect l="l" t="t" r="r" b="b"/>
              <a:pathLst>
                <a:path w="42064" h="63801" extrusionOk="0">
                  <a:moveTo>
                    <a:pt x="40209" y="1"/>
                  </a:moveTo>
                  <a:cubicBezTo>
                    <a:pt x="33070" y="4074"/>
                    <a:pt x="27666" y="10365"/>
                    <a:pt x="22867" y="16818"/>
                  </a:cubicBezTo>
                  <a:cubicBezTo>
                    <a:pt x="15406" y="26900"/>
                    <a:pt x="9034" y="37789"/>
                    <a:pt x="3913" y="49243"/>
                  </a:cubicBezTo>
                  <a:cubicBezTo>
                    <a:pt x="1856" y="53881"/>
                    <a:pt x="1" y="58760"/>
                    <a:pt x="283" y="63721"/>
                  </a:cubicBezTo>
                  <a:cubicBezTo>
                    <a:pt x="417" y="63776"/>
                    <a:pt x="553" y="63801"/>
                    <a:pt x="689" y="63801"/>
                  </a:cubicBezTo>
                  <a:cubicBezTo>
                    <a:pt x="1246" y="63801"/>
                    <a:pt x="1797" y="63392"/>
                    <a:pt x="2219" y="63035"/>
                  </a:cubicBezTo>
                  <a:lnTo>
                    <a:pt x="21859" y="46460"/>
                  </a:lnTo>
                  <a:cubicBezTo>
                    <a:pt x="24521" y="44282"/>
                    <a:pt x="27061" y="41983"/>
                    <a:pt x="29481" y="39523"/>
                  </a:cubicBezTo>
                  <a:cubicBezTo>
                    <a:pt x="38152" y="30248"/>
                    <a:pt x="42064" y="11898"/>
                    <a:pt x="40209" y="1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-5400000">
              <a:off x="3121130" y="677418"/>
              <a:ext cx="1672789" cy="950987"/>
            </a:xfrm>
            <a:custGeom>
              <a:avLst/>
              <a:gdLst/>
              <a:ahLst/>
              <a:cxnLst/>
              <a:rect l="l" t="t" r="r" b="b"/>
              <a:pathLst>
                <a:path w="49041" h="27880" extrusionOk="0">
                  <a:moveTo>
                    <a:pt x="40263" y="0"/>
                  </a:moveTo>
                  <a:cubicBezTo>
                    <a:pt x="34352" y="0"/>
                    <a:pt x="28277" y="1806"/>
                    <a:pt x="23068" y="4691"/>
                  </a:cubicBezTo>
                  <a:cubicBezTo>
                    <a:pt x="15204" y="9046"/>
                    <a:pt x="8993" y="15620"/>
                    <a:pt x="3226" y="22274"/>
                  </a:cubicBezTo>
                  <a:cubicBezTo>
                    <a:pt x="1775" y="23968"/>
                    <a:pt x="323" y="25783"/>
                    <a:pt x="0" y="27880"/>
                  </a:cubicBezTo>
                  <a:cubicBezTo>
                    <a:pt x="8389" y="24250"/>
                    <a:pt x="16938" y="21064"/>
                    <a:pt x="25609" y="18322"/>
                  </a:cubicBezTo>
                  <a:cubicBezTo>
                    <a:pt x="34320" y="15580"/>
                    <a:pt x="43273" y="8320"/>
                    <a:pt x="49040" y="1505"/>
                  </a:cubicBezTo>
                  <a:cubicBezTo>
                    <a:pt x="46248" y="470"/>
                    <a:pt x="43277" y="0"/>
                    <a:pt x="40263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-5400000">
              <a:off x="2987658" y="-658329"/>
              <a:ext cx="641063" cy="819015"/>
            </a:xfrm>
            <a:custGeom>
              <a:avLst/>
              <a:gdLst/>
              <a:ahLst/>
              <a:cxnLst/>
              <a:rect l="l" t="t" r="r" b="b"/>
              <a:pathLst>
                <a:path w="18794" h="24011" extrusionOk="0">
                  <a:moveTo>
                    <a:pt x="719" y="0"/>
                  </a:moveTo>
                  <a:cubicBezTo>
                    <a:pt x="496" y="0"/>
                    <a:pt x="270" y="18"/>
                    <a:pt x="41" y="55"/>
                  </a:cubicBezTo>
                  <a:lnTo>
                    <a:pt x="1" y="55"/>
                  </a:lnTo>
                  <a:cubicBezTo>
                    <a:pt x="646" y="5137"/>
                    <a:pt x="3792" y="10339"/>
                    <a:pt x="6574" y="14654"/>
                  </a:cubicBezTo>
                  <a:cubicBezTo>
                    <a:pt x="9317" y="19010"/>
                    <a:pt x="13592" y="22599"/>
                    <a:pt x="18794" y="24011"/>
                  </a:cubicBezTo>
                  <a:cubicBezTo>
                    <a:pt x="16374" y="15905"/>
                    <a:pt x="11898" y="8565"/>
                    <a:pt x="5808" y="2677"/>
                  </a:cubicBezTo>
                  <a:cubicBezTo>
                    <a:pt x="4397" y="1338"/>
                    <a:pt x="2662" y="0"/>
                    <a:pt x="719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-5400000">
              <a:off x="2322598" y="417074"/>
              <a:ext cx="1104652" cy="339565"/>
            </a:xfrm>
            <a:custGeom>
              <a:avLst/>
              <a:gdLst/>
              <a:ahLst/>
              <a:cxnLst/>
              <a:rect l="l" t="t" r="r" b="b"/>
              <a:pathLst>
                <a:path w="32385" h="9955" extrusionOk="0">
                  <a:moveTo>
                    <a:pt x="22727" y="0"/>
                  </a:moveTo>
                  <a:cubicBezTo>
                    <a:pt x="20165" y="0"/>
                    <a:pt x="17584" y="376"/>
                    <a:pt x="15124" y="1091"/>
                  </a:cubicBezTo>
                  <a:cubicBezTo>
                    <a:pt x="9397" y="2705"/>
                    <a:pt x="4275" y="5971"/>
                    <a:pt x="0" y="9924"/>
                  </a:cubicBezTo>
                  <a:cubicBezTo>
                    <a:pt x="1469" y="9944"/>
                    <a:pt x="2941" y="9954"/>
                    <a:pt x="4415" y="9954"/>
                  </a:cubicBezTo>
                  <a:cubicBezTo>
                    <a:pt x="8646" y="9954"/>
                    <a:pt x="12893" y="9871"/>
                    <a:pt x="17140" y="9722"/>
                  </a:cubicBezTo>
                  <a:cubicBezTo>
                    <a:pt x="19439" y="9722"/>
                    <a:pt x="21778" y="9440"/>
                    <a:pt x="24036" y="8915"/>
                  </a:cubicBezTo>
                  <a:cubicBezTo>
                    <a:pt x="26819" y="8189"/>
                    <a:pt x="32022" y="6697"/>
                    <a:pt x="32385" y="2059"/>
                  </a:cubicBezTo>
                  <a:lnTo>
                    <a:pt x="32385" y="2019"/>
                  </a:lnTo>
                  <a:cubicBezTo>
                    <a:pt x="29410" y="646"/>
                    <a:pt x="26085" y="0"/>
                    <a:pt x="22727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>
            <a:off x="6871078" y="2451720"/>
            <a:ext cx="3806719" cy="4765704"/>
            <a:chOff x="6132853" y="1390870"/>
            <a:chExt cx="3806719" cy="4765704"/>
          </a:xfrm>
        </p:grpSpPr>
        <p:sp>
          <p:nvSpPr>
            <p:cNvPr id="109" name="Google Shape;109;p3"/>
            <p:cNvSpPr/>
            <p:nvPr/>
          </p:nvSpPr>
          <p:spPr>
            <a:xfrm rot="-9401137">
              <a:off x="6864169" y="1684114"/>
              <a:ext cx="2344087" cy="4179216"/>
            </a:xfrm>
            <a:custGeom>
              <a:avLst/>
              <a:gdLst/>
              <a:ahLst/>
              <a:cxnLst/>
              <a:rect l="l" t="t" r="r" b="b"/>
              <a:pathLst>
                <a:path w="68721" h="122521" extrusionOk="0">
                  <a:moveTo>
                    <a:pt x="66664" y="0"/>
                  </a:moveTo>
                  <a:lnTo>
                    <a:pt x="51581" y="8792"/>
                  </a:lnTo>
                  <a:cubicBezTo>
                    <a:pt x="51218" y="24521"/>
                    <a:pt x="46822" y="40410"/>
                    <a:pt x="37708" y="52549"/>
                  </a:cubicBezTo>
                  <a:cubicBezTo>
                    <a:pt x="28917" y="64244"/>
                    <a:pt x="15515" y="72109"/>
                    <a:pt x="1716" y="72109"/>
                  </a:cubicBezTo>
                  <a:cubicBezTo>
                    <a:pt x="1145" y="72109"/>
                    <a:pt x="573" y="72096"/>
                    <a:pt x="0" y="72069"/>
                  </a:cubicBezTo>
                  <a:lnTo>
                    <a:pt x="0" y="72069"/>
                  </a:lnTo>
                  <a:lnTo>
                    <a:pt x="6412" y="122520"/>
                  </a:lnTo>
                  <a:cubicBezTo>
                    <a:pt x="9518" y="113406"/>
                    <a:pt x="18350" y="108486"/>
                    <a:pt x="26294" y="103969"/>
                  </a:cubicBezTo>
                  <a:cubicBezTo>
                    <a:pt x="36498" y="98161"/>
                    <a:pt x="46540" y="91507"/>
                    <a:pt x="54484" y="82393"/>
                  </a:cubicBezTo>
                  <a:cubicBezTo>
                    <a:pt x="62470" y="73319"/>
                    <a:pt x="68237" y="61422"/>
                    <a:pt x="68559" y="48879"/>
                  </a:cubicBezTo>
                  <a:cubicBezTo>
                    <a:pt x="68721" y="42628"/>
                    <a:pt x="67591" y="36458"/>
                    <a:pt x="66825" y="30247"/>
                  </a:cubicBezTo>
                  <a:cubicBezTo>
                    <a:pt x="65656" y="20205"/>
                    <a:pt x="65575" y="10042"/>
                    <a:pt x="66664" y="0"/>
                  </a:cubicBezTo>
                  <a:close/>
                </a:path>
              </a:pathLst>
            </a:custGeom>
            <a:solidFill>
              <a:schemeClr val="accent5">
                <a:alpha val="843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9401137">
              <a:off x="7272015" y="4313412"/>
              <a:ext cx="31688" cy="19545"/>
            </a:xfrm>
            <a:custGeom>
              <a:avLst/>
              <a:gdLst/>
              <a:ahLst/>
              <a:cxnLst/>
              <a:rect l="l" t="t" r="r" b="b"/>
              <a:pathLst>
                <a:path w="929" h="573" extrusionOk="0">
                  <a:moveTo>
                    <a:pt x="538" y="0"/>
                  </a:moveTo>
                  <a:cubicBezTo>
                    <a:pt x="478" y="0"/>
                    <a:pt x="418" y="15"/>
                    <a:pt x="364" y="48"/>
                  </a:cubicBezTo>
                  <a:cubicBezTo>
                    <a:pt x="243" y="48"/>
                    <a:pt x="202" y="129"/>
                    <a:pt x="122" y="209"/>
                  </a:cubicBezTo>
                  <a:cubicBezTo>
                    <a:pt x="41" y="290"/>
                    <a:pt x="1" y="451"/>
                    <a:pt x="41" y="572"/>
                  </a:cubicBezTo>
                  <a:lnTo>
                    <a:pt x="323" y="451"/>
                  </a:lnTo>
                  <a:lnTo>
                    <a:pt x="323" y="491"/>
                  </a:lnTo>
                  <a:cubicBezTo>
                    <a:pt x="342" y="485"/>
                    <a:pt x="358" y="483"/>
                    <a:pt x="373" y="483"/>
                  </a:cubicBezTo>
                  <a:cubicBezTo>
                    <a:pt x="433" y="483"/>
                    <a:pt x="475" y="520"/>
                    <a:pt x="541" y="520"/>
                  </a:cubicBezTo>
                  <a:cubicBezTo>
                    <a:pt x="570" y="520"/>
                    <a:pt x="604" y="513"/>
                    <a:pt x="646" y="491"/>
                  </a:cubicBezTo>
                  <a:cubicBezTo>
                    <a:pt x="646" y="451"/>
                    <a:pt x="646" y="411"/>
                    <a:pt x="646" y="411"/>
                  </a:cubicBezTo>
                  <a:lnTo>
                    <a:pt x="928" y="290"/>
                  </a:lnTo>
                  <a:cubicBezTo>
                    <a:pt x="869" y="113"/>
                    <a:pt x="702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9401137">
              <a:off x="8234467" y="2847548"/>
              <a:ext cx="42672" cy="50961"/>
            </a:xfrm>
            <a:custGeom>
              <a:avLst/>
              <a:gdLst/>
              <a:ahLst/>
              <a:cxnLst/>
              <a:rect l="l" t="t" r="r" b="b"/>
              <a:pathLst>
                <a:path w="1251" h="1494" extrusionOk="0">
                  <a:moveTo>
                    <a:pt x="484" y="1"/>
                  </a:moveTo>
                  <a:lnTo>
                    <a:pt x="323" y="82"/>
                  </a:lnTo>
                  <a:lnTo>
                    <a:pt x="162" y="203"/>
                  </a:lnTo>
                  <a:lnTo>
                    <a:pt x="81" y="324"/>
                  </a:lnTo>
                  <a:cubicBezTo>
                    <a:pt x="0" y="525"/>
                    <a:pt x="0" y="767"/>
                    <a:pt x="81" y="929"/>
                  </a:cubicBezTo>
                  <a:cubicBezTo>
                    <a:pt x="162" y="1251"/>
                    <a:pt x="403" y="1453"/>
                    <a:pt x="726" y="1493"/>
                  </a:cubicBezTo>
                  <a:lnTo>
                    <a:pt x="1008" y="1372"/>
                  </a:lnTo>
                  <a:lnTo>
                    <a:pt x="1250" y="1009"/>
                  </a:lnTo>
                  <a:lnTo>
                    <a:pt x="1250" y="687"/>
                  </a:lnTo>
                  <a:lnTo>
                    <a:pt x="1210" y="566"/>
                  </a:lnTo>
                  <a:cubicBezTo>
                    <a:pt x="1008" y="41"/>
                    <a:pt x="64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9401137">
              <a:off x="8870405" y="2834548"/>
              <a:ext cx="27561" cy="35304"/>
            </a:xfrm>
            <a:custGeom>
              <a:avLst/>
              <a:gdLst/>
              <a:ahLst/>
              <a:cxnLst/>
              <a:rect l="l" t="t" r="r" b="b"/>
              <a:pathLst>
                <a:path w="808" h="1035" extrusionOk="0">
                  <a:moveTo>
                    <a:pt x="376" y="1"/>
                  </a:moveTo>
                  <a:cubicBezTo>
                    <a:pt x="331" y="1"/>
                    <a:pt x="286" y="9"/>
                    <a:pt x="243" y="26"/>
                  </a:cubicBezTo>
                  <a:lnTo>
                    <a:pt x="41" y="268"/>
                  </a:lnTo>
                  <a:cubicBezTo>
                    <a:pt x="41" y="349"/>
                    <a:pt x="41" y="389"/>
                    <a:pt x="41" y="470"/>
                  </a:cubicBezTo>
                  <a:cubicBezTo>
                    <a:pt x="1" y="550"/>
                    <a:pt x="1" y="671"/>
                    <a:pt x="1" y="752"/>
                  </a:cubicBezTo>
                  <a:lnTo>
                    <a:pt x="283" y="1034"/>
                  </a:lnTo>
                  <a:cubicBezTo>
                    <a:pt x="485" y="954"/>
                    <a:pt x="606" y="833"/>
                    <a:pt x="727" y="671"/>
                  </a:cubicBezTo>
                  <a:cubicBezTo>
                    <a:pt x="767" y="550"/>
                    <a:pt x="808" y="389"/>
                    <a:pt x="767" y="268"/>
                  </a:cubicBezTo>
                  <a:cubicBezTo>
                    <a:pt x="704" y="110"/>
                    <a:pt x="541" y="1"/>
                    <a:pt x="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9401137">
              <a:off x="8570353" y="2656276"/>
              <a:ext cx="27561" cy="32507"/>
            </a:xfrm>
            <a:custGeom>
              <a:avLst/>
              <a:gdLst/>
              <a:ahLst/>
              <a:cxnLst/>
              <a:rect l="l" t="t" r="r" b="b"/>
              <a:pathLst>
                <a:path w="808" h="953" extrusionOk="0">
                  <a:moveTo>
                    <a:pt x="485" y="0"/>
                  </a:moveTo>
                  <a:cubicBezTo>
                    <a:pt x="324" y="0"/>
                    <a:pt x="203" y="121"/>
                    <a:pt x="122" y="242"/>
                  </a:cubicBezTo>
                  <a:cubicBezTo>
                    <a:pt x="41" y="363"/>
                    <a:pt x="1" y="525"/>
                    <a:pt x="41" y="646"/>
                  </a:cubicBezTo>
                  <a:cubicBezTo>
                    <a:pt x="105" y="837"/>
                    <a:pt x="270" y="953"/>
                    <a:pt x="456" y="953"/>
                  </a:cubicBezTo>
                  <a:cubicBezTo>
                    <a:pt x="505" y="953"/>
                    <a:pt x="555" y="945"/>
                    <a:pt x="606" y="928"/>
                  </a:cubicBezTo>
                  <a:lnTo>
                    <a:pt x="807" y="686"/>
                  </a:lnTo>
                  <a:lnTo>
                    <a:pt x="807" y="605"/>
                  </a:lnTo>
                  <a:cubicBezTo>
                    <a:pt x="807" y="484"/>
                    <a:pt x="807" y="363"/>
                    <a:pt x="807" y="242"/>
                  </a:cubicBezTo>
                  <a:cubicBezTo>
                    <a:pt x="767" y="202"/>
                    <a:pt x="767" y="162"/>
                    <a:pt x="727" y="121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9401137">
              <a:off x="6840050" y="4230111"/>
              <a:ext cx="26163" cy="34690"/>
            </a:xfrm>
            <a:custGeom>
              <a:avLst/>
              <a:gdLst/>
              <a:ahLst/>
              <a:cxnLst/>
              <a:rect l="l" t="t" r="r" b="b"/>
              <a:pathLst>
                <a:path w="767" h="1017" extrusionOk="0">
                  <a:moveTo>
                    <a:pt x="466" y="0"/>
                  </a:moveTo>
                  <a:cubicBezTo>
                    <a:pt x="446" y="0"/>
                    <a:pt x="425" y="3"/>
                    <a:pt x="403" y="8"/>
                  </a:cubicBezTo>
                  <a:lnTo>
                    <a:pt x="161" y="290"/>
                  </a:lnTo>
                  <a:cubicBezTo>
                    <a:pt x="161" y="331"/>
                    <a:pt x="121" y="371"/>
                    <a:pt x="121" y="371"/>
                  </a:cubicBezTo>
                  <a:cubicBezTo>
                    <a:pt x="40" y="532"/>
                    <a:pt x="0" y="694"/>
                    <a:pt x="0" y="855"/>
                  </a:cubicBezTo>
                  <a:lnTo>
                    <a:pt x="323" y="1016"/>
                  </a:lnTo>
                  <a:cubicBezTo>
                    <a:pt x="645" y="855"/>
                    <a:pt x="766" y="532"/>
                    <a:pt x="726" y="210"/>
                  </a:cubicBezTo>
                  <a:cubicBezTo>
                    <a:pt x="691" y="105"/>
                    <a:pt x="596" y="0"/>
                    <a:pt x="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9401137">
              <a:off x="7632337" y="4193410"/>
              <a:ext cx="82581" cy="71631"/>
            </a:xfrm>
            <a:custGeom>
              <a:avLst/>
              <a:gdLst/>
              <a:ahLst/>
              <a:cxnLst/>
              <a:rect l="l" t="t" r="r" b="b"/>
              <a:pathLst>
                <a:path w="2421" h="2100" extrusionOk="0">
                  <a:moveTo>
                    <a:pt x="963" y="0"/>
                  </a:moveTo>
                  <a:cubicBezTo>
                    <a:pt x="753" y="0"/>
                    <a:pt x="541" y="81"/>
                    <a:pt x="404" y="218"/>
                  </a:cubicBezTo>
                  <a:cubicBezTo>
                    <a:pt x="122" y="420"/>
                    <a:pt x="1" y="783"/>
                    <a:pt x="82" y="1105"/>
                  </a:cubicBezTo>
                  <a:lnTo>
                    <a:pt x="243" y="1468"/>
                  </a:lnTo>
                  <a:lnTo>
                    <a:pt x="445" y="1710"/>
                  </a:lnTo>
                  <a:lnTo>
                    <a:pt x="646" y="1831"/>
                  </a:lnTo>
                  <a:lnTo>
                    <a:pt x="727" y="1872"/>
                  </a:lnTo>
                  <a:cubicBezTo>
                    <a:pt x="934" y="2027"/>
                    <a:pt x="1174" y="2099"/>
                    <a:pt x="1415" y="2099"/>
                  </a:cubicBezTo>
                  <a:cubicBezTo>
                    <a:pt x="1550" y="2099"/>
                    <a:pt x="1685" y="2076"/>
                    <a:pt x="1816" y="2033"/>
                  </a:cubicBezTo>
                  <a:cubicBezTo>
                    <a:pt x="2098" y="1912"/>
                    <a:pt x="2300" y="1630"/>
                    <a:pt x="2421" y="1347"/>
                  </a:cubicBezTo>
                  <a:lnTo>
                    <a:pt x="2259" y="702"/>
                  </a:lnTo>
                  <a:lnTo>
                    <a:pt x="2058" y="460"/>
                  </a:lnTo>
                  <a:lnTo>
                    <a:pt x="2098" y="379"/>
                  </a:lnTo>
                  <a:cubicBezTo>
                    <a:pt x="1922" y="168"/>
                    <a:pt x="1654" y="49"/>
                    <a:pt x="1401" y="49"/>
                  </a:cubicBezTo>
                  <a:cubicBezTo>
                    <a:pt x="1364" y="49"/>
                    <a:pt x="1327" y="52"/>
                    <a:pt x="1291" y="57"/>
                  </a:cubicBezTo>
                  <a:lnTo>
                    <a:pt x="1251" y="57"/>
                  </a:lnTo>
                  <a:cubicBezTo>
                    <a:pt x="1161" y="18"/>
                    <a:pt x="1062" y="0"/>
                    <a:pt x="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9401137">
              <a:off x="7058305" y="3745809"/>
              <a:ext cx="44036" cy="49733"/>
            </a:xfrm>
            <a:custGeom>
              <a:avLst/>
              <a:gdLst/>
              <a:ahLst/>
              <a:cxnLst/>
              <a:rect l="l" t="t" r="r" b="b"/>
              <a:pathLst>
                <a:path w="1291" h="1458" extrusionOk="0">
                  <a:moveTo>
                    <a:pt x="565" y="1"/>
                  </a:moveTo>
                  <a:lnTo>
                    <a:pt x="363" y="81"/>
                  </a:lnTo>
                  <a:lnTo>
                    <a:pt x="283" y="162"/>
                  </a:lnTo>
                  <a:lnTo>
                    <a:pt x="121" y="283"/>
                  </a:lnTo>
                  <a:lnTo>
                    <a:pt x="41" y="404"/>
                  </a:lnTo>
                  <a:cubicBezTo>
                    <a:pt x="0" y="606"/>
                    <a:pt x="0" y="807"/>
                    <a:pt x="41" y="968"/>
                  </a:cubicBezTo>
                  <a:cubicBezTo>
                    <a:pt x="151" y="1264"/>
                    <a:pt x="431" y="1458"/>
                    <a:pt x="725" y="1458"/>
                  </a:cubicBezTo>
                  <a:cubicBezTo>
                    <a:pt x="752" y="1458"/>
                    <a:pt x="779" y="1456"/>
                    <a:pt x="807" y="1452"/>
                  </a:cubicBezTo>
                  <a:lnTo>
                    <a:pt x="1008" y="1291"/>
                  </a:lnTo>
                  <a:lnTo>
                    <a:pt x="1250" y="888"/>
                  </a:lnTo>
                  <a:cubicBezTo>
                    <a:pt x="1291" y="727"/>
                    <a:pt x="1291" y="525"/>
                    <a:pt x="1250" y="364"/>
                  </a:cubicBezTo>
                  <a:lnTo>
                    <a:pt x="1210" y="243"/>
                  </a:lnTo>
                  <a:lnTo>
                    <a:pt x="1049" y="122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9401137">
              <a:off x="7076342" y="3996918"/>
              <a:ext cx="46833" cy="48232"/>
            </a:xfrm>
            <a:custGeom>
              <a:avLst/>
              <a:gdLst/>
              <a:ahLst/>
              <a:cxnLst/>
              <a:rect l="l" t="t" r="r" b="b"/>
              <a:pathLst>
                <a:path w="1373" h="1414" extrusionOk="0">
                  <a:moveTo>
                    <a:pt x="606" y="1"/>
                  </a:moveTo>
                  <a:lnTo>
                    <a:pt x="404" y="41"/>
                  </a:lnTo>
                  <a:lnTo>
                    <a:pt x="243" y="202"/>
                  </a:lnTo>
                  <a:lnTo>
                    <a:pt x="82" y="565"/>
                  </a:lnTo>
                  <a:cubicBezTo>
                    <a:pt x="41" y="646"/>
                    <a:pt x="1" y="767"/>
                    <a:pt x="41" y="888"/>
                  </a:cubicBezTo>
                  <a:lnTo>
                    <a:pt x="162" y="1130"/>
                  </a:lnTo>
                  <a:lnTo>
                    <a:pt x="525" y="1372"/>
                  </a:lnTo>
                  <a:cubicBezTo>
                    <a:pt x="597" y="1400"/>
                    <a:pt x="673" y="1414"/>
                    <a:pt x="749" y="1414"/>
                  </a:cubicBezTo>
                  <a:cubicBezTo>
                    <a:pt x="888" y="1414"/>
                    <a:pt x="1026" y="1369"/>
                    <a:pt x="1130" y="1291"/>
                  </a:cubicBezTo>
                  <a:lnTo>
                    <a:pt x="1251" y="1130"/>
                  </a:lnTo>
                  <a:lnTo>
                    <a:pt x="1372" y="848"/>
                  </a:lnTo>
                  <a:lnTo>
                    <a:pt x="1372" y="606"/>
                  </a:lnTo>
                  <a:lnTo>
                    <a:pt x="1251" y="323"/>
                  </a:lnTo>
                  <a:lnTo>
                    <a:pt x="1090" y="122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9401137">
              <a:off x="7045832" y="4648976"/>
              <a:ext cx="28925" cy="36089"/>
            </a:xfrm>
            <a:custGeom>
              <a:avLst/>
              <a:gdLst/>
              <a:ahLst/>
              <a:cxnLst/>
              <a:rect l="l" t="t" r="r" b="b"/>
              <a:pathLst>
                <a:path w="848" h="1058" extrusionOk="0">
                  <a:moveTo>
                    <a:pt x="312" y="373"/>
                  </a:moveTo>
                  <a:cubicBezTo>
                    <a:pt x="295" y="377"/>
                    <a:pt x="288" y="391"/>
                    <a:pt x="285" y="410"/>
                  </a:cubicBezTo>
                  <a:lnTo>
                    <a:pt x="285" y="410"/>
                  </a:lnTo>
                  <a:lnTo>
                    <a:pt x="306" y="389"/>
                  </a:lnTo>
                  <a:lnTo>
                    <a:pt x="306" y="389"/>
                  </a:lnTo>
                  <a:lnTo>
                    <a:pt x="312" y="373"/>
                  </a:lnTo>
                  <a:close/>
                  <a:moveTo>
                    <a:pt x="508" y="1"/>
                  </a:moveTo>
                  <a:cubicBezTo>
                    <a:pt x="487" y="1"/>
                    <a:pt x="465" y="3"/>
                    <a:pt x="444" y="8"/>
                  </a:cubicBezTo>
                  <a:lnTo>
                    <a:pt x="312" y="373"/>
                  </a:lnTo>
                  <a:lnTo>
                    <a:pt x="312" y="373"/>
                  </a:lnTo>
                  <a:cubicBezTo>
                    <a:pt x="315" y="372"/>
                    <a:pt x="319" y="371"/>
                    <a:pt x="323" y="371"/>
                  </a:cubicBezTo>
                  <a:lnTo>
                    <a:pt x="306" y="389"/>
                  </a:lnTo>
                  <a:lnTo>
                    <a:pt x="306" y="389"/>
                  </a:lnTo>
                  <a:lnTo>
                    <a:pt x="283" y="452"/>
                  </a:lnTo>
                  <a:cubicBezTo>
                    <a:pt x="283" y="437"/>
                    <a:pt x="283" y="423"/>
                    <a:pt x="285" y="410"/>
                  </a:cubicBezTo>
                  <a:lnTo>
                    <a:pt x="285" y="410"/>
                  </a:lnTo>
                  <a:lnTo>
                    <a:pt x="283" y="412"/>
                  </a:lnTo>
                  <a:cubicBezTo>
                    <a:pt x="122" y="492"/>
                    <a:pt x="1" y="654"/>
                    <a:pt x="1" y="855"/>
                  </a:cubicBezTo>
                  <a:lnTo>
                    <a:pt x="323" y="1057"/>
                  </a:lnTo>
                  <a:lnTo>
                    <a:pt x="525" y="1057"/>
                  </a:lnTo>
                  <a:lnTo>
                    <a:pt x="807" y="775"/>
                  </a:lnTo>
                  <a:cubicBezTo>
                    <a:pt x="807" y="734"/>
                    <a:pt x="807" y="694"/>
                    <a:pt x="807" y="654"/>
                  </a:cubicBezTo>
                  <a:cubicBezTo>
                    <a:pt x="848" y="533"/>
                    <a:pt x="848" y="371"/>
                    <a:pt x="807" y="250"/>
                  </a:cubicBezTo>
                  <a:cubicBezTo>
                    <a:pt x="772" y="110"/>
                    <a:pt x="646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9401137">
              <a:off x="7446673" y="4717027"/>
              <a:ext cx="30290" cy="28175"/>
            </a:xfrm>
            <a:custGeom>
              <a:avLst/>
              <a:gdLst/>
              <a:ahLst/>
              <a:cxnLst/>
              <a:rect l="l" t="t" r="r" b="b"/>
              <a:pathLst>
                <a:path w="888" h="826" extrusionOk="0">
                  <a:moveTo>
                    <a:pt x="388" y="0"/>
                  </a:moveTo>
                  <a:cubicBezTo>
                    <a:pt x="285" y="0"/>
                    <a:pt x="183" y="28"/>
                    <a:pt x="81" y="105"/>
                  </a:cubicBezTo>
                  <a:lnTo>
                    <a:pt x="0" y="347"/>
                  </a:lnTo>
                  <a:cubicBezTo>
                    <a:pt x="0" y="638"/>
                    <a:pt x="182" y="826"/>
                    <a:pt x="400" y="826"/>
                  </a:cubicBezTo>
                  <a:cubicBezTo>
                    <a:pt x="453" y="826"/>
                    <a:pt x="509" y="815"/>
                    <a:pt x="565" y="791"/>
                  </a:cubicBezTo>
                  <a:cubicBezTo>
                    <a:pt x="766" y="710"/>
                    <a:pt x="887" y="428"/>
                    <a:pt x="847" y="186"/>
                  </a:cubicBezTo>
                  <a:lnTo>
                    <a:pt x="605" y="24"/>
                  </a:lnTo>
                  <a:lnTo>
                    <a:pt x="565" y="24"/>
                  </a:lnTo>
                  <a:cubicBezTo>
                    <a:pt x="506" y="10"/>
                    <a:pt x="447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9401137">
              <a:off x="7492825" y="4466435"/>
              <a:ext cx="49528" cy="55054"/>
            </a:xfrm>
            <a:custGeom>
              <a:avLst/>
              <a:gdLst/>
              <a:ahLst/>
              <a:cxnLst/>
              <a:rect l="l" t="t" r="r" b="b"/>
              <a:pathLst>
                <a:path w="1452" h="1614" extrusionOk="0">
                  <a:moveTo>
                    <a:pt x="645" y="0"/>
                  </a:moveTo>
                  <a:cubicBezTo>
                    <a:pt x="242" y="202"/>
                    <a:pt x="0" y="605"/>
                    <a:pt x="0" y="1049"/>
                  </a:cubicBezTo>
                  <a:lnTo>
                    <a:pt x="121" y="1291"/>
                  </a:lnTo>
                  <a:lnTo>
                    <a:pt x="403" y="1533"/>
                  </a:lnTo>
                  <a:lnTo>
                    <a:pt x="645" y="1614"/>
                  </a:lnTo>
                  <a:cubicBezTo>
                    <a:pt x="968" y="1533"/>
                    <a:pt x="1250" y="1331"/>
                    <a:pt x="1371" y="1049"/>
                  </a:cubicBezTo>
                  <a:cubicBezTo>
                    <a:pt x="1452" y="847"/>
                    <a:pt x="1452" y="605"/>
                    <a:pt x="1371" y="404"/>
                  </a:cubicBezTo>
                  <a:cubicBezTo>
                    <a:pt x="1371" y="363"/>
                    <a:pt x="1331" y="323"/>
                    <a:pt x="1331" y="242"/>
                  </a:cubicBezTo>
                  <a:lnTo>
                    <a:pt x="1170" y="121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-9401137">
              <a:off x="7448246" y="3207414"/>
              <a:ext cx="78453" cy="95474"/>
            </a:xfrm>
            <a:custGeom>
              <a:avLst/>
              <a:gdLst/>
              <a:ahLst/>
              <a:cxnLst/>
              <a:rect l="l" t="t" r="r" b="b"/>
              <a:pathLst>
                <a:path w="2300" h="2799" extrusionOk="0">
                  <a:moveTo>
                    <a:pt x="1334" y="0"/>
                  </a:moveTo>
                  <a:cubicBezTo>
                    <a:pt x="1280" y="0"/>
                    <a:pt x="1225" y="5"/>
                    <a:pt x="1170" y="14"/>
                  </a:cubicBezTo>
                  <a:lnTo>
                    <a:pt x="807" y="296"/>
                  </a:lnTo>
                  <a:lnTo>
                    <a:pt x="726" y="417"/>
                  </a:lnTo>
                  <a:cubicBezTo>
                    <a:pt x="565" y="579"/>
                    <a:pt x="484" y="780"/>
                    <a:pt x="444" y="982"/>
                  </a:cubicBezTo>
                  <a:lnTo>
                    <a:pt x="283" y="1143"/>
                  </a:lnTo>
                  <a:lnTo>
                    <a:pt x="121" y="1466"/>
                  </a:lnTo>
                  <a:lnTo>
                    <a:pt x="81" y="1547"/>
                  </a:lnTo>
                  <a:cubicBezTo>
                    <a:pt x="41" y="1708"/>
                    <a:pt x="0" y="1869"/>
                    <a:pt x="41" y="2071"/>
                  </a:cubicBezTo>
                  <a:lnTo>
                    <a:pt x="283" y="2474"/>
                  </a:lnTo>
                  <a:lnTo>
                    <a:pt x="605" y="2676"/>
                  </a:lnTo>
                  <a:lnTo>
                    <a:pt x="726" y="2756"/>
                  </a:lnTo>
                  <a:cubicBezTo>
                    <a:pt x="826" y="2785"/>
                    <a:pt x="926" y="2798"/>
                    <a:pt x="1025" y="2798"/>
                  </a:cubicBezTo>
                  <a:cubicBezTo>
                    <a:pt x="1204" y="2798"/>
                    <a:pt x="1377" y="2754"/>
                    <a:pt x="1533" y="2676"/>
                  </a:cubicBezTo>
                  <a:lnTo>
                    <a:pt x="1775" y="2353"/>
                  </a:lnTo>
                  <a:lnTo>
                    <a:pt x="1896" y="2030"/>
                  </a:lnTo>
                  <a:lnTo>
                    <a:pt x="1896" y="1869"/>
                  </a:lnTo>
                  <a:lnTo>
                    <a:pt x="2138" y="1587"/>
                  </a:lnTo>
                  <a:lnTo>
                    <a:pt x="2299" y="1224"/>
                  </a:lnTo>
                  <a:lnTo>
                    <a:pt x="2259" y="740"/>
                  </a:lnTo>
                  <a:cubicBezTo>
                    <a:pt x="2152" y="275"/>
                    <a:pt x="1759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-9401137">
              <a:off x="7840661" y="3000076"/>
              <a:ext cx="44070" cy="51404"/>
            </a:xfrm>
            <a:custGeom>
              <a:avLst/>
              <a:gdLst/>
              <a:ahLst/>
              <a:cxnLst/>
              <a:rect l="l" t="t" r="r" b="b"/>
              <a:pathLst>
                <a:path w="1292" h="1507" extrusionOk="0">
                  <a:moveTo>
                    <a:pt x="687" y="0"/>
                  </a:moveTo>
                  <a:cubicBezTo>
                    <a:pt x="487" y="0"/>
                    <a:pt x="297" y="84"/>
                    <a:pt x="162" y="252"/>
                  </a:cubicBezTo>
                  <a:cubicBezTo>
                    <a:pt x="41" y="494"/>
                    <a:pt x="1" y="776"/>
                    <a:pt x="82" y="1018"/>
                  </a:cubicBezTo>
                  <a:cubicBezTo>
                    <a:pt x="162" y="1220"/>
                    <a:pt x="283" y="1381"/>
                    <a:pt x="485" y="1462"/>
                  </a:cubicBezTo>
                  <a:cubicBezTo>
                    <a:pt x="546" y="1493"/>
                    <a:pt x="614" y="1506"/>
                    <a:pt x="683" y="1506"/>
                  </a:cubicBezTo>
                  <a:cubicBezTo>
                    <a:pt x="794" y="1506"/>
                    <a:pt x="909" y="1472"/>
                    <a:pt x="1009" y="1422"/>
                  </a:cubicBezTo>
                  <a:lnTo>
                    <a:pt x="1130" y="1260"/>
                  </a:lnTo>
                  <a:lnTo>
                    <a:pt x="1170" y="1099"/>
                  </a:lnTo>
                  <a:lnTo>
                    <a:pt x="1130" y="1059"/>
                  </a:lnTo>
                  <a:lnTo>
                    <a:pt x="1251" y="857"/>
                  </a:lnTo>
                  <a:lnTo>
                    <a:pt x="1291" y="575"/>
                  </a:lnTo>
                  <a:lnTo>
                    <a:pt x="1211" y="373"/>
                  </a:lnTo>
                  <a:lnTo>
                    <a:pt x="1130" y="252"/>
                  </a:lnTo>
                  <a:lnTo>
                    <a:pt x="928" y="91"/>
                  </a:lnTo>
                  <a:lnTo>
                    <a:pt x="807" y="10"/>
                  </a:lnTo>
                  <a:cubicBezTo>
                    <a:pt x="767" y="3"/>
                    <a:pt x="727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-9401137">
              <a:off x="8104101" y="3269386"/>
              <a:ext cx="78419" cy="83945"/>
            </a:xfrm>
            <a:custGeom>
              <a:avLst/>
              <a:gdLst/>
              <a:ahLst/>
              <a:cxnLst/>
              <a:rect l="l" t="t" r="r" b="b"/>
              <a:pathLst>
                <a:path w="2299" h="2461" extrusionOk="0">
                  <a:moveTo>
                    <a:pt x="1089" y="0"/>
                  </a:moveTo>
                  <a:cubicBezTo>
                    <a:pt x="363" y="242"/>
                    <a:pt x="0" y="1008"/>
                    <a:pt x="202" y="1734"/>
                  </a:cubicBezTo>
                  <a:cubicBezTo>
                    <a:pt x="282" y="1936"/>
                    <a:pt x="403" y="2097"/>
                    <a:pt x="524" y="2258"/>
                  </a:cubicBezTo>
                  <a:lnTo>
                    <a:pt x="807" y="2379"/>
                  </a:lnTo>
                  <a:lnTo>
                    <a:pt x="1049" y="2460"/>
                  </a:lnTo>
                  <a:lnTo>
                    <a:pt x="1331" y="2460"/>
                  </a:lnTo>
                  <a:lnTo>
                    <a:pt x="1855" y="2258"/>
                  </a:lnTo>
                  <a:lnTo>
                    <a:pt x="2178" y="1936"/>
                  </a:lnTo>
                  <a:lnTo>
                    <a:pt x="2299" y="1613"/>
                  </a:lnTo>
                  <a:lnTo>
                    <a:pt x="2299" y="1129"/>
                  </a:lnTo>
                  <a:lnTo>
                    <a:pt x="2138" y="484"/>
                  </a:lnTo>
                  <a:lnTo>
                    <a:pt x="1815" y="121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9401137">
              <a:off x="7604115" y="3246942"/>
              <a:ext cx="78453" cy="78556"/>
            </a:xfrm>
            <a:custGeom>
              <a:avLst/>
              <a:gdLst/>
              <a:ahLst/>
              <a:cxnLst/>
              <a:rect l="l" t="t" r="r" b="b"/>
              <a:pathLst>
                <a:path w="2300" h="2303" extrusionOk="0">
                  <a:moveTo>
                    <a:pt x="1056" y="1"/>
                  </a:moveTo>
                  <a:cubicBezTo>
                    <a:pt x="790" y="1"/>
                    <a:pt x="531" y="90"/>
                    <a:pt x="323" y="246"/>
                  </a:cubicBezTo>
                  <a:lnTo>
                    <a:pt x="121" y="569"/>
                  </a:lnTo>
                  <a:lnTo>
                    <a:pt x="0" y="851"/>
                  </a:lnTo>
                  <a:lnTo>
                    <a:pt x="0" y="1375"/>
                  </a:lnTo>
                  <a:cubicBezTo>
                    <a:pt x="202" y="1899"/>
                    <a:pt x="686" y="2262"/>
                    <a:pt x="1251" y="2303"/>
                  </a:cubicBezTo>
                  <a:lnTo>
                    <a:pt x="1372" y="2303"/>
                  </a:lnTo>
                  <a:lnTo>
                    <a:pt x="1734" y="2182"/>
                  </a:lnTo>
                  <a:lnTo>
                    <a:pt x="1976" y="2020"/>
                  </a:lnTo>
                  <a:lnTo>
                    <a:pt x="2178" y="1698"/>
                  </a:lnTo>
                  <a:cubicBezTo>
                    <a:pt x="2299" y="1415"/>
                    <a:pt x="2299" y="1133"/>
                    <a:pt x="2178" y="810"/>
                  </a:cubicBezTo>
                  <a:cubicBezTo>
                    <a:pt x="2057" y="488"/>
                    <a:pt x="1815" y="206"/>
                    <a:pt x="1492" y="85"/>
                  </a:cubicBezTo>
                  <a:cubicBezTo>
                    <a:pt x="1350" y="27"/>
                    <a:pt x="1202" y="1"/>
                    <a:pt x="1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9401137">
              <a:off x="8827740" y="3642030"/>
              <a:ext cx="11018" cy="26197"/>
            </a:xfrm>
            <a:custGeom>
              <a:avLst/>
              <a:gdLst/>
              <a:ahLst/>
              <a:cxnLst/>
              <a:rect l="l" t="t" r="r" b="b"/>
              <a:pathLst>
                <a:path w="323" h="768" extrusionOk="0">
                  <a:moveTo>
                    <a:pt x="0" y="1"/>
                  </a:moveTo>
                  <a:lnTo>
                    <a:pt x="81" y="767"/>
                  </a:lnTo>
                  <a:lnTo>
                    <a:pt x="282" y="444"/>
                  </a:lnTo>
                  <a:cubicBezTo>
                    <a:pt x="323" y="364"/>
                    <a:pt x="323" y="283"/>
                    <a:pt x="323" y="2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9401137">
              <a:off x="7694338" y="3638914"/>
              <a:ext cx="64673" cy="68834"/>
            </a:xfrm>
            <a:custGeom>
              <a:avLst/>
              <a:gdLst/>
              <a:ahLst/>
              <a:cxnLst/>
              <a:rect l="l" t="t" r="r" b="b"/>
              <a:pathLst>
                <a:path w="1896" h="2018" extrusionOk="0">
                  <a:moveTo>
                    <a:pt x="766" y="1"/>
                  </a:moveTo>
                  <a:lnTo>
                    <a:pt x="565" y="82"/>
                  </a:lnTo>
                  <a:lnTo>
                    <a:pt x="282" y="364"/>
                  </a:lnTo>
                  <a:lnTo>
                    <a:pt x="81" y="767"/>
                  </a:lnTo>
                  <a:cubicBezTo>
                    <a:pt x="40" y="928"/>
                    <a:pt x="0" y="1090"/>
                    <a:pt x="40" y="1251"/>
                  </a:cubicBezTo>
                  <a:lnTo>
                    <a:pt x="282" y="1695"/>
                  </a:lnTo>
                  <a:lnTo>
                    <a:pt x="605" y="1896"/>
                  </a:lnTo>
                  <a:lnTo>
                    <a:pt x="766" y="1977"/>
                  </a:lnTo>
                  <a:cubicBezTo>
                    <a:pt x="847" y="2004"/>
                    <a:pt x="937" y="2017"/>
                    <a:pt x="1029" y="2017"/>
                  </a:cubicBezTo>
                  <a:cubicBezTo>
                    <a:pt x="1214" y="2017"/>
                    <a:pt x="1412" y="1964"/>
                    <a:pt x="1573" y="1856"/>
                  </a:cubicBezTo>
                  <a:lnTo>
                    <a:pt x="1815" y="1533"/>
                  </a:lnTo>
                  <a:lnTo>
                    <a:pt x="1895" y="1251"/>
                  </a:lnTo>
                  <a:lnTo>
                    <a:pt x="1895" y="807"/>
                  </a:lnTo>
                  <a:lnTo>
                    <a:pt x="1815" y="485"/>
                  </a:lnTo>
                  <a:lnTo>
                    <a:pt x="1492" y="16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9401137">
              <a:off x="7449843" y="3665319"/>
              <a:ext cx="70199" cy="74326"/>
            </a:xfrm>
            <a:custGeom>
              <a:avLst/>
              <a:gdLst/>
              <a:ahLst/>
              <a:cxnLst/>
              <a:rect l="l" t="t" r="r" b="b"/>
              <a:pathLst>
                <a:path w="2058" h="2179" extrusionOk="0">
                  <a:moveTo>
                    <a:pt x="928" y="1"/>
                  </a:moveTo>
                  <a:lnTo>
                    <a:pt x="565" y="82"/>
                  </a:lnTo>
                  <a:lnTo>
                    <a:pt x="364" y="203"/>
                  </a:lnTo>
                  <a:lnTo>
                    <a:pt x="162" y="445"/>
                  </a:lnTo>
                  <a:cubicBezTo>
                    <a:pt x="41" y="727"/>
                    <a:pt x="1" y="1049"/>
                    <a:pt x="122" y="1332"/>
                  </a:cubicBezTo>
                  <a:cubicBezTo>
                    <a:pt x="243" y="1695"/>
                    <a:pt x="525" y="2017"/>
                    <a:pt x="848" y="2179"/>
                  </a:cubicBezTo>
                  <a:lnTo>
                    <a:pt x="1251" y="2179"/>
                  </a:lnTo>
                  <a:lnTo>
                    <a:pt x="1574" y="2017"/>
                  </a:lnTo>
                  <a:lnTo>
                    <a:pt x="1856" y="1735"/>
                  </a:lnTo>
                  <a:cubicBezTo>
                    <a:pt x="2017" y="1412"/>
                    <a:pt x="2057" y="1049"/>
                    <a:pt x="1936" y="727"/>
                  </a:cubicBezTo>
                  <a:cubicBezTo>
                    <a:pt x="1775" y="283"/>
                    <a:pt x="1372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9401137">
              <a:off x="7464494" y="3919201"/>
              <a:ext cx="78453" cy="77225"/>
            </a:xfrm>
            <a:custGeom>
              <a:avLst/>
              <a:gdLst/>
              <a:ahLst/>
              <a:cxnLst/>
              <a:rect l="l" t="t" r="r" b="b"/>
              <a:pathLst>
                <a:path w="2300" h="2264" extrusionOk="0">
                  <a:moveTo>
                    <a:pt x="1073" y="1"/>
                  </a:moveTo>
                  <a:cubicBezTo>
                    <a:pt x="663" y="1"/>
                    <a:pt x="268" y="236"/>
                    <a:pt x="81" y="610"/>
                  </a:cubicBezTo>
                  <a:lnTo>
                    <a:pt x="0" y="933"/>
                  </a:lnTo>
                  <a:lnTo>
                    <a:pt x="0" y="1215"/>
                  </a:lnTo>
                  <a:lnTo>
                    <a:pt x="121" y="1538"/>
                  </a:lnTo>
                  <a:cubicBezTo>
                    <a:pt x="323" y="1860"/>
                    <a:pt x="686" y="2143"/>
                    <a:pt x="1130" y="2264"/>
                  </a:cubicBezTo>
                  <a:lnTo>
                    <a:pt x="1452" y="2264"/>
                  </a:lnTo>
                  <a:lnTo>
                    <a:pt x="1694" y="2183"/>
                  </a:lnTo>
                  <a:lnTo>
                    <a:pt x="1977" y="1981"/>
                  </a:lnTo>
                  <a:cubicBezTo>
                    <a:pt x="2219" y="1659"/>
                    <a:pt x="2299" y="1215"/>
                    <a:pt x="2178" y="812"/>
                  </a:cubicBezTo>
                  <a:cubicBezTo>
                    <a:pt x="2017" y="368"/>
                    <a:pt x="1614" y="46"/>
                    <a:pt x="1170" y="5"/>
                  </a:cubicBezTo>
                  <a:cubicBezTo>
                    <a:pt x="1138" y="2"/>
                    <a:pt x="110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9401137">
              <a:off x="8463973" y="3468754"/>
              <a:ext cx="53689" cy="53655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26" y="0"/>
                  </a:moveTo>
                  <a:cubicBezTo>
                    <a:pt x="565" y="40"/>
                    <a:pt x="404" y="161"/>
                    <a:pt x="283" y="323"/>
                  </a:cubicBezTo>
                  <a:lnTo>
                    <a:pt x="202" y="363"/>
                  </a:lnTo>
                  <a:lnTo>
                    <a:pt x="41" y="686"/>
                  </a:lnTo>
                  <a:lnTo>
                    <a:pt x="0" y="887"/>
                  </a:lnTo>
                  <a:cubicBezTo>
                    <a:pt x="0" y="928"/>
                    <a:pt x="0" y="1008"/>
                    <a:pt x="41" y="1049"/>
                  </a:cubicBezTo>
                  <a:cubicBezTo>
                    <a:pt x="81" y="1250"/>
                    <a:pt x="242" y="1412"/>
                    <a:pt x="444" y="1533"/>
                  </a:cubicBezTo>
                  <a:cubicBezTo>
                    <a:pt x="538" y="1559"/>
                    <a:pt x="637" y="1573"/>
                    <a:pt x="735" y="1573"/>
                  </a:cubicBezTo>
                  <a:cubicBezTo>
                    <a:pt x="932" y="1573"/>
                    <a:pt x="1130" y="1519"/>
                    <a:pt x="1291" y="1412"/>
                  </a:cubicBezTo>
                  <a:lnTo>
                    <a:pt x="1452" y="1250"/>
                  </a:lnTo>
                  <a:lnTo>
                    <a:pt x="1573" y="928"/>
                  </a:lnTo>
                  <a:lnTo>
                    <a:pt x="1573" y="726"/>
                  </a:lnTo>
                  <a:lnTo>
                    <a:pt x="1573" y="645"/>
                  </a:lnTo>
                  <a:cubicBezTo>
                    <a:pt x="1493" y="403"/>
                    <a:pt x="1331" y="161"/>
                    <a:pt x="1130" y="40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9401137">
              <a:off x="7873717" y="3694214"/>
              <a:ext cx="63309" cy="70949"/>
            </a:xfrm>
            <a:custGeom>
              <a:avLst/>
              <a:gdLst/>
              <a:ahLst/>
              <a:cxnLst/>
              <a:rect l="l" t="t" r="r" b="b"/>
              <a:pathLst>
                <a:path w="1856" h="2080" extrusionOk="0">
                  <a:moveTo>
                    <a:pt x="727" y="0"/>
                  </a:moveTo>
                  <a:lnTo>
                    <a:pt x="444" y="121"/>
                  </a:lnTo>
                  <a:lnTo>
                    <a:pt x="122" y="484"/>
                  </a:lnTo>
                  <a:lnTo>
                    <a:pt x="1" y="847"/>
                  </a:lnTo>
                  <a:lnTo>
                    <a:pt x="41" y="1331"/>
                  </a:lnTo>
                  <a:cubicBezTo>
                    <a:pt x="253" y="1966"/>
                    <a:pt x="646" y="2080"/>
                    <a:pt x="897" y="2080"/>
                  </a:cubicBezTo>
                  <a:cubicBezTo>
                    <a:pt x="981" y="2080"/>
                    <a:pt x="1049" y="2067"/>
                    <a:pt x="1090" y="2057"/>
                  </a:cubicBezTo>
                  <a:lnTo>
                    <a:pt x="1452" y="1775"/>
                  </a:lnTo>
                  <a:lnTo>
                    <a:pt x="1694" y="1412"/>
                  </a:lnTo>
                  <a:cubicBezTo>
                    <a:pt x="1815" y="1210"/>
                    <a:pt x="1856" y="968"/>
                    <a:pt x="1815" y="726"/>
                  </a:cubicBezTo>
                  <a:lnTo>
                    <a:pt x="1573" y="282"/>
                  </a:lnTo>
                  <a:lnTo>
                    <a:pt x="1251" y="81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9401137">
              <a:off x="7336073" y="2910306"/>
              <a:ext cx="45401" cy="49562"/>
            </a:xfrm>
            <a:custGeom>
              <a:avLst/>
              <a:gdLst/>
              <a:ahLst/>
              <a:cxnLst/>
              <a:rect l="l" t="t" r="r" b="b"/>
              <a:pathLst>
                <a:path w="1331" h="1453" extrusionOk="0">
                  <a:moveTo>
                    <a:pt x="524" y="1"/>
                  </a:moveTo>
                  <a:lnTo>
                    <a:pt x="323" y="122"/>
                  </a:lnTo>
                  <a:lnTo>
                    <a:pt x="81" y="565"/>
                  </a:lnTo>
                  <a:cubicBezTo>
                    <a:pt x="40" y="686"/>
                    <a:pt x="0" y="807"/>
                    <a:pt x="40" y="928"/>
                  </a:cubicBezTo>
                  <a:lnTo>
                    <a:pt x="161" y="1130"/>
                  </a:lnTo>
                  <a:lnTo>
                    <a:pt x="484" y="1372"/>
                  </a:lnTo>
                  <a:cubicBezTo>
                    <a:pt x="605" y="1452"/>
                    <a:pt x="726" y="1452"/>
                    <a:pt x="847" y="1452"/>
                  </a:cubicBezTo>
                  <a:lnTo>
                    <a:pt x="1049" y="1291"/>
                  </a:lnTo>
                  <a:lnTo>
                    <a:pt x="1250" y="928"/>
                  </a:lnTo>
                  <a:cubicBezTo>
                    <a:pt x="1291" y="807"/>
                    <a:pt x="1331" y="686"/>
                    <a:pt x="1291" y="565"/>
                  </a:cubicBezTo>
                  <a:lnTo>
                    <a:pt x="1210" y="364"/>
                  </a:lnTo>
                  <a:lnTo>
                    <a:pt x="847" y="41"/>
                  </a:lnTo>
                  <a:cubicBezTo>
                    <a:pt x="726" y="1"/>
                    <a:pt x="605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9401137">
              <a:off x="8555506" y="2960971"/>
              <a:ext cx="35816" cy="28960"/>
            </a:xfrm>
            <a:custGeom>
              <a:avLst/>
              <a:gdLst/>
              <a:ahLst/>
              <a:cxnLst/>
              <a:rect l="l" t="t" r="r" b="b"/>
              <a:pathLst>
                <a:path w="1050" h="849" extrusionOk="0">
                  <a:moveTo>
                    <a:pt x="559" y="0"/>
                  </a:moveTo>
                  <a:cubicBezTo>
                    <a:pt x="496" y="0"/>
                    <a:pt x="430" y="13"/>
                    <a:pt x="364" y="41"/>
                  </a:cubicBezTo>
                  <a:cubicBezTo>
                    <a:pt x="122" y="122"/>
                    <a:pt x="1" y="364"/>
                    <a:pt x="41" y="646"/>
                  </a:cubicBezTo>
                  <a:lnTo>
                    <a:pt x="202" y="808"/>
                  </a:lnTo>
                  <a:cubicBezTo>
                    <a:pt x="283" y="835"/>
                    <a:pt x="368" y="848"/>
                    <a:pt x="453" y="848"/>
                  </a:cubicBezTo>
                  <a:cubicBezTo>
                    <a:pt x="623" y="848"/>
                    <a:pt x="794" y="794"/>
                    <a:pt x="928" y="687"/>
                  </a:cubicBezTo>
                  <a:lnTo>
                    <a:pt x="1049" y="404"/>
                  </a:lnTo>
                  <a:lnTo>
                    <a:pt x="1049" y="324"/>
                  </a:lnTo>
                  <a:cubicBezTo>
                    <a:pt x="956" y="138"/>
                    <a:pt x="76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3"/>
          <p:cNvSpPr/>
          <p:nvPr/>
        </p:nvSpPr>
        <p:spPr>
          <a:xfrm rot="-9527801">
            <a:off x="2260111" y="599227"/>
            <a:ext cx="13781" cy="17909"/>
          </a:xfrm>
          <a:custGeom>
            <a:avLst/>
            <a:gdLst/>
            <a:ahLst/>
            <a:cxnLst/>
            <a:rect l="l" t="t" r="r" b="b"/>
            <a:pathLst>
              <a:path w="404" h="525" extrusionOk="0">
                <a:moveTo>
                  <a:pt x="121" y="0"/>
                </a:moveTo>
                <a:lnTo>
                  <a:pt x="0" y="162"/>
                </a:lnTo>
                <a:cubicBezTo>
                  <a:pt x="0" y="202"/>
                  <a:pt x="0" y="202"/>
                  <a:pt x="0" y="242"/>
                </a:cubicBezTo>
                <a:cubicBezTo>
                  <a:pt x="0" y="323"/>
                  <a:pt x="0" y="363"/>
                  <a:pt x="0" y="404"/>
                </a:cubicBezTo>
                <a:lnTo>
                  <a:pt x="162" y="525"/>
                </a:lnTo>
                <a:cubicBezTo>
                  <a:pt x="242" y="525"/>
                  <a:pt x="323" y="444"/>
                  <a:pt x="363" y="363"/>
                </a:cubicBezTo>
                <a:cubicBezTo>
                  <a:pt x="404" y="283"/>
                  <a:pt x="404" y="202"/>
                  <a:pt x="363" y="162"/>
                </a:cubicBezTo>
                <a:cubicBezTo>
                  <a:pt x="323" y="41"/>
                  <a:pt x="242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 rot="-9527801">
            <a:off x="1709030" y="1717475"/>
            <a:ext cx="27528" cy="16544"/>
          </a:xfrm>
          <a:custGeom>
            <a:avLst/>
            <a:gdLst/>
            <a:ahLst/>
            <a:cxnLst/>
            <a:rect l="l" t="t" r="r" b="b"/>
            <a:pathLst>
              <a:path w="807" h="485" extrusionOk="0">
                <a:moveTo>
                  <a:pt x="283" y="0"/>
                </a:moveTo>
                <a:cubicBezTo>
                  <a:pt x="202" y="0"/>
                  <a:pt x="81" y="40"/>
                  <a:pt x="0" y="121"/>
                </a:cubicBezTo>
                <a:lnTo>
                  <a:pt x="81" y="363"/>
                </a:lnTo>
                <a:cubicBezTo>
                  <a:pt x="283" y="363"/>
                  <a:pt x="484" y="403"/>
                  <a:pt x="646" y="484"/>
                </a:cubicBezTo>
                <a:lnTo>
                  <a:pt x="807" y="282"/>
                </a:lnTo>
                <a:cubicBezTo>
                  <a:pt x="686" y="121"/>
                  <a:pt x="484" y="0"/>
                  <a:pt x="2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 rot="-9527801">
            <a:off x="1476603" y="1884155"/>
            <a:ext cx="13781" cy="11598"/>
          </a:xfrm>
          <a:custGeom>
            <a:avLst/>
            <a:gdLst/>
            <a:ahLst/>
            <a:cxnLst/>
            <a:rect l="l" t="t" r="r" b="b"/>
            <a:pathLst>
              <a:path w="404" h="340" extrusionOk="0">
                <a:moveTo>
                  <a:pt x="266" y="1"/>
                </a:moveTo>
                <a:cubicBezTo>
                  <a:pt x="245" y="1"/>
                  <a:pt x="223" y="6"/>
                  <a:pt x="202" y="17"/>
                </a:cubicBezTo>
                <a:cubicBezTo>
                  <a:pt x="121" y="17"/>
                  <a:pt x="40" y="97"/>
                  <a:pt x="0" y="178"/>
                </a:cubicBezTo>
                <a:cubicBezTo>
                  <a:pt x="0" y="218"/>
                  <a:pt x="0" y="299"/>
                  <a:pt x="0" y="339"/>
                </a:cubicBezTo>
                <a:lnTo>
                  <a:pt x="161" y="299"/>
                </a:lnTo>
                <a:lnTo>
                  <a:pt x="161" y="339"/>
                </a:lnTo>
                <a:cubicBezTo>
                  <a:pt x="161" y="339"/>
                  <a:pt x="282" y="218"/>
                  <a:pt x="282" y="218"/>
                </a:cubicBezTo>
                <a:lnTo>
                  <a:pt x="282" y="178"/>
                </a:lnTo>
                <a:lnTo>
                  <a:pt x="403" y="97"/>
                </a:lnTo>
                <a:cubicBezTo>
                  <a:pt x="374" y="38"/>
                  <a:pt x="323" y="1"/>
                  <a:pt x="2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 rot="-734960">
            <a:off x="5766558" y="4272006"/>
            <a:ext cx="1321248" cy="2086090"/>
            <a:chOff x="3774651" y="3335219"/>
            <a:chExt cx="1496659" cy="2317501"/>
          </a:xfrm>
        </p:grpSpPr>
        <p:sp>
          <p:nvSpPr>
            <p:cNvPr id="137" name="Google Shape;137;p3"/>
            <p:cNvSpPr/>
            <p:nvPr/>
          </p:nvSpPr>
          <p:spPr>
            <a:xfrm rot="-6495022">
              <a:off x="3931979" y="4877370"/>
              <a:ext cx="1463322" cy="122594"/>
            </a:xfrm>
            <a:custGeom>
              <a:avLst/>
              <a:gdLst/>
              <a:ahLst/>
              <a:cxnLst/>
              <a:rect l="l" t="t" r="r" b="b"/>
              <a:pathLst>
                <a:path w="42899" h="3594" extrusionOk="0">
                  <a:moveTo>
                    <a:pt x="23678" y="1"/>
                  </a:moveTo>
                  <a:cubicBezTo>
                    <a:pt x="21774" y="1"/>
                    <a:pt x="19864" y="63"/>
                    <a:pt x="17935" y="201"/>
                  </a:cubicBezTo>
                  <a:cubicBezTo>
                    <a:pt x="12288" y="604"/>
                    <a:pt x="6642" y="1572"/>
                    <a:pt x="1158" y="3064"/>
                  </a:cubicBezTo>
                  <a:lnTo>
                    <a:pt x="149" y="3347"/>
                  </a:lnTo>
                  <a:cubicBezTo>
                    <a:pt x="0" y="3384"/>
                    <a:pt x="23" y="3593"/>
                    <a:pt x="123" y="3593"/>
                  </a:cubicBezTo>
                  <a:cubicBezTo>
                    <a:pt x="131" y="3593"/>
                    <a:pt x="140" y="3592"/>
                    <a:pt x="149" y="3589"/>
                  </a:cubicBezTo>
                  <a:lnTo>
                    <a:pt x="190" y="3589"/>
                  </a:lnTo>
                  <a:cubicBezTo>
                    <a:pt x="2892" y="2782"/>
                    <a:pt x="5675" y="2137"/>
                    <a:pt x="8498" y="1612"/>
                  </a:cubicBezTo>
                  <a:cubicBezTo>
                    <a:pt x="11240" y="1128"/>
                    <a:pt x="14023" y="725"/>
                    <a:pt x="16846" y="524"/>
                  </a:cubicBezTo>
                  <a:cubicBezTo>
                    <a:pt x="19177" y="321"/>
                    <a:pt x="21536" y="231"/>
                    <a:pt x="23900" y="231"/>
                  </a:cubicBezTo>
                  <a:cubicBezTo>
                    <a:pt x="24358" y="231"/>
                    <a:pt x="24816" y="235"/>
                    <a:pt x="25274" y="241"/>
                  </a:cubicBezTo>
                  <a:cubicBezTo>
                    <a:pt x="28057" y="282"/>
                    <a:pt x="30799" y="483"/>
                    <a:pt x="33542" y="846"/>
                  </a:cubicBezTo>
                  <a:cubicBezTo>
                    <a:pt x="36284" y="1169"/>
                    <a:pt x="39027" y="1653"/>
                    <a:pt x="41688" y="2298"/>
                  </a:cubicBezTo>
                  <a:lnTo>
                    <a:pt x="42656" y="2540"/>
                  </a:lnTo>
                  <a:cubicBezTo>
                    <a:pt x="42818" y="2540"/>
                    <a:pt x="42898" y="2338"/>
                    <a:pt x="42777" y="2298"/>
                  </a:cubicBezTo>
                  <a:cubicBezTo>
                    <a:pt x="40075" y="1653"/>
                    <a:pt x="37373" y="1128"/>
                    <a:pt x="34671" y="766"/>
                  </a:cubicBezTo>
                  <a:cubicBezTo>
                    <a:pt x="31888" y="362"/>
                    <a:pt x="29106" y="120"/>
                    <a:pt x="26323" y="40"/>
                  </a:cubicBezTo>
                  <a:cubicBezTo>
                    <a:pt x="25442" y="14"/>
                    <a:pt x="24561" y="1"/>
                    <a:pt x="23678" y="1"/>
                  </a:cubicBezTo>
                  <a:close/>
                </a:path>
              </a:pathLst>
            </a:custGeom>
            <a:solidFill>
              <a:schemeClr val="accent2">
                <a:alpha val="6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 rot="-6495022">
              <a:off x="3844267" y="4433258"/>
              <a:ext cx="708483" cy="658988"/>
            </a:xfrm>
            <a:custGeom>
              <a:avLst/>
              <a:gdLst/>
              <a:ahLst/>
              <a:cxnLst/>
              <a:rect l="l" t="t" r="r" b="b"/>
              <a:pathLst>
                <a:path w="20770" h="19319" extrusionOk="0">
                  <a:moveTo>
                    <a:pt x="20770" y="1"/>
                  </a:moveTo>
                  <a:lnTo>
                    <a:pt x="20770" y="1"/>
                  </a:lnTo>
                  <a:cubicBezTo>
                    <a:pt x="19399" y="485"/>
                    <a:pt x="18148" y="1170"/>
                    <a:pt x="17059" y="2098"/>
                  </a:cubicBezTo>
                  <a:lnTo>
                    <a:pt x="8873" y="8026"/>
                  </a:lnTo>
                  <a:cubicBezTo>
                    <a:pt x="6977" y="9357"/>
                    <a:pt x="5162" y="10809"/>
                    <a:pt x="3509" y="12382"/>
                  </a:cubicBezTo>
                  <a:cubicBezTo>
                    <a:pt x="1613" y="14277"/>
                    <a:pt x="0" y="16939"/>
                    <a:pt x="646" y="19318"/>
                  </a:cubicBezTo>
                  <a:lnTo>
                    <a:pt x="726" y="19238"/>
                  </a:lnTo>
                  <a:cubicBezTo>
                    <a:pt x="5122" y="17302"/>
                    <a:pt x="9397" y="14922"/>
                    <a:pt x="13027" y="11777"/>
                  </a:cubicBezTo>
                  <a:cubicBezTo>
                    <a:pt x="16656" y="8591"/>
                    <a:pt x="19600" y="4517"/>
                    <a:pt x="20770" y="1"/>
                  </a:cubicBezTo>
                  <a:close/>
                </a:path>
              </a:pathLst>
            </a:custGeom>
            <a:solidFill>
              <a:schemeClr val="accent2">
                <a:alpha val="6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-6495022">
              <a:off x="3604079" y="3882601"/>
              <a:ext cx="1412838" cy="359631"/>
            </a:xfrm>
            <a:custGeom>
              <a:avLst/>
              <a:gdLst/>
              <a:ahLst/>
              <a:cxnLst/>
              <a:rect l="l" t="t" r="r" b="b"/>
              <a:pathLst>
                <a:path w="41419" h="10543" extrusionOk="0">
                  <a:moveTo>
                    <a:pt x="18469" y="1"/>
                  </a:moveTo>
                  <a:cubicBezTo>
                    <a:pt x="12280" y="1"/>
                    <a:pt x="4717" y="2412"/>
                    <a:pt x="1" y="5503"/>
                  </a:cubicBezTo>
                  <a:cubicBezTo>
                    <a:pt x="3469" y="7923"/>
                    <a:pt x="7865" y="8891"/>
                    <a:pt x="12180" y="9536"/>
                  </a:cubicBezTo>
                  <a:cubicBezTo>
                    <a:pt x="16798" y="10211"/>
                    <a:pt x="21453" y="10543"/>
                    <a:pt x="26107" y="10543"/>
                  </a:cubicBezTo>
                  <a:cubicBezTo>
                    <a:pt x="28403" y="10543"/>
                    <a:pt x="30699" y="10462"/>
                    <a:pt x="32990" y="10302"/>
                  </a:cubicBezTo>
                  <a:cubicBezTo>
                    <a:pt x="35853" y="10101"/>
                    <a:pt x="38838" y="9738"/>
                    <a:pt x="41419" y="8326"/>
                  </a:cubicBezTo>
                  <a:cubicBezTo>
                    <a:pt x="41419" y="7963"/>
                    <a:pt x="41015" y="7721"/>
                    <a:pt x="40693" y="7600"/>
                  </a:cubicBezTo>
                  <a:lnTo>
                    <a:pt x="28150" y="2438"/>
                  </a:lnTo>
                  <a:cubicBezTo>
                    <a:pt x="26497" y="1712"/>
                    <a:pt x="24803" y="1067"/>
                    <a:pt x="23029" y="543"/>
                  </a:cubicBezTo>
                  <a:cubicBezTo>
                    <a:pt x="21658" y="171"/>
                    <a:pt x="20112" y="1"/>
                    <a:pt x="18469" y="1"/>
                  </a:cubicBezTo>
                  <a:close/>
                </a:path>
              </a:pathLst>
            </a:custGeom>
            <a:solidFill>
              <a:schemeClr val="accent2">
                <a:alpha val="6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-6495022">
              <a:off x="4385102" y="4261007"/>
              <a:ext cx="796523" cy="577224"/>
            </a:xfrm>
            <a:custGeom>
              <a:avLst/>
              <a:gdLst/>
              <a:ahLst/>
              <a:cxnLst/>
              <a:rect l="l" t="t" r="r" b="b"/>
              <a:pathLst>
                <a:path w="23351" h="16922" extrusionOk="0">
                  <a:moveTo>
                    <a:pt x="81" y="0"/>
                  </a:moveTo>
                  <a:cubicBezTo>
                    <a:pt x="0" y="4719"/>
                    <a:pt x="2823" y="8953"/>
                    <a:pt x="6655" y="11615"/>
                  </a:cubicBezTo>
                  <a:cubicBezTo>
                    <a:pt x="10446" y="14236"/>
                    <a:pt x="15124" y="15567"/>
                    <a:pt x="19762" y="16616"/>
                  </a:cubicBezTo>
                  <a:cubicBezTo>
                    <a:pt x="20501" y="16769"/>
                    <a:pt x="21257" y="16922"/>
                    <a:pt x="22019" y="16922"/>
                  </a:cubicBezTo>
                  <a:cubicBezTo>
                    <a:pt x="22461" y="16922"/>
                    <a:pt x="22906" y="16870"/>
                    <a:pt x="23351" y="16737"/>
                  </a:cubicBezTo>
                  <a:cubicBezTo>
                    <a:pt x="19842" y="13631"/>
                    <a:pt x="16576" y="10365"/>
                    <a:pt x="13511" y="6897"/>
                  </a:cubicBezTo>
                  <a:cubicBezTo>
                    <a:pt x="10405" y="3428"/>
                    <a:pt x="4840" y="1008"/>
                    <a:pt x="162" y="0"/>
                  </a:cubicBezTo>
                  <a:close/>
                </a:path>
              </a:pathLst>
            </a:custGeom>
            <a:solidFill>
              <a:schemeClr val="accent2">
                <a:alpha val="6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-6495022">
              <a:off x="4329475" y="5043464"/>
              <a:ext cx="345339" cy="515893"/>
            </a:xfrm>
            <a:custGeom>
              <a:avLst/>
              <a:gdLst/>
              <a:ahLst/>
              <a:cxnLst/>
              <a:rect l="l" t="t" r="r" b="b"/>
              <a:pathLst>
                <a:path w="10124" h="15124" extrusionOk="0">
                  <a:moveTo>
                    <a:pt x="9881" y="0"/>
                  </a:moveTo>
                  <a:lnTo>
                    <a:pt x="9881" y="0"/>
                  </a:lnTo>
                  <a:cubicBezTo>
                    <a:pt x="6050" y="3186"/>
                    <a:pt x="2985" y="7179"/>
                    <a:pt x="969" y="11696"/>
                  </a:cubicBezTo>
                  <a:cubicBezTo>
                    <a:pt x="444" y="12825"/>
                    <a:pt x="1" y="14156"/>
                    <a:pt x="646" y="15124"/>
                  </a:cubicBezTo>
                  <a:cubicBezTo>
                    <a:pt x="3227" y="13511"/>
                    <a:pt x="5405" y="10688"/>
                    <a:pt x="7179" y="8268"/>
                  </a:cubicBezTo>
                  <a:cubicBezTo>
                    <a:pt x="8994" y="5808"/>
                    <a:pt x="10123" y="2864"/>
                    <a:pt x="9881" y="0"/>
                  </a:cubicBezTo>
                  <a:close/>
                </a:path>
              </a:pathLst>
            </a:custGeom>
            <a:solidFill>
              <a:schemeClr val="accent2">
                <a:alpha val="6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-6495022">
              <a:off x="4813019" y="4963338"/>
              <a:ext cx="359085" cy="468615"/>
            </a:xfrm>
            <a:custGeom>
              <a:avLst/>
              <a:gdLst/>
              <a:ahLst/>
              <a:cxnLst/>
              <a:rect l="l" t="t" r="r" b="b"/>
              <a:pathLst>
                <a:path w="10527" h="13738" extrusionOk="0">
                  <a:moveTo>
                    <a:pt x="1612" y="1"/>
                  </a:moveTo>
                  <a:cubicBezTo>
                    <a:pt x="1196" y="1"/>
                    <a:pt x="752" y="81"/>
                    <a:pt x="283" y="267"/>
                  </a:cubicBezTo>
                  <a:lnTo>
                    <a:pt x="243" y="267"/>
                  </a:lnTo>
                  <a:cubicBezTo>
                    <a:pt x="1" y="3332"/>
                    <a:pt x="969" y="6397"/>
                    <a:pt x="2985" y="8777"/>
                  </a:cubicBezTo>
                  <a:cubicBezTo>
                    <a:pt x="5002" y="11076"/>
                    <a:pt x="7623" y="12810"/>
                    <a:pt x="10527" y="13737"/>
                  </a:cubicBezTo>
                  <a:cubicBezTo>
                    <a:pt x="9518" y="10995"/>
                    <a:pt x="8389" y="8293"/>
                    <a:pt x="7220" y="5591"/>
                  </a:cubicBezTo>
                  <a:cubicBezTo>
                    <a:pt x="6776" y="4502"/>
                    <a:pt x="6211" y="3453"/>
                    <a:pt x="5486" y="2485"/>
                  </a:cubicBezTo>
                  <a:cubicBezTo>
                    <a:pt x="4762" y="1565"/>
                    <a:pt x="3449" y="1"/>
                    <a:pt x="1612" y="1"/>
                  </a:cubicBezTo>
                  <a:close/>
                </a:path>
              </a:pathLst>
            </a:custGeom>
            <a:solidFill>
              <a:schemeClr val="accent2">
                <a:alpha val="6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>
            <a:off x="5408726" y="-757760"/>
            <a:ext cx="3819204" cy="3162113"/>
            <a:chOff x="5408726" y="-757760"/>
            <a:chExt cx="3819204" cy="3162113"/>
          </a:xfrm>
        </p:grpSpPr>
        <p:sp>
          <p:nvSpPr>
            <p:cNvPr id="144" name="Google Shape;144;p3"/>
            <p:cNvSpPr/>
            <p:nvPr/>
          </p:nvSpPr>
          <p:spPr>
            <a:xfrm rot="-8862877">
              <a:off x="7383307" y="-580692"/>
              <a:ext cx="1336874" cy="2119307"/>
            </a:xfrm>
            <a:custGeom>
              <a:avLst/>
              <a:gdLst/>
              <a:ahLst/>
              <a:cxnLst/>
              <a:rect l="l" t="t" r="r" b="b"/>
              <a:pathLst>
                <a:path w="41716" h="66092" extrusionOk="0">
                  <a:moveTo>
                    <a:pt x="41443" y="0"/>
                  </a:moveTo>
                  <a:cubicBezTo>
                    <a:pt x="41399" y="0"/>
                    <a:pt x="41353" y="19"/>
                    <a:pt x="41308" y="64"/>
                  </a:cubicBezTo>
                  <a:cubicBezTo>
                    <a:pt x="37557" y="3613"/>
                    <a:pt x="33968" y="7364"/>
                    <a:pt x="30580" y="11276"/>
                  </a:cubicBezTo>
                  <a:cubicBezTo>
                    <a:pt x="27192" y="15187"/>
                    <a:pt x="24006" y="19220"/>
                    <a:pt x="21022" y="23455"/>
                  </a:cubicBezTo>
                  <a:cubicBezTo>
                    <a:pt x="18078" y="27609"/>
                    <a:pt x="15336" y="31924"/>
                    <a:pt x="12835" y="36320"/>
                  </a:cubicBezTo>
                  <a:cubicBezTo>
                    <a:pt x="10335" y="40756"/>
                    <a:pt x="8036" y="45313"/>
                    <a:pt x="5979" y="49951"/>
                  </a:cubicBezTo>
                  <a:cubicBezTo>
                    <a:pt x="3963" y="54549"/>
                    <a:pt x="2148" y="59267"/>
                    <a:pt x="616" y="64066"/>
                  </a:cubicBezTo>
                  <a:cubicBezTo>
                    <a:pt x="454" y="64631"/>
                    <a:pt x="253" y="65236"/>
                    <a:pt x="51" y="65800"/>
                  </a:cubicBezTo>
                  <a:cubicBezTo>
                    <a:pt x="0" y="65978"/>
                    <a:pt x="141" y="66092"/>
                    <a:pt x="272" y="66092"/>
                  </a:cubicBezTo>
                  <a:cubicBezTo>
                    <a:pt x="350" y="66092"/>
                    <a:pt x="424" y="66052"/>
                    <a:pt x="454" y="65962"/>
                  </a:cubicBezTo>
                  <a:cubicBezTo>
                    <a:pt x="1946" y="61163"/>
                    <a:pt x="3640" y="56444"/>
                    <a:pt x="5616" y="51847"/>
                  </a:cubicBezTo>
                  <a:cubicBezTo>
                    <a:pt x="7593" y="47209"/>
                    <a:pt x="9770" y="42692"/>
                    <a:pt x="12230" y="38296"/>
                  </a:cubicBezTo>
                  <a:cubicBezTo>
                    <a:pt x="14690" y="33819"/>
                    <a:pt x="17352" y="29464"/>
                    <a:pt x="20296" y="25229"/>
                  </a:cubicBezTo>
                  <a:cubicBezTo>
                    <a:pt x="23200" y="20995"/>
                    <a:pt x="26305" y="16922"/>
                    <a:pt x="29612" y="13010"/>
                  </a:cubicBezTo>
                  <a:cubicBezTo>
                    <a:pt x="32919" y="9057"/>
                    <a:pt x="36468" y="5307"/>
                    <a:pt x="40178" y="1677"/>
                  </a:cubicBezTo>
                  <a:cubicBezTo>
                    <a:pt x="40662" y="1234"/>
                    <a:pt x="41106" y="790"/>
                    <a:pt x="41590" y="387"/>
                  </a:cubicBezTo>
                  <a:cubicBezTo>
                    <a:pt x="41715" y="230"/>
                    <a:pt x="41597" y="0"/>
                    <a:pt x="4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-8862877">
              <a:off x="7690931" y="569134"/>
              <a:ext cx="442057" cy="1440662"/>
            </a:xfrm>
            <a:custGeom>
              <a:avLst/>
              <a:gdLst/>
              <a:ahLst/>
              <a:cxnLst/>
              <a:rect l="l" t="t" r="r" b="b"/>
              <a:pathLst>
                <a:path w="13794" h="44928" extrusionOk="0">
                  <a:moveTo>
                    <a:pt x="687" y="0"/>
                  </a:moveTo>
                  <a:cubicBezTo>
                    <a:pt x="1" y="2380"/>
                    <a:pt x="203" y="4800"/>
                    <a:pt x="404" y="7179"/>
                  </a:cubicBezTo>
                  <a:cubicBezTo>
                    <a:pt x="888" y="12825"/>
                    <a:pt x="1412" y="18431"/>
                    <a:pt x="1937" y="24077"/>
                  </a:cubicBezTo>
                  <a:cubicBezTo>
                    <a:pt x="2259" y="27908"/>
                    <a:pt x="2622" y="31780"/>
                    <a:pt x="3671" y="35490"/>
                  </a:cubicBezTo>
                  <a:cubicBezTo>
                    <a:pt x="4881" y="39765"/>
                    <a:pt x="7583" y="44120"/>
                    <a:pt x="12180" y="44927"/>
                  </a:cubicBezTo>
                  <a:lnTo>
                    <a:pt x="12140" y="44766"/>
                  </a:lnTo>
                  <a:cubicBezTo>
                    <a:pt x="13350" y="36619"/>
                    <a:pt x="13793" y="28352"/>
                    <a:pt x="12261" y="20488"/>
                  </a:cubicBezTo>
                  <a:cubicBezTo>
                    <a:pt x="10688" y="12623"/>
                    <a:pt x="6938" y="5082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-8862877">
              <a:off x="5839609" y="209075"/>
              <a:ext cx="1499224" cy="1961446"/>
            </a:xfrm>
            <a:custGeom>
              <a:avLst/>
              <a:gdLst/>
              <a:ahLst/>
              <a:cxnLst/>
              <a:rect l="l" t="t" r="r" b="b"/>
              <a:pathLst>
                <a:path w="46782" h="61169" extrusionOk="0">
                  <a:moveTo>
                    <a:pt x="46325" y="0"/>
                  </a:moveTo>
                  <a:cubicBezTo>
                    <a:pt x="45820" y="0"/>
                    <a:pt x="45266" y="338"/>
                    <a:pt x="44806" y="675"/>
                  </a:cubicBezTo>
                  <a:lnTo>
                    <a:pt x="23754" y="15920"/>
                  </a:lnTo>
                  <a:cubicBezTo>
                    <a:pt x="20891" y="17896"/>
                    <a:pt x="18108" y="20074"/>
                    <a:pt x="15487" y="22372"/>
                  </a:cubicBezTo>
                  <a:cubicBezTo>
                    <a:pt x="5969" y="31003"/>
                    <a:pt x="0" y="49110"/>
                    <a:pt x="403" y="61169"/>
                  </a:cubicBezTo>
                  <a:cubicBezTo>
                    <a:pt x="7864" y="57620"/>
                    <a:pt x="13873" y="51692"/>
                    <a:pt x="19277" y="45562"/>
                  </a:cubicBezTo>
                  <a:cubicBezTo>
                    <a:pt x="27747" y="35963"/>
                    <a:pt x="35207" y="25478"/>
                    <a:pt x="41539" y="14347"/>
                  </a:cubicBezTo>
                  <a:cubicBezTo>
                    <a:pt x="44080" y="9830"/>
                    <a:pt x="46500" y="5071"/>
                    <a:pt x="46782" y="111"/>
                  </a:cubicBezTo>
                  <a:cubicBezTo>
                    <a:pt x="46637" y="33"/>
                    <a:pt x="46483" y="0"/>
                    <a:pt x="4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-8862877">
              <a:off x="6543898" y="4873"/>
              <a:ext cx="1631066" cy="808256"/>
            </a:xfrm>
            <a:custGeom>
              <a:avLst/>
              <a:gdLst/>
              <a:ahLst/>
              <a:cxnLst/>
              <a:rect l="l" t="t" r="r" b="b"/>
              <a:pathLst>
                <a:path w="50896" h="25206" extrusionOk="0">
                  <a:moveTo>
                    <a:pt x="50896" y="0"/>
                  </a:moveTo>
                  <a:lnTo>
                    <a:pt x="50896" y="0"/>
                  </a:lnTo>
                  <a:cubicBezTo>
                    <a:pt x="42306" y="3025"/>
                    <a:pt x="33635" y="5646"/>
                    <a:pt x="24803" y="7784"/>
                  </a:cubicBezTo>
                  <a:cubicBezTo>
                    <a:pt x="16011" y="9921"/>
                    <a:pt x="6413" y="16616"/>
                    <a:pt x="0" y="23028"/>
                  </a:cubicBezTo>
                  <a:cubicBezTo>
                    <a:pt x="3192" y="24532"/>
                    <a:pt x="6744" y="25205"/>
                    <a:pt x="10391" y="25205"/>
                  </a:cubicBezTo>
                  <a:cubicBezTo>
                    <a:pt x="15547" y="25205"/>
                    <a:pt x="20895" y="23860"/>
                    <a:pt x="25690" y="21617"/>
                  </a:cubicBezTo>
                  <a:cubicBezTo>
                    <a:pt x="33836" y="17826"/>
                    <a:pt x="40692" y="11696"/>
                    <a:pt x="47105" y="5364"/>
                  </a:cubicBezTo>
                  <a:cubicBezTo>
                    <a:pt x="48678" y="3791"/>
                    <a:pt x="50331" y="2097"/>
                    <a:pt x="50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-8862877">
              <a:off x="8543788" y="305593"/>
              <a:ext cx="496312" cy="811431"/>
            </a:xfrm>
            <a:custGeom>
              <a:avLst/>
              <a:gdLst/>
              <a:ahLst/>
              <a:cxnLst/>
              <a:rect l="l" t="t" r="r" b="b"/>
              <a:pathLst>
                <a:path w="15487" h="25305" extrusionOk="0">
                  <a:moveTo>
                    <a:pt x="0" y="1"/>
                  </a:moveTo>
                  <a:lnTo>
                    <a:pt x="0" y="1"/>
                  </a:lnTo>
                  <a:cubicBezTo>
                    <a:pt x="1371" y="8187"/>
                    <a:pt x="4880" y="15890"/>
                    <a:pt x="10163" y="22262"/>
                  </a:cubicBezTo>
                  <a:cubicBezTo>
                    <a:pt x="11418" y="23783"/>
                    <a:pt x="13067" y="25304"/>
                    <a:pt x="15110" y="25304"/>
                  </a:cubicBezTo>
                  <a:cubicBezTo>
                    <a:pt x="15234" y="25304"/>
                    <a:pt x="15360" y="25298"/>
                    <a:pt x="15486" y="25287"/>
                  </a:cubicBezTo>
                  <a:cubicBezTo>
                    <a:pt x="15486" y="20165"/>
                    <a:pt x="12986" y="14761"/>
                    <a:pt x="10808" y="10204"/>
                  </a:cubicBezTo>
                  <a:cubicBezTo>
                    <a:pt x="8631" y="5687"/>
                    <a:pt x="4920" y="177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-8862877">
              <a:off x="7915650" y="-206795"/>
              <a:ext cx="1041721" cy="304082"/>
            </a:xfrm>
            <a:custGeom>
              <a:avLst/>
              <a:gdLst/>
              <a:ahLst/>
              <a:cxnLst/>
              <a:rect l="l" t="t" r="r" b="b"/>
              <a:pathLst>
                <a:path w="32506" h="9483" extrusionOk="0">
                  <a:moveTo>
                    <a:pt x="13758" y="0"/>
                  </a:moveTo>
                  <a:cubicBezTo>
                    <a:pt x="12132" y="0"/>
                    <a:pt x="10513" y="136"/>
                    <a:pt x="8913" y="393"/>
                  </a:cubicBezTo>
                  <a:cubicBezTo>
                    <a:pt x="6131" y="957"/>
                    <a:pt x="888" y="2087"/>
                    <a:pt x="1" y="6725"/>
                  </a:cubicBezTo>
                  <a:cubicBezTo>
                    <a:pt x="3227" y="8596"/>
                    <a:pt x="7056" y="9482"/>
                    <a:pt x="10971" y="9482"/>
                  </a:cubicBezTo>
                  <a:cubicBezTo>
                    <a:pt x="12879" y="9482"/>
                    <a:pt x="14807" y="9272"/>
                    <a:pt x="16697" y="8862"/>
                  </a:cubicBezTo>
                  <a:cubicBezTo>
                    <a:pt x="22464" y="7652"/>
                    <a:pt x="27868" y="4708"/>
                    <a:pt x="32506" y="1038"/>
                  </a:cubicBezTo>
                  <a:cubicBezTo>
                    <a:pt x="26940" y="595"/>
                    <a:pt x="21375" y="232"/>
                    <a:pt x="15769" y="70"/>
                  </a:cubicBezTo>
                  <a:cubicBezTo>
                    <a:pt x="15098" y="23"/>
                    <a:pt x="14428" y="0"/>
                    <a:pt x="13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-8862877">
              <a:off x="6110253" y="364212"/>
              <a:ext cx="1196284" cy="1569824"/>
            </a:xfrm>
            <a:custGeom>
              <a:avLst/>
              <a:gdLst/>
              <a:ahLst/>
              <a:cxnLst/>
              <a:rect l="l" t="t" r="r" b="b"/>
              <a:pathLst>
                <a:path w="37329" h="48956" extrusionOk="0">
                  <a:moveTo>
                    <a:pt x="571" y="48769"/>
                  </a:moveTo>
                  <a:cubicBezTo>
                    <a:pt x="568" y="48769"/>
                    <a:pt x="564" y="48771"/>
                    <a:pt x="558" y="48778"/>
                  </a:cubicBezTo>
                  <a:cubicBezTo>
                    <a:pt x="558" y="48799"/>
                    <a:pt x="561" y="48806"/>
                    <a:pt x="564" y="48806"/>
                  </a:cubicBezTo>
                  <a:cubicBezTo>
                    <a:pt x="572" y="48806"/>
                    <a:pt x="582" y="48769"/>
                    <a:pt x="571" y="48769"/>
                  </a:cubicBezTo>
                  <a:close/>
                  <a:moveTo>
                    <a:pt x="36932" y="1"/>
                  </a:moveTo>
                  <a:cubicBezTo>
                    <a:pt x="36878" y="1"/>
                    <a:pt x="36823" y="18"/>
                    <a:pt x="36773" y="60"/>
                  </a:cubicBezTo>
                  <a:cubicBezTo>
                    <a:pt x="32055" y="4214"/>
                    <a:pt x="27619" y="8650"/>
                    <a:pt x="23465" y="13369"/>
                  </a:cubicBezTo>
                  <a:cubicBezTo>
                    <a:pt x="19875" y="17482"/>
                    <a:pt x="16448" y="21757"/>
                    <a:pt x="13302" y="26234"/>
                  </a:cubicBezTo>
                  <a:cubicBezTo>
                    <a:pt x="10721" y="29783"/>
                    <a:pt x="8341" y="33493"/>
                    <a:pt x="6083" y="37284"/>
                  </a:cubicBezTo>
                  <a:cubicBezTo>
                    <a:pt x="4591" y="39865"/>
                    <a:pt x="3099" y="42486"/>
                    <a:pt x="1727" y="45188"/>
                  </a:cubicBezTo>
                  <a:cubicBezTo>
                    <a:pt x="1163" y="46277"/>
                    <a:pt x="558" y="47406"/>
                    <a:pt x="114" y="48576"/>
                  </a:cubicBezTo>
                  <a:lnTo>
                    <a:pt x="74" y="48657"/>
                  </a:lnTo>
                  <a:cubicBezTo>
                    <a:pt x="0" y="48829"/>
                    <a:pt x="151" y="48956"/>
                    <a:pt x="308" y="48956"/>
                  </a:cubicBezTo>
                  <a:cubicBezTo>
                    <a:pt x="408" y="48956"/>
                    <a:pt x="511" y="48904"/>
                    <a:pt x="558" y="48778"/>
                  </a:cubicBezTo>
                  <a:lnTo>
                    <a:pt x="639" y="48657"/>
                  </a:lnTo>
                  <a:cubicBezTo>
                    <a:pt x="719" y="48455"/>
                    <a:pt x="800" y="48294"/>
                    <a:pt x="881" y="48092"/>
                  </a:cubicBezTo>
                  <a:cubicBezTo>
                    <a:pt x="1203" y="47406"/>
                    <a:pt x="1526" y="46721"/>
                    <a:pt x="1889" y="46035"/>
                  </a:cubicBezTo>
                  <a:cubicBezTo>
                    <a:pt x="3139" y="43535"/>
                    <a:pt x="4470" y="41075"/>
                    <a:pt x="5922" y="38615"/>
                  </a:cubicBezTo>
                  <a:cubicBezTo>
                    <a:pt x="8019" y="34985"/>
                    <a:pt x="10318" y="31436"/>
                    <a:pt x="12737" y="27968"/>
                  </a:cubicBezTo>
                  <a:cubicBezTo>
                    <a:pt x="15762" y="23572"/>
                    <a:pt x="19029" y="19337"/>
                    <a:pt x="22537" y="15264"/>
                  </a:cubicBezTo>
                  <a:cubicBezTo>
                    <a:pt x="26530" y="10586"/>
                    <a:pt x="30805" y="6150"/>
                    <a:pt x="35362" y="1996"/>
                  </a:cubicBezTo>
                  <a:cubicBezTo>
                    <a:pt x="35926" y="1472"/>
                    <a:pt x="36531" y="947"/>
                    <a:pt x="37136" y="423"/>
                  </a:cubicBezTo>
                  <a:cubicBezTo>
                    <a:pt x="37328" y="263"/>
                    <a:pt x="37139" y="1"/>
                    <a:pt x="36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-8862877">
              <a:off x="7782147" y="723446"/>
              <a:ext cx="283809" cy="1220946"/>
            </a:xfrm>
            <a:custGeom>
              <a:avLst/>
              <a:gdLst/>
              <a:ahLst/>
              <a:cxnLst/>
              <a:rect l="l" t="t" r="r" b="b"/>
              <a:pathLst>
                <a:path w="8856" h="38076" extrusionOk="0">
                  <a:moveTo>
                    <a:pt x="346" y="1"/>
                  </a:moveTo>
                  <a:cubicBezTo>
                    <a:pt x="174" y="1"/>
                    <a:pt x="1" y="175"/>
                    <a:pt x="111" y="368"/>
                  </a:cubicBezTo>
                  <a:cubicBezTo>
                    <a:pt x="555" y="1296"/>
                    <a:pt x="918" y="2224"/>
                    <a:pt x="1200" y="3232"/>
                  </a:cubicBezTo>
                  <a:cubicBezTo>
                    <a:pt x="2168" y="6216"/>
                    <a:pt x="2854" y="9281"/>
                    <a:pt x="3337" y="12387"/>
                  </a:cubicBezTo>
                  <a:cubicBezTo>
                    <a:pt x="3741" y="14806"/>
                    <a:pt x="4023" y="17226"/>
                    <a:pt x="4225" y="19646"/>
                  </a:cubicBezTo>
                  <a:cubicBezTo>
                    <a:pt x="4467" y="22065"/>
                    <a:pt x="4668" y="24445"/>
                    <a:pt x="5031" y="26865"/>
                  </a:cubicBezTo>
                  <a:cubicBezTo>
                    <a:pt x="5394" y="29768"/>
                    <a:pt x="6080" y="32632"/>
                    <a:pt x="7048" y="35374"/>
                  </a:cubicBezTo>
                  <a:cubicBezTo>
                    <a:pt x="7290" y="36019"/>
                    <a:pt x="7572" y="36665"/>
                    <a:pt x="7895" y="37270"/>
                  </a:cubicBezTo>
                  <a:cubicBezTo>
                    <a:pt x="8016" y="37512"/>
                    <a:pt x="8177" y="37754"/>
                    <a:pt x="8338" y="37995"/>
                  </a:cubicBezTo>
                  <a:cubicBezTo>
                    <a:pt x="8385" y="38052"/>
                    <a:pt x="8441" y="38075"/>
                    <a:pt x="8496" y="38075"/>
                  </a:cubicBezTo>
                  <a:cubicBezTo>
                    <a:pt x="8678" y="38075"/>
                    <a:pt x="8856" y="37818"/>
                    <a:pt x="8701" y="37633"/>
                  </a:cubicBezTo>
                  <a:cubicBezTo>
                    <a:pt x="8690" y="37610"/>
                    <a:pt x="8685" y="37603"/>
                    <a:pt x="8683" y="37603"/>
                  </a:cubicBezTo>
                  <a:cubicBezTo>
                    <a:pt x="8679" y="37603"/>
                    <a:pt x="8683" y="37621"/>
                    <a:pt x="8679" y="37621"/>
                  </a:cubicBezTo>
                  <a:cubicBezTo>
                    <a:pt x="8677" y="37621"/>
                    <a:pt x="8672" y="37614"/>
                    <a:pt x="8661" y="37592"/>
                  </a:cubicBezTo>
                  <a:cubicBezTo>
                    <a:pt x="8621" y="37471"/>
                    <a:pt x="8500" y="37350"/>
                    <a:pt x="8459" y="37229"/>
                  </a:cubicBezTo>
                  <a:cubicBezTo>
                    <a:pt x="8177" y="36745"/>
                    <a:pt x="7895" y="36221"/>
                    <a:pt x="7693" y="35656"/>
                  </a:cubicBezTo>
                  <a:cubicBezTo>
                    <a:pt x="6765" y="33156"/>
                    <a:pt x="6080" y="30535"/>
                    <a:pt x="5677" y="27873"/>
                  </a:cubicBezTo>
                  <a:cubicBezTo>
                    <a:pt x="4870" y="23154"/>
                    <a:pt x="4709" y="18315"/>
                    <a:pt x="4023" y="13596"/>
                  </a:cubicBezTo>
                  <a:cubicBezTo>
                    <a:pt x="3539" y="10249"/>
                    <a:pt x="2854" y="6942"/>
                    <a:pt x="1886" y="3716"/>
                  </a:cubicBezTo>
                  <a:cubicBezTo>
                    <a:pt x="1644" y="2869"/>
                    <a:pt x="1321" y="2022"/>
                    <a:pt x="998" y="1215"/>
                  </a:cubicBezTo>
                  <a:cubicBezTo>
                    <a:pt x="877" y="852"/>
                    <a:pt x="716" y="489"/>
                    <a:pt x="555" y="167"/>
                  </a:cubicBezTo>
                  <a:lnTo>
                    <a:pt x="555" y="126"/>
                  </a:lnTo>
                  <a:cubicBezTo>
                    <a:pt x="504" y="38"/>
                    <a:pt x="425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-8862877">
              <a:off x="6835627" y="156324"/>
              <a:ext cx="1270184" cy="524376"/>
            </a:xfrm>
            <a:custGeom>
              <a:avLst/>
              <a:gdLst/>
              <a:ahLst/>
              <a:cxnLst/>
              <a:rect l="l" t="t" r="r" b="b"/>
              <a:pathLst>
                <a:path w="39635" h="16353" extrusionOk="0">
                  <a:moveTo>
                    <a:pt x="39238" y="1"/>
                  </a:moveTo>
                  <a:cubicBezTo>
                    <a:pt x="39184" y="1"/>
                    <a:pt x="39129" y="18"/>
                    <a:pt x="39079" y="60"/>
                  </a:cubicBezTo>
                  <a:cubicBezTo>
                    <a:pt x="35571" y="2681"/>
                    <a:pt x="31860" y="5020"/>
                    <a:pt x="27989" y="7077"/>
                  </a:cubicBezTo>
                  <a:cubicBezTo>
                    <a:pt x="21980" y="10183"/>
                    <a:pt x="15608" y="12602"/>
                    <a:pt x="9034" y="14256"/>
                  </a:cubicBezTo>
                  <a:cubicBezTo>
                    <a:pt x="7018" y="14740"/>
                    <a:pt x="5001" y="15183"/>
                    <a:pt x="2945" y="15506"/>
                  </a:cubicBezTo>
                  <a:cubicBezTo>
                    <a:pt x="2340" y="15587"/>
                    <a:pt x="1735" y="15667"/>
                    <a:pt x="1130" y="15748"/>
                  </a:cubicBezTo>
                  <a:lnTo>
                    <a:pt x="847" y="15788"/>
                  </a:lnTo>
                  <a:lnTo>
                    <a:pt x="323" y="15788"/>
                  </a:lnTo>
                  <a:cubicBezTo>
                    <a:pt x="1" y="15829"/>
                    <a:pt x="1" y="16313"/>
                    <a:pt x="323" y="16313"/>
                  </a:cubicBezTo>
                  <a:lnTo>
                    <a:pt x="283" y="16353"/>
                  </a:lnTo>
                  <a:cubicBezTo>
                    <a:pt x="1009" y="16272"/>
                    <a:pt x="1735" y="16192"/>
                    <a:pt x="2461" y="16071"/>
                  </a:cubicBezTo>
                  <a:cubicBezTo>
                    <a:pt x="4396" y="15788"/>
                    <a:pt x="6332" y="15425"/>
                    <a:pt x="8228" y="14982"/>
                  </a:cubicBezTo>
                  <a:cubicBezTo>
                    <a:pt x="11131" y="14296"/>
                    <a:pt x="13954" y="13449"/>
                    <a:pt x="16737" y="12481"/>
                  </a:cubicBezTo>
                  <a:cubicBezTo>
                    <a:pt x="20246" y="11271"/>
                    <a:pt x="23633" y="9820"/>
                    <a:pt x="26940" y="8166"/>
                  </a:cubicBezTo>
                  <a:cubicBezTo>
                    <a:pt x="30852" y="6190"/>
                    <a:pt x="34562" y="3972"/>
                    <a:pt x="38071" y="1431"/>
                  </a:cubicBezTo>
                  <a:cubicBezTo>
                    <a:pt x="38555" y="1108"/>
                    <a:pt x="38999" y="746"/>
                    <a:pt x="39442" y="423"/>
                  </a:cubicBezTo>
                  <a:cubicBezTo>
                    <a:pt x="39634" y="263"/>
                    <a:pt x="39445" y="1"/>
                    <a:pt x="39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-8862877">
              <a:off x="8097980" y="-67933"/>
              <a:ext cx="759162" cy="110564"/>
            </a:xfrm>
            <a:custGeom>
              <a:avLst/>
              <a:gdLst/>
              <a:ahLst/>
              <a:cxnLst/>
              <a:rect l="l" t="t" r="r" b="b"/>
              <a:pathLst>
                <a:path w="23689" h="3448" extrusionOk="0">
                  <a:moveTo>
                    <a:pt x="23378" y="1"/>
                  </a:moveTo>
                  <a:cubicBezTo>
                    <a:pt x="23348" y="1"/>
                    <a:pt x="23315" y="7"/>
                    <a:pt x="23280" y="20"/>
                  </a:cubicBezTo>
                  <a:cubicBezTo>
                    <a:pt x="18723" y="1633"/>
                    <a:pt x="13964" y="2601"/>
                    <a:pt x="9124" y="2883"/>
                  </a:cubicBezTo>
                  <a:cubicBezTo>
                    <a:pt x="8489" y="2924"/>
                    <a:pt x="7854" y="2944"/>
                    <a:pt x="7219" y="2944"/>
                  </a:cubicBezTo>
                  <a:cubicBezTo>
                    <a:pt x="5316" y="2944"/>
                    <a:pt x="3418" y="2762"/>
                    <a:pt x="1542" y="2399"/>
                  </a:cubicBezTo>
                  <a:cubicBezTo>
                    <a:pt x="1180" y="2319"/>
                    <a:pt x="776" y="2198"/>
                    <a:pt x="413" y="2077"/>
                  </a:cubicBezTo>
                  <a:cubicBezTo>
                    <a:pt x="378" y="2064"/>
                    <a:pt x="345" y="2058"/>
                    <a:pt x="315" y="2058"/>
                  </a:cubicBezTo>
                  <a:cubicBezTo>
                    <a:pt x="69" y="2058"/>
                    <a:pt x="0" y="2457"/>
                    <a:pt x="252" y="2601"/>
                  </a:cubicBezTo>
                  <a:lnTo>
                    <a:pt x="292" y="2601"/>
                  </a:lnTo>
                  <a:cubicBezTo>
                    <a:pt x="1502" y="2964"/>
                    <a:pt x="2752" y="3206"/>
                    <a:pt x="4003" y="3287"/>
                  </a:cubicBezTo>
                  <a:cubicBezTo>
                    <a:pt x="5186" y="3394"/>
                    <a:pt x="6369" y="3448"/>
                    <a:pt x="7549" y="3448"/>
                  </a:cubicBezTo>
                  <a:cubicBezTo>
                    <a:pt x="9909" y="3448"/>
                    <a:pt x="12257" y="3233"/>
                    <a:pt x="14569" y="2803"/>
                  </a:cubicBezTo>
                  <a:cubicBezTo>
                    <a:pt x="17593" y="2278"/>
                    <a:pt x="20537" y="1512"/>
                    <a:pt x="23401" y="504"/>
                  </a:cubicBezTo>
                  <a:cubicBezTo>
                    <a:pt x="23688" y="396"/>
                    <a:pt x="23624" y="1"/>
                    <a:pt x="23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-8862877">
              <a:off x="8593371" y="371233"/>
              <a:ext cx="398954" cy="662292"/>
            </a:xfrm>
            <a:custGeom>
              <a:avLst/>
              <a:gdLst/>
              <a:ahLst/>
              <a:cxnLst/>
              <a:rect l="l" t="t" r="r" b="b"/>
              <a:pathLst>
                <a:path w="12449" h="20654" extrusionOk="0">
                  <a:moveTo>
                    <a:pt x="326" y="1"/>
                  </a:moveTo>
                  <a:cubicBezTo>
                    <a:pt x="163" y="1"/>
                    <a:pt x="0" y="175"/>
                    <a:pt x="83" y="369"/>
                  </a:cubicBezTo>
                  <a:cubicBezTo>
                    <a:pt x="2180" y="5047"/>
                    <a:pt x="4519" y="9604"/>
                    <a:pt x="7181" y="14040"/>
                  </a:cubicBezTo>
                  <a:cubicBezTo>
                    <a:pt x="8391" y="16057"/>
                    <a:pt x="9722" y="18033"/>
                    <a:pt x="11254" y="19848"/>
                  </a:cubicBezTo>
                  <a:cubicBezTo>
                    <a:pt x="11456" y="20090"/>
                    <a:pt x="11658" y="20331"/>
                    <a:pt x="11900" y="20573"/>
                  </a:cubicBezTo>
                  <a:cubicBezTo>
                    <a:pt x="11956" y="20630"/>
                    <a:pt x="12019" y="20653"/>
                    <a:pt x="12079" y="20653"/>
                  </a:cubicBezTo>
                  <a:cubicBezTo>
                    <a:pt x="12278" y="20653"/>
                    <a:pt x="12448" y="20396"/>
                    <a:pt x="12263" y="20211"/>
                  </a:cubicBezTo>
                  <a:cubicBezTo>
                    <a:pt x="11537" y="19485"/>
                    <a:pt x="10891" y="18678"/>
                    <a:pt x="10286" y="17831"/>
                  </a:cubicBezTo>
                  <a:cubicBezTo>
                    <a:pt x="8270" y="14968"/>
                    <a:pt x="6415" y="11983"/>
                    <a:pt x="4842" y="8878"/>
                  </a:cubicBezTo>
                  <a:cubicBezTo>
                    <a:pt x="3310" y="6015"/>
                    <a:pt x="1858" y="3071"/>
                    <a:pt x="527" y="127"/>
                  </a:cubicBezTo>
                  <a:cubicBezTo>
                    <a:pt x="476" y="38"/>
                    <a:pt x="401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3"/>
          <p:cNvGrpSpPr/>
          <p:nvPr/>
        </p:nvGrpSpPr>
        <p:grpSpPr>
          <a:xfrm>
            <a:off x="-1331177" y="3772251"/>
            <a:ext cx="5190279" cy="3325377"/>
            <a:chOff x="-754697" y="1352100"/>
            <a:chExt cx="6171556" cy="3954075"/>
          </a:xfrm>
        </p:grpSpPr>
        <p:sp>
          <p:nvSpPr>
            <p:cNvPr id="156" name="Google Shape;156;p3"/>
            <p:cNvSpPr/>
            <p:nvPr/>
          </p:nvSpPr>
          <p:spPr>
            <a:xfrm rot="-5400000">
              <a:off x="58844" y="2158513"/>
              <a:ext cx="2111360" cy="3738443"/>
            </a:xfrm>
            <a:custGeom>
              <a:avLst/>
              <a:gdLst/>
              <a:ahLst/>
              <a:cxnLst/>
              <a:rect l="l" t="t" r="r" b="b"/>
              <a:pathLst>
                <a:path w="38310" h="68080" extrusionOk="0">
                  <a:moveTo>
                    <a:pt x="314" y="1"/>
                  </a:moveTo>
                  <a:cubicBezTo>
                    <a:pt x="147" y="1"/>
                    <a:pt x="1" y="191"/>
                    <a:pt x="153" y="313"/>
                  </a:cubicBezTo>
                  <a:cubicBezTo>
                    <a:pt x="3661" y="3942"/>
                    <a:pt x="6968" y="7693"/>
                    <a:pt x="10074" y="11645"/>
                  </a:cubicBezTo>
                  <a:cubicBezTo>
                    <a:pt x="13179" y="15597"/>
                    <a:pt x="16083" y="19711"/>
                    <a:pt x="18785" y="23945"/>
                  </a:cubicBezTo>
                  <a:cubicBezTo>
                    <a:pt x="21527" y="28261"/>
                    <a:pt x="24027" y="32737"/>
                    <a:pt x="26326" y="37294"/>
                  </a:cubicBezTo>
                  <a:cubicBezTo>
                    <a:pt x="28625" y="41852"/>
                    <a:pt x="30682" y="46570"/>
                    <a:pt x="32537" y="51369"/>
                  </a:cubicBezTo>
                  <a:cubicBezTo>
                    <a:pt x="34392" y="56168"/>
                    <a:pt x="36005" y="61048"/>
                    <a:pt x="37376" y="66049"/>
                  </a:cubicBezTo>
                  <a:cubicBezTo>
                    <a:pt x="37538" y="66694"/>
                    <a:pt x="37739" y="67299"/>
                    <a:pt x="37901" y="67904"/>
                  </a:cubicBezTo>
                  <a:cubicBezTo>
                    <a:pt x="37918" y="68026"/>
                    <a:pt x="38002" y="68080"/>
                    <a:pt x="38087" y="68080"/>
                  </a:cubicBezTo>
                  <a:cubicBezTo>
                    <a:pt x="38198" y="68080"/>
                    <a:pt x="38309" y="67984"/>
                    <a:pt x="38263" y="67824"/>
                  </a:cubicBezTo>
                  <a:cubicBezTo>
                    <a:pt x="36973" y="62823"/>
                    <a:pt x="35400" y="57903"/>
                    <a:pt x="33626" y="53023"/>
                  </a:cubicBezTo>
                  <a:cubicBezTo>
                    <a:pt x="31811" y="48183"/>
                    <a:pt x="29794" y="43465"/>
                    <a:pt x="27536" y="38827"/>
                  </a:cubicBezTo>
                  <a:cubicBezTo>
                    <a:pt x="25278" y="34229"/>
                    <a:pt x="22858" y="29753"/>
                    <a:pt x="20156" y="25438"/>
                  </a:cubicBezTo>
                  <a:cubicBezTo>
                    <a:pt x="17494" y="21082"/>
                    <a:pt x="14631" y="16888"/>
                    <a:pt x="11525" y="12855"/>
                  </a:cubicBezTo>
                  <a:cubicBezTo>
                    <a:pt x="8460" y="8862"/>
                    <a:pt x="5194" y="5031"/>
                    <a:pt x="1725" y="1361"/>
                  </a:cubicBezTo>
                  <a:cubicBezTo>
                    <a:pt x="1322" y="918"/>
                    <a:pt x="879" y="514"/>
                    <a:pt x="475" y="71"/>
                  </a:cubicBezTo>
                  <a:cubicBezTo>
                    <a:pt x="426" y="21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-5400000">
              <a:off x="-57623" y="2120398"/>
              <a:ext cx="2476039" cy="939443"/>
            </a:xfrm>
            <a:custGeom>
              <a:avLst/>
              <a:gdLst/>
              <a:ahLst/>
              <a:cxnLst/>
              <a:rect l="l" t="t" r="r" b="b"/>
              <a:pathLst>
                <a:path w="44927" h="17108" extrusionOk="0">
                  <a:moveTo>
                    <a:pt x="8186" y="0"/>
                  </a:moveTo>
                  <a:cubicBezTo>
                    <a:pt x="5062" y="0"/>
                    <a:pt x="1997" y="894"/>
                    <a:pt x="0" y="3391"/>
                  </a:cubicBezTo>
                  <a:lnTo>
                    <a:pt x="202" y="3431"/>
                  </a:lnTo>
                  <a:cubicBezTo>
                    <a:pt x="6735" y="8391"/>
                    <a:pt x="13752" y="12787"/>
                    <a:pt x="21415" y="15207"/>
                  </a:cubicBezTo>
                  <a:cubicBezTo>
                    <a:pt x="25260" y="16421"/>
                    <a:pt x="29289" y="17107"/>
                    <a:pt x="33291" y="17107"/>
                  </a:cubicBezTo>
                  <a:cubicBezTo>
                    <a:pt x="37263" y="17107"/>
                    <a:pt x="41210" y="16431"/>
                    <a:pt x="44927" y="14925"/>
                  </a:cubicBezTo>
                  <a:cubicBezTo>
                    <a:pt x="43193" y="13190"/>
                    <a:pt x="40934" y="12182"/>
                    <a:pt x="38756" y="11214"/>
                  </a:cubicBezTo>
                  <a:lnTo>
                    <a:pt x="23230" y="4439"/>
                  </a:lnTo>
                  <a:cubicBezTo>
                    <a:pt x="19681" y="2907"/>
                    <a:pt x="16132" y="1334"/>
                    <a:pt x="12381" y="487"/>
                  </a:cubicBezTo>
                  <a:cubicBezTo>
                    <a:pt x="11034" y="185"/>
                    <a:pt x="9604" y="0"/>
                    <a:pt x="8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-5400000">
              <a:off x="2604364" y="700076"/>
              <a:ext cx="1778205" cy="3846785"/>
            </a:xfrm>
            <a:custGeom>
              <a:avLst/>
              <a:gdLst/>
              <a:ahLst/>
              <a:cxnLst/>
              <a:rect l="l" t="t" r="r" b="b"/>
              <a:pathLst>
                <a:path w="32265" h="70053" extrusionOk="0">
                  <a:moveTo>
                    <a:pt x="445" y="1"/>
                  </a:moveTo>
                  <a:lnTo>
                    <a:pt x="445" y="1"/>
                  </a:lnTo>
                  <a:cubicBezTo>
                    <a:pt x="1" y="8228"/>
                    <a:pt x="2300" y="16334"/>
                    <a:pt x="5082" y="24077"/>
                  </a:cubicBezTo>
                  <a:cubicBezTo>
                    <a:pt x="9438" y="36135"/>
                    <a:pt x="15003" y="47710"/>
                    <a:pt x="21738" y="58599"/>
                  </a:cubicBezTo>
                  <a:cubicBezTo>
                    <a:pt x="24440" y="62995"/>
                    <a:pt x="27465" y="67390"/>
                    <a:pt x="31699" y="70052"/>
                  </a:cubicBezTo>
                  <a:cubicBezTo>
                    <a:pt x="32264" y="69649"/>
                    <a:pt x="32264" y="68762"/>
                    <a:pt x="32143" y="68036"/>
                  </a:cubicBezTo>
                  <a:cubicBezTo>
                    <a:pt x="31095" y="59446"/>
                    <a:pt x="30006" y="50815"/>
                    <a:pt x="28917" y="42225"/>
                  </a:cubicBezTo>
                  <a:cubicBezTo>
                    <a:pt x="28554" y="38757"/>
                    <a:pt x="27989" y="35329"/>
                    <a:pt x="27223" y="31901"/>
                  </a:cubicBezTo>
                  <a:cubicBezTo>
                    <a:pt x="24239" y="19399"/>
                    <a:pt x="11212" y="5445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-5400000">
              <a:off x="1895155" y="2583442"/>
              <a:ext cx="853582" cy="3058352"/>
            </a:xfrm>
            <a:custGeom>
              <a:avLst/>
              <a:gdLst/>
              <a:ahLst/>
              <a:cxnLst/>
              <a:rect l="l" t="t" r="r" b="b"/>
              <a:pathLst>
                <a:path w="15488" h="55695" extrusionOk="0">
                  <a:moveTo>
                    <a:pt x="11696" y="0"/>
                  </a:moveTo>
                  <a:cubicBezTo>
                    <a:pt x="4800" y="5001"/>
                    <a:pt x="1170" y="14156"/>
                    <a:pt x="566" y="23189"/>
                  </a:cubicBezTo>
                  <a:cubicBezTo>
                    <a:pt x="1" y="32183"/>
                    <a:pt x="2098" y="41136"/>
                    <a:pt x="4518" y="49766"/>
                  </a:cubicBezTo>
                  <a:cubicBezTo>
                    <a:pt x="5163" y="51944"/>
                    <a:pt x="5849" y="54202"/>
                    <a:pt x="7421" y="55695"/>
                  </a:cubicBezTo>
                  <a:cubicBezTo>
                    <a:pt x="8873" y="46741"/>
                    <a:pt x="10769" y="37829"/>
                    <a:pt x="13148" y="29077"/>
                  </a:cubicBezTo>
                  <a:cubicBezTo>
                    <a:pt x="15487" y="20326"/>
                    <a:pt x="14237" y="8711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-5400000">
              <a:off x="-967442" y="3510662"/>
              <a:ext cx="1631495" cy="399324"/>
            </a:xfrm>
            <a:custGeom>
              <a:avLst/>
              <a:gdLst/>
              <a:ahLst/>
              <a:cxnLst/>
              <a:rect l="l" t="t" r="r" b="b"/>
              <a:pathLst>
                <a:path w="29603" h="7272" extrusionOk="0">
                  <a:moveTo>
                    <a:pt x="14143" y="0"/>
                  </a:moveTo>
                  <a:cubicBezTo>
                    <a:pt x="11170" y="0"/>
                    <a:pt x="8191" y="288"/>
                    <a:pt x="5244" y="872"/>
                  </a:cubicBezTo>
                  <a:cubicBezTo>
                    <a:pt x="3187" y="1275"/>
                    <a:pt x="888" y="2001"/>
                    <a:pt x="1" y="4058"/>
                  </a:cubicBezTo>
                  <a:cubicBezTo>
                    <a:pt x="4518" y="6518"/>
                    <a:pt x="10446" y="6962"/>
                    <a:pt x="15487" y="7244"/>
                  </a:cubicBezTo>
                  <a:cubicBezTo>
                    <a:pt x="15858" y="7262"/>
                    <a:pt x="16230" y="7271"/>
                    <a:pt x="16603" y="7271"/>
                  </a:cubicBezTo>
                  <a:cubicBezTo>
                    <a:pt x="21253" y="7271"/>
                    <a:pt x="25981" y="5858"/>
                    <a:pt x="29602" y="2647"/>
                  </a:cubicBezTo>
                  <a:cubicBezTo>
                    <a:pt x="24609" y="896"/>
                    <a:pt x="19386" y="0"/>
                    <a:pt x="14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-5400000">
              <a:off x="140117" y="4026774"/>
              <a:ext cx="844654" cy="1714149"/>
            </a:xfrm>
            <a:custGeom>
              <a:avLst/>
              <a:gdLst/>
              <a:ahLst/>
              <a:cxnLst/>
              <a:rect l="l" t="t" r="r" b="b"/>
              <a:pathLst>
                <a:path w="15326" h="31216" extrusionOk="0">
                  <a:moveTo>
                    <a:pt x="11696" y="0"/>
                  </a:moveTo>
                  <a:cubicBezTo>
                    <a:pt x="6897" y="2864"/>
                    <a:pt x="3428" y="7986"/>
                    <a:pt x="1735" y="13632"/>
                  </a:cubicBezTo>
                  <a:cubicBezTo>
                    <a:pt x="41" y="19237"/>
                    <a:pt x="0" y="25367"/>
                    <a:pt x="1009" y="31215"/>
                  </a:cubicBezTo>
                  <a:cubicBezTo>
                    <a:pt x="4074" y="26577"/>
                    <a:pt x="7058" y="21859"/>
                    <a:pt x="9921" y="17019"/>
                  </a:cubicBezTo>
                  <a:cubicBezTo>
                    <a:pt x="11131" y="15084"/>
                    <a:pt x="12139" y="13027"/>
                    <a:pt x="12946" y="10889"/>
                  </a:cubicBezTo>
                  <a:cubicBezTo>
                    <a:pt x="13793" y="8187"/>
                    <a:pt x="15325" y="3025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-5400000">
              <a:off x="2581706" y="1169765"/>
              <a:ext cx="1405810" cy="3070158"/>
            </a:xfrm>
            <a:custGeom>
              <a:avLst/>
              <a:gdLst/>
              <a:ahLst/>
              <a:cxnLst/>
              <a:rect l="l" t="t" r="r" b="b"/>
              <a:pathLst>
                <a:path w="25508" h="55910" extrusionOk="0">
                  <a:moveTo>
                    <a:pt x="361" y="0"/>
                  </a:moveTo>
                  <a:cubicBezTo>
                    <a:pt x="179" y="0"/>
                    <a:pt x="1" y="257"/>
                    <a:pt x="156" y="443"/>
                  </a:cubicBezTo>
                  <a:lnTo>
                    <a:pt x="277" y="564"/>
                  </a:lnTo>
                  <a:lnTo>
                    <a:pt x="640" y="1048"/>
                  </a:lnTo>
                  <a:cubicBezTo>
                    <a:pt x="1083" y="1693"/>
                    <a:pt x="1527" y="2298"/>
                    <a:pt x="1970" y="2943"/>
                  </a:cubicBezTo>
                  <a:cubicBezTo>
                    <a:pt x="3584" y="5242"/>
                    <a:pt x="5076" y="7581"/>
                    <a:pt x="6487" y="10001"/>
                  </a:cubicBezTo>
                  <a:cubicBezTo>
                    <a:pt x="8665" y="13590"/>
                    <a:pt x="10722" y="17300"/>
                    <a:pt x="12577" y="21091"/>
                  </a:cubicBezTo>
                  <a:cubicBezTo>
                    <a:pt x="14956" y="25850"/>
                    <a:pt x="17094" y="30770"/>
                    <a:pt x="18989" y="35771"/>
                  </a:cubicBezTo>
                  <a:cubicBezTo>
                    <a:pt x="21167" y="41538"/>
                    <a:pt x="22982" y="47426"/>
                    <a:pt x="24434" y="53395"/>
                  </a:cubicBezTo>
                  <a:cubicBezTo>
                    <a:pt x="24635" y="54161"/>
                    <a:pt x="24797" y="54968"/>
                    <a:pt x="24958" y="55734"/>
                  </a:cubicBezTo>
                  <a:cubicBezTo>
                    <a:pt x="24989" y="55857"/>
                    <a:pt x="25078" y="55910"/>
                    <a:pt x="25175" y="55910"/>
                  </a:cubicBezTo>
                  <a:cubicBezTo>
                    <a:pt x="25332" y="55910"/>
                    <a:pt x="25507" y="55772"/>
                    <a:pt x="25482" y="55573"/>
                  </a:cubicBezTo>
                  <a:cubicBezTo>
                    <a:pt x="24111" y="49483"/>
                    <a:pt x="22337" y="43474"/>
                    <a:pt x="20199" y="37586"/>
                  </a:cubicBezTo>
                  <a:cubicBezTo>
                    <a:pt x="18344" y="32424"/>
                    <a:pt x="16207" y="27383"/>
                    <a:pt x="13827" y="22463"/>
                  </a:cubicBezTo>
                  <a:cubicBezTo>
                    <a:pt x="11932" y="18470"/>
                    <a:pt x="9875" y="14598"/>
                    <a:pt x="7617" y="10807"/>
                  </a:cubicBezTo>
                  <a:cubicBezTo>
                    <a:pt x="6124" y="8226"/>
                    <a:pt x="4471" y="5686"/>
                    <a:pt x="2777" y="3185"/>
                  </a:cubicBezTo>
                  <a:cubicBezTo>
                    <a:pt x="2091" y="2177"/>
                    <a:pt x="1366" y="1088"/>
                    <a:pt x="599" y="161"/>
                  </a:cubicBezTo>
                  <a:lnTo>
                    <a:pt x="519" y="80"/>
                  </a:lnTo>
                  <a:cubicBezTo>
                    <a:pt x="472" y="24"/>
                    <a:pt x="416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-5400000">
              <a:off x="173498" y="2212286"/>
              <a:ext cx="2072506" cy="627705"/>
            </a:xfrm>
            <a:custGeom>
              <a:avLst/>
              <a:gdLst/>
              <a:ahLst/>
              <a:cxnLst/>
              <a:rect l="l" t="t" r="r" b="b"/>
              <a:pathLst>
                <a:path w="37605" h="11431" extrusionOk="0">
                  <a:moveTo>
                    <a:pt x="939" y="1"/>
                  </a:moveTo>
                  <a:cubicBezTo>
                    <a:pt x="740" y="1"/>
                    <a:pt x="540" y="29"/>
                    <a:pt x="340" y="58"/>
                  </a:cubicBezTo>
                  <a:lnTo>
                    <a:pt x="300" y="58"/>
                  </a:lnTo>
                  <a:cubicBezTo>
                    <a:pt x="0" y="95"/>
                    <a:pt x="83" y="550"/>
                    <a:pt x="355" y="550"/>
                  </a:cubicBezTo>
                  <a:cubicBezTo>
                    <a:pt x="376" y="550"/>
                    <a:pt x="398" y="548"/>
                    <a:pt x="421" y="542"/>
                  </a:cubicBezTo>
                  <a:lnTo>
                    <a:pt x="421" y="501"/>
                  </a:lnTo>
                  <a:lnTo>
                    <a:pt x="905" y="501"/>
                  </a:lnTo>
                  <a:cubicBezTo>
                    <a:pt x="1469" y="501"/>
                    <a:pt x="2074" y="542"/>
                    <a:pt x="2639" y="622"/>
                  </a:cubicBezTo>
                  <a:cubicBezTo>
                    <a:pt x="5301" y="985"/>
                    <a:pt x="7922" y="1671"/>
                    <a:pt x="10423" y="2599"/>
                  </a:cubicBezTo>
                  <a:cubicBezTo>
                    <a:pt x="14980" y="4171"/>
                    <a:pt x="19295" y="6309"/>
                    <a:pt x="23771" y="8003"/>
                  </a:cubicBezTo>
                  <a:cubicBezTo>
                    <a:pt x="26917" y="9213"/>
                    <a:pt x="30143" y="10140"/>
                    <a:pt x="33450" y="10866"/>
                  </a:cubicBezTo>
                  <a:cubicBezTo>
                    <a:pt x="34338" y="11068"/>
                    <a:pt x="35225" y="11189"/>
                    <a:pt x="36112" y="11310"/>
                  </a:cubicBezTo>
                  <a:cubicBezTo>
                    <a:pt x="36475" y="11390"/>
                    <a:pt x="36838" y="11431"/>
                    <a:pt x="37241" y="11431"/>
                  </a:cubicBezTo>
                  <a:lnTo>
                    <a:pt x="37282" y="11431"/>
                  </a:lnTo>
                  <a:cubicBezTo>
                    <a:pt x="37604" y="11431"/>
                    <a:pt x="37604" y="10947"/>
                    <a:pt x="37282" y="10947"/>
                  </a:cubicBezTo>
                  <a:cubicBezTo>
                    <a:pt x="36273" y="10866"/>
                    <a:pt x="35265" y="10705"/>
                    <a:pt x="34257" y="10503"/>
                  </a:cubicBezTo>
                  <a:cubicBezTo>
                    <a:pt x="31192" y="9898"/>
                    <a:pt x="28127" y="9051"/>
                    <a:pt x="25183" y="8003"/>
                  </a:cubicBezTo>
                  <a:cubicBezTo>
                    <a:pt x="22884" y="7196"/>
                    <a:pt x="20626" y="6269"/>
                    <a:pt x="18408" y="5301"/>
                  </a:cubicBezTo>
                  <a:cubicBezTo>
                    <a:pt x="16149" y="4333"/>
                    <a:pt x="13971" y="3365"/>
                    <a:pt x="11713" y="2518"/>
                  </a:cubicBezTo>
                  <a:cubicBezTo>
                    <a:pt x="8971" y="1469"/>
                    <a:pt x="6107" y="663"/>
                    <a:pt x="3244" y="179"/>
                  </a:cubicBezTo>
                  <a:cubicBezTo>
                    <a:pt x="2558" y="58"/>
                    <a:pt x="1873" y="18"/>
                    <a:pt x="1187" y="18"/>
                  </a:cubicBezTo>
                  <a:cubicBezTo>
                    <a:pt x="1105" y="6"/>
                    <a:pt x="102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-5400000">
              <a:off x="1927538" y="2923913"/>
              <a:ext cx="349248" cy="2321591"/>
            </a:xfrm>
            <a:custGeom>
              <a:avLst/>
              <a:gdLst/>
              <a:ahLst/>
              <a:cxnLst/>
              <a:rect l="l" t="t" r="r" b="b"/>
              <a:pathLst>
                <a:path w="6337" h="42278" extrusionOk="0">
                  <a:moveTo>
                    <a:pt x="5975" y="0"/>
                  </a:moveTo>
                  <a:cubicBezTo>
                    <a:pt x="5906" y="0"/>
                    <a:pt x="5843" y="34"/>
                    <a:pt x="5808" y="117"/>
                  </a:cubicBezTo>
                  <a:lnTo>
                    <a:pt x="5808" y="157"/>
                  </a:lnTo>
                  <a:cubicBezTo>
                    <a:pt x="5525" y="803"/>
                    <a:pt x="5243" y="1488"/>
                    <a:pt x="5001" y="2174"/>
                  </a:cubicBezTo>
                  <a:cubicBezTo>
                    <a:pt x="4316" y="3989"/>
                    <a:pt x="3751" y="5884"/>
                    <a:pt x="3227" y="7739"/>
                  </a:cubicBezTo>
                  <a:cubicBezTo>
                    <a:pt x="2420" y="10603"/>
                    <a:pt x="1775" y="13466"/>
                    <a:pt x="1291" y="16410"/>
                  </a:cubicBezTo>
                  <a:cubicBezTo>
                    <a:pt x="686" y="20040"/>
                    <a:pt x="323" y="23750"/>
                    <a:pt x="162" y="27420"/>
                  </a:cubicBezTo>
                  <a:cubicBezTo>
                    <a:pt x="0" y="31775"/>
                    <a:pt x="202" y="36131"/>
                    <a:pt x="726" y="40406"/>
                  </a:cubicBezTo>
                  <a:cubicBezTo>
                    <a:pt x="807" y="40970"/>
                    <a:pt x="847" y="41535"/>
                    <a:pt x="928" y="42100"/>
                  </a:cubicBezTo>
                  <a:cubicBezTo>
                    <a:pt x="959" y="42226"/>
                    <a:pt x="1052" y="42278"/>
                    <a:pt x="1152" y="42278"/>
                  </a:cubicBezTo>
                  <a:cubicBezTo>
                    <a:pt x="1307" y="42278"/>
                    <a:pt x="1477" y="42151"/>
                    <a:pt x="1452" y="41979"/>
                  </a:cubicBezTo>
                  <a:cubicBezTo>
                    <a:pt x="847" y="37623"/>
                    <a:pt x="565" y="33227"/>
                    <a:pt x="646" y="28872"/>
                  </a:cubicBezTo>
                  <a:cubicBezTo>
                    <a:pt x="807" y="22056"/>
                    <a:pt x="1734" y="15321"/>
                    <a:pt x="3469" y="8788"/>
                  </a:cubicBezTo>
                  <a:cubicBezTo>
                    <a:pt x="3993" y="6771"/>
                    <a:pt x="4598" y="4795"/>
                    <a:pt x="5324" y="2819"/>
                  </a:cubicBezTo>
                  <a:cubicBezTo>
                    <a:pt x="5525" y="2255"/>
                    <a:pt x="5727" y="1690"/>
                    <a:pt x="5969" y="1125"/>
                  </a:cubicBezTo>
                  <a:lnTo>
                    <a:pt x="6090" y="843"/>
                  </a:lnTo>
                  <a:cubicBezTo>
                    <a:pt x="6090" y="803"/>
                    <a:pt x="6130" y="762"/>
                    <a:pt x="6130" y="722"/>
                  </a:cubicBezTo>
                  <a:lnTo>
                    <a:pt x="6130" y="682"/>
                  </a:lnTo>
                  <a:cubicBezTo>
                    <a:pt x="6171" y="601"/>
                    <a:pt x="6211" y="520"/>
                    <a:pt x="6251" y="440"/>
                  </a:cubicBezTo>
                  <a:lnTo>
                    <a:pt x="6251" y="399"/>
                  </a:lnTo>
                  <a:cubicBezTo>
                    <a:pt x="6337" y="200"/>
                    <a:pt x="6140" y="0"/>
                    <a:pt x="5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-5400000">
              <a:off x="205460" y="4311468"/>
              <a:ext cx="545448" cy="1188911"/>
            </a:xfrm>
            <a:custGeom>
              <a:avLst/>
              <a:gdLst/>
              <a:ahLst/>
              <a:cxnLst/>
              <a:rect l="l" t="t" r="r" b="b"/>
              <a:pathLst>
                <a:path w="9897" h="21651" extrusionOk="0">
                  <a:moveTo>
                    <a:pt x="9500" y="0"/>
                  </a:moveTo>
                  <a:cubicBezTo>
                    <a:pt x="9446" y="0"/>
                    <a:pt x="9391" y="18"/>
                    <a:pt x="9341" y="59"/>
                  </a:cubicBezTo>
                  <a:cubicBezTo>
                    <a:pt x="8414" y="906"/>
                    <a:pt x="7607" y="1915"/>
                    <a:pt x="6922" y="3003"/>
                  </a:cubicBezTo>
                  <a:cubicBezTo>
                    <a:pt x="4946" y="5947"/>
                    <a:pt x="3373" y="9133"/>
                    <a:pt x="2284" y="12521"/>
                  </a:cubicBezTo>
                  <a:cubicBezTo>
                    <a:pt x="1316" y="15384"/>
                    <a:pt x="550" y="18329"/>
                    <a:pt x="25" y="21313"/>
                  </a:cubicBezTo>
                  <a:cubicBezTo>
                    <a:pt x="1" y="21512"/>
                    <a:pt x="176" y="21650"/>
                    <a:pt x="333" y="21650"/>
                  </a:cubicBezTo>
                  <a:cubicBezTo>
                    <a:pt x="429" y="21650"/>
                    <a:pt x="519" y="21597"/>
                    <a:pt x="550" y="21474"/>
                  </a:cubicBezTo>
                  <a:cubicBezTo>
                    <a:pt x="1316" y="16675"/>
                    <a:pt x="2768" y="12037"/>
                    <a:pt x="4825" y="7641"/>
                  </a:cubicBezTo>
                  <a:cubicBezTo>
                    <a:pt x="5873" y="5343"/>
                    <a:pt x="7244" y="3205"/>
                    <a:pt x="8898" y="1269"/>
                  </a:cubicBezTo>
                  <a:cubicBezTo>
                    <a:pt x="9140" y="987"/>
                    <a:pt x="9422" y="705"/>
                    <a:pt x="9704" y="422"/>
                  </a:cubicBezTo>
                  <a:cubicBezTo>
                    <a:pt x="9897" y="262"/>
                    <a:pt x="9707" y="0"/>
                    <a:pt x="9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-5400000">
              <a:off x="-842421" y="3681359"/>
              <a:ext cx="1323361" cy="87750"/>
            </a:xfrm>
            <a:custGeom>
              <a:avLst/>
              <a:gdLst/>
              <a:ahLst/>
              <a:cxnLst/>
              <a:rect l="l" t="t" r="r" b="b"/>
              <a:pathLst>
                <a:path w="24012" h="1598" extrusionOk="0">
                  <a:moveTo>
                    <a:pt x="13224" y="1"/>
                  </a:moveTo>
                  <a:cubicBezTo>
                    <a:pt x="11591" y="1"/>
                    <a:pt x="9957" y="32"/>
                    <a:pt x="8324" y="97"/>
                  </a:cubicBezTo>
                  <a:cubicBezTo>
                    <a:pt x="5945" y="177"/>
                    <a:pt x="3566" y="419"/>
                    <a:pt x="1267" y="863"/>
                  </a:cubicBezTo>
                  <a:cubicBezTo>
                    <a:pt x="944" y="944"/>
                    <a:pt x="622" y="984"/>
                    <a:pt x="299" y="1105"/>
                  </a:cubicBezTo>
                  <a:cubicBezTo>
                    <a:pt x="1" y="1179"/>
                    <a:pt x="116" y="1598"/>
                    <a:pt x="357" y="1598"/>
                  </a:cubicBezTo>
                  <a:cubicBezTo>
                    <a:pt x="377" y="1598"/>
                    <a:pt x="398" y="1595"/>
                    <a:pt x="420" y="1589"/>
                  </a:cubicBezTo>
                  <a:cubicBezTo>
                    <a:pt x="1428" y="1307"/>
                    <a:pt x="2436" y="1105"/>
                    <a:pt x="3485" y="1024"/>
                  </a:cubicBezTo>
                  <a:cubicBezTo>
                    <a:pt x="6383" y="654"/>
                    <a:pt x="9309" y="480"/>
                    <a:pt x="12240" y="480"/>
                  </a:cubicBezTo>
                  <a:cubicBezTo>
                    <a:pt x="12817" y="480"/>
                    <a:pt x="13394" y="487"/>
                    <a:pt x="13970" y="500"/>
                  </a:cubicBezTo>
                  <a:cubicBezTo>
                    <a:pt x="17197" y="540"/>
                    <a:pt x="20463" y="702"/>
                    <a:pt x="23690" y="944"/>
                  </a:cubicBezTo>
                  <a:cubicBezTo>
                    <a:pt x="23702" y="945"/>
                    <a:pt x="23713" y="946"/>
                    <a:pt x="23724" y="946"/>
                  </a:cubicBezTo>
                  <a:cubicBezTo>
                    <a:pt x="24012" y="946"/>
                    <a:pt x="24000" y="458"/>
                    <a:pt x="23690" y="419"/>
                  </a:cubicBezTo>
                  <a:cubicBezTo>
                    <a:pt x="20201" y="145"/>
                    <a:pt x="16712" y="1"/>
                    <a:pt x="1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/>
          <p:nvPr/>
        </p:nvSpPr>
        <p:spPr>
          <a:xfrm rot="-5400000">
            <a:off x="1919294" y="1757345"/>
            <a:ext cx="380111" cy="378732"/>
          </a:xfrm>
          <a:custGeom>
            <a:avLst/>
            <a:gdLst/>
            <a:ahLst/>
            <a:cxnLst/>
            <a:rect l="l" t="t" r="r" b="b"/>
            <a:pathLst>
              <a:path w="6897" h="6897" extrusionOk="0">
                <a:moveTo>
                  <a:pt x="3469" y="1"/>
                </a:moveTo>
                <a:cubicBezTo>
                  <a:pt x="1573" y="1"/>
                  <a:pt x="1" y="1533"/>
                  <a:pt x="1" y="3429"/>
                </a:cubicBezTo>
                <a:cubicBezTo>
                  <a:pt x="1" y="5364"/>
                  <a:pt x="1573" y="6897"/>
                  <a:pt x="3469" y="6897"/>
                </a:cubicBezTo>
                <a:cubicBezTo>
                  <a:pt x="5364" y="6897"/>
                  <a:pt x="6897" y="5364"/>
                  <a:pt x="6897" y="3429"/>
                </a:cubicBezTo>
                <a:cubicBezTo>
                  <a:pt x="6897" y="1533"/>
                  <a:pt x="5364" y="1"/>
                  <a:pt x="3469" y="1"/>
                </a:cubicBezTo>
                <a:close/>
              </a:path>
            </a:pathLst>
          </a:custGeom>
          <a:solidFill>
            <a:schemeClr val="accent5">
              <a:alpha val="843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3"/>
          <p:cNvGrpSpPr/>
          <p:nvPr/>
        </p:nvGrpSpPr>
        <p:grpSpPr>
          <a:xfrm>
            <a:off x="-664267" y="-780406"/>
            <a:ext cx="3577375" cy="4171622"/>
            <a:chOff x="-664267" y="-780406"/>
            <a:chExt cx="3577375" cy="4171622"/>
          </a:xfrm>
        </p:grpSpPr>
        <p:sp>
          <p:nvSpPr>
            <p:cNvPr id="169" name="Google Shape;169;p3"/>
            <p:cNvSpPr/>
            <p:nvPr/>
          </p:nvSpPr>
          <p:spPr>
            <a:xfrm rot="-9527801">
              <a:off x="-112352" y="-452067"/>
              <a:ext cx="2473547" cy="3514945"/>
            </a:xfrm>
            <a:custGeom>
              <a:avLst/>
              <a:gdLst/>
              <a:ahLst/>
              <a:cxnLst/>
              <a:rect l="l" t="t" r="r" b="b"/>
              <a:pathLst>
                <a:path w="72513" h="103042" extrusionOk="0">
                  <a:moveTo>
                    <a:pt x="56380" y="1"/>
                  </a:moveTo>
                  <a:cubicBezTo>
                    <a:pt x="45008" y="20044"/>
                    <a:pt x="21415" y="28675"/>
                    <a:pt x="9679" y="48436"/>
                  </a:cubicBezTo>
                  <a:cubicBezTo>
                    <a:pt x="1" y="64648"/>
                    <a:pt x="444" y="87273"/>
                    <a:pt x="10728" y="103042"/>
                  </a:cubicBezTo>
                  <a:lnTo>
                    <a:pt x="22504" y="99815"/>
                  </a:lnTo>
                  <a:cubicBezTo>
                    <a:pt x="21496" y="98323"/>
                    <a:pt x="21657" y="96266"/>
                    <a:pt x="21940" y="94451"/>
                  </a:cubicBezTo>
                  <a:cubicBezTo>
                    <a:pt x="23391" y="86144"/>
                    <a:pt x="27908" y="78562"/>
                    <a:pt x="34240" y="73682"/>
                  </a:cubicBezTo>
                  <a:cubicBezTo>
                    <a:pt x="43556" y="66584"/>
                    <a:pt x="56138" y="65495"/>
                    <a:pt x="64608" y="57268"/>
                  </a:cubicBezTo>
                  <a:cubicBezTo>
                    <a:pt x="68721" y="53235"/>
                    <a:pt x="71463" y="47992"/>
                    <a:pt x="72512" y="42346"/>
                  </a:cubicBezTo>
                  <a:lnTo>
                    <a:pt x="56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-9527801">
              <a:off x="1067809" y="1094508"/>
              <a:ext cx="16544" cy="9688"/>
            </a:xfrm>
            <a:custGeom>
              <a:avLst/>
              <a:gdLst/>
              <a:ahLst/>
              <a:cxnLst/>
              <a:rect l="l" t="t" r="r" b="b"/>
              <a:pathLst>
                <a:path w="485" h="284" extrusionOk="0">
                  <a:moveTo>
                    <a:pt x="445" y="1"/>
                  </a:moveTo>
                  <a:lnTo>
                    <a:pt x="324" y="41"/>
                  </a:lnTo>
                  <a:cubicBezTo>
                    <a:pt x="283" y="41"/>
                    <a:pt x="253" y="31"/>
                    <a:pt x="218" y="31"/>
                  </a:cubicBezTo>
                  <a:cubicBezTo>
                    <a:pt x="182" y="31"/>
                    <a:pt x="142" y="41"/>
                    <a:pt x="82" y="81"/>
                  </a:cubicBezTo>
                  <a:lnTo>
                    <a:pt x="82" y="122"/>
                  </a:lnTo>
                  <a:lnTo>
                    <a:pt x="1" y="162"/>
                  </a:lnTo>
                  <a:cubicBezTo>
                    <a:pt x="1" y="202"/>
                    <a:pt x="41" y="243"/>
                    <a:pt x="82" y="283"/>
                  </a:cubicBezTo>
                  <a:lnTo>
                    <a:pt x="283" y="283"/>
                  </a:lnTo>
                  <a:cubicBezTo>
                    <a:pt x="404" y="243"/>
                    <a:pt x="485" y="122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-9527801">
              <a:off x="1469052" y="1387158"/>
              <a:ext cx="15180" cy="10199"/>
            </a:xfrm>
            <a:custGeom>
              <a:avLst/>
              <a:gdLst/>
              <a:ahLst/>
              <a:cxnLst/>
              <a:rect l="l" t="t" r="r" b="b"/>
              <a:pathLst>
                <a:path w="445" h="299" extrusionOk="0">
                  <a:moveTo>
                    <a:pt x="251" y="1"/>
                  </a:moveTo>
                  <a:cubicBezTo>
                    <a:pt x="222" y="1"/>
                    <a:pt x="192" y="6"/>
                    <a:pt x="162" y="16"/>
                  </a:cubicBezTo>
                  <a:cubicBezTo>
                    <a:pt x="121" y="16"/>
                    <a:pt x="81" y="56"/>
                    <a:pt x="41" y="97"/>
                  </a:cubicBezTo>
                  <a:cubicBezTo>
                    <a:pt x="0" y="177"/>
                    <a:pt x="0" y="258"/>
                    <a:pt x="0" y="298"/>
                  </a:cubicBezTo>
                  <a:lnTo>
                    <a:pt x="162" y="258"/>
                  </a:lnTo>
                  <a:cubicBezTo>
                    <a:pt x="162" y="258"/>
                    <a:pt x="198" y="276"/>
                    <a:pt x="245" y="276"/>
                  </a:cubicBezTo>
                  <a:cubicBezTo>
                    <a:pt x="269" y="276"/>
                    <a:pt x="296" y="272"/>
                    <a:pt x="323" y="258"/>
                  </a:cubicBezTo>
                  <a:cubicBezTo>
                    <a:pt x="323" y="258"/>
                    <a:pt x="323" y="218"/>
                    <a:pt x="323" y="218"/>
                  </a:cubicBezTo>
                  <a:lnTo>
                    <a:pt x="444" y="137"/>
                  </a:lnTo>
                  <a:cubicBezTo>
                    <a:pt x="414" y="46"/>
                    <a:pt x="33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-9527801">
              <a:off x="1386086" y="423441"/>
              <a:ext cx="19273" cy="15726"/>
            </a:xfrm>
            <a:custGeom>
              <a:avLst/>
              <a:gdLst/>
              <a:ahLst/>
              <a:cxnLst/>
              <a:rect l="l" t="t" r="r" b="b"/>
              <a:pathLst>
                <a:path w="565" h="461" extrusionOk="0">
                  <a:moveTo>
                    <a:pt x="284" y="0"/>
                  </a:moveTo>
                  <a:cubicBezTo>
                    <a:pt x="215" y="0"/>
                    <a:pt x="138" y="29"/>
                    <a:pt x="81" y="57"/>
                  </a:cubicBezTo>
                  <a:lnTo>
                    <a:pt x="0" y="218"/>
                  </a:lnTo>
                  <a:lnTo>
                    <a:pt x="81" y="380"/>
                  </a:lnTo>
                  <a:lnTo>
                    <a:pt x="242" y="460"/>
                  </a:lnTo>
                  <a:cubicBezTo>
                    <a:pt x="323" y="420"/>
                    <a:pt x="363" y="380"/>
                    <a:pt x="403" y="339"/>
                  </a:cubicBezTo>
                  <a:cubicBezTo>
                    <a:pt x="484" y="339"/>
                    <a:pt x="524" y="299"/>
                    <a:pt x="565" y="218"/>
                  </a:cubicBezTo>
                  <a:lnTo>
                    <a:pt x="444" y="17"/>
                  </a:lnTo>
                  <a:lnTo>
                    <a:pt x="363" y="17"/>
                  </a:lnTo>
                  <a:cubicBezTo>
                    <a:pt x="339" y="5"/>
                    <a:pt x="312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-9527801">
              <a:off x="2017466" y="332224"/>
              <a:ext cx="17909" cy="16067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283" y="0"/>
                  </a:moveTo>
                  <a:cubicBezTo>
                    <a:pt x="122" y="0"/>
                    <a:pt x="1" y="162"/>
                    <a:pt x="41" y="363"/>
                  </a:cubicBezTo>
                  <a:lnTo>
                    <a:pt x="122" y="444"/>
                  </a:lnTo>
                  <a:cubicBezTo>
                    <a:pt x="155" y="461"/>
                    <a:pt x="202" y="471"/>
                    <a:pt x="252" y="471"/>
                  </a:cubicBezTo>
                  <a:cubicBezTo>
                    <a:pt x="322" y="471"/>
                    <a:pt x="397" y="451"/>
                    <a:pt x="444" y="404"/>
                  </a:cubicBezTo>
                  <a:cubicBezTo>
                    <a:pt x="525" y="323"/>
                    <a:pt x="525" y="242"/>
                    <a:pt x="525" y="202"/>
                  </a:cubicBezTo>
                  <a:lnTo>
                    <a:pt x="404" y="81"/>
                  </a:lnTo>
                  <a:lnTo>
                    <a:pt x="444" y="8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-9527801">
              <a:off x="1934750" y="616557"/>
              <a:ext cx="22070" cy="26641"/>
            </a:xfrm>
            <a:custGeom>
              <a:avLst/>
              <a:gdLst/>
              <a:ahLst/>
              <a:cxnLst/>
              <a:rect l="l" t="t" r="r" b="b"/>
              <a:pathLst>
                <a:path w="647" h="781" extrusionOk="0">
                  <a:moveTo>
                    <a:pt x="347" y="1"/>
                  </a:moveTo>
                  <a:cubicBezTo>
                    <a:pt x="322" y="1"/>
                    <a:pt x="300" y="5"/>
                    <a:pt x="283" y="14"/>
                  </a:cubicBezTo>
                  <a:lnTo>
                    <a:pt x="203" y="14"/>
                  </a:lnTo>
                  <a:lnTo>
                    <a:pt x="82" y="94"/>
                  </a:lnTo>
                  <a:lnTo>
                    <a:pt x="41" y="175"/>
                  </a:lnTo>
                  <a:cubicBezTo>
                    <a:pt x="1" y="256"/>
                    <a:pt x="1" y="377"/>
                    <a:pt x="41" y="498"/>
                  </a:cubicBezTo>
                  <a:cubicBezTo>
                    <a:pt x="82" y="619"/>
                    <a:pt x="243" y="740"/>
                    <a:pt x="364" y="780"/>
                  </a:cubicBezTo>
                  <a:lnTo>
                    <a:pt x="525" y="699"/>
                  </a:lnTo>
                  <a:lnTo>
                    <a:pt x="646" y="538"/>
                  </a:lnTo>
                  <a:lnTo>
                    <a:pt x="646" y="336"/>
                  </a:lnTo>
                  <a:lnTo>
                    <a:pt x="646" y="296"/>
                  </a:lnTo>
                  <a:cubicBezTo>
                    <a:pt x="582" y="72"/>
                    <a:pt x="442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-9527801">
              <a:off x="1761762" y="482213"/>
              <a:ext cx="12417" cy="14020"/>
            </a:xfrm>
            <a:custGeom>
              <a:avLst/>
              <a:gdLst/>
              <a:ahLst/>
              <a:cxnLst/>
              <a:rect l="l" t="t" r="r" b="b"/>
              <a:pathLst>
                <a:path w="364" h="411" extrusionOk="0">
                  <a:moveTo>
                    <a:pt x="172" y="1"/>
                  </a:moveTo>
                  <a:cubicBezTo>
                    <a:pt x="156" y="1"/>
                    <a:pt x="140" y="3"/>
                    <a:pt x="122" y="7"/>
                  </a:cubicBezTo>
                  <a:lnTo>
                    <a:pt x="82" y="88"/>
                  </a:lnTo>
                  <a:lnTo>
                    <a:pt x="1" y="249"/>
                  </a:lnTo>
                  <a:cubicBezTo>
                    <a:pt x="1" y="290"/>
                    <a:pt x="41" y="370"/>
                    <a:pt x="122" y="410"/>
                  </a:cubicBezTo>
                  <a:cubicBezTo>
                    <a:pt x="203" y="410"/>
                    <a:pt x="243" y="410"/>
                    <a:pt x="324" y="370"/>
                  </a:cubicBezTo>
                  <a:lnTo>
                    <a:pt x="364" y="209"/>
                  </a:lnTo>
                  <a:lnTo>
                    <a:pt x="364" y="169"/>
                  </a:lnTo>
                  <a:cubicBezTo>
                    <a:pt x="364" y="133"/>
                    <a:pt x="300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-9527801">
              <a:off x="1623811" y="262326"/>
              <a:ext cx="13781" cy="16544"/>
            </a:xfrm>
            <a:custGeom>
              <a:avLst/>
              <a:gdLst/>
              <a:ahLst/>
              <a:cxnLst/>
              <a:rect l="l" t="t" r="r" b="b"/>
              <a:pathLst>
                <a:path w="404" h="485" extrusionOk="0">
                  <a:moveTo>
                    <a:pt x="121" y="1"/>
                  </a:moveTo>
                  <a:lnTo>
                    <a:pt x="0" y="202"/>
                  </a:lnTo>
                  <a:cubicBezTo>
                    <a:pt x="0" y="243"/>
                    <a:pt x="41" y="323"/>
                    <a:pt x="81" y="364"/>
                  </a:cubicBezTo>
                  <a:lnTo>
                    <a:pt x="202" y="485"/>
                  </a:lnTo>
                  <a:cubicBezTo>
                    <a:pt x="283" y="444"/>
                    <a:pt x="323" y="404"/>
                    <a:pt x="363" y="323"/>
                  </a:cubicBezTo>
                  <a:cubicBezTo>
                    <a:pt x="404" y="283"/>
                    <a:pt x="404" y="162"/>
                    <a:pt x="363" y="122"/>
                  </a:cubicBezTo>
                  <a:lnTo>
                    <a:pt x="363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-9527801">
              <a:off x="2103455" y="512951"/>
              <a:ext cx="13781" cy="16885"/>
            </a:xfrm>
            <a:custGeom>
              <a:avLst/>
              <a:gdLst/>
              <a:ahLst/>
              <a:cxnLst/>
              <a:rect l="l" t="t" r="r" b="b"/>
              <a:pathLst>
                <a:path w="404" h="495" extrusionOk="0">
                  <a:moveTo>
                    <a:pt x="243" y="0"/>
                  </a:moveTo>
                  <a:cubicBezTo>
                    <a:pt x="162" y="0"/>
                    <a:pt x="81" y="41"/>
                    <a:pt x="41" y="121"/>
                  </a:cubicBezTo>
                  <a:cubicBezTo>
                    <a:pt x="41" y="202"/>
                    <a:pt x="1" y="283"/>
                    <a:pt x="41" y="323"/>
                  </a:cubicBezTo>
                  <a:cubicBezTo>
                    <a:pt x="74" y="422"/>
                    <a:pt x="162" y="495"/>
                    <a:pt x="259" y="495"/>
                  </a:cubicBezTo>
                  <a:cubicBezTo>
                    <a:pt x="280" y="495"/>
                    <a:pt x="302" y="491"/>
                    <a:pt x="323" y="484"/>
                  </a:cubicBezTo>
                  <a:lnTo>
                    <a:pt x="404" y="363"/>
                  </a:lnTo>
                  <a:lnTo>
                    <a:pt x="404" y="323"/>
                  </a:lnTo>
                  <a:cubicBezTo>
                    <a:pt x="404" y="242"/>
                    <a:pt x="404" y="162"/>
                    <a:pt x="404" y="121"/>
                  </a:cubicBezTo>
                  <a:cubicBezTo>
                    <a:pt x="404" y="81"/>
                    <a:pt x="364" y="81"/>
                    <a:pt x="364" y="4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-9527801">
              <a:off x="1245107" y="1351949"/>
              <a:ext cx="13781" cy="17909"/>
            </a:xfrm>
            <a:custGeom>
              <a:avLst/>
              <a:gdLst/>
              <a:ahLst/>
              <a:cxnLst/>
              <a:rect l="l" t="t" r="r" b="b"/>
              <a:pathLst>
                <a:path w="404" h="525" extrusionOk="0">
                  <a:moveTo>
                    <a:pt x="202" y="1"/>
                  </a:moveTo>
                  <a:lnTo>
                    <a:pt x="81" y="162"/>
                  </a:lnTo>
                  <a:cubicBezTo>
                    <a:pt x="81" y="162"/>
                    <a:pt x="81" y="202"/>
                    <a:pt x="41" y="202"/>
                  </a:cubicBezTo>
                  <a:cubicBezTo>
                    <a:pt x="0" y="283"/>
                    <a:pt x="0" y="364"/>
                    <a:pt x="0" y="444"/>
                  </a:cubicBezTo>
                  <a:lnTo>
                    <a:pt x="162" y="525"/>
                  </a:lnTo>
                  <a:cubicBezTo>
                    <a:pt x="323" y="444"/>
                    <a:pt x="404" y="283"/>
                    <a:pt x="363" y="122"/>
                  </a:cubicBezTo>
                  <a:cubicBezTo>
                    <a:pt x="323" y="41"/>
                    <a:pt x="283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-9527801">
              <a:off x="1651070" y="1318561"/>
              <a:ext cx="42674" cy="35783"/>
            </a:xfrm>
            <a:custGeom>
              <a:avLst/>
              <a:gdLst/>
              <a:ahLst/>
              <a:cxnLst/>
              <a:rect l="l" t="t" r="r" b="b"/>
              <a:pathLst>
                <a:path w="1251" h="1049" extrusionOk="0">
                  <a:moveTo>
                    <a:pt x="534" y="1"/>
                  </a:moveTo>
                  <a:cubicBezTo>
                    <a:pt x="422" y="1"/>
                    <a:pt x="291" y="38"/>
                    <a:pt x="202" y="97"/>
                  </a:cubicBezTo>
                  <a:cubicBezTo>
                    <a:pt x="81" y="218"/>
                    <a:pt x="0" y="379"/>
                    <a:pt x="41" y="581"/>
                  </a:cubicBezTo>
                  <a:lnTo>
                    <a:pt x="121" y="742"/>
                  </a:lnTo>
                  <a:lnTo>
                    <a:pt x="242" y="863"/>
                  </a:lnTo>
                  <a:lnTo>
                    <a:pt x="363" y="944"/>
                  </a:lnTo>
                  <a:lnTo>
                    <a:pt x="404" y="944"/>
                  </a:lnTo>
                  <a:cubicBezTo>
                    <a:pt x="506" y="1021"/>
                    <a:pt x="624" y="1049"/>
                    <a:pt x="739" y="1049"/>
                  </a:cubicBezTo>
                  <a:cubicBezTo>
                    <a:pt x="804" y="1049"/>
                    <a:pt x="869" y="1039"/>
                    <a:pt x="928" y="1025"/>
                  </a:cubicBezTo>
                  <a:cubicBezTo>
                    <a:pt x="1089" y="944"/>
                    <a:pt x="1210" y="823"/>
                    <a:pt x="1251" y="662"/>
                  </a:cubicBezTo>
                  <a:lnTo>
                    <a:pt x="1170" y="339"/>
                  </a:lnTo>
                  <a:lnTo>
                    <a:pt x="1049" y="218"/>
                  </a:lnTo>
                  <a:lnTo>
                    <a:pt x="1049" y="178"/>
                  </a:lnTo>
                  <a:cubicBezTo>
                    <a:pt x="968" y="57"/>
                    <a:pt x="807" y="16"/>
                    <a:pt x="646" y="16"/>
                  </a:cubicBezTo>
                  <a:cubicBezTo>
                    <a:pt x="613" y="6"/>
                    <a:pt x="575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-9527801">
              <a:off x="1347731" y="1099884"/>
              <a:ext cx="23435" cy="25140"/>
            </a:xfrm>
            <a:custGeom>
              <a:avLst/>
              <a:gdLst/>
              <a:ahLst/>
              <a:cxnLst/>
              <a:rect l="l" t="t" r="r" b="b"/>
              <a:pathLst>
                <a:path w="687" h="737" extrusionOk="0">
                  <a:moveTo>
                    <a:pt x="283" y="0"/>
                  </a:moveTo>
                  <a:lnTo>
                    <a:pt x="202" y="41"/>
                  </a:lnTo>
                  <a:lnTo>
                    <a:pt x="122" y="81"/>
                  </a:lnTo>
                  <a:lnTo>
                    <a:pt x="81" y="162"/>
                  </a:lnTo>
                  <a:lnTo>
                    <a:pt x="41" y="202"/>
                  </a:lnTo>
                  <a:cubicBezTo>
                    <a:pt x="1" y="323"/>
                    <a:pt x="1" y="404"/>
                    <a:pt x="41" y="525"/>
                  </a:cubicBezTo>
                  <a:cubicBezTo>
                    <a:pt x="75" y="658"/>
                    <a:pt x="191" y="737"/>
                    <a:pt x="322" y="737"/>
                  </a:cubicBezTo>
                  <a:cubicBezTo>
                    <a:pt x="349" y="737"/>
                    <a:pt x="376" y="733"/>
                    <a:pt x="404" y="726"/>
                  </a:cubicBezTo>
                  <a:lnTo>
                    <a:pt x="525" y="686"/>
                  </a:lnTo>
                  <a:lnTo>
                    <a:pt x="646" y="444"/>
                  </a:lnTo>
                  <a:cubicBezTo>
                    <a:pt x="686" y="363"/>
                    <a:pt x="686" y="283"/>
                    <a:pt x="646" y="202"/>
                  </a:cubicBezTo>
                  <a:lnTo>
                    <a:pt x="606" y="121"/>
                  </a:lnTo>
                  <a:lnTo>
                    <a:pt x="525" y="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-9527801">
              <a:off x="2026810" y="1372567"/>
              <a:ext cx="23435" cy="25686"/>
            </a:xfrm>
            <a:custGeom>
              <a:avLst/>
              <a:gdLst/>
              <a:ahLst/>
              <a:cxnLst/>
              <a:rect l="l" t="t" r="r" b="b"/>
              <a:pathLst>
                <a:path w="687" h="753" extrusionOk="0">
                  <a:moveTo>
                    <a:pt x="375" y="0"/>
                  </a:moveTo>
                  <a:cubicBezTo>
                    <a:pt x="304" y="0"/>
                    <a:pt x="233" y="20"/>
                    <a:pt x="162" y="67"/>
                  </a:cubicBezTo>
                  <a:lnTo>
                    <a:pt x="122" y="147"/>
                  </a:lnTo>
                  <a:lnTo>
                    <a:pt x="1" y="309"/>
                  </a:lnTo>
                  <a:lnTo>
                    <a:pt x="1" y="430"/>
                  </a:lnTo>
                  <a:cubicBezTo>
                    <a:pt x="41" y="591"/>
                    <a:pt x="202" y="752"/>
                    <a:pt x="404" y="752"/>
                  </a:cubicBezTo>
                  <a:lnTo>
                    <a:pt x="485" y="752"/>
                  </a:lnTo>
                  <a:lnTo>
                    <a:pt x="606" y="712"/>
                  </a:lnTo>
                  <a:lnTo>
                    <a:pt x="646" y="631"/>
                  </a:lnTo>
                  <a:cubicBezTo>
                    <a:pt x="686" y="510"/>
                    <a:pt x="686" y="389"/>
                    <a:pt x="646" y="268"/>
                  </a:cubicBezTo>
                  <a:cubicBezTo>
                    <a:pt x="646" y="188"/>
                    <a:pt x="565" y="67"/>
                    <a:pt x="525" y="26"/>
                  </a:cubicBezTo>
                  <a:cubicBezTo>
                    <a:pt x="475" y="10"/>
                    <a:pt x="425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-9527801">
              <a:off x="2035269" y="1138251"/>
              <a:ext cx="23401" cy="24799"/>
            </a:xfrm>
            <a:custGeom>
              <a:avLst/>
              <a:gdLst/>
              <a:ahLst/>
              <a:cxnLst/>
              <a:rect l="l" t="t" r="r" b="b"/>
              <a:pathLst>
                <a:path w="686" h="727" extrusionOk="0">
                  <a:moveTo>
                    <a:pt x="242" y="0"/>
                  </a:moveTo>
                  <a:lnTo>
                    <a:pt x="162" y="81"/>
                  </a:lnTo>
                  <a:lnTo>
                    <a:pt x="41" y="242"/>
                  </a:lnTo>
                  <a:cubicBezTo>
                    <a:pt x="0" y="323"/>
                    <a:pt x="0" y="404"/>
                    <a:pt x="41" y="444"/>
                  </a:cubicBezTo>
                  <a:lnTo>
                    <a:pt x="81" y="565"/>
                  </a:lnTo>
                  <a:lnTo>
                    <a:pt x="283" y="686"/>
                  </a:lnTo>
                  <a:cubicBezTo>
                    <a:pt x="323" y="726"/>
                    <a:pt x="363" y="726"/>
                    <a:pt x="444" y="726"/>
                  </a:cubicBezTo>
                  <a:lnTo>
                    <a:pt x="524" y="646"/>
                  </a:lnTo>
                  <a:lnTo>
                    <a:pt x="686" y="444"/>
                  </a:lnTo>
                  <a:cubicBezTo>
                    <a:pt x="686" y="363"/>
                    <a:pt x="686" y="323"/>
                    <a:pt x="686" y="242"/>
                  </a:cubicBezTo>
                  <a:lnTo>
                    <a:pt x="605" y="16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-9527801">
              <a:off x="1361634" y="1227433"/>
              <a:ext cx="24799" cy="25686"/>
            </a:xfrm>
            <a:custGeom>
              <a:avLst/>
              <a:gdLst/>
              <a:ahLst/>
              <a:cxnLst/>
              <a:rect l="l" t="t" r="r" b="b"/>
              <a:pathLst>
                <a:path w="727" h="753" extrusionOk="0">
                  <a:moveTo>
                    <a:pt x="323" y="0"/>
                  </a:moveTo>
                  <a:lnTo>
                    <a:pt x="202" y="40"/>
                  </a:lnTo>
                  <a:lnTo>
                    <a:pt x="121" y="121"/>
                  </a:lnTo>
                  <a:lnTo>
                    <a:pt x="41" y="282"/>
                  </a:lnTo>
                  <a:cubicBezTo>
                    <a:pt x="0" y="363"/>
                    <a:pt x="0" y="403"/>
                    <a:pt x="41" y="484"/>
                  </a:cubicBezTo>
                  <a:lnTo>
                    <a:pt x="81" y="605"/>
                  </a:lnTo>
                  <a:lnTo>
                    <a:pt x="283" y="726"/>
                  </a:lnTo>
                  <a:cubicBezTo>
                    <a:pt x="333" y="743"/>
                    <a:pt x="383" y="753"/>
                    <a:pt x="430" y="753"/>
                  </a:cubicBezTo>
                  <a:cubicBezTo>
                    <a:pt x="497" y="753"/>
                    <a:pt x="558" y="733"/>
                    <a:pt x="605" y="686"/>
                  </a:cubicBezTo>
                  <a:lnTo>
                    <a:pt x="646" y="605"/>
                  </a:lnTo>
                  <a:lnTo>
                    <a:pt x="726" y="444"/>
                  </a:lnTo>
                  <a:lnTo>
                    <a:pt x="726" y="323"/>
                  </a:lnTo>
                  <a:lnTo>
                    <a:pt x="646" y="161"/>
                  </a:lnTo>
                  <a:lnTo>
                    <a:pt x="565" y="8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-9527801">
              <a:off x="1359652" y="1561676"/>
              <a:ext cx="13781" cy="19682"/>
            </a:xfrm>
            <a:custGeom>
              <a:avLst/>
              <a:gdLst/>
              <a:ahLst/>
              <a:cxnLst/>
              <a:rect l="l" t="t" r="r" b="b"/>
              <a:pathLst>
                <a:path w="404" h="577" extrusionOk="0">
                  <a:moveTo>
                    <a:pt x="246" y="1"/>
                  </a:moveTo>
                  <a:cubicBezTo>
                    <a:pt x="232" y="1"/>
                    <a:pt x="217" y="4"/>
                    <a:pt x="202" y="11"/>
                  </a:cubicBezTo>
                  <a:lnTo>
                    <a:pt x="122" y="213"/>
                  </a:lnTo>
                  <a:cubicBezTo>
                    <a:pt x="41" y="253"/>
                    <a:pt x="1" y="334"/>
                    <a:pt x="1" y="455"/>
                  </a:cubicBezTo>
                  <a:lnTo>
                    <a:pt x="162" y="576"/>
                  </a:lnTo>
                  <a:cubicBezTo>
                    <a:pt x="162" y="556"/>
                    <a:pt x="172" y="546"/>
                    <a:pt x="187" y="546"/>
                  </a:cubicBezTo>
                  <a:cubicBezTo>
                    <a:pt x="202" y="546"/>
                    <a:pt x="222" y="556"/>
                    <a:pt x="243" y="576"/>
                  </a:cubicBezTo>
                  <a:lnTo>
                    <a:pt x="404" y="415"/>
                  </a:lnTo>
                  <a:cubicBezTo>
                    <a:pt x="404" y="374"/>
                    <a:pt x="404" y="374"/>
                    <a:pt x="404" y="334"/>
                  </a:cubicBezTo>
                  <a:cubicBezTo>
                    <a:pt x="404" y="253"/>
                    <a:pt x="404" y="173"/>
                    <a:pt x="404" y="132"/>
                  </a:cubicBezTo>
                  <a:cubicBezTo>
                    <a:pt x="371" y="67"/>
                    <a:pt x="311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 rot="-9527801">
              <a:off x="1565233" y="1589795"/>
              <a:ext cx="16544" cy="14702"/>
            </a:xfrm>
            <a:custGeom>
              <a:avLst/>
              <a:gdLst/>
              <a:ahLst/>
              <a:cxnLst/>
              <a:rect l="l" t="t" r="r" b="b"/>
              <a:pathLst>
                <a:path w="485" h="431" extrusionOk="0">
                  <a:moveTo>
                    <a:pt x="212" y="1"/>
                  </a:moveTo>
                  <a:cubicBezTo>
                    <a:pt x="155" y="1"/>
                    <a:pt x="98" y="29"/>
                    <a:pt x="41" y="58"/>
                  </a:cubicBezTo>
                  <a:lnTo>
                    <a:pt x="1" y="179"/>
                  </a:lnTo>
                  <a:cubicBezTo>
                    <a:pt x="35" y="347"/>
                    <a:pt x="124" y="431"/>
                    <a:pt x="223" y="431"/>
                  </a:cubicBezTo>
                  <a:cubicBezTo>
                    <a:pt x="243" y="431"/>
                    <a:pt x="263" y="427"/>
                    <a:pt x="283" y="421"/>
                  </a:cubicBezTo>
                  <a:cubicBezTo>
                    <a:pt x="404" y="340"/>
                    <a:pt x="485" y="219"/>
                    <a:pt x="445" y="98"/>
                  </a:cubicBezTo>
                  <a:lnTo>
                    <a:pt x="324" y="17"/>
                  </a:lnTo>
                  <a:lnTo>
                    <a:pt x="283" y="17"/>
                  </a:lnTo>
                  <a:cubicBezTo>
                    <a:pt x="260" y="5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 rot="-9527801">
              <a:off x="1704325" y="1438955"/>
              <a:ext cx="28927" cy="27528"/>
            </a:xfrm>
            <a:custGeom>
              <a:avLst/>
              <a:gdLst/>
              <a:ahLst/>
              <a:cxnLst/>
              <a:rect l="l" t="t" r="r" b="b"/>
              <a:pathLst>
                <a:path w="848" h="807" extrusionOk="0">
                  <a:moveTo>
                    <a:pt x="444" y="0"/>
                  </a:moveTo>
                  <a:lnTo>
                    <a:pt x="323" y="41"/>
                  </a:lnTo>
                  <a:cubicBezTo>
                    <a:pt x="122" y="81"/>
                    <a:pt x="1" y="242"/>
                    <a:pt x="1" y="444"/>
                  </a:cubicBezTo>
                  <a:lnTo>
                    <a:pt x="81" y="565"/>
                  </a:lnTo>
                  <a:lnTo>
                    <a:pt x="122" y="605"/>
                  </a:lnTo>
                  <a:cubicBezTo>
                    <a:pt x="202" y="726"/>
                    <a:pt x="323" y="807"/>
                    <a:pt x="485" y="807"/>
                  </a:cubicBezTo>
                  <a:lnTo>
                    <a:pt x="565" y="767"/>
                  </a:lnTo>
                  <a:lnTo>
                    <a:pt x="646" y="686"/>
                  </a:lnTo>
                  <a:cubicBezTo>
                    <a:pt x="807" y="605"/>
                    <a:pt x="848" y="404"/>
                    <a:pt x="767" y="242"/>
                  </a:cubicBezTo>
                  <a:cubicBezTo>
                    <a:pt x="767" y="162"/>
                    <a:pt x="727" y="121"/>
                    <a:pt x="646" y="41"/>
                  </a:cubicBezTo>
                  <a:lnTo>
                    <a:pt x="565" y="41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 rot="-9527801">
              <a:off x="1583564" y="1460904"/>
              <a:ext cx="26164" cy="27562"/>
            </a:xfrm>
            <a:custGeom>
              <a:avLst/>
              <a:gdLst/>
              <a:ahLst/>
              <a:cxnLst/>
              <a:rect l="l" t="t" r="r" b="b"/>
              <a:pathLst>
                <a:path w="767" h="808" extrusionOk="0">
                  <a:moveTo>
                    <a:pt x="323" y="1"/>
                  </a:moveTo>
                  <a:cubicBezTo>
                    <a:pt x="121" y="122"/>
                    <a:pt x="0" y="324"/>
                    <a:pt x="0" y="525"/>
                  </a:cubicBezTo>
                  <a:lnTo>
                    <a:pt x="41" y="687"/>
                  </a:lnTo>
                  <a:lnTo>
                    <a:pt x="202" y="807"/>
                  </a:lnTo>
                  <a:lnTo>
                    <a:pt x="323" y="807"/>
                  </a:lnTo>
                  <a:cubicBezTo>
                    <a:pt x="484" y="767"/>
                    <a:pt x="646" y="687"/>
                    <a:pt x="726" y="525"/>
                  </a:cubicBezTo>
                  <a:cubicBezTo>
                    <a:pt x="767" y="445"/>
                    <a:pt x="767" y="324"/>
                    <a:pt x="726" y="203"/>
                  </a:cubicBezTo>
                  <a:cubicBezTo>
                    <a:pt x="686" y="162"/>
                    <a:pt x="686" y="162"/>
                    <a:pt x="686" y="122"/>
                  </a:cubicBezTo>
                  <a:lnTo>
                    <a:pt x="605" y="41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 rot="-9527801">
              <a:off x="1857953" y="1560406"/>
              <a:ext cx="15180" cy="16885"/>
            </a:xfrm>
            <a:custGeom>
              <a:avLst/>
              <a:gdLst/>
              <a:ahLst/>
              <a:cxnLst/>
              <a:rect l="l" t="t" r="r" b="b"/>
              <a:pathLst>
                <a:path w="445" h="495" extrusionOk="0">
                  <a:moveTo>
                    <a:pt x="224" y="0"/>
                  </a:moveTo>
                  <a:cubicBezTo>
                    <a:pt x="203" y="0"/>
                    <a:pt x="183" y="4"/>
                    <a:pt x="162" y="11"/>
                  </a:cubicBezTo>
                  <a:lnTo>
                    <a:pt x="41" y="212"/>
                  </a:lnTo>
                  <a:cubicBezTo>
                    <a:pt x="41" y="253"/>
                    <a:pt x="0" y="293"/>
                    <a:pt x="0" y="373"/>
                  </a:cubicBezTo>
                  <a:lnTo>
                    <a:pt x="121" y="494"/>
                  </a:lnTo>
                  <a:lnTo>
                    <a:pt x="162" y="494"/>
                  </a:lnTo>
                  <a:cubicBezTo>
                    <a:pt x="242" y="494"/>
                    <a:pt x="323" y="494"/>
                    <a:pt x="404" y="454"/>
                  </a:cubicBezTo>
                  <a:lnTo>
                    <a:pt x="444" y="293"/>
                  </a:lnTo>
                  <a:lnTo>
                    <a:pt x="444" y="212"/>
                  </a:lnTo>
                  <a:cubicBezTo>
                    <a:pt x="411" y="79"/>
                    <a:pt x="322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-9527801">
              <a:off x="1537989" y="815669"/>
              <a:ext cx="39911" cy="49428"/>
            </a:xfrm>
            <a:custGeom>
              <a:avLst/>
              <a:gdLst/>
              <a:ahLst/>
              <a:cxnLst/>
              <a:rect l="l" t="t" r="r" b="b"/>
              <a:pathLst>
                <a:path w="1170" h="1449" extrusionOk="0">
                  <a:moveTo>
                    <a:pt x="701" y="1"/>
                  </a:moveTo>
                  <a:cubicBezTo>
                    <a:pt x="668" y="1"/>
                    <a:pt x="636" y="4"/>
                    <a:pt x="605" y="11"/>
                  </a:cubicBezTo>
                  <a:lnTo>
                    <a:pt x="403" y="172"/>
                  </a:lnTo>
                  <a:lnTo>
                    <a:pt x="323" y="252"/>
                  </a:lnTo>
                  <a:cubicBezTo>
                    <a:pt x="282" y="293"/>
                    <a:pt x="202" y="414"/>
                    <a:pt x="202" y="494"/>
                  </a:cubicBezTo>
                  <a:lnTo>
                    <a:pt x="121" y="615"/>
                  </a:lnTo>
                  <a:lnTo>
                    <a:pt x="40" y="736"/>
                  </a:lnTo>
                  <a:lnTo>
                    <a:pt x="40" y="817"/>
                  </a:lnTo>
                  <a:cubicBezTo>
                    <a:pt x="0" y="898"/>
                    <a:pt x="0" y="978"/>
                    <a:pt x="0" y="1059"/>
                  </a:cubicBezTo>
                  <a:lnTo>
                    <a:pt x="121" y="1301"/>
                  </a:lnTo>
                  <a:lnTo>
                    <a:pt x="282" y="1382"/>
                  </a:lnTo>
                  <a:lnTo>
                    <a:pt x="363" y="1422"/>
                  </a:lnTo>
                  <a:cubicBezTo>
                    <a:pt x="430" y="1439"/>
                    <a:pt x="490" y="1449"/>
                    <a:pt x="546" y="1449"/>
                  </a:cubicBezTo>
                  <a:cubicBezTo>
                    <a:pt x="625" y="1449"/>
                    <a:pt x="695" y="1429"/>
                    <a:pt x="766" y="1382"/>
                  </a:cubicBezTo>
                  <a:lnTo>
                    <a:pt x="887" y="1220"/>
                  </a:lnTo>
                  <a:lnTo>
                    <a:pt x="968" y="1059"/>
                  </a:lnTo>
                  <a:lnTo>
                    <a:pt x="968" y="978"/>
                  </a:lnTo>
                  <a:lnTo>
                    <a:pt x="1089" y="817"/>
                  </a:lnTo>
                  <a:lnTo>
                    <a:pt x="1170" y="656"/>
                  </a:lnTo>
                  <a:lnTo>
                    <a:pt x="1170" y="373"/>
                  </a:lnTo>
                  <a:cubicBezTo>
                    <a:pt x="1067" y="101"/>
                    <a:pt x="879" y="1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-9527801">
              <a:off x="1736219" y="702689"/>
              <a:ext cx="22070" cy="25891"/>
            </a:xfrm>
            <a:custGeom>
              <a:avLst/>
              <a:gdLst/>
              <a:ahLst/>
              <a:cxnLst/>
              <a:rect l="l" t="t" r="r" b="b"/>
              <a:pathLst>
                <a:path w="647" h="759" extrusionOk="0">
                  <a:moveTo>
                    <a:pt x="348" y="0"/>
                  </a:moveTo>
                  <a:cubicBezTo>
                    <a:pt x="248" y="0"/>
                    <a:pt x="142" y="46"/>
                    <a:pt x="81" y="137"/>
                  </a:cubicBezTo>
                  <a:cubicBezTo>
                    <a:pt x="1" y="217"/>
                    <a:pt x="1" y="379"/>
                    <a:pt x="41" y="500"/>
                  </a:cubicBezTo>
                  <a:cubicBezTo>
                    <a:pt x="81" y="621"/>
                    <a:pt x="162" y="701"/>
                    <a:pt x="243" y="741"/>
                  </a:cubicBezTo>
                  <a:cubicBezTo>
                    <a:pt x="266" y="753"/>
                    <a:pt x="294" y="758"/>
                    <a:pt x="322" y="758"/>
                  </a:cubicBezTo>
                  <a:cubicBezTo>
                    <a:pt x="391" y="758"/>
                    <a:pt x="468" y="730"/>
                    <a:pt x="525" y="701"/>
                  </a:cubicBezTo>
                  <a:lnTo>
                    <a:pt x="565" y="621"/>
                  </a:lnTo>
                  <a:lnTo>
                    <a:pt x="606" y="540"/>
                  </a:lnTo>
                  <a:lnTo>
                    <a:pt x="646" y="419"/>
                  </a:lnTo>
                  <a:lnTo>
                    <a:pt x="646" y="298"/>
                  </a:lnTo>
                  <a:lnTo>
                    <a:pt x="606" y="177"/>
                  </a:lnTo>
                  <a:lnTo>
                    <a:pt x="565" y="137"/>
                  </a:lnTo>
                  <a:lnTo>
                    <a:pt x="485" y="56"/>
                  </a:lnTo>
                  <a:lnTo>
                    <a:pt x="444" y="16"/>
                  </a:lnTo>
                  <a:cubicBezTo>
                    <a:pt x="414" y="5"/>
                    <a:pt x="381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 rot="-9527801">
              <a:off x="1875528" y="835184"/>
              <a:ext cx="39911" cy="42708"/>
            </a:xfrm>
            <a:custGeom>
              <a:avLst/>
              <a:gdLst/>
              <a:ahLst/>
              <a:cxnLst/>
              <a:rect l="l" t="t" r="r" b="b"/>
              <a:pathLst>
                <a:path w="1170" h="1252" extrusionOk="0">
                  <a:moveTo>
                    <a:pt x="525" y="1"/>
                  </a:moveTo>
                  <a:cubicBezTo>
                    <a:pt x="162" y="122"/>
                    <a:pt x="0" y="525"/>
                    <a:pt x="81" y="888"/>
                  </a:cubicBezTo>
                  <a:cubicBezTo>
                    <a:pt x="121" y="969"/>
                    <a:pt x="162" y="1090"/>
                    <a:pt x="242" y="1130"/>
                  </a:cubicBezTo>
                  <a:lnTo>
                    <a:pt x="404" y="1211"/>
                  </a:lnTo>
                  <a:lnTo>
                    <a:pt x="525" y="1251"/>
                  </a:lnTo>
                  <a:lnTo>
                    <a:pt x="686" y="1251"/>
                  </a:lnTo>
                  <a:lnTo>
                    <a:pt x="928" y="1170"/>
                  </a:lnTo>
                  <a:lnTo>
                    <a:pt x="1089" y="1009"/>
                  </a:lnTo>
                  <a:lnTo>
                    <a:pt x="1170" y="807"/>
                  </a:lnTo>
                  <a:lnTo>
                    <a:pt x="1170" y="565"/>
                  </a:lnTo>
                  <a:lnTo>
                    <a:pt x="1049" y="243"/>
                  </a:lnTo>
                  <a:lnTo>
                    <a:pt x="888" y="8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 rot="-9527801">
              <a:off x="1619619" y="834683"/>
              <a:ext cx="39945" cy="39297"/>
            </a:xfrm>
            <a:custGeom>
              <a:avLst/>
              <a:gdLst/>
              <a:ahLst/>
              <a:cxnLst/>
              <a:rect l="l" t="t" r="r" b="b"/>
              <a:pathLst>
                <a:path w="1171" h="1152" extrusionOk="0">
                  <a:moveTo>
                    <a:pt x="556" y="0"/>
                  </a:moveTo>
                  <a:cubicBezTo>
                    <a:pt x="413" y="0"/>
                    <a:pt x="270" y="36"/>
                    <a:pt x="162" y="144"/>
                  </a:cubicBezTo>
                  <a:lnTo>
                    <a:pt x="81" y="305"/>
                  </a:lnTo>
                  <a:lnTo>
                    <a:pt x="1" y="426"/>
                  </a:lnTo>
                  <a:lnTo>
                    <a:pt x="1" y="708"/>
                  </a:lnTo>
                  <a:cubicBezTo>
                    <a:pt x="122" y="991"/>
                    <a:pt x="364" y="1152"/>
                    <a:pt x="646" y="1152"/>
                  </a:cubicBezTo>
                  <a:lnTo>
                    <a:pt x="727" y="1152"/>
                  </a:lnTo>
                  <a:lnTo>
                    <a:pt x="888" y="1112"/>
                  </a:lnTo>
                  <a:lnTo>
                    <a:pt x="1009" y="1031"/>
                  </a:lnTo>
                  <a:lnTo>
                    <a:pt x="1130" y="870"/>
                  </a:lnTo>
                  <a:cubicBezTo>
                    <a:pt x="1170" y="708"/>
                    <a:pt x="1170" y="587"/>
                    <a:pt x="1130" y="426"/>
                  </a:cubicBezTo>
                  <a:cubicBezTo>
                    <a:pt x="1090" y="224"/>
                    <a:pt x="928" y="103"/>
                    <a:pt x="767" y="23"/>
                  </a:cubicBezTo>
                  <a:cubicBezTo>
                    <a:pt x="700" y="9"/>
                    <a:pt x="628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 rot="-9527801">
              <a:off x="1217568" y="696867"/>
              <a:ext cx="22070" cy="26198"/>
            </a:xfrm>
            <a:custGeom>
              <a:avLst/>
              <a:gdLst/>
              <a:ahLst/>
              <a:cxnLst/>
              <a:rect l="l" t="t" r="r" b="b"/>
              <a:pathLst>
                <a:path w="647" h="768" extrusionOk="0">
                  <a:moveTo>
                    <a:pt x="243" y="1"/>
                  </a:moveTo>
                  <a:lnTo>
                    <a:pt x="82" y="41"/>
                  </a:lnTo>
                  <a:cubicBezTo>
                    <a:pt x="1" y="162"/>
                    <a:pt x="1" y="323"/>
                    <a:pt x="82" y="444"/>
                  </a:cubicBezTo>
                  <a:cubicBezTo>
                    <a:pt x="122" y="525"/>
                    <a:pt x="162" y="565"/>
                    <a:pt x="162" y="646"/>
                  </a:cubicBezTo>
                  <a:lnTo>
                    <a:pt x="324" y="767"/>
                  </a:lnTo>
                  <a:lnTo>
                    <a:pt x="606" y="646"/>
                  </a:lnTo>
                  <a:lnTo>
                    <a:pt x="646" y="444"/>
                  </a:lnTo>
                  <a:cubicBezTo>
                    <a:pt x="566" y="364"/>
                    <a:pt x="525" y="323"/>
                    <a:pt x="485" y="243"/>
                  </a:cubicBezTo>
                  <a:cubicBezTo>
                    <a:pt x="404" y="162"/>
                    <a:pt x="324" y="8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 rot="-9527801">
              <a:off x="1673170" y="1032396"/>
              <a:ext cx="33054" cy="35920"/>
            </a:xfrm>
            <a:custGeom>
              <a:avLst/>
              <a:gdLst/>
              <a:ahLst/>
              <a:cxnLst/>
              <a:rect l="l" t="t" r="r" b="b"/>
              <a:pathLst>
                <a:path w="969" h="1053" extrusionOk="0">
                  <a:moveTo>
                    <a:pt x="404" y="1"/>
                  </a:moveTo>
                  <a:lnTo>
                    <a:pt x="323" y="41"/>
                  </a:lnTo>
                  <a:lnTo>
                    <a:pt x="162" y="202"/>
                  </a:lnTo>
                  <a:lnTo>
                    <a:pt x="41" y="404"/>
                  </a:lnTo>
                  <a:cubicBezTo>
                    <a:pt x="41" y="485"/>
                    <a:pt x="0" y="565"/>
                    <a:pt x="41" y="646"/>
                  </a:cubicBezTo>
                  <a:lnTo>
                    <a:pt x="162" y="888"/>
                  </a:lnTo>
                  <a:lnTo>
                    <a:pt x="323" y="969"/>
                  </a:lnTo>
                  <a:lnTo>
                    <a:pt x="404" y="1009"/>
                  </a:lnTo>
                  <a:cubicBezTo>
                    <a:pt x="450" y="1040"/>
                    <a:pt x="502" y="1053"/>
                    <a:pt x="555" y="1053"/>
                  </a:cubicBezTo>
                  <a:cubicBezTo>
                    <a:pt x="642" y="1053"/>
                    <a:pt x="732" y="1018"/>
                    <a:pt x="807" y="969"/>
                  </a:cubicBezTo>
                  <a:lnTo>
                    <a:pt x="928" y="807"/>
                  </a:lnTo>
                  <a:lnTo>
                    <a:pt x="968" y="646"/>
                  </a:lnTo>
                  <a:lnTo>
                    <a:pt x="968" y="444"/>
                  </a:lnTo>
                  <a:lnTo>
                    <a:pt x="928" y="283"/>
                  </a:lnTo>
                  <a:lnTo>
                    <a:pt x="767" y="81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 rot="-9527801">
              <a:off x="1547831" y="1050862"/>
              <a:ext cx="35783" cy="37182"/>
            </a:xfrm>
            <a:custGeom>
              <a:avLst/>
              <a:gdLst/>
              <a:ahLst/>
              <a:cxnLst/>
              <a:rect l="l" t="t" r="r" b="b"/>
              <a:pathLst>
                <a:path w="1049" h="1090" extrusionOk="0">
                  <a:moveTo>
                    <a:pt x="282" y="0"/>
                  </a:moveTo>
                  <a:lnTo>
                    <a:pt x="161" y="81"/>
                  </a:lnTo>
                  <a:lnTo>
                    <a:pt x="81" y="202"/>
                  </a:lnTo>
                  <a:cubicBezTo>
                    <a:pt x="0" y="363"/>
                    <a:pt x="0" y="525"/>
                    <a:pt x="81" y="686"/>
                  </a:cubicBezTo>
                  <a:cubicBezTo>
                    <a:pt x="121" y="847"/>
                    <a:pt x="242" y="1009"/>
                    <a:pt x="444" y="1089"/>
                  </a:cubicBezTo>
                  <a:lnTo>
                    <a:pt x="645" y="1089"/>
                  </a:lnTo>
                  <a:lnTo>
                    <a:pt x="807" y="1009"/>
                  </a:lnTo>
                  <a:lnTo>
                    <a:pt x="968" y="888"/>
                  </a:lnTo>
                  <a:cubicBezTo>
                    <a:pt x="1049" y="726"/>
                    <a:pt x="1049" y="525"/>
                    <a:pt x="1008" y="363"/>
                  </a:cubicBezTo>
                  <a:cubicBezTo>
                    <a:pt x="928" y="12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 rot="-9527801">
              <a:off x="1295543" y="1023597"/>
              <a:ext cx="15146" cy="19307"/>
            </a:xfrm>
            <a:custGeom>
              <a:avLst/>
              <a:gdLst/>
              <a:ahLst/>
              <a:cxnLst/>
              <a:rect l="l" t="t" r="r" b="b"/>
              <a:pathLst>
                <a:path w="444" h="566" extrusionOk="0">
                  <a:moveTo>
                    <a:pt x="282" y="1"/>
                  </a:moveTo>
                  <a:cubicBezTo>
                    <a:pt x="202" y="1"/>
                    <a:pt x="121" y="41"/>
                    <a:pt x="81" y="122"/>
                  </a:cubicBezTo>
                  <a:cubicBezTo>
                    <a:pt x="0" y="283"/>
                    <a:pt x="41" y="445"/>
                    <a:pt x="162" y="566"/>
                  </a:cubicBezTo>
                  <a:lnTo>
                    <a:pt x="323" y="566"/>
                  </a:lnTo>
                  <a:lnTo>
                    <a:pt x="363" y="364"/>
                  </a:lnTo>
                  <a:cubicBezTo>
                    <a:pt x="444" y="283"/>
                    <a:pt x="444" y="203"/>
                    <a:pt x="403" y="122"/>
                  </a:cubicBezTo>
                  <a:lnTo>
                    <a:pt x="363" y="41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 rot="-9527801">
              <a:off x="1343161" y="928295"/>
              <a:ext cx="23435" cy="26710"/>
            </a:xfrm>
            <a:custGeom>
              <a:avLst/>
              <a:gdLst/>
              <a:ahLst/>
              <a:cxnLst/>
              <a:rect l="l" t="t" r="r" b="b"/>
              <a:pathLst>
                <a:path w="687" h="783" extrusionOk="0">
                  <a:moveTo>
                    <a:pt x="404" y="1"/>
                  </a:moveTo>
                  <a:cubicBezTo>
                    <a:pt x="283" y="1"/>
                    <a:pt x="162" y="41"/>
                    <a:pt x="81" y="162"/>
                  </a:cubicBezTo>
                  <a:cubicBezTo>
                    <a:pt x="1" y="283"/>
                    <a:pt x="1" y="404"/>
                    <a:pt x="41" y="525"/>
                  </a:cubicBezTo>
                  <a:cubicBezTo>
                    <a:pt x="81" y="646"/>
                    <a:pt x="162" y="767"/>
                    <a:pt x="283" y="767"/>
                  </a:cubicBezTo>
                  <a:cubicBezTo>
                    <a:pt x="313" y="777"/>
                    <a:pt x="343" y="782"/>
                    <a:pt x="373" y="782"/>
                  </a:cubicBezTo>
                  <a:cubicBezTo>
                    <a:pt x="462" y="782"/>
                    <a:pt x="545" y="737"/>
                    <a:pt x="606" y="646"/>
                  </a:cubicBezTo>
                  <a:lnTo>
                    <a:pt x="646" y="606"/>
                  </a:lnTo>
                  <a:lnTo>
                    <a:pt x="686" y="445"/>
                  </a:lnTo>
                  <a:lnTo>
                    <a:pt x="686" y="364"/>
                  </a:lnTo>
                  <a:lnTo>
                    <a:pt x="646" y="203"/>
                  </a:lnTo>
                  <a:lnTo>
                    <a:pt x="565" y="122"/>
                  </a:lnTo>
                  <a:lnTo>
                    <a:pt x="485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 rot="-9527801">
              <a:off x="1606046" y="475556"/>
              <a:ext cx="15180" cy="16544"/>
            </a:xfrm>
            <a:custGeom>
              <a:avLst/>
              <a:gdLst/>
              <a:ahLst/>
              <a:cxnLst/>
              <a:rect l="l" t="t" r="r" b="b"/>
              <a:pathLst>
                <a:path w="445" h="485" extrusionOk="0">
                  <a:moveTo>
                    <a:pt x="121" y="1"/>
                  </a:moveTo>
                  <a:lnTo>
                    <a:pt x="0" y="202"/>
                  </a:lnTo>
                  <a:lnTo>
                    <a:pt x="41" y="243"/>
                  </a:lnTo>
                  <a:cubicBezTo>
                    <a:pt x="41" y="283"/>
                    <a:pt x="41" y="283"/>
                    <a:pt x="41" y="323"/>
                  </a:cubicBezTo>
                  <a:cubicBezTo>
                    <a:pt x="41" y="364"/>
                    <a:pt x="81" y="444"/>
                    <a:pt x="162" y="485"/>
                  </a:cubicBezTo>
                  <a:cubicBezTo>
                    <a:pt x="242" y="485"/>
                    <a:pt x="323" y="485"/>
                    <a:pt x="404" y="444"/>
                  </a:cubicBezTo>
                  <a:lnTo>
                    <a:pt x="404" y="364"/>
                  </a:lnTo>
                  <a:cubicBezTo>
                    <a:pt x="444" y="323"/>
                    <a:pt x="444" y="243"/>
                    <a:pt x="404" y="202"/>
                  </a:cubicBezTo>
                  <a:cubicBezTo>
                    <a:pt x="363" y="41"/>
                    <a:pt x="202" y="4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 rot="-9527801">
              <a:off x="1560542" y="1180655"/>
              <a:ext cx="39945" cy="39911"/>
            </a:xfrm>
            <a:custGeom>
              <a:avLst/>
              <a:gdLst/>
              <a:ahLst/>
              <a:cxnLst/>
              <a:rect l="l" t="t" r="r" b="b"/>
              <a:pathLst>
                <a:path w="1171" h="1170" extrusionOk="0">
                  <a:moveTo>
                    <a:pt x="606" y="0"/>
                  </a:moveTo>
                  <a:cubicBezTo>
                    <a:pt x="364" y="0"/>
                    <a:pt x="162" y="121"/>
                    <a:pt x="41" y="323"/>
                  </a:cubicBezTo>
                  <a:lnTo>
                    <a:pt x="1" y="484"/>
                  </a:lnTo>
                  <a:lnTo>
                    <a:pt x="1" y="645"/>
                  </a:lnTo>
                  <a:lnTo>
                    <a:pt x="41" y="807"/>
                  </a:lnTo>
                  <a:cubicBezTo>
                    <a:pt x="162" y="968"/>
                    <a:pt x="364" y="1089"/>
                    <a:pt x="566" y="1170"/>
                  </a:cubicBezTo>
                  <a:lnTo>
                    <a:pt x="727" y="1170"/>
                  </a:lnTo>
                  <a:lnTo>
                    <a:pt x="848" y="1129"/>
                  </a:lnTo>
                  <a:lnTo>
                    <a:pt x="1009" y="1008"/>
                  </a:lnTo>
                  <a:cubicBezTo>
                    <a:pt x="1130" y="847"/>
                    <a:pt x="1170" y="645"/>
                    <a:pt x="1090" y="444"/>
                  </a:cubicBezTo>
                  <a:cubicBezTo>
                    <a:pt x="1049" y="202"/>
                    <a:pt x="848" y="4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 rot="-9527801">
              <a:off x="2063771" y="930861"/>
              <a:ext cx="27562" cy="27085"/>
            </a:xfrm>
            <a:custGeom>
              <a:avLst/>
              <a:gdLst/>
              <a:ahLst/>
              <a:cxnLst/>
              <a:rect l="l" t="t" r="r" b="b"/>
              <a:pathLst>
                <a:path w="808" h="794" extrusionOk="0">
                  <a:moveTo>
                    <a:pt x="364" y="1"/>
                  </a:moveTo>
                  <a:cubicBezTo>
                    <a:pt x="283" y="41"/>
                    <a:pt x="202" y="82"/>
                    <a:pt x="122" y="162"/>
                  </a:cubicBezTo>
                  <a:lnTo>
                    <a:pt x="81" y="162"/>
                  </a:lnTo>
                  <a:lnTo>
                    <a:pt x="1" y="323"/>
                  </a:lnTo>
                  <a:lnTo>
                    <a:pt x="1" y="444"/>
                  </a:lnTo>
                  <a:lnTo>
                    <a:pt x="1" y="525"/>
                  </a:lnTo>
                  <a:cubicBezTo>
                    <a:pt x="41" y="646"/>
                    <a:pt x="122" y="727"/>
                    <a:pt x="243" y="767"/>
                  </a:cubicBezTo>
                  <a:cubicBezTo>
                    <a:pt x="293" y="784"/>
                    <a:pt x="350" y="794"/>
                    <a:pt x="411" y="794"/>
                  </a:cubicBezTo>
                  <a:cubicBezTo>
                    <a:pt x="497" y="794"/>
                    <a:pt x="592" y="774"/>
                    <a:pt x="686" y="727"/>
                  </a:cubicBezTo>
                  <a:lnTo>
                    <a:pt x="727" y="646"/>
                  </a:lnTo>
                  <a:lnTo>
                    <a:pt x="807" y="485"/>
                  </a:lnTo>
                  <a:lnTo>
                    <a:pt x="807" y="364"/>
                  </a:lnTo>
                  <a:lnTo>
                    <a:pt x="807" y="323"/>
                  </a:lnTo>
                  <a:cubicBezTo>
                    <a:pt x="767" y="203"/>
                    <a:pt x="686" y="82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 rot="-9527801">
              <a:off x="1766592" y="1057350"/>
              <a:ext cx="31690" cy="36602"/>
            </a:xfrm>
            <a:custGeom>
              <a:avLst/>
              <a:gdLst/>
              <a:ahLst/>
              <a:cxnLst/>
              <a:rect l="l" t="t" r="r" b="b"/>
              <a:pathLst>
                <a:path w="929" h="1073" extrusionOk="0">
                  <a:moveTo>
                    <a:pt x="404" y="1"/>
                  </a:moveTo>
                  <a:lnTo>
                    <a:pt x="243" y="41"/>
                  </a:lnTo>
                  <a:lnTo>
                    <a:pt x="81" y="243"/>
                  </a:lnTo>
                  <a:lnTo>
                    <a:pt x="1" y="445"/>
                  </a:lnTo>
                  <a:lnTo>
                    <a:pt x="1" y="687"/>
                  </a:lnTo>
                  <a:cubicBezTo>
                    <a:pt x="115" y="1002"/>
                    <a:pt x="291" y="1073"/>
                    <a:pt x="427" y="1073"/>
                  </a:cubicBezTo>
                  <a:cubicBezTo>
                    <a:pt x="482" y="1073"/>
                    <a:pt x="530" y="1061"/>
                    <a:pt x="565" y="1049"/>
                  </a:cubicBezTo>
                  <a:lnTo>
                    <a:pt x="727" y="928"/>
                  </a:lnTo>
                  <a:lnTo>
                    <a:pt x="888" y="727"/>
                  </a:lnTo>
                  <a:cubicBezTo>
                    <a:pt x="928" y="606"/>
                    <a:pt x="928" y="485"/>
                    <a:pt x="928" y="364"/>
                  </a:cubicBezTo>
                  <a:lnTo>
                    <a:pt x="807" y="122"/>
                  </a:lnTo>
                  <a:lnTo>
                    <a:pt x="646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 rot="-9527801">
              <a:off x="1809023" y="1291630"/>
              <a:ext cx="38546" cy="42810"/>
            </a:xfrm>
            <a:custGeom>
              <a:avLst/>
              <a:gdLst/>
              <a:ahLst/>
              <a:cxnLst/>
              <a:rect l="l" t="t" r="r" b="b"/>
              <a:pathLst>
                <a:path w="1130" h="1255" extrusionOk="0">
                  <a:moveTo>
                    <a:pt x="528" y="1"/>
                  </a:moveTo>
                  <a:cubicBezTo>
                    <a:pt x="417" y="1"/>
                    <a:pt x="301" y="35"/>
                    <a:pt x="202" y="85"/>
                  </a:cubicBezTo>
                  <a:lnTo>
                    <a:pt x="81" y="246"/>
                  </a:lnTo>
                  <a:lnTo>
                    <a:pt x="0" y="408"/>
                  </a:lnTo>
                  <a:lnTo>
                    <a:pt x="0" y="609"/>
                  </a:lnTo>
                  <a:cubicBezTo>
                    <a:pt x="0" y="649"/>
                    <a:pt x="40" y="690"/>
                    <a:pt x="40" y="730"/>
                  </a:cubicBezTo>
                  <a:cubicBezTo>
                    <a:pt x="121" y="1053"/>
                    <a:pt x="403" y="1254"/>
                    <a:pt x="726" y="1254"/>
                  </a:cubicBezTo>
                  <a:lnTo>
                    <a:pt x="887" y="1174"/>
                  </a:lnTo>
                  <a:lnTo>
                    <a:pt x="968" y="1093"/>
                  </a:lnTo>
                  <a:lnTo>
                    <a:pt x="1089" y="972"/>
                  </a:lnTo>
                  <a:cubicBezTo>
                    <a:pt x="1129" y="770"/>
                    <a:pt x="1129" y="609"/>
                    <a:pt x="1089" y="448"/>
                  </a:cubicBezTo>
                  <a:cubicBezTo>
                    <a:pt x="1008" y="246"/>
                    <a:pt x="887" y="125"/>
                    <a:pt x="726" y="45"/>
                  </a:cubicBezTo>
                  <a:cubicBezTo>
                    <a:pt x="664" y="14"/>
                    <a:pt x="59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 rot="-9527801">
              <a:off x="1474706" y="666969"/>
              <a:ext cx="23401" cy="23401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242" y="0"/>
                  </a:moveTo>
                  <a:lnTo>
                    <a:pt x="161" y="81"/>
                  </a:lnTo>
                  <a:lnTo>
                    <a:pt x="40" y="242"/>
                  </a:lnTo>
                  <a:cubicBezTo>
                    <a:pt x="0" y="283"/>
                    <a:pt x="0" y="363"/>
                    <a:pt x="40" y="444"/>
                  </a:cubicBezTo>
                  <a:lnTo>
                    <a:pt x="81" y="565"/>
                  </a:lnTo>
                  <a:lnTo>
                    <a:pt x="282" y="686"/>
                  </a:lnTo>
                  <a:lnTo>
                    <a:pt x="444" y="686"/>
                  </a:lnTo>
                  <a:lnTo>
                    <a:pt x="524" y="605"/>
                  </a:lnTo>
                  <a:lnTo>
                    <a:pt x="645" y="404"/>
                  </a:lnTo>
                  <a:cubicBezTo>
                    <a:pt x="686" y="363"/>
                    <a:pt x="686" y="283"/>
                    <a:pt x="686" y="242"/>
                  </a:cubicBezTo>
                  <a:lnTo>
                    <a:pt x="605" y="16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 rot="-9527801">
              <a:off x="2100858" y="669152"/>
              <a:ext cx="19307" cy="15419"/>
            </a:xfrm>
            <a:custGeom>
              <a:avLst/>
              <a:gdLst/>
              <a:ahLst/>
              <a:cxnLst/>
              <a:rect l="l" t="t" r="r" b="b"/>
              <a:pathLst>
                <a:path w="566" h="452" extrusionOk="0">
                  <a:moveTo>
                    <a:pt x="330" y="0"/>
                  </a:moveTo>
                  <a:cubicBezTo>
                    <a:pt x="289" y="0"/>
                    <a:pt x="245" y="10"/>
                    <a:pt x="202" y="32"/>
                  </a:cubicBezTo>
                  <a:cubicBezTo>
                    <a:pt x="81" y="72"/>
                    <a:pt x="1" y="193"/>
                    <a:pt x="41" y="355"/>
                  </a:cubicBezTo>
                  <a:lnTo>
                    <a:pt x="121" y="435"/>
                  </a:lnTo>
                  <a:cubicBezTo>
                    <a:pt x="154" y="446"/>
                    <a:pt x="189" y="451"/>
                    <a:pt x="225" y="451"/>
                  </a:cubicBezTo>
                  <a:cubicBezTo>
                    <a:pt x="323" y="451"/>
                    <a:pt x="425" y="414"/>
                    <a:pt x="484" y="355"/>
                  </a:cubicBezTo>
                  <a:lnTo>
                    <a:pt x="565" y="234"/>
                  </a:lnTo>
                  <a:lnTo>
                    <a:pt x="565" y="193"/>
                  </a:lnTo>
                  <a:cubicBezTo>
                    <a:pt x="536" y="75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3379500" y="2470896"/>
            <a:ext cx="23850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C8D05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3"/>
          <p:cNvSpPr txBox="1">
            <a:spLocks noGrp="1"/>
          </p:cNvSpPr>
          <p:nvPr>
            <p:ph type="title" idx="2" hasCustomPrompt="1"/>
          </p:nvPr>
        </p:nvSpPr>
        <p:spPr>
          <a:xfrm>
            <a:off x="3379500" y="1199075"/>
            <a:ext cx="23850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3"/>
          <p:cNvSpPr txBox="1">
            <a:spLocks noGrp="1"/>
          </p:cNvSpPr>
          <p:nvPr>
            <p:ph type="subTitle" idx="1"/>
          </p:nvPr>
        </p:nvSpPr>
        <p:spPr>
          <a:xfrm>
            <a:off x="2826750" y="3220038"/>
            <a:ext cx="34905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3177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6"/>
          <p:cNvGrpSpPr/>
          <p:nvPr/>
        </p:nvGrpSpPr>
        <p:grpSpPr>
          <a:xfrm rot="10800000" flipH="1">
            <a:off x="7735101" y="-571596"/>
            <a:ext cx="1883828" cy="1750318"/>
            <a:chOff x="6489082" y="2893343"/>
            <a:chExt cx="2807494" cy="2457966"/>
          </a:xfrm>
        </p:grpSpPr>
        <p:sp>
          <p:nvSpPr>
            <p:cNvPr id="498" name="Google Shape;498;p16"/>
            <p:cNvSpPr/>
            <p:nvPr/>
          </p:nvSpPr>
          <p:spPr>
            <a:xfrm rot="5129512">
              <a:off x="6764035" y="2803221"/>
              <a:ext cx="2257586" cy="2638209"/>
            </a:xfrm>
            <a:custGeom>
              <a:avLst/>
              <a:gdLst/>
              <a:ahLst/>
              <a:cxnLst/>
              <a:rect l="l" t="t" r="r" b="b"/>
              <a:pathLst>
                <a:path w="90304" h="105529" extrusionOk="0">
                  <a:moveTo>
                    <a:pt x="29750" y="0"/>
                  </a:moveTo>
                  <a:cubicBezTo>
                    <a:pt x="26166" y="0"/>
                    <a:pt x="26382" y="981"/>
                    <a:pt x="24245" y="2773"/>
                  </a:cubicBezTo>
                  <a:cubicBezTo>
                    <a:pt x="17833" y="8088"/>
                    <a:pt x="12255" y="14368"/>
                    <a:pt x="7687" y="21308"/>
                  </a:cubicBezTo>
                  <a:cubicBezTo>
                    <a:pt x="3514" y="27721"/>
                    <a:pt x="0" y="35407"/>
                    <a:pt x="1362" y="43093"/>
                  </a:cubicBezTo>
                  <a:cubicBezTo>
                    <a:pt x="2855" y="51570"/>
                    <a:pt x="9795" y="57587"/>
                    <a:pt x="16735" y="61760"/>
                  </a:cubicBezTo>
                  <a:cubicBezTo>
                    <a:pt x="21829" y="64834"/>
                    <a:pt x="27408" y="67557"/>
                    <a:pt x="30789" y="72740"/>
                  </a:cubicBezTo>
                  <a:cubicBezTo>
                    <a:pt x="34830" y="78977"/>
                    <a:pt x="34698" y="87454"/>
                    <a:pt x="38256" y="94042"/>
                  </a:cubicBezTo>
                  <a:cubicBezTo>
                    <a:pt x="42376" y="101777"/>
                    <a:pt x="51001" y="105528"/>
                    <a:pt x="59242" y="105528"/>
                  </a:cubicBezTo>
                  <a:cubicBezTo>
                    <a:pt x="59612" y="105528"/>
                    <a:pt x="59981" y="105521"/>
                    <a:pt x="60349" y="105506"/>
                  </a:cubicBezTo>
                  <a:cubicBezTo>
                    <a:pt x="68913" y="105198"/>
                    <a:pt x="77039" y="101465"/>
                    <a:pt x="84857" y="97556"/>
                  </a:cubicBezTo>
                  <a:lnTo>
                    <a:pt x="90303" y="5101"/>
                  </a:lnTo>
                  <a:lnTo>
                    <a:pt x="33688" y="226"/>
                  </a:lnTo>
                  <a:cubicBezTo>
                    <a:pt x="32004" y="74"/>
                    <a:pt x="30734" y="0"/>
                    <a:pt x="29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8407975" y="3336225"/>
              <a:ext cx="24175" cy="14025"/>
            </a:xfrm>
            <a:custGeom>
              <a:avLst/>
              <a:gdLst/>
              <a:ahLst/>
              <a:cxnLst/>
              <a:rect l="l" t="t" r="r" b="b"/>
              <a:pathLst>
                <a:path w="967" h="561" extrusionOk="0">
                  <a:moveTo>
                    <a:pt x="923" y="1"/>
                  </a:moveTo>
                  <a:lnTo>
                    <a:pt x="659" y="88"/>
                  </a:lnTo>
                  <a:cubicBezTo>
                    <a:pt x="594" y="88"/>
                    <a:pt x="539" y="66"/>
                    <a:pt x="473" y="66"/>
                  </a:cubicBezTo>
                  <a:cubicBezTo>
                    <a:pt x="407" y="66"/>
                    <a:pt x="330" y="88"/>
                    <a:pt x="220" y="176"/>
                  </a:cubicBezTo>
                  <a:cubicBezTo>
                    <a:pt x="220" y="220"/>
                    <a:pt x="220" y="220"/>
                    <a:pt x="264" y="264"/>
                  </a:cubicBezTo>
                  <a:lnTo>
                    <a:pt x="1" y="308"/>
                  </a:lnTo>
                  <a:cubicBezTo>
                    <a:pt x="45" y="396"/>
                    <a:pt x="88" y="484"/>
                    <a:pt x="220" y="528"/>
                  </a:cubicBezTo>
                  <a:cubicBezTo>
                    <a:pt x="286" y="550"/>
                    <a:pt x="352" y="561"/>
                    <a:pt x="418" y="561"/>
                  </a:cubicBezTo>
                  <a:cubicBezTo>
                    <a:pt x="484" y="561"/>
                    <a:pt x="550" y="550"/>
                    <a:pt x="616" y="528"/>
                  </a:cubicBezTo>
                  <a:cubicBezTo>
                    <a:pt x="835" y="484"/>
                    <a:pt x="967" y="220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7662400" y="3135550"/>
              <a:ext cx="24200" cy="16225"/>
            </a:xfrm>
            <a:custGeom>
              <a:avLst/>
              <a:gdLst/>
              <a:ahLst/>
              <a:cxnLst/>
              <a:rect l="l" t="t" r="r" b="b"/>
              <a:pathLst>
                <a:path w="968" h="649" extrusionOk="0">
                  <a:moveTo>
                    <a:pt x="529" y="1"/>
                  </a:moveTo>
                  <a:cubicBezTo>
                    <a:pt x="468" y="1"/>
                    <a:pt x="407" y="12"/>
                    <a:pt x="352" y="34"/>
                  </a:cubicBezTo>
                  <a:cubicBezTo>
                    <a:pt x="264" y="78"/>
                    <a:pt x="177" y="122"/>
                    <a:pt x="133" y="210"/>
                  </a:cubicBezTo>
                  <a:cubicBezTo>
                    <a:pt x="45" y="341"/>
                    <a:pt x="1" y="473"/>
                    <a:pt x="45" y="649"/>
                  </a:cubicBezTo>
                  <a:lnTo>
                    <a:pt x="352" y="517"/>
                  </a:lnTo>
                  <a:lnTo>
                    <a:pt x="352" y="561"/>
                  </a:lnTo>
                  <a:cubicBezTo>
                    <a:pt x="380" y="542"/>
                    <a:pt x="404" y="536"/>
                    <a:pt x="426" y="536"/>
                  </a:cubicBezTo>
                  <a:cubicBezTo>
                    <a:pt x="486" y="536"/>
                    <a:pt x="533" y="586"/>
                    <a:pt x="608" y="586"/>
                  </a:cubicBezTo>
                  <a:cubicBezTo>
                    <a:pt x="635" y="586"/>
                    <a:pt x="667" y="579"/>
                    <a:pt x="704" y="561"/>
                  </a:cubicBezTo>
                  <a:cubicBezTo>
                    <a:pt x="704" y="517"/>
                    <a:pt x="704" y="473"/>
                    <a:pt x="660" y="429"/>
                  </a:cubicBezTo>
                  <a:lnTo>
                    <a:pt x="967" y="297"/>
                  </a:lnTo>
                  <a:cubicBezTo>
                    <a:pt x="901" y="100"/>
                    <a:pt x="712" y="1"/>
                    <a:pt x="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8319050" y="4479725"/>
              <a:ext cx="29650" cy="22650"/>
            </a:xfrm>
            <a:custGeom>
              <a:avLst/>
              <a:gdLst/>
              <a:ahLst/>
              <a:cxnLst/>
              <a:rect l="l" t="t" r="r" b="b"/>
              <a:pathLst>
                <a:path w="1186" h="906" extrusionOk="0">
                  <a:moveTo>
                    <a:pt x="538" y="1"/>
                  </a:moveTo>
                  <a:cubicBezTo>
                    <a:pt x="390" y="1"/>
                    <a:pt x="243" y="31"/>
                    <a:pt x="132" y="115"/>
                  </a:cubicBezTo>
                  <a:lnTo>
                    <a:pt x="0" y="466"/>
                  </a:lnTo>
                  <a:lnTo>
                    <a:pt x="132" y="774"/>
                  </a:lnTo>
                  <a:lnTo>
                    <a:pt x="527" y="905"/>
                  </a:lnTo>
                  <a:cubicBezTo>
                    <a:pt x="615" y="861"/>
                    <a:pt x="703" y="774"/>
                    <a:pt x="835" y="730"/>
                  </a:cubicBezTo>
                  <a:cubicBezTo>
                    <a:pt x="966" y="686"/>
                    <a:pt x="1098" y="598"/>
                    <a:pt x="1186" y="422"/>
                  </a:cubicBezTo>
                  <a:lnTo>
                    <a:pt x="922" y="27"/>
                  </a:lnTo>
                  <a:lnTo>
                    <a:pt x="791" y="27"/>
                  </a:lnTo>
                  <a:cubicBezTo>
                    <a:pt x="710" y="11"/>
                    <a:pt x="624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7406575" y="4492150"/>
              <a:ext cx="34050" cy="40975"/>
            </a:xfrm>
            <a:custGeom>
              <a:avLst/>
              <a:gdLst/>
              <a:ahLst/>
              <a:cxnLst/>
              <a:rect l="l" t="t" r="r" b="b"/>
              <a:pathLst>
                <a:path w="1362" h="1639" extrusionOk="0">
                  <a:moveTo>
                    <a:pt x="653" y="1"/>
                  </a:moveTo>
                  <a:cubicBezTo>
                    <a:pt x="607" y="1"/>
                    <a:pt x="565" y="6"/>
                    <a:pt x="527" y="13"/>
                  </a:cubicBezTo>
                  <a:lnTo>
                    <a:pt x="395" y="57"/>
                  </a:lnTo>
                  <a:lnTo>
                    <a:pt x="220" y="233"/>
                  </a:lnTo>
                  <a:lnTo>
                    <a:pt x="88" y="364"/>
                  </a:lnTo>
                  <a:cubicBezTo>
                    <a:pt x="0" y="584"/>
                    <a:pt x="0" y="804"/>
                    <a:pt x="88" y="1023"/>
                  </a:cubicBezTo>
                  <a:cubicBezTo>
                    <a:pt x="220" y="1331"/>
                    <a:pt x="483" y="1594"/>
                    <a:pt x="791" y="1638"/>
                  </a:cubicBezTo>
                  <a:lnTo>
                    <a:pt x="1098" y="1506"/>
                  </a:lnTo>
                  <a:lnTo>
                    <a:pt x="1362" y="1111"/>
                  </a:lnTo>
                  <a:lnTo>
                    <a:pt x="1362" y="760"/>
                  </a:lnTo>
                  <a:lnTo>
                    <a:pt x="1318" y="628"/>
                  </a:lnTo>
                  <a:cubicBezTo>
                    <a:pt x="1172" y="118"/>
                    <a:pt x="875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7750250" y="4605225"/>
              <a:ext cx="18700" cy="23050"/>
            </a:xfrm>
            <a:custGeom>
              <a:avLst/>
              <a:gdLst/>
              <a:ahLst/>
              <a:cxnLst/>
              <a:rect l="l" t="t" r="r" b="b"/>
              <a:pathLst>
                <a:path w="748" h="922" extrusionOk="0">
                  <a:moveTo>
                    <a:pt x="315" y="0"/>
                  </a:moveTo>
                  <a:cubicBezTo>
                    <a:pt x="285" y="0"/>
                    <a:pt x="254" y="4"/>
                    <a:pt x="220" y="14"/>
                  </a:cubicBezTo>
                  <a:lnTo>
                    <a:pt x="132" y="190"/>
                  </a:lnTo>
                  <a:lnTo>
                    <a:pt x="176" y="190"/>
                  </a:lnTo>
                  <a:lnTo>
                    <a:pt x="1" y="585"/>
                  </a:lnTo>
                  <a:cubicBezTo>
                    <a:pt x="45" y="717"/>
                    <a:pt x="132" y="848"/>
                    <a:pt x="308" y="892"/>
                  </a:cubicBezTo>
                  <a:cubicBezTo>
                    <a:pt x="344" y="911"/>
                    <a:pt x="388" y="921"/>
                    <a:pt x="437" y="921"/>
                  </a:cubicBezTo>
                  <a:cubicBezTo>
                    <a:pt x="505" y="921"/>
                    <a:pt x="582" y="900"/>
                    <a:pt x="659" y="848"/>
                  </a:cubicBezTo>
                  <a:lnTo>
                    <a:pt x="747" y="453"/>
                  </a:lnTo>
                  <a:cubicBezTo>
                    <a:pt x="703" y="453"/>
                    <a:pt x="703" y="409"/>
                    <a:pt x="703" y="409"/>
                  </a:cubicBezTo>
                  <a:cubicBezTo>
                    <a:pt x="664" y="292"/>
                    <a:pt x="555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8007200" y="3047450"/>
              <a:ext cx="20875" cy="28575"/>
            </a:xfrm>
            <a:custGeom>
              <a:avLst/>
              <a:gdLst/>
              <a:ahLst/>
              <a:cxnLst/>
              <a:rect l="l" t="t" r="r" b="b"/>
              <a:pathLst>
                <a:path w="835" h="1143" extrusionOk="0">
                  <a:moveTo>
                    <a:pt x="439" y="0"/>
                  </a:moveTo>
                  <a:lnTo>
                    <a:pt x="176" y="352"/>
                  </a:lnTo>
                  <a:cubicBezTo>
                    <a:pt x="176" y="395"/>
                    <a:pt x="132" y="395"/>
                    <a:pt x="132" y="439"/>
                  </a:cubicBezTo>
                  <a:cubicBezTo>
                    <a:pt x="44" y="571"/>
                    <a:pt x="0" y="747"/>
                    <a:pt x="0" y="966"/>
                  </a:cubicBezTo>
                  <a:lnTo>
                    <a:pt x="352" y="1142"/>
                  </a:lnTo>
                  <a:cubicBezTo>
                    <a:pt x="703" y="966"/>
                    <a:pt x="835" y="615"/>
                    <a:pt x="791" y="264"/>
                  </a:cubicBezTo>
                  <a:cubicBezTo>
                    <a:pt x="747" y="88"/>
                    <a:pt x="615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7390100" y="3305825"/>
              <a:ext cx="64800" cy="56375"/>
            </a:xfrm>
            <a:custGeom>
              <a:avLst/>
              <a:gdLst/>
              <a:ahLst/>
              <a:cxnLst/>
              <a:rect l="l" t="t" r="r" b="b"/>
              <a:pathLst>
                <a:path w="2592" h="2255" extrusionOk="0">
                  <a:moveTo>
                    <a:pt x="971" y="1"/>
                  </a:moveTo>
                  <a:cubicBezTo>
                    <a:pt x="759" y="1"/>
                    <a:pt x="560" y="69"/>
                    <a:pt x="396" y="206"/>
                  </a:cubicBezTo>
                  <a:cubicBezTo>
                    <a:pt x="132" y="470"/>
                    <a:pt x="0" y="821"/>
                    <a:pt x="44" y="1217"/>
                  </a:cubicBezTo>
                  <a:lnTo>
                    <a:pt x="220" y="1568"/>
                  </a:lnTo>
                  <a:lnTo>
                    <a:pt x="484" y="1831"/>
                  </a:lnTo>
                  <a:lnTo>
                    <a:pt x="703" y="1963"/>
                  </a:lnTo>
                  <a:lnTo>
                    <a:pt x="791" y="2007"/>
                  </a:lnTo>
                  <a:cubicBezTo>
                    <a:pt x="988" y="2176"/>
                    <a:pt x="1239" y="2255"/>
                    <a:pt x="1498" y="2255"/>
                  </a:cubicBezTo>
                  <a:cubicBezTo>
                    <a:pt x="1644" y="2255"/>
                    <a:pt x="1791" y="2230"/>
                    <a:pt x="1933" y="2183"/>
                  </a:cubicBezTo>
                  <a:cubicBezTo>
                    <a:pt x="2240" y="2051"/>
                    <a:pt x="2504" y="1788"/>
                    <a:pt x="2592" y="1436"/>
                  </a:cubicBezTo>
                  <a:lnTo>
                    <a:pt x="2460" y="733"/>
                  </a:lnTo>
                  <a:lnTo>
                    <a:pt x="2196" y="470"/>
                  </a:lnTo>
                  <a:lnTo>
                    <a:pt x="2240" y="382"/>
                  </a:lnTo>
                  <a:cubicBezTo>
                    <a:pt x="2067" y="174"/>
                    <a:pt x="1810" y="48"/>
                    <a:pt x="1559" y="48"/>
                  </a:cubicBezTo>
                  <a:cubicBezTo>
                    <a:pt x="1492" y="48"/>
                    <a:pt x="1426" y="56"/>
                    <a:pt x="1362" y="75"/>
                  </a:cubicBezTo>
                  <a:cubicBezTo>
                    <a:pt x="1230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7984125" y="3463600"/>
              <a:ext cx="35175" cy="39700"/>
            </a:xfrm>
            <a:custGeom>
              <a:avLst/>
              <a:gdLst/>
              <a:ahLst/>
              <a:cxnLst/>
              <a:rect l="l" t="t" r="r" b="b"/>
              <a:pathLst>
                <a:path w="1407" h="1588" extrusionOk="0">
                  <a:moveTo>
                    <a:pt x="616" y="0"/>
                  </a:moveTo>
                  <a:lnTo>
                    <a:pt x="396" y="88"/>
                  </a:lnTo>
                  <a:lnTo>
                    <a:pt x="308" y="176"/>
                  </a:lnTo>
                  <a:lnTo>
                    <a:pt x="133" y="352"/>
                  </a:lnTo>
                  <a:lnTo>
                    <a:pt x="45" y="484"/>
                  </a:lnTo>
                  <a:cubicBezTo>
                    <a:pt x="1" y="659"/>
                    <a:pt x="1" y="879"/>
                    <a:pt x="45" y="1055"/>
                  </a:cubicBezTo>
                  <a:cubicBezTo>
                    <a:pt x="165" y="1376"/>
                    <a:pt x="470" y="1587"/>
                    <a:pt x="790" y="1587"/>
                  </a:cubicBezTo>
                  <a:cubicBezTo>
                    <a:pt x="820" y="1587"/>
                    <a:pt x="849" y="1585"/>
                    <a:pt x="879" y="1582"/>
                  </a:cubicBezTo>
                  <a:lnTo>
                    <a:pt x="1099" y="1406"/>
                  </a:lnTo>
                  <a:lnTo>
                    <a:pt x="1362" y="967"/>
                  </a:lnTo>
                  <a:cubicBezTo>
                    <a:pt x="1406" y="791"/>
                    <a:pt x="1406" y="571"/>
                    <a:pt x="1362" y="396"/>
                  </a:cubicBezTo>
                  <a:lnTo>
                    <a:pt x="1319" y="264"/>
                  </a:lnTo>
                  <a:lnTo>
                    <a:pt x="1143" y="13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6846575" y="3448175"/>
              <a:ext cx="37350" cy="41800"/>
            </a:xfrm>
            <a:custGeom>
              <a:avLst/>
              <a:gdLst/>
              <a:ahLst/>
              <a:cxnLst/>
              <a:rect l="l" t="t" r="r" b="b"/>
              <a:pathLst>
                <a:path w="1494" h="1672" extrusionOk="0">
                  <a:moveTo>
                    <a:pt x="688" y="1"/>
                  </a:moveTo>
                  <a:cubicBezTo>
                    <a:pt x="522" y="1"/>
                    <a:pt x="362" y="49"/>
                    <a:pt x="220" y="134"/>
                  </a:cubicBezTo>
                  <a:lnTo>
                    <a:pt x="88" y="310"/>
                  </a:lnTo>
                  <a:lnTo>
                    <a:pt x="0" y="705"/>
                  </a:lnTo>
                  <a:lnTo>
                    <a:pt x="0" y="925"/>
                  </a:lnTo>
                  <a:cubicBezTo>
                    <a:pt x="88" y="1320"/>
                    <a:pt x="396" y="1584"/>
                    <a:pt x="791" y="1672"/>
                  </a:cubicBezTo>
                  <a:lnTo>
                    <a:pt x="1010" y="1628"/>
                  </a:lnTo>
                  <a:lnTo>
                    <a:pt x="1230" y="1452"/>
                  </a:lnTo>
                  <a:lnTo>
                    <a:pt x="1362" y="1320"/>
                  </a:lnTo>
                  <a:cubicBezTo>
                    <a:pt x="1494" y="1101"/>
                    <a:pt x="1494" y="837"/>
                    <a:pt x="1406" y="574"/>
                  </a:cubicBezTo>
                  <a:cubicBezTo>
                    <a:pt x="1318" y="354"/>
                    <a:pt x="1186" y="178"/>
                    <a:pt x="966" y="47"/>
                  </a:cubicBezTo>
                  <a:cubicBezTo>
                    <a:pt x="873" y="15"/>
                    <a:pt x="780" y="1"/>
                    <a:pt x="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965150" y="3794100"/>
              <a:ext cx="35175" cy="38475"/>
            </a:xfrm>
            <a:custGeom>
              <a:avLst/>
              <a:gdLst/>
              <a:ahLst/>
              <a:cxnLst/>
              <a:rect l="l" t="t" r="r" b="b"/>
              <a:pathLst>
                <a:path w="1407" h="1539" extrusionOk="0">
                  <a:moveTo>
                    <a:pt x="528" y="1"/>
                  </a:moveTo>
                  <a:lnTo>
                    <a:pt x="308" y="177"/>
                  </a:lnTo>
                  <a:lnTo>
                    <a:pt x="45" y="572"/>
                  </a:lnTo>
                  <a:cubicBezTo>
                    <a:pt x="1" y="704"/>
                    <a:pt x="1" y="835"/>
                    <a:pt x="1" y="967"/>
                  </a:cubicBezTo>
                  <a:lnTo>
                    <a:pt x="132" y="1231"/>
                  </a:lnTo>
                  <a:lnTo>
                    <a:pt x="484" y="1494"/>
                  </a:lnTo>
                  <a:cubicBezTo>
                    <a:pt x="616" y="1538"/>
                    <a:pt x="747" y="1538"/>
                    <a:pt x="879" y="1538"/>
                  </a:cubicBezTo>
                  <a:lnTo>
                    <a:pt x="1099" y="1406"/>
                  </a:lnTo>
                  <a:lnTo>
                    <a:pt x="1362" y="967"/>
                  </a:lnTo>
                  <a:cubicBezTo>
                    <a:pt x="1406" y="835"/>
                    <a:pt x="1406" y="704"/>
                    <a:pt x="1406" y="572"/>
                  </a:cubicBezTo>
                  <a:lnTo>
                    <a:pt x="1274" y="352"/>
                  </a:lnTo>
                  <a:lnTo>
                    <a:pt x="879" y="89"/>
                  </a:lnTo>
                  <a:cubicBezTo>
                    <a:pt x="747" y="1"/>
                    <a:pt x="616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7890800" y="3285725"/>
              <a:ext cx="36250" cy="39600"/>
            </a:xfrm>
            <a:custGeom>
              <a:avLst/>
              <a:gdLst/>
              <a:ahLst/>
              <a:cxnLst/>
              <a:rect l="l" t="t" r="r" b="b"/>
              <a:pathLst>
                <a:path w="1450" h="1584" extrusionOk="0">
                  <a:moveTo>
                    <a:pt x="616" y="0"/>
                  </a:moveTo>
                  <a:lnTo>
                    <a:pt x="396" y="88"/>
                  </a:lnTo>
                  <a:lnTo>
                    <a:pt x="220" y="264"/>
                  </a:lnTo>
                  <a:lnTo>
                    <a:pt x="45" y="615"/>
                  </a:lnTo>
                  <a:cubicBezTo>
                    <a:pt x="1" y="747"/>
                    <a:pt x="1" y="879"/>
                    <a:pt x="1" y="1010"/>
                  </a:cubicBezTo>
                  <a:lnTo>
                    <a:pt x="132" y="1230"/>
                  </a:lnTo>
                  <a:lnTo>
                    <a:pt x="572" y="1537"/>
                  </a:lnTo>
                  <a:cubicBezTo>
                    <a:pt x="649" y="1569"/>
                    <a:pt x="727" y="1583"/>
                    <a:pt x="805" y="1583"/>
                  </a:cubicBezTo>
                  <a:cubicBezTo>
                    <a:pt x="947" y="1583"/>
                    <a:pt x="1089" y="1535"/>
                    <a:pt x="1230" y="1450"/>
                  </a:cubicBezTo>
                  <a:lnTo>
                    <a:pt x="1318" y="1274"/>
                  </a:lnTo>
                  <a:lnTo>
                    <a:pt x="1450" y="923"/>
                  </a:lnTo>
                  <a:lnTo>
                    <a:pt x="1450" y="703"/>
                  </a:lnTo>
                  <a:lnTo>
                    <a:pt x="1318" y="352"/>
                  </a:lnTo>
                  <a:lnTo>
                    <a:pt x="1186" y="176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7266025" y="3169325"/>
              <a:ext cx="46125" cy="43425"/>
            </a:xfrm>
            <a:custGeom>
              <a:avLst/>
              <a:gdLst/>
              <a:ahLst/>
              <a:cxnLst/>
              <a:rect l="l" t="t" r="r" b="b"/>
              <a:pathLst>
                <a:path w="1845" h="1737" extrusionOk="0">
                  <a:moveTo>
                    <a:pt x="923" y="1"/>
                  </a:moveTo>
                  <a:lnTo>
                    <a:pt x="659" y="88"/>
                  </a:lnTo>
                  <a:cubicBezTo>
                    <a:pt x="264" y="176"/>
                    <a:pt x="0" y="528"/>
                    <a:pt x="44" y="967"/>
                  </a:cubicBezTo>
                  <a:lnTo>
                    <a:pt x="220" y="1186"/>
                  </a:lnTo>
                  <a:lnTo>
                    <a:pt x="308" y="1274"/>
                  </a:lnTo>
                  <a:lnTo>
                    <a:pt x="308" y="1318"/>
                  </a:lnTo>
                  <a:cubicBezTo>
                    <a:pt x="416" y="1572"/>
                    <a:pt x="645" y="1736"/>
                    <a:pt x="895" y="1736"/>
                  </a:cubicBezTo>
                  <a:cubicBezTo>
                    <a:pt x="947" y="1736"/>
                    <a:pt x="1001" y="1729"/>
                    <a:pt x="1054" y="1713"/>
                  </a:cubicBezTo>
                  <a:lnTo>
                    <a:pt x="1186" y="1670"/>
                  </a:lnTo>
                  <a:lnTo>
                    <a:pt x="1406" y="1538"/>
                  </a:lnTo>
                  <a:cubicBezTo>
                    <a:pt x="1713" y="1318"/>
                    <a:pt x="1845" y="923"/>
                    <a:pt x="1713" y="615"/>
                  </a:cubicBezTo>
                  <a:cubicBezTo>
                    <a:pt x="1625" y="440"/>
                    <a:pt x="1537" y="264"/>
                    <a:pt x="1406" y="132"/>
                  </a:cubicBezTo>
                  <a:lnTo>
                    <a:pt x="1230" y="44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7432925" y="3069400"/>
              <a:ext cx="40650" cy="42850"/>
            </a:xfrm>
            <a:custGeom>
              <a:avLst/>
              <a:gdLst/>
              <a:ahLst/>
              <a:cxnLst/>
              <a:rect l="l" t="t" r="r" b="b"/>
              <a:pathLst>
                <a:path w="1626" h="1714" extrusionOk="0">
                  <a:moveTo>
                    <a:pt x="923" y="1"/>
                  </a:moveTo>
                  <a:lnTo>
                    <a:pt x="703" y="45"/>
                  </a:lnTo>
                  <a:cubicBezTo>
                    <a:pt x="264" y="220"/>
                    <a:pt x="0" y="659"/>
                    <a:pt x="0" y="1143"/>
                  </a:cubicBezTo>
                  <a:lnTo>
                    <a:pt x="132" y="1406"/>
                  </a:lnTo>
                  <a:lnTo>
                    <a:pt x="440" y="1670"/>
                  </a:lnTo>
                  <a:lnTo>
                    <a:pt x="703" y="1714"/>
                  </a:lnTo>
                  <a:cubicBezTo>
                    <a:pt x="1054" y="1670"/>
                    <a:pt x="1362" y="1450"/>
                    <a:pt x="1494" y="1143"/>
                  </a:cubicBezTo>
                  <a:cubicBezTo>
                    <a:pt x="1625" y="835"/>
                    <a:pt x="1625" y="528"/>
                    <a:pt x="1450" y="264"/>
                  </a:cubicBezTo>
                  <a:lnTo>
                    <a:pt x="1274" y="13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6999200" y="3093000"/>
              <a:ext cx="25275" cy="25850"/>
            </a:xfrm>
            <a:custGeom>
              <a:avLst/>
              <a:gdLst/>
              <a:ahLst/>
              <a:cxnLst/>
              <a:rect l="l" t="t" r="r" b="b"/>
              <a:pathLst>
                <a:path w="1011" h="1034" extrusionOk="0">
                  <a:moveTo>
                    <a:pt x="458" y="1"/>
                  </a:moveTo>
                  <a:cubicBezTo>
                    <a:pt x="411" y="1"/>
                    <a:pt x="361" y="8"/>
                    <a:pt x="308" y="23"/>
                  </a:cubicBezTo>
                  <a:lnTo>
                    <a:pt x="88" y="418"/>
                  </a:lnTo>
                  <a:cubicBezTo>
                    <a:pt x="44" y="506"/>
                    <a:pt x="0" y="638"/>
                    <a:pt x="44" y="770"/>
                  </a:cubicBezTo>
                  <a:lnTo>
                    <a:pt x="308" y="1033"/>
                  </a:lnTo>
                  <a:cubicBezTo>
                    <a:pt x="330" y="1011"/>
                    <a:pt x="341" y="1000"/>
                    <a:pt x="352" y="1000"/>
                  </a:cubicBezTo>
                  <a:cubicBezTo>
                    <a:pt x="363" y="1000"/>
                    <a:pt x="374" y="1011"/>
                    <a:pt x="396" y="1033"/>
                  </a:cubicBezTo>
                  <a:cubicBezTo>
                    <a:pt x="571" y="1033"/>
                    <a:pt x="747" y="1033"/>
                    <a:pt x="879" y="901"/>
                  </a:cubicBezTo>
                  <a:lnTo>
                    <a:pt x="1010" y="594"/>
                  </a:lnTo>
                  <a:cubicBezTo>
                    <a:pt x="967" y="550"/>
                    <a:pt x="967" y="506"/>
                    <a:pt x="967" y="462"/>
                  </a:cubicBezTo>
                  <a:cubicBezTo>
                    <a:pt x="857" y="171"/>
                    <a:pt x="688" y="1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833700" y="3951525"/>
              <a:ext cx="62625" cy="76500"/>
            </a:xfrm>
            <a:custGeom>
              <a:avLst/>
              <a:gdLst/>
              <a:ahLst/>
              <a:cxnLst/>
              <a:rect l="l" t="t" r="r" b="b"/>
              <a:pathLst>
                <a:path w="2505" h="3060" extrusionOk="0">
                  <a:moveTo>
                    <a:pt x="1501" y="1"/>
                  </a:moveTo>
                  <a:cubicBezTo>
                    <a:pt x="1426" y="1"/>
                    <a:pt x="1350" y="10"/>
                    <a:pt x="1274" y="29"/>
                  </a:cubicBezTo>
                  <a:lnTo>
                    <a:pt x="879" y="336"/>
                  </a:lnTo>
                  <a:lnTo>
                    <a:pt x="835" y="468"/>
                  </a:lnTo>
                  <a:lnTo>
                    <a:pt x="791" y="468"/>
                  </a:lnTo>
                  <a:cubicBezTo>
                    <a:pt x="660" y="644"/>
                    <a:pt x="528" y="863"/>
                    <a:pt x="484" y="1083"/>
                  </a:cubicBezTo>
                  <a:lnTo>
                    <a:pt x="308" y="1258"/>
                  </a:lnTo>
                  <a:lnTo>
                    <a:pt x="132" y="1566"/>
                  </a:lnTo>
                  <a:lnTo>
                    <a:pt x="89" y="1698"/>
                  </a:lnTo>
                  <a:cubicBezTo>
                    <a:pt x="45" y="1873"/>
                    <a:pt x="1" y="2049"/>
                    <a:pt x="45" y="2225"/>
                  </a:cubicBezTo>
                  <a:lnTo>
                    <a:pt x="308" y="2708"/>
                  </a:lnTo>
                  <a:lnTo>
                    <a:pt x="660" y="2927"/>
                  </a:lnTo>
                  <a:lnTo>
                    <a:pt x="835" y="3015"/>
                  </a:lnTo>
                  <a:cubicBezTo>
                    <a:pt x="923" y="3045"/>
                    <a:pt x="1021" y="3059"/>
                    <a:pt x="1120" y="3059"/>
                  </a:cubicBezTo>
                  <a:cubicBezTo>
                    <a:pt x="1318" y="3059"/>
                    <a:pt x="1523" y="3001"/>
                    <a:pt x="1670" y="2884"/>
                  </a:cubicBezTo>
                  <a:lnTo>
                    <a:pt x="1977" y="2532"/>
                  </a:lnTo>
                  <a:lnTo>
                    <a:pt x="2065" y="2225"/>
                  </a:lnTo>
                  <a:lnTo>
                    <a:pt x="2065" y="2049"/>
                  </a:lnTo>
                  <a:lnTo>
                    <a:pt x="2372" y="1742"/>
                  </a:lnTo>
                  <a:lnTo>
                    <a:pt x="2504" y="1346"/>
                  </a:lnTo>
                  <a:lnTo>
                    <a:pt x="2460" y="775"/>
                  </a:lnTo>
                  <a:cubicBezTo>
                    <a:pt x="2385" y="324"/>
                    <a:pt x="1955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645950" y="4255675"/>
              <a:ext cx="34050" cy="40925"/>
            </a:xfrm>
            <a:custGeom>
              <a:avLst/>
              <a:gdLst/>
              <a:ahLst/>
              <a:cxnLst/>
              <a:rect l="l" t="t" r="r" b="b"/>
              <a:pathLst>
                <a:path w="1362" h="1637" extrusionOk="0">
                  <a:moveTo>
                    <a:pt x="706" y="1"/>
                  </a:moveTo>
                  <a:cubicBezTo>
                    <a:pt x="504" y="1"/>
                    <a:pt x="313" y="111"/>
                    <a:pt x="176" y="249"/>
                  </a:cubicBezTo>
                  <a:cubicBezTo>
                    <a:pt x="0" y="512"/>
                    <a:pt x="0" y="819"/>
                    <a:pt x="88" y="1127"/>
                  </a:cubicBezTo>
                  <a:cubicBezTo>
                    <a:pt x="176" y="1347"/>
                    <a:pt x="308" y="1522"/>
                    <a:pt x="527" y="1610"/>
                  </a:cubicBezTo>
                  <a:cubicBezTo>
                    <a:pt x="591" y="1626"/>
                    <a:pt x="662" y="1636"/>
                    <a:pt x="733" y="1636"/>
                  </a:cubicBezTo>
                  <a:cubicBezTo>
                    <a:pt x="858" y="1636"/>
                    <a:pt x="987" y="1606"/>
                    <a:pt x="1098" y="1522"/>
                  </a:cubicBezTo>
                  <a:lnTo>
                    <a:pt x="1186" y="1390"/>
                  </a:lnTo>
                  <a:lnTo>
                    <a:pt x="1274" y="1171"/>
                  </a:lnTo>
                  <a:lnTo>
                    <a:pt x="1230" y="1171"/>
                  </a:lnTo>
                  <a:lnTo>
                    <a:pt x="1362" y="951"/>
                  </a:lnTo>
                  <a:lnTo>
                    <a:pt x="1362" y="644"/>
                  </a:lnTo>
                  <a:lnTo>
                    <a:pt x="1318" y="424"/>
                  </a:lnTo>
                  <a:lnTo>
                    <a:pt x="1230" y="292"/>
                  </a:lnTo>
                  <a:lnTo>
                    <a:pt x="1010" y="117"/>
                  </a:lnTo>
                  <a:lnTo>
                    <a:pt x="879" y="29"/>
                  </a:lnTo>
                  <a:cubicBezTo>
                    <a:pt x="821" y="10"/>
                    <a:pt x="763" y="1"/>
                    <a:pt x="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7336300" y="4122425"/>
              <a:ext cx="62600" cy="65900"/>
            </a:xfrm>
            <a:custGeom>
              <a:avLst/>
              <a:gdLst/>
              <a:ahLst/>
              <a:cxnLst/>
              <a:rect l="l" t="t" r="r" b="b"/>
              <a:pathLst>
                <a:path w="2504" h="2636" extrusionOk="0">
                  <a:moveTo>
                    <a:pt x="1142" y="0"/>
                  </a:moveTo>
                  <a:cubicBezTo>
                    <a:pt x="396" y="264"/>
                    <a:pt x="0" y="1099"/>
                    <a:pt x="220" y="1889"/>
                  </a:cubicBezTo>
                  <a:cubicBezTo>
                    <a:pt x="308" y="2065"/>
                    <a:pt x="439" y="2284"/>
                    <a:pt x="571" y="2416"/>
                  </a:cubicBezTo>
                  <a:lnTo>
                    <a:pt x="879" y="2592"/>
                  </a:lnTo>
                  <a:lnTo>
                    <a:pt x="1142" y="2636"/>
                  </a:lnTo>
                  <a:lnTo>
                    <a:pt x="1450" y="2636"/>
                  </a:lnTo>
                  <a:lnTo>
                    <a:pt x="2021" y="2416"/>
                  </a:lnTo>
                  <a:lnTo>
                    <a:pt x="2372" y="2065"/>
                  </a:lnTo>
                  <a:lnTo>
                    <a:pt x="2504" y="1713"/>
                  </a:lnTo>
                  <a:lnTo>
                    <a:pt x="2504" y="1230"/>
                  </a:lnTo>
                  <a:lnTo>
                    <a:pt x="2284" y="528"/>
                  </a:lnTo>
                  <a:lnTo>
                    <a:pt x="1933" y="132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7710725" y="3983650"/>
              <a:ext cx="62600" cy="63025"/>
            </a:xfrm>
            <a:custGeom>
              <a:avLst/>
              <a:gdLst/>
              <a:ahLst/>
              <a:cxnLst/>
              <a:rect l="l" t="t" r="r" b="b"/>
              <a:pathLst>
                <a:path w="2504" h="2521" extrusionOk="0">
                  <a:moveTo>
                    <a:pt x="1210" y="1"/>
                  </a:moveTo>
                  <a:cubicBezTo>
                    <a:pt x="900" y="1"/>
                    <a:pt x="594" y="99"/>
                    <a:pt x="352" y="281"/>
                  </a:cubicBezTo>
                  <a:lnTo>
                    <a:pt x="132" y="632"/>
                  </a:lnTo>
                  <a:lnTo>
                    <a:pt x="0" y="940"/>
                  </a:lnTo>
                  <a:lnTo>
                    <a:pt x="44" y="1511"/>
                  </a:lnTo>
                  <a:cubicBezTo>
                    <a:pt x="220" y="2082"/>
                    <a:pt x="791" y="2521"/>
                    <a:pt x="1406" y="2521"/>
                  </a:cubicBezTo>
                  <a:lnTo>
                    <a:pt x="1494" y="2521"/>
                  </a:lnTo>
                  <a:lnTo>
                    <a:pt x="1889" y="2389"/>
                  </a:lnTo>
                  <a:lnTo>
                    <a:pt x="2153" y="2213"/>
                  </a:lnTo>
                  <a:lnTo>
                    <a:pt x="2416" y="1862"/>
                  </a:lnTo>
                  <a:cubicBezTo>
                    <a:pt x="2504" y="1555"/>
                    <a:pt x="2504" y="1247"/>
                    <a:pt x="2416" y="896"/>
                  </a:cubicBezTo>
                  <a:cubicBezTo>
                    <a:pt x="2284" y="544"/>
                    <a:pt x="1977" y="237"/>
                    <a:pt x="1626" y="61"/>
                  </a:cubicBezTo>
                  <a:cubicBezTo>
                    <a:pt x="1490" y="20"/>
                    <a:pt x="1349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8402500" y="3974200"/>
              <a:ext cx="32950" cy="40650"/>
            </a:xfrm>
            <a:custGeom>
              <a:avLst/>
              <a:gdLst/>
              <a:ahLst/>
              <a:cxnLst/>
              <a:rect l="l" t="t" r="r" b="b"/>
              <a:pathLst>
                <a:path w="1318" h="1626" extrusionOk="0">
                  <a:moveTo>
                    <a:pt x="527" y="0"/>
                  </a:moveTo>
                  <a:lnTo>
                    <a:pt x="176" y="88"/>
                  </a:lnTo>
                  <a:cubicBezTo>
                    <a:pt x="0" y="351"/>
                    <a:pt x="0" y="659"/>
                    <a:pt x="176" y="922"/>
                  </a:cubicBezTo>
                  <a:cubicBezTo>
                    <a:pt x="220" y="1054"/>
                    <a:pt x="264" y="1186"/>
                    <a:pt x="264" y="1318"/>
                  </a:cubicBezTo>
                  <a:lnTo>
                    <a:pt x="615" y="1625"/>
                  </a:lnTo>
                  <a:lnTo>
                    <a:pt x="1274" y="1362"/>
                  </a:lnTo>
                  <a:lnTo>
                    <a:pt x="1318" y="878"/>
                  </a:lnTo>
                  <a:cubicBezTo>
                    <a:pt x="1186" y="747"/>
                    <a:pt x="1054" y="615"/>
                    <a:pt x="966" y="483"/>
                  </a:cubicBezTo>
                  <a:cubicBezTo>
                    <a:pt x="835" y="264"/>
                    <a:pt x="703" y="88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748850" y="4110350"/>
              <a:ext cx="8800" cy="20875"/>
            </a:xfrm>
            <a:custGeom>
              <a:avLst/>
              <a:gdLst/>
              <a:ahLst/>
              <a:cxnLst/>
              <a:rect l="l" t="t" r="r" b="b"/>
              <a:pathLst>
                <a:path w="352" h="835" extrusionOk="0">
                  <a:moveTo>
                    <a:pt x="0" y="0"/>
                  </a:moveTo>
                  <a:lnTo>
                    <a:pt x="88" y="835"/>
                  </a:lnTo>
                  <a:lnTo>
                    <a:pt x="308" y="527"/>
                  </a:lnTo>
                  <a:cubicBezTo>
                    <a:pt x="352" y="440"/>
                    <a:pt x="352" y="352"/>
                    <a:pt x="352" y="2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7533950" y="3731525"/>
              <a:ext cx="51625" cy="53875"/>
            </a:xfrm>
            <a:custGeom>
              <a:avLst/>
              <a:gdLst/>
              <a:ahLst/>
              <a:cxnLst/>
              <a:rect l="l" t="t" r="r" b="b"/>
              <a:pathLst>
                <a:path w="2065" h="2155" extrusionOk="0">
                  <a:moveTo>
                    <a:pt x="791" y="0"/>
                  </a:moveTo>
                  <a:lnTo>
                    <a:pt x="615" y="44"/>
                  </a:lnTo>
                  <a:lnTo>
                    <a:pt x="264" y="352"/>
                  </a:lnTo>
                  <a:lnTo>
                    <a:pt x="88" y="791"/>
                  </a:lnTo>
                  <a:cubicBezTo>
                    <a:pt x="0" y="967"/>
                    <a:pt x="0" y="1142"/>
                    <a:pt x="0" y="1318"/>
                  </a:cubicBezTo>
                  <a:lnTo>
                    <a:pt x="264" y="1801"/>
                  </a:lnTo>
                  <a:lnTo>
                    <a:pt x="615" y="2021"/>
                  </a:lnTo>
                  <a:lnTo>
                    <a:pt x="791" y="2109"/>
                  </a:lnTo>
                  <a:cubicBezTo>
                    <a:pt x="900" y="2140"/>
                    <a:pt x="1009" y="2154"/>
                    <a:pt x="1115" y="2154"/>
                  </a:cubicBezTo>
                  <a:cubicBezTo>
                    <a:pt x="1310" y="2154"/>
                    <a:pt x="1499" y="2106"/>
                    <a:pt x="1669" y="2021"/>
                  </a:cubicBezTo>
                  <a:lnTo>
                    <a:pt x="1933" y="1669"/>
                  </a:lnTo>
                  <a:lnTo>
                    <a:pt x="2064" y="1318"/>
                  </a:lnTo>
                  <a:lnTo>
                    <a:pt x="2064" y="879"/>
                  </a:lnTo>
                  <a:lnTo>
                    <a:pt x="1933" y="527"/>
                  </a:lnTo>
                  <a:lnTo>
                    <a:pt x="1581" y="132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7698650" y="3630500"/>
              <a:ext cx="54925" cy="59325"/>
            </a:xfrm>
            <a:custGeom>
              <a:avLst/>
              <a:gdLst/>
              <a:ahLst/>
              <a:cxnLst/>
              <a:rect l="l" t="t" r="r" b="b"/>
              <a:pathLst>
                <a:path w="2197" h="2373" extrusionOk="0">
                  <a:moveTo>
                    <a:pt x="967" y="1"/>
                  </a:moveTo>
                  <a:lnTo>
                    <a:pt x="615" y="88"/>
                  </a:lnTo>
                  <a:lnTo>
                    <a:pt x="396" y="264"/>
                  </a:lnTo>
                  <a:lnTo>
                    <a:pt x="176" y="528"/>
                  </a:lnTo>
                  <a:cubicBezTo>
                    <a:pt x="0" y="835"/>
                    <a:pt x="0" y="1186"/>
                    <a:pt x="132" y="1494"/>
                  </a:cubicBezTo>
                  <a:cubicBezTo>
                    <a:pt x="264" y="1889"/>
                    <a:pt x="571" y="2197"/>
                    <a:pt x="923" y="2372"/>
                  </a:cubicBezTo>
                  <a:lnTo>
                    <a:pt x="1362" y="2372"/>
                  </a:lnTo>
                  <a:lnTo>
                    <a:pt x="1713" y="2241"/>
                  </a:lnTo>
                  <a:lnTo>
                    <a:pt x="2021" y="1933"/>
                  </a:lnTo>
                  <a:cubicBezTo>
                    <a:pt x="2196" y="1582"/>
                    <a:pt x="2196" y="1186"/>
                    <a:pt x="2109" y="835"/>
                  </a:cubicBezTo>
                  <a:cubicBezTo>
                    <a:pt x="1933" y="308"/>
                    <a:pt x="1494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8115900" y="3550350"/>
              <a:ext cx="24175" cy="31600"/>
            </a:xfrm>
            <a:custGeom>
              <a:avLst/>
              <a:gdLst/>
              <a:ahLst/>
              <a:cxnLst/>
              <a:rect l="l" t="t" r="r" b="b"/>
              <a:pathLst>
                <a:path w="967" h="1264" extrusionOk="0">
                  <a:moveTo>
                    <a:pt x="615" y="0"/>
                  </a:moveTo>
                  <a:cubicBezTo>
                    <a:pt x="440" y="0"/>
                    <a:pt x="264" y="132"/>
                    <a:pt x="176" y="308"/>
                  </a:cubicBezTo>
                  <a:cubicBezTo>
                    <a:pt x="1" y="615"/>
                    <a:pt x="88" y="1010"/>
                    <a:pt x="396" y="1230"/>
                  </a:cubicBezTo>
                  <a:cubicBezTo>
                    <a:pt x="440" y="1252"/>
                    <a:pt x="495" y="1263"/>
                    <a:pt x="550" y="1263"/>
                  </a:cubicBezTo>
                  <a:cubicBezTo>
                    <a:pt x="604" y="1263"/>
                    <a:pt x="659" y="1252"/>
                    <a:pt x="703" y="1230"/>
                  </a:cubicBezTo>
                  <a:lnTo>
                    <a:pt x="835" y="791"/>
                  </a:lnTo>
                  <a:cubicBezTo>
                    <a:pt x="923" y="615"/>
                    <a:pt x="967" y="440"/>
                    <a:pt x="923" y="264"/>
                  </a:cubicBezTo>
                  <a:cubicBezTo>
                    <a:pt x="879" y="220"/>
                    <a:pt x="879" y="176"/>
                    <a:pt x="835" y="132"/>
                  </a:cubicBez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7350" y="3708250"/>
              <a:ext cx="36250" cy="41150"/>
            </a:xfrm>
            <a:custGeom>
              <a:avLst/>
              <a:gdLst/>
              <a:ahLst/>
              <a:cxnLst/>
              <a:rect l="l" t="t" r="r" b="b"/>
              <a:pathLst>
                <a:path w="1450" h="1646" extrusionOk="0">
                  <a:moveTo>
                    <a:pt x="735" y="1"/>
                  </a:moveTo>
                  <a:cubicBezTo>
                    <a:pt x="516" y="1"/>
                    <a:pt x="329" y="125"/>
                    <a:pt x="176" y="316"/>
                  </a:cubicBezTo>
                  <a:cubicBezTo>
                    <a:pt x="44" y="536"/>
                    <a:pt x="1" y="800"/>
                    <a:pt x="88" y="1107"/>
                  </a:cubicBezTo>
                  <a:cubicBezTo>
                    <a:pt x="132" y="1371"/>
                    <a:pt x="352" y="1546"/>
                    <a:pt x="615" y="1634"/>
                  </a:cubicBezTo>
                  <a:cubicBezTo>
                    <a:pt x="659" y="1641"/>
                    <a:pt x="703" y="1645"/>
                    <a:pt x="747" y="1645"/>
                  </a:cubicBezTo>
                  <a:cubicBezTo>
                    <a:pt x="964" y="1645"/>
                    <a:pt x="1172" y="1554"/>
                    <a:pt x="1318" y="1371"/>
                  </a:cubicBezTo>
                  <a:lnTo>
                    <a:pt x="1406" y="1239"/>
                  </a:lnTo>
                  <a:lnTo>
                    <a:pt x="1450" y="931"/>
                  </a:lnTo>
                  <a:lnTo>
                    <a:pt x="1450" y="756"/>
                  </a:lnTo>
                  <a:lnTo>
                    <a:pt x="1318" y="404"/>
                  </a:lnTo>
                  <a:lnTo>
                    <a:pt x="1230" y="273"/>
                  </a:lnTo>
                  <a:lnTo>
                    <a:pt x="1011" y="97"/>
                  </a:lnTo>
                  <a:lnTo>
                    <a:pt x="835" y="9"/>
                  </a:lnTo>
                  <a:cubicBezTo>
                    <a:pt x="801" y="3"/>
                    <a:pt x="768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976450" y="4524300"/>
              <a:ext cx="23075" cy="25725"/>
            </a:xfrm>
            <a:custGeom>
              <a:avLst/>
              <a:gdLst/>
              <a:ahLst/>
              <a:cxnLst/>
              <a:rect l="l" t="t" r="r" b="b"/>
              <a:pathLst>
                <a:path w="923" h="1029" extrusionOk="0">
                  <a:moveTo>
                    <a:pt x="264" y="1"/>
                  </a:moveTo>
                  <a:lnTo>
                    <a:pt x="0" y="484"/>
                  </a:lnTo>
                  <a:lnTo>
                    <a:pt x="44" y="572"/>
                  </a:lnTo>
                  <a:cubicBezTo>
                    <a:pt x="44" y="616"/>
                    <a:pt x="44" y="660"/>
                    <a:pt x="88" y="704"/>
                  </a:cubicBezTo>
                  <a:cubicBezTo>
                    <a:pt x="132" y="835"/>
                    <a:pt x="220" y="967"/>
                    <a:pt x="352" y="1011"/>
                  </a:cubicBezTo>
                  <a:cubicBezTo>
                    <a:pt x="387" y="1023"/>
                    <a:pt x="426" y="1028"/>
                    <a:pt x="465" y="1028"/>
                  </a:cubicBezTo>
                  <a:cubicBezTo>
                    <a:pt x="571" y="1028"/>
                    <a:pt x="683" y="987"/>
                    <a:pt x="747" y="923"/>
                  </a:cubicBezTo>
                  <a:lnTo>
                    <a:pt x="835" y="791"/>
                  </a:lnTo>
                  <a:cubicBezTo>
                    <a:pt x="879" y="660"/>
                    <a:pt x="923" y="528"/>
                    <a:pt x="879" y="396"/>
                  </a:cubicBezTo>
                  <a:cubicBezTo>
                    <a:pt x="747" y="89"/>
                    <a:pt x="396" y="45"/>
                    <a:pt x="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600925" y="3449200"/>
              <a:ext cx="62600" cy="60550"/>
            </a:xfrm>
            <a:custGeom>
              <a:avLst/>
              <a:gdLst/>
              <a:ahLst/>
              <a:cxnLst/>
              <a:rect l="l" t="t" r="r" b="b"/>
              <a:pathLst>
                <a:path w="2504" h="2422" extrusionOk="0">
                  <a:moveTo>
                    <a:pt x="1169" y="1"/>
                  </a:moveTo>
                  <a:cubicBezTo>
                    <a:pt x="722" y="1"/>
                    <a:pt x="295" y="257"/>
                    <a:pt x="132" y="664"/>
                  </a:cubicBezTo>
                  <a:lnTo>
                    <a:pt x="0" y="1016"/>
                  </a:lnTo>
                  <a:lnTo>
                    <a:pt x="0" y="1279"/>
                  </a:lnTo>
                  <a:lnTo>
                    <a:pt x="132" y="1631"/>
                  </a:lnTo>
                  <a:cubicBezTo>
                    <a:pt x="352" y="2026"/>
                    <a:pt x="747" y="2333"/>
                    <a:pt x="1230" y="2421"/>
                  </a:cubicBezTo>
                  <a:lnTo>
                    <a:pt x="1581" y="2421"/>
                  </a:lnTo>
                  <a:lnTo>
                    <a:pt x="1845" y="2333"/>
                  </a:lnTo>
                  <a:lnTo>
                    <a:pt x="2152" y="2158"/>
                  </a:lnTo>
                  <a:cubicBezTo>
                    <a:pt x="2416" y="1806"/>
                    <a:pt x="2504" y="1323"/>
                    <a:pt x="2372" y="884"/>
                  </a:cubicBezTo>
                  <a:cubicBezTo>
                    <a:pt x="2196" y="401"/>
                    <a:pt x="1801" y="49"/>
                    <a:pt x="1274" y="6"/>
                  </a:cubicBezTo>
                  <a:cubicBezTo>
                    <a:pt x="1239" y="2"/>
                    <a:pt x="1204" y="1"/>
                    <a:pt x="1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033225" y="4108150"/>
              <a:ext cx="42850" cy="43675"/>
            </a:xfrm>
            <a:custGeom>
              <a:avLst/>
              <a:gdLst/>
              <a:ahLst/>
              <a:cxnLst/>
              <a:rect l="l" t="t" r="r" b="b"/>
              <a:pathLst>
                <a:path w="1714" h="1747" extrusionOk="0">
                  <a:moveTo>
                    <a:pt x="835" y="0"/>
                  </a:moveTo>
                  <a:cubicBezTo>
                    <a:pt x="616" y="44"/>
                    <a:pt x="440" y="176"/>
                    <a:pt x="308" y="352"/>
                  </a:cubicBezTo>
                  <a:lnTo>
                    <a:pt x="220" y="440"/>
                  </a:lnTo>
                  <a:lnTo>
                    <a:pt x="45" y="747"/>
                  </a:lnTo>
                  <a:lnTo>
                    <a:pt x="1" y="1011"/>
                  </a:lnTo>
                  <a:cubicBezTo>
                    <a:pt x="1" y="1055"/>
                    <a:pt x="45" y="1099"/>
                    <a:pt x="45" y="1142"/>
                  </a:cubicBezTo>
                  <a:cubicBezTo>
                    <a:pt x="133" y="1406"/>
                    <a:pt x="264" y="1582"/>
                    <a:pt x="484" y="1670"/>
                  </a:cubicBezTo>
                  <a:cubicBezTo>
                    <a:pt x="605" y="1721"/>
                    <a:pt x="733" y="1746"/>
                    <a:pt x="863" y="1746"/>
                  </a:cubicBezTo>
                  <a:cubicBezTo>
                    <a:pt x="1062" y="1746"/>
                    <a:pt x="1264" y="1688"/>
                    <a:pt x="1450" y="1582"/>
                  </a:cubicBezTo>
                  <a:lnTo>
                    <a:pt x="1582" y="1406"/>
                  </a:lnTo>
                  <a:lnTo>
                    <a:pt x="1714" y="1055"/>
                  </a:lnTo>
                  <a:lnTo>
                    <a:pt x="1714" y="791"/>
                  </a:lnTo>
                  <a:lnTo>
                    <a:pt x="1714" y="747"/>
                  </a:lnTo>
                  <a:cubicBezTo>
                    <a:pt x="1670" y="440"/>
                    <a:pt x="1450" y="220"/>
                    <a:pt x="1231" y="4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384600" y="3745800"/>
              <a:ext cx="50550" cy="56500"/>
            </a:xfrm>
            <a:custGeom>
              <a:avLst/>
              <a:gdLst/>
              <a:ahLst/>
              <a:cxnLst/>
              <a:rect l="l" t="t" r="r" b="b"/>
              <a:pathLst>
                <a:path w="2022" h="2260" extrusionOk="0">
                  <a:moveTo>
                    <a:pt x="791" y="0"/>
                  </a:moveTo>
                  <a:lnTo>
                    <a:pt x="484" y="132"/>
                  </a:lnTo>
                  <a:lnTo>
                    <a:pt x="133" y="527"/>
                  </a:lnTo>
                  <a:lnTo>
                    <a:pt x="1" y="923"/>
                  </a:lnTo>
                  <a:lnTo>
                    <a:pt x="45" y="1450"/>
                  </a:lnTo>
                  <a:cubicBezTo>
                    <a:pt x="285" y="2137"/>
                    <a:pt x="740" y="2260"/>
                    <a:pt x="1011" y="2260"/>
                  </a:cubicBezTo>
                  <a:cubicBezTo>
                    <a:pt x="1087" y="2260"/>
                    <a:pt x="1148" y="2250"/>
                    <a:pt x="1187" y="2240"/>
                  </a:cubicBezTo>
                  <a:lnTo>
                    <a:pt x="1582" y="1933"/>
                  </a:lnTo>
                  <a:lnTo>
                    <a:pt x="1845" y="1494"/>
                  </a:lnTo>
                  <a:cubicBezTo>
                    <a:pt x="1977" y="1274"/>
                    <a:pt x="2021" y="1054"/>
                    <a:pt x="1977" y="791"/>
                  </a:cubicBezTo>
                  <a:lnTo>
                    <a:pt x="1714" y="308"/>
                  </a:lnTo>
                  <a:lnTo>
                    <a:pt x="1362" y="44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179275" y="3422925"/>
              <a:ext cx="59325" cy="65950"/>
            </a:xfrm>
            <a:custGeom>
              <a:avLst/>
              <a:gdLst/>
              <a:ahLst/>
              <a:cxnLst/>
              <a:rect l="l" t="t" r="r" b="b"/>
              <a:pathLst>
                <a:path w="2373" h="2638" extrusionOk="0">
                  <a:moveTo>
                    <a:pt x="1012" y="0"/>
                  </a:moveTo>
                  <a:cubicBezTo>
                    <a:pt x="814" y="0"/>
                    <a:pt x="613" y="54"/>
                    <a:pt x="440" y="178"/>
                  </a:cubicBezTo>
                  <a:lnTo>
                    <a:pt x="176" y="486"/>
                  </a:lnTo>
                  <a:lnTo>
                    <a:pt x="44" y="793"/>
                  </a:lnTo>
                  <a:lnTo>
                    <a:pt x="0" y="1232"/>
                  </a:lnTo>
                  <a:cubicBezTo>
                    <a:pt x="0" y="1320"/>
                    <a:pt x="44" y="1452"/>
                    <a:pt x="88" y="1540"/>
                  </a:cubicBezTo>
                  <a:cubicBezTo>
                    <a:pt x="220" y="2198"/>
                    <a:pt x="791" y="2638"/>
                    <a:pt x="1494" y="2638"/>
                  </a:cubicBezTo>
                  <a:lnTo>
                    <a:pt x="1801" y="2506"/>
                  </a:lnTo>
                  <a:lnTo>
                    <a:pt x="2021" y="2286"/>
                  </a:lnTo>
                  <a:lnTo>
                    <a:pt x="2240" y="2023"/>
                  </a:lnTo>
                  <a:cubicBezTo>
                    <a:pt x="2372" y="1671"/>
                    <a:pt x="2372" y="1320"/>
                    <a:pt x="2240" y="969"/>
                  </a:cubicBezTo>
                  <a:cubicBezTo>
                    <a:pt x="2109" y="573"/>
                    <a:pt x="1845" y="266"/>
                    <a:pt x="1450" y="90"/>
                  </a:cubicBezTo>
                  <a:cubicBezTo>
                    <a:pt x="1316" y="33"/>
                    <a:pt x="1165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8043425" y="4164150"/>
              <a:ext cx="36275" cy="38450"/>
            </a:xfrm>
            <a:custGeom>
              <a:avLst/>
              <a:gdLst/>
              <a:ahLst/>
              <a:cxnLst/>
              <a:rect l="l" t="t" r="r" b="b"/>
              <a:pathLst>
                <a:path w="1451" h="1538" extrusionOk="0">
                  <a:moveTo>
                    <a:pt x="528" y="0"/>
                  </a:moveTo>
                  <a:lnTo>
                    <a:pt x="352" y="132"/>
                  </a:lnTo>
                  <a:lnTo>
                    <a:pt x="89" y="571"/>
                  </a:lnTo>
                  <a:cubicBezTo>
                    <a:pt x="45" y="703"/>
                    <a:pt x="1" y="835"/>
                    <a:pt x="45" y="967"/>
                  </a:cubicBezTo>
                  <a:lnTo>
                    <a:pt x="176" y="1186"/>
                  </a:lnTo>
                  <a:lnTo>
                    <a:pt x="528" y="1494"/>
                  </a:lnTo>
                  <a:cubicBezTo>
                    <a:pt x="660" y="1538"/>
                    <a:pt x="791" y="1538"/>
                    <a:pt x="923" y="1538"/>
                  </a:cubicBezTo>
                  <a:lnTo>
                    <a:pt x="1143" y="1362"/>
                  </a:lnTo>
                  <a:lnTo>
                    <a:pt x="1362" y="967"/>
                  </a:lnTo>
                  <a:cubicBezTo>
                    <a:pt x="1406" y="835"/>
                    <a:pt x="1450" y="703"/>
                    <a:pt x="1450" y="571"/>
                  </a:cubicBezTo>
                  <a:lnTo>
                    <a:pt x="1318" y="352"/>
                  </a:lnTo>
                  <a:lnTo>
                    <a:pt x="923" y="44"/>
                  </a:lnTo>
                  <a:cubicBezTo>
                    <a:pt x="791" y="0"/>
                    <a:pt x="660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43050" y="4525825"/>
              <a:ext cx="28550" cy="23075"/>
            </a:xfrm>
            <a:custGeom>
              <a:avLst/>
              <a:gdLst/>
              <a:ahLst/>
              <a:cxnLst/>
              <a:rect l="l" t="t" r="r" b="b"/>
              <a:pathLst>
                <a:path w="1142" h="923" extrusionOk="0">
                  <a:moveTo>
                    <a:pt x="626" y="1"/>
                  </a:moveTo>
                  <a:cubicBezTo>
                    <a:pt x="565" y="1"/>
                    <a:pt x="502" y="10"/>
                    <a:pt x="439" y="28"/>
                  </a:cubicBezTo>
                  <a:cubicBezTo>
                    <a:pt x="176" y="115"/>
                    <a:pt x="0" y="423"/>
                    <a:pt x="88" y="686"/>
                  </a:cubicBezTo>
                  <a:lnTo>
                    <a:pt x="264" y="906"/>
                  </a:lnTo>
                  <a:cubicBezTo>
                    <a:pt x="329" y="917"/>
                    <a:pt x="398" y="923"/>
                    <a:pt x="467" y="923"/>
                  </a:cubicBezTo>
                  <a:cubicBezTo>
                    <a:pt x="675" y="923"/>
                    <a:pt x="889" y="873"/>
                    <a:pt x="1054" y="774"/>
                  </a:cubicBezTo>
                  <a:lnTo>
                    <a:pt x="1142" y="467"/>
                  </a:lnTo>
                  <a:lnTo>
                    <a:pt x="1142" y="379"/>
                  </a:lnTo>
                  <a:cubicBezTo>
                    <a:pt x="1072" y="134"/>
                    <a:pt x="863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16"/>
          <p:cNvSpPr/>
          <p:nvPr/>
        </p:nvSpPr>
        <p:spPr>
          <a:xfrm rot="-3320876" flipH="1">
            <a:off x="-2447392" y="494517"/>
            <a:ext cx="4915307" cy="5017139"/>
          </a:xfrm>
          <a:custGeom>
            <a:avLst/>
            <a:gdLst/>
            <a:ahLst/>
            <a:cxnLst/>
            <a:rect l="l" t="t" r="r" b="b"/>
            <a:pathLst>
              <a:path w="164618" h="181830" extrusionOk="0">
                <a:moveTo>
                  <a:pt x="17337" y="0"/>
                </a:moveTo>
                <a:cubicBezTo>
                  <a:pt x="11319" y="0"/>
                  <a:pt x="5466" y="2631"/>
                  <a:pt x="351" y="7417"/>
                </a:cubicBezTo>
                <a:lnTo>
                  <a:pt x="0" y="23756"/>
                </a:lnTo>
                <a:cubicBezTo>
                  <a:pt x="11551" y="25117"/>
                  <a:pt x="25123" y="28148"/>
                  <a:pt x="31316" y="39963"/>
                </a:cubicBezTo>
                <a:cubicBezTo>
                  <a:pt x="35137" y="47342"/>
                  <a:pt x="35006" y="56214"/>
                  <a:pt x="38212" y="63944"/>
                </a:cubicBezTo>
                <a:cubicBezTo>
                  <a:pt x="42253" y="73739"/>
                  <a:pt x="51125" y="80107"/>
                  <a:pt x="59733" y="84675"/>
                </a:cubicBezTo>
                <a:cubicBezTo>
                  <a:pt x="68386" y="89243"/>
                  <a:pt x="76336" y="94382"/>
                  <a:pt x="84900" y="99960"/>
                </a:cubicBezTo>
                <a:cubicBezTo>
                  <a:pt x="106334" y="113927"/>
                  <a:pt x="117885" y="167116"/>
                  <a:pt x="111956" y="181830"/>
                </a:cubicBezTo>
                <a:lnTo>
                  <a:pt x="164618" y="98159"/>
                </a:lnTo>
                <a:cubicBezTo>
                  <a:pt x="155043" y="77033"/>
                  <a:pt x="135498" y="61353"/>
                  <a:pt x="115426" y="58673"/>
                </a:cubicBezTo>
                <a:cubicBezTo>
                  <a:pt x="112484" y="58295"/>
                  <a:pt x="109552" y="58172"/>
                  <a:pt x="106623" y="58172"/>
                </a:cubicBezTo>
                <a:cubicBezTo>
                  <a:pt x="101103" y="58172"/>
                  <a:pt x="95600" y="58611"/>
                  <a:pt x="90084" y="58611"/>
                </a:cubicBezTo>
                <a:cubicBezTo>
                  <a:pt x="89352" y="58611"/>
                  <a:pt x="88620" y="58603"/>
                  <a:pt x="87887" y="58586"/>
                </a:cubicBezTo>
                <a:cubicBezTo>
                  <a:pt x="78664" y="58366"/>
                  <a:pt x="68781" y="56302"/>
                  <a:pt x="61227" y="49362"/>
                </a:cubicBezTo>
                <a:cubicBezTo>
                  <a:pt x="48841" y="38074"/>
                  <a:pt x="45854" y="17036"/>
                  <a:pt x="33073" y="6319"/>
                </a:cubicBezTo>
                <a:cubicBezTo>
                  <a:pt x="27958" y="2002"/>
                  <a:pt x="22585" y="0"/>
                  <a:pt x="17337" y="0"/>
                </a:cubicBezTo>
                <a:close/>
              </a:path>
            </a:pathLst>
          </a:custGeom>
          <a:solidFill>
            <a:schemeClr val="accent2">
              <a:alpha val="43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 txBox="1">
            <a:spLocks noGrp="1"/>
          </p:cNvSpPr>
          <p:nvPr>
            <p:ph type="subTitle" idx="1"/>
          </p:nvPr>
        </p:nvSpPr>
        <p:spPr>
          <a:xfrm>
            <a:off x="1300363" y="3106200"/>
            <a:ext cx="18465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6"/>
          <p:cNvSpPr txBox="1">
            <a:spLocks noGrp="1"/>
          </p:cNvSpPr>
          <p:nvPr>
            <p:ph type="subTitle" idx="2"/>
          </p:nvPr>
        </p:nvSpPr>
        <p:spPr>
          <a:xfrm>
            <a:off x="3648738" y="3106200"/>
            <a:ext cx="18465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6"/>
          <p:cNvSpPr txBox="1">
            <a:spLocks noGrp="1"/>
          </p:cNvSpPr>
          <p:nvPr>
            <p:ph type="subTitle" idx="3"/>
          </p:nvPr>
        </p:nvSpPr>
        <p:spPr>
          <a:xfrm>
            <a:off x="5997113" y="3106200"/>
            <a:ext cx="18465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6"/>
          <p:cNvSpPr txBox="1">
            <a:spLocks noGrp="1"/>
          </p:cNvSpPr>
          <p:nvPr>
            <p:ph type="title"/>
          </p:nvPr>
        </p:nvSpPr>
        <p:spPr>
          <a:xfrm>
            <a:off x="1445563" y="2716717"/>
            <a:ext cx="15561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35" name="Google Shape;535;p16"/>
          <p:cNvSpPr txBox="1">
            <a:spLocks noGrp="1"/>
          </p:cNvSpPr>
          <p:nvPr>
            <p:ph type="title" idx="4"/>
          </p:nvPr>
        </p:nvSpPr>
        <p:spPr>
          <a:xfrm>
            <a:off x="3793938" y="2716717"/>
            <a:ext cx="15561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36" name="Google Shape;536;p16"/>
          <p:cNvSpPr txBox="1">
            <a:spLocks noGrp="1"/>
          </p:cNvSpPr>
          <p:nvPr>
            <p:ph type="title" idx="5"/>
          </p:nvPr>
        </p:nvSpPr>
        <p:spPr>
          <a:xfrm>
            <a:off x="6142313" y="2716717"/>
            <a:ext cx="15561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37" name="Google Shape;537;p16"/>
          <p:cNvSpPr txBox="1">
            <a:spLocks noGrp="1"/>
          </p:cNvSpPr>
          <p:nvPr>
            <p:ph type="title" idx="6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22"/>
          <p:cNvGrpSpPr/>
          <p:nvPr/>
        </p:nvGrpSpPr>
        <p:grpSpPr>
          <a:xfrm>
            <a:off x="5555525" y="-370153"/>
            <a:ext cx="6922798" cy="6894979"/>
            <a:chOff x="5555525" y="-370153"/>
            <a:chExt cx="6922798" cy="6894979"/>
          </a:xfrm>
        </p:grpSpPr>
        <p:sp>
          <p:nvSpPr>
            <p:cNvPr id="759" name="Google Shape;759;p22"/>
            <p:cNvSpPr/>
            <p:nvPr/>
          </p:nvSpPr>
          <p:spPr>
            <a:xfrm rot="3320876">
              <a:off x="6559270" y="568767"/>
              <a:ext cx="4915307" cy="5017139"/>
            </a:xfrm>
            <a:custGeom>
              <a:avLst/>
              <a:gdLst/>
              <a:ahLst/>
              <a:cxnLst/>
              <a:rect l="l" t="t" r="r" b="b"/>
              <a:pathLst>
                <a:path w="164618" h="181830" extrusionOk="0">
                  <a:moveTo>
                    <a:pt x="17337" y="0"/>
                  </a:moveTo>
                  <a:cubicBezTo>
                    <a:pt x="11319" y="0"/>
                    <a:pt x="5466" y="2631"/>
                    <a:pt x="351" y="7417"/>
                  </a:cubicBezTo>
                  <a:lnTo>
                    <a:pt x="0" y="23756"/>
                  </a:lnTo>
                  <a:cubicBezTo>
                    <a:pt x="11551" y="25117"/>
                    <a:pt x="25123" y="28148"/>
                    <a:pt x="31316" y="39963"/>
                  </a:cubicBezTo>
                  <a:cubicBezTo>
                    <a:pt x="35137" y="47342"/>
                    <a:pt x="35006" y="56214"/>
                    <a:pt x="38212" y="63944"/>
                  </a:cubicBezTo>
                  <a:cubicBezTo>
                    <a:pt x="42253" y="73739"/>
                    <a:pt x="51125" y="80107"/>
                    <a:pt x="59733" y="84675"/>
                  </a:cubicBezTo>
                  <a:cubicBezTo>
                    <a:pt x="68386" y="89243"/>
                    <a:pt x="76336" y="94382"/>
                    <a:pt x="84900" y="99960"/>
                  </a:cubicBezTo>
                  <a:cubicBezTo>
                    <a:pt x="106334" y="113927"/>
                    <a:pt x="117885" y="167116"/>
                    <a:pt x="111956" y="181830"/>
                  </a:cubicBezTo>
                  <a:lnTo>
                    <a:pt x="164618" y="98159"/>
                  </a:lnTo>
                  <a:cubicBezTo>
                    <a:pt x="155043" y="77033"/>
                    <a:pt x="135498" y="61353"/>
                    <a:pt x="115426" y="58673"/>
                  </a:cubicBezTo>
                  <a:cubicBezTo>
                    <a:pt x="112484" y="58295"/>
                    <a:pt x="109552" y="58172"/>
                    <a:pt x="106623" y="58172"/>
                  </a:cubicBezTo>
                  <a:cubicBezTo>
                    <a:pt x="101103" y="58172"/>
                    <a:pt x="95600" y="58611"/>
                    <a:pt x="90084" y="58611"/>
                  </a:cubicBezTo>
                  <a:cubicBezTo>
                    <a:pt x="89352" y="58611"/>
                    <a:pt x="88620" y="58603"/>
                    <a:pt x="87887" y="58586"/>
                  </a:cubicBezTo>
                  <a:cubicBezTo>
                    <a:pt x="78664" y="58366"/>
                    <a:pt x="68781" y="56302"/>
                    <a:pt x="61227" y="49362"/>
                  </a:cubicBezTo>
                  <a:cubicBezTo>
                    <a:pt x="48841" y="38074"/>
                    <a:pt x="45854" y="17036"/>
                    <a:pt x="33073" y="6319"/>
                  </a:cubicBezTo>
                  <a:cubicBezTo>
                    <a:pt x="27958" y="2002"/>
                    <a:pt x="22585" y="0"/>
                    <a:pt x="17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 rot="5400000">
              <a:off x="9262450" y="4478550"/>
              <a:ext cx="24175" cy="14025"/>
            </a:xfrm>
            <a:custGeom>
              <a:avLst/>
              <a:gdLst/>
              <a:ahLst/>
              <a:cxnLst/>
              <a:rect l="l" t="t" r="r" b="b"/>
              <a:pathLst>
                <a:path w="967" h="561" extrusionOk="0">
                  <a:moveTo>
                    <a:pt x="923" y="1"/>
                  </a:moveTo>
                  <a:lnTo>
                    <a:pt x="659" y="88"/>
                  </a:lnTo>
                  <a:cubicBezTo>
                    <a:pt x="594" y="88"/>
                    <a:pt x="539" y="66"/>
                    <a:pt x="473" y="66"/>
                  </a:cubicBezTo>
                  <a:cubicBezTo>
                    <a:pt x="407" y="66"/>
                    <a:pt x="330" y="88"/>
                    <a:pt x="220" y="176"/>
                  </a:cubicBezTo>
                  <a:cubicBezTo>
                    <a:pt x="220" y="220"/>
                    <a:pt x="220" y="220"/>
                    <a:pt x="264" y="264"/>
                  </a:cubicBezTo>
                  <a:lnTo>
                    <a:pt x="1" y="308"/>
                  </a:lnTo>
                  <a:cubicBezTo>
                    <a:pt x="45" y="396"/>
                    <a:pt x="88" y="484"/>
                    <a:pt x="220" y="528"/>
                  </a:cubicBezTo>
                  <a:cubicBezTo>
                    <a:pt x="286" y="550"/>
                    <a:pt x="352" y="561"/>
                    <a:pt x="418" y="561"/>
                  </a:cubicBezTo>
                  <a:cubicBezTo>
                    <a:pt x="484" y="561"/>
                    <a:pt x="550" y="550"/>
                    <a:pt x="616" y="528"/>
                  </a:cubicBezTo>
                  <a:cubicBezTo>
                    <a:pt x="835" y="484"/>
                    <a:pt x="967" y="220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 rot="5400000">
              <a:off x="9462013" y="3731888"/>
              <a:ext cx="24200" cy="16225"/>
            </a:xfrm>
            <a:custGeom>
              <a:avLst/>
              <a:gdLst/>
              <a:ahLst/>
              <a:cxnLst/>
              <a:rect l="l" t="t" r="r" b="b"/>
              <a:pathLst>
                <a:path w="968" h="649" extrusionOk="0">
                  <a:moveTo>
                    <a:pt x="529" y="1"/>
                  </a:moveTo>
                  <a:cubicBezTo>
                    <a:pt x="468" y="1"/>
                    <a:pt x="407" y="12"/>
                    <a:pt x="352" y="34"/>
                  </a:cubicBezTo>
                  <a:cubicBezTo>
                    <a:pt x="264" y="78"/>
                    <a:pt x="177" y="122"/>
                    <a:pt x="133" y="210"/>
                  </a:cubicBezTo>
                  <a:cubicBezTo>
                    <a:pt x="45" y="341"/>
                    <a:pt x="1" y="473"/>
                    <a:pt x="45" y="649"/>
                  </a:cubicBezTo>
                  <a:lnTo>
                    <a:pt x="352" y="517"/>
                  </a:lnTo>
                  <a:lnTo>
                    <a:pt x="352" y="561"/>
                  </a:lnTo>
                  <a:cubicBezTo>
                    <a:pt x="380" y="542"/>
                    <a:pt x="404" y="536"/>
                    <a:pt x="426" y="536"/>
                  </a:cubicBezTo>
                  <a:cubicBezTo>
                    <a:pt x="486" y="536"/>
                    <a:pt x="533" y="586"/>
                    <a:pt x="608" y="586"/>
                  </a:cubicBezTo>
                  <a:cubicBezTo>
                    <a:pt x="635" y="586"/>
                    <a:pt x="667" y="579"/>
                    <a:pt x="704" y="561"/>
                  </a:cubicBezTo>
                  <a:cubicBezTo>
                    <a:pt x="704" y="517"/>
                    <a:pt x="704" y="473"/>
                    <a:pt x="660" y="429"/>
                  </a:cubicBezTo>
                  <a:lnTo>
                    <a:pt x="967" y="297"/>
                  </a:lnTo>
                  <a:cubicBezTo>
                    <a:pt x="901" y="100"/>
                    <a:pt x="712" y="1"/>
                    <a:pt x="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 rot="5400000">
              <a:off x="8111900" y="4388050"/>
              <a:ext cx="29650" cy="22650"/>
            </a:xfrm>
            <a:custGeom>
              <a:avLst/>
              <a:gdLst/>
              <a:ahLst/>
              <a:cxnLst/>
              <a:rect l="l" t="t" r="r" b="b"/>
              <a:pathLst>
                <a:path w="1186" h="906" extrusionOk="0">
                  <a:moveTo>
                    <a:pt x="538" y="1"/>
                  </a:moveTo>
                  <a:cubicBezTo>
                    <a:pt x="390" y="1"/>
                    <a:pt x="243" y="31"/>
                    <a:pt x="132" y="115"/>
                  </a:cubicBezTo>
                  <a:lnTo>
                    <a:pt x="0" y="466"/>
                  </a:lnTo>
                  <a:lnTo>
                    <a:pt x="132" y="774"/>
                  </a:lnTo>
                  <a:lnTo>
                    <a:pt x="527" y="905"/>
                  </a:lnTo>
                  <a:cubicBezTo>
                    <a:pt x="615" y="861"/>
                    <a:pt x="703" y="774"/>
                    <a:pt x="835" y="730"/>
                  </a:cubicBezTo>
                  <a:cubicBezTo>
                    <a:pt x="966" y="686"/>
                    <a:pt x="1098" y="598"/>
                    <a:pt x="1186" y="422"/>
                  </a:cubicBezTo>
                  <a:lnTo>
                    <a:pt x="922" y="27"/>
                  </a:lnTo>
                  <a:lnTo>
                    <a:pt x="791" y="27"/>
                  </a:lnTo>
                  <a:cubicBezTo>
                    <a:pt x="710" y="11"/>
                    <a:pt x="624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 rot="5400000">
              <a:off x="8088113" y="3468613"/>
              <a:ext cx="34050" cy="40975"/>
            </a:xfrm>
            <a:custGeom>
              <a:avLst/>
              <a:gdLst/>
              <a:ahLst/>
              <a:cxnLst/>
              <a:rect l="l" t="t" r="r" b="b"/>
              <a:pathLst>
                <a:path w="1362" h="1639" extrusionOk="0">
                  <a:moveTo>
                    <a:pt x="653" y="1"/>
                  </a:moveTo>
                  <a:cubicBezTo>
                    <a:pt x="607" y="1"/>
                    <a:pt x="565" y="6"/>
                    <a:pt x="527" y="13"/>
                  </a:cubicBezTo>
                  <a:lnTo>
                    <a:pt x="395" y="57"/>
                  </a:lnTo>
                  <a:lnTo>
                    <a:pt x="220" y="233"/>
                  </a:lnTo>
                  <a:lnTo>
                    <a:pt x="88" y="364"/>
                  </a:lnTo>
                  <a:cubicBezTo>
                    <a:pt x="0" y="584"/>
                    <a:pt x="0" y="804"/>
                    <a:pt x="88" y="1023"/>
                  </a:cubicBezTo>
                  <a:cubicBezTo>
                    <a:pt x="220" y="1331"/>
                    <a:pt x="483" y="1594"/>
                    <a:pt x="791" y="1638"/>
                  </a:cubicBezTo>
                  <a:lnTo>
                    <a:pt x="1098" y="1506"/>
                  </a:lnTo>
                  <a:lnTo>
                    <a:pt x="1362" y="1111"/>
                  </a:lnTo>
                  <a:lnTo>
                    <a:pt x="1362" y="760"/>
                  </a:lnTo>
                  <a:lnTo>
                    <a:pt x="1318" y="628"/>
                  </a:lnTo>
                  <a:cubicBezTo>
                    <a:pt x="1172" y="118"/>
                    <a:pt x="875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 rot="5400000">
              <a:off x="7991675" y="3813575"/>
              <a:ext cx="18700" cy="23050"/>
            </a:xfrm>
            <a:custGeom>
              <a:avLst/>
              <a:gdLst/>
              <a:ahLst/>
              <a:cxnLst/>
              <a:rect l="l" t="t" r="r" b="b"/>
              <a:pathLst>
                <a:path w="748" h="922" extrusionOk="0">
                  <a:moveTo>
                    <a:pt x="315" y="0"/>
                  </a:moveTo>
                  <a:cubicBezTo>
                    <a:pt x="285" y="0"/>
                    <a:pt x="254" y="4"/>
                    <a:pt x="220" y="14"/>
                  </a:cubicBezTo>
                  <a:lnTo>
                    <a:pt x="132" y="190"/>
                  </a:lnTo>
                  <a:lnTo>
                    <a:pt x="176" y="190"/>
                  </a:lnTo>
                  <a:lnTo>
                    <a:pt x="1" y="585"/>
                  </a:lnTo>
                  <a:cubicBezTo>
                    <a:pt x="45" y="717"/>
                    <a:pt x="132" y="848"/>
                    <a:pt x="308" y="892"/>
                  </a:cubicBezTo>
                  <a:cubicBezTo>
                    <a:pt x="344" y="911"/>
                    <a:pt x="388" y="921"/>
                    <a:pt x="437" y="921"/>
                  </a:cubicBezTo>
                  <a:cubicBezTo>
                    <a:pt x="505" y="921"/>
                    <a:pt x="582" y="900"/>
                    <a:pt x="659" y="848"/>
                  </a:cubicBezTo>
                  <a:lnTo>
                    <a:pt x="747" y="453"/>
                  </a:lnTo>
                  <a:cubicBezTo>
                    <a:pt x="703" y="453"/>
                    <a:pt x="703" y="409"/>
                    <a:pt x="703" y="409"/>
                  </a:cubicBezTo>
                  <a:cubicBezTo>
                    <a:pt x="664" y="292"/>
                    <a:pt x="555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 rot="5400000">
              <a:off x="7881863" y="3020438"/>
              <a:ext cx="20875" cy="28150"/>
            </a:xfrm>
            <a:custGeom>
              <a:avLst/>
              <a:gdLst/>
              <a:ahLst/>
              <a:cxnLst/>
              <a:rect l="l" t="t" r="r" b="b"/>
              <a:pathLst>
                <a:path w="835" h="1126" extrusionOk="0">
                  <a:moveTo>
                    <a:pt x="405" y="0"/>
                  </a:moveTo>
                  <a:cubicBezTo>
                    <a:pt x="357" y="0"/>
                    <a:pt x="310" y="9"/>
                    <a:pt x="264" y="27"/>
                  </a:cubicBezTo>
                  <a:lnTo>
                    <a:pt x="44" y="335"/>
                  </a:lnTo>
                  <a:cubicBezTo>
                    <a:pt x="44" y="379"/>
                    <a:pt x="44" y="467"/>
                    <a:pt x="44" y="554"/>
                  </a:cubicBezTo>
                  <a:cubicBezTo>
                    <a:pt x="0" y="642"/>
                    <a:pt x="0" y="774"/>
                    <a:pt x="0" y="862"/>
                  </a:cubicBezTo>
                  <a:lnTo>
                    <a:pt x="308" y="1125"/>
                  </a:lnTo>
                  <a:cubicBezTo>
                    <a:pt x="527" y="1081"/>
                    <a:pt x="659" y="950"/>
                    <a:pt x="791" y="774"/>
                  </a:cubicBezTo>
                  <a:cubicBezTo>
                    <a:pt x="835" y="642"/>
                    <a:pt x="835" y="467"/>
                    <a:pt x="791" y="335"/>
                  </a:cubicBezTo>
                  <a:cubicBezTo>
                    <a:pt x="756" y="126"/>
                    <a:pt x="584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 rot="5400000">
              <a:off x="7844413" y="3297688"/>
              <a:ext cx="20875" cy="27050"/>
            </a:xfrm>
            <a:custGeom>
              <a:avLst/>
              <a:gdLst/>
              <a:ahLst/>
              <a:cxnLst/>
              <a:rect l="l" t="t" r="r" b="b"/>
              <a:pathLst>
                <a:path w="835" h="1082" extrusionOk="0">
                  <a:moveTo>
                    <a:pt x="484" y="1"/>
                  </a:moveTo>
                  <a:cubicBezTo>
                    <a:pt x="308" y="1"/>
                    <a:pt x="176" y="132"/>
                    <a:pt x="88" y="264"/>
                  </a:cubicBezTo>
                  <a:cubicBezTo>
                    <a:pt x="0" y="396"/>
                    <a:pt x="0" y="572"/>
                    <a:pt x="44" y="747"/>
                  </a:cubicBezTo>
                  <a:cubicBezTo>
                    <a:pt x="114" y="956"/>
                    <a:pt x="293" y="1082"/>
                    <a:pt x="496" y="1082"/>
                  </a:cubicBezTo>
                  <a:cubicBezTo>
                    <a:pt x="549" y="1082"/>
                    <a:pt x="604" y="1073"/>
                    <a:pt x="659" y="1055"/>
                  </a:cubicBezTo>
                  <a:lnTo>
                    <a:pt x="835" y="747"/>
                  </a:lnTo>
                  <a:cubicBezTo>
                    <a:pt x="835" y="703"/>
                    <a:pt x="835" y="703"/>
                    <a:pt x="835" y="660"/>
                  </a:cubicBezTo>
                  <a:cubicBezTo>
                    <a:pt x="835" y="528"/>
                    <a:pt x="835" y="396"/>
                    <a:pt x="791" y="264"/>
                  </a:cubicBezTo>
                  <a:cubicBezTo>
                    <a:pt x="791" y="220"/>
                    <a:pt x="747" y="176"/>
                    <a:pt x="747" y="132"/>
                  </a:cubicBezTo>
                  <a:lnTo>
                    <a:pt x="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 rot="5400000">
              <a:off x="9545600" y="4068850"/>
              <a:ext cx="20875" cy="28575"/>
            </a:xfrm>
            <a:custGeom>
              <a:avLst/>
              <a:gdLst/>
              <a:ahLst/>
              <a:cxnLst/>
              <a:rect l="l" t="t" r="r" b="b"/>
              <a:pathLst>
                <a:path w="835" h="1143" extrusionOk="0">
                  <a:moveTo>
                    <a:pt x="439" y="0"/>
                  </a:moveTo>
                  <a:lnTo>
                    <a:pt x="176" y="352"/>
                  </a:lnTo>
                  <a:cubicBezTo>
                    <a:pt x="176" y="395"/>
                    <a:pt x="132" y="395"/>
                    <a:pt x="132" y="439"/>
                  </a:cubicBezTo>
                  <a:cubicBezTo>
                    <a:pt x="44" y="571"/>
                    <a:pt x="0" y="747"/>
                    <a:pt x="0" y="966"/>
                  </a:cubicBezTo>
                  <a:lnTo>
                    <a:pt x="352" y="1142"/>
                  </a:lnTo>
                  <a:cubicBezTo>
                    <a:pt x="703" y="966"/>
                    <a:pt x="835" y="615"/>
                    <a:pt x="791" y="264"/>
                  </a:cubicBezTo>
                  <a:cubicBezTo>
                    <a:pt x="747" y="88"/>
                    <a:pt x="615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 rot="5400000">
              <a:off x="9251363" y="3459813"/>
              <a:ext cx="64800" cy="56375"/>
            </a:xfrm>
            <a:custGeom>
              <a:avLst/>
              <a:gdLst/>
              <a:ahLst/>
              <a:cxnLst/>
              <a:rect l="l" t="t" r="r" b="b"/>
              <a:pathLst>
                <a:path w="2592" h="2255" extrusionOk="0">
                  <a:moveTo>
                    <a:pt x="971" y="1"/>
                  </a:moveTo>
                  <a:cubicBezTo>
                    <a:pt x="759" y="1"/>
                    <a:pt x="560" y="69"/>
                    <a:pt x="396" y="206"/>
                  </a:cubicBezTo>
                  <a:cubicBezTo>
                    <a:pt x="132" y="470"/>
                    <a:pt x="0" y="821"/>
                    <a:pt x="44" y="1217"/>
                  </a:cubicBezTo>
                  <a:lnTo>
                    <a:pt x="220" y="1568"/>
                  </a:lnTo>
                  <a:lnTo>
                    <a:pt x="484" y="1831"/>
                  </a:lnTo>
                  <a:lnTo>
                    <a:pt x="703" y="1963"/>
                  </a:lnTo>
                  <a:lnTo>
                    <a:pt x="791" y="2007"/>
                  </a:lnTo>
                  <a:cubicBezTo>
                    <a:pt x="988" y="2176"/>
                    <a:pt x="1239" y="2255"/>
                    <a:pt x="1498" y="2255"/>
                  </a:cubicBezTo>
                  <a:cubicBezTo>
                    <a:pt x="1644" y="2255"/>
                    <a:pt x="1791" y="2230"/>
                    <a:pt x="1933" y="2183"/>
                  </a:cubicBezTo>
                  <a:cubicBezTo>
                    <a:pt x="2240" y="2051"/>
                    <a:pt x="2504" y="1788"/>
                    <a:pt x="2592" y="1436"/>
                  </a:cubicBezTo>
                  <a:lnTo>
                    <a:pt x="2460" y="733"/>
                  </a:lnTo>
                  <a:lnTo>
                    <a:pt x="2196" y="470"/>
                  </a:lnTo>
                  <a:lnTo>
                    <a:pt x="2240" y="382"/>
                  </a:lnTo>
                  <a:cubicBezTo>
                    <a:pt x="2067" y="174"/>
                    <a:pt x="1810" y="48"/>
                    <a:pt x="1559" y="48"/>
                  </a:cubicBezTo>
                  <a:cubicBezTo>
                    <a:pt x="1492" y="48"/>
                    <a:pt x="1426" y="56"/>
                    <a:pt x="1362" y="75"/>
                  </a:cubicBezTo>
                  <a:cubicBezTo>
                    <a:pt x="1230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 rot="5400000">
              <a:off x="9116738" y="4047363"/>
              <a:ext cx="35175" cy="39700"/>
            </a:xfrm>
            <a:custGeom>
              <a:avLst/>
              <a:gdLst/>
              <a:ahLst/>
              <a:cxnLst/>
              <a:rect l="l" t="t" r="r" b="b"/>
              <a:pathLst>
                <a:path w="1407" h="1588" extrusionOk="0">
                  <a:moveTo>
                    <a:pt x="616" y="0"/>
                  </a:moveTo>
                  <a:lnTo>
                    <a:pt x="396" y="88"/>
                  </a:lnTo>
                  <a:lnTo>
                    <a:pt x="308" y="176"/>
                  </a:lnTo>
                  <a:lnTo>
                    <a:pt x="133" y="352"/>
                  </a:lnTo>
                  <a:lnTo>
                    <a:pt x="45" y="484"/>
                  </a:lnTo>
                  <a:cubicBezTo>
                    <a:pt x="1" y="659"/>
                    <a:pt x="1" y="879"/>
                    <a:pt x="45" y="1055"/>
                  </a:cubicBezTo>
                  <a:cubicBezTo>
                    <a:pt x="165" y="1376"/>
                    <a:pt x="470" y="1587"/>
                    <a:pt x="790" y="1587"/>
                  </a:cubicBezTo>
                  <a:cubicBezTo>
                    <a:pt x="820" y="1587"/>
                    <a:pt x="849" y="1585"/>
                    <a:pt x="879" y="1582"/>
                  </a:cubicBezTo>
                  <a:lnTo>
                    <a:pt x="1099" y="1406"/>
                  </a:lnTo>
                  <a:lnTo>
                    <a:pt x="1362" y="967"/>
                  </a:lnTo>
                  <a:cubicBezTo>
                    <a:pt x="1406" y="791"/>
                    <a:pt x="1406" y="571"/>
                    <a:pt x="1362" y="396"/>
                  </a:cubicBezTo>
                  <a:lnTo>
                    <a:pt x="1319" y="264"/>
                  </a:lnTo>
                  <a:lnTo>
                    <a:pt x="1143" y="13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 rot="5400000">
              <a:off x="8786850" y="3029000"/>
              <a:ext cx="35175" cy="38475"/>
            </a:xfrm>
            <a:custGeom>
              <a:avLst/>
              <a:gdLst/>
              <a:ahLst/>
              <a:cxnLst/>
              <a:rect l="l" t="t" r="r" b="b"/>
              <a:pathLst>
                <a:path w="1407" h="1539" extrusionOk="0">
                  <a:moveTo>
                    <a:pt x="528" y="1"/>
                  </a:moveTo>
                  <a:lnTo>
                    <a:pt x="308" y="177"/>
                  </a:lnTo>
                  <a:lnTo>
                    <a:pt x="45" y="572"/>
                  </a:lnTo>
                  <a:cubicBezTo>
                    <a:pt x="1" y="704"/>
                    <a:pt x="1" y="835"/>
                    <a:pt x="1" y="967"/>
                  </a:cubicBezTo>
                  <a:lnTo>
                    <a:pt x="132" y="1231"/>
                  </a:lnTo>
                  <a:lnTo>
                    <a:pt x="484" y="1494"/>
                  </a:lnTo>
                  <a:cubicBezTo>
                    <a:pt x="616" y="1538"/>
                    <a:pt x="747" y="1538"/>
                    <a:pt x="879" y="1538"/>
                  </a:cubicBezTo>
                  <a:lnTo>
                    <a:pt x="1099" y="1406"/>
                  </a:lnTo>
                  <a:lnTo>
                    <a:pt x="1362" y="967"/>
                  </a:lnTo>
                  <a:cubicBezTo>
                    <a:pt x="1406" y="835"/>
                    <a:pt x="1406" y="704"/>
                    <a:pt x="1406" y="572"/>
                  </a:cubicBezTo>
                  <a:lnTo>
                    <a:pt x="1274" y="352"/>
                  </a:lnTo>
                  <a:lnTo>
                    <a:pt x="879" y="89"/>
                  </a:lnTo>
                  <a:cubicBezTo>
                    <a:pt x="747" y="1"/>
                    <a:pt x="616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 rot="5400000">
              <a:off x="9294125" y="3954625"/>
              <a:ext cx="36250" cy="39600"/>
            </a:xfrm>
            <a:custGeom>
              <a:avLst/>
              <a:gdLst/>
              <a:ahLst/>
              <a:cxnLst/>
              <a:rect l="l" t="t" r="r" b="b"/>
              <a:pathLst>
                <a:path w="1450" h="1584" extrusionOk="0">
                  <a:moveTo>
                    <a:pt x="616" y="0"/>
                  </a:moveTo>
                  <a:lnTo>
                    <a:pt x="396" y="88"/>
                  </a:lnTo>
                  <a:lnTo>
                    <a:pt x="220" y="264"/>
                  </a:lnTo>
                  <a:lnTo>
                    <a:pt x="45" y="615"/>
                  </a:lnTo>
                  <a:cubicBezTo>
                    <a:pt x="1" y="747"/>
                    <a:pt x="1" y="879"/>
                    <a:pt x="1" y="1010"/>
                  </a:cubicBezTo>
                  <a:lnTo>
                    <a:pt x="132" y="1230"/>
                  </a:lnTo>
                  <a:lnTo>
                    <a:pt x="572" y="1537"/>
                  </a:lnTo>
                  <a:cubicBezTo>
                    <a:pt x="649" y="1569"/>
                    <a:pt x="727" y="1583"/>
                    <a:pt x="805" y="1583"/>
                  </a:cubicBezTo>
                  <a:cubicBezTo>
                    <a:pt x="947" y="1583"/>
                    <a:pt x="1089" y="1535"/>
                    <a:pt x="1230" y="1450"/>
                  </a:cubicBezTo>
                  <a:lnTo>
                    <a:pt x="1318" y="1274"/>
                  </a:lnTo>
                  <a:lnTo>
                    <a:pt x="1450" y="923"/>
                  </a:lnTo>
                  <a:lnTo>
                    <a:pt x="1450" y="703"/>
                  </a:lnTo>
                  <a:lnTo>
                    <a:pt x="1318" y="352"/>
                  </a:lnTo>
                  <a:lnTo>
                    <a:pt x="1186" y="176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5400000">
              <a:off x="9403675" y="3332875"/>
              <a:ext cx="46125" cy="43425"/>
            </a:xfrm>
            <a:custGeom>
              <a:avLst/>
              <a:gdLst/>
              <a:ahLst/>
              <a:cxnLst/>
              <a:rect l="l" t="t" r="r" b="b"/>
              <a:pathLst>
                <a:path w="1845" h="1737" extrusionOk="0">
                  <a:moveTo>
                    <a:pt x="923" y="1"/>
                  </a:moveTo>
                  <a:lnTo>
                    <a:pt x="659" y="88"/>
                  </a:lnTo>
                  <a:cubicBezTo>
                    <a:pt x="264" y="176"/>
                    <a:pt x="0" y="528"/>
                    <a:pt x="44" y="967"/>
                  </a:cubicBezTo>
                  <a:lnTo>
                    <a:pt x="220" y="1186"/>
                  </a:lnTo>
                  <a:lnTo>
                    <a:pt x="308" y="1274"/>
                  </a:lnTo>
                  <a:lnTo>
                    <a:pt x="308" y="1318"/>
                  </a:lnTo>
                  <a:cubicBezTo>
                    <a:pt x="416" y="1572"/>
                    <a:pt x="645" y="1736"/>
                    <a:pt x="895" y="1736"/>
                  </a:cubicBezTo>
                  <a:cubicBezTo>
                    <a:pt x="947" y="1736"/>
                    <a:pt x="1001" y="1729"/>
                    <a:pt x="1054" y="1713"/>
                  </a:cubicBezTo>
                  <a:lnTo>
                    <a:pt x="1186" y="1670"/>
                  </a:lnTo>
                  <a:lnTo>
                    <a:pt x="1406" y="1538"/>
                  </a:lnTo>
                  <a:cubicBezTo>
                    <a:pt x="1713" y="1318"/>
                    <a:pt x="1845" y="923"/>
                    <a:pt x="1713" y="615"/>
                  </a:cubicBezTo>
                  <a:cubicBezTo>
                    <a:pt x="1625" y="440"/>
                    <a:pt x="1537" y="264"/>
                    <a:pt x="1406" y="132"/>
                  </a:cubicBezTo>
                  <a:lnTo>
                    <a:pt x="1230" y="44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 rot="5400000">
              <a:off x="9506625" y="3497325"/>
              <a:ext cx="40650" cy="42850"/>
            </a:xfrm>
            <a:custGeom>
              <a:avLst/>
              <a:gdLst/>
              <a:ahLst/>
              <a:cxnLst/>
              <a:rect l="l" t="t" r="r" b="b"/>
              <a:pathLst>
                <a:path w="1626" h="1714" extrusionOk="0">
                  <a:moveTo>
                    <a:pt x="923" y="1"/>
                  </a:moveTo>
                  <a:lnTo>
                    <a:pt x="703" y="45"/>
                  </a:lnTo>
                  <a:cubicBezTo>
                    <a:pt x="264" y="220"/>
                    <a:pt x="0" y="659"/>
                    <a:pt x="0" y="1143"/>
                  </a:cubicBezTo>
                  <a:lnTo>
                    <a:pt x="132" y="1406"/>
                  </a:lnTo>
                  <a:lnTo>
                    <a:pt x="440" y="1670"/>
                  </a:lnTo>
                  <a:lnTo>
                    <a:pt x="703" y="1714"/>
                  </a:lnTo>
                  <a:cubicBezTo>
                    <a:pt x="1054" y="1670"/>
                    <a:pt x="1362" y="1450"/>
                    <a:pt x="1494" y="1143"/>
                  </a:cubicBezTo>
                  <a:cubicBezTo>
                    <a:pt x="1625" y="835"/>
                    <a:pt x="1625" y="528"/>
                    <a:pt x="1450" y="264"/>
                  </a:cubicBezTo>
                  <a:lnTo>
                    <a:pt x="1274" y="13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 rot="5400000">
              <a:off x="9499213" y="3064413"/>
              <a:ext cx="25275" cy="25850"/>
            </a:xfrm>
            <a:custGeom>
              <a:avLst/>
              <a:gdLst/>
              <a:ahLst/>
              <a:cxnLst/>
              <a:rect l="l" t="t" r="r" b="b"/>
              <a:pathLst>
                <a:path w="1011" h="1034" extrusionOk="0">
                  <a:moveTo>
                    <a:pt x="458" y="1"/>
                  </a:moveTo>
                  <a:cubicBezTo>
                    <a:pt x="411" y="1"/>
                    <a:pt x="361" y="8"/>
                    <a:pt x="308" y="23"/>
                  </a:cubicBezTo>
                  <a:lnTo>
                    <a:pt x="88" y="418"/>
                  </a:lnTo>
                  <a:cubicBezTo>
                    <a:pt x="44" y="506"/>
                    <a:pt x="0" y="638"/>
                    <a:pt x="44" y="770"/>
                  </a:cubicBezTo>
                  <a:lnTo>
                    <a:pt x="308" y="1033"/>
                  </a:lnTo>
                  <a:cubicBezTo>
                    <a:pt x="330" y="1011"/>
                    <a:pt x="341" y="1000"/>
                    <a:pt x="352" y="1000"/>
                  </a:cubicBezTo>
                  <a:cubicBezTo>
                    <a:pt x="363" y="1000"/>
                    <a:pt x="374" y="1011"/>
                    <a:pt x="396" y="1033"/>
                  </a:cubicBezTo>
                  <a:cubicBezTo>
                    <a:pt x="571" y="1033"/>
                    <a:pt x="747" y="1033"/>
                    <a:pt x="879" y="901"/>
                  </a:cubicBezTo>
                  <a:lnTo>
                    <a:pt x="1010" y="594"/>
                  </a:lnTo>
                  <a:cubicBezTo>
                    <a:pt x="967" y="550"/>
                    <a:pt x="967" y="506"/>
                    <a:pt x="967" y="462"/>
                  </a:cubicBezTo>
                  <a:cubicBezTo>
                    <a:pt x="857" y="171"/>
                    <a:pt x="688" y="1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 rot="5400000">
              <a:off x="8596688" y="3892263"/>
              <a:ext cx="62625" cy="76500"/>
            </a:xfrm>
            <a:custGeom>
              <a:avLst/>
              <a:gdLst/>
              <a:ahLst/>
              <a:cxnLst/>
              <a:rect l="l" t="t" r="r" b="b"/>
              <a:pathLst>
                <a:path w="2505" h="3060" extrusionOk="0">
                  <a:moveTo>
                    <a:pt x="1501" y="1"/>
                  </a:moveTo>
                  <a:cubicBezTo>
                    <a:pt x="1426" y="1"/>
                    <a:pt x="1350" y="10"/>
                    <a:pt x="1274" y="29"/>
                  </a:cubicBezTo>
                  <a:lnTo>
                    <a:pt x="879" y="336"/>
                  </a:lnTo>
                  <a:lnTo>
                    <a:pt x="835" y="468"/>
                  </a:lnTo>
                  <a:lnTo>
                    <a:pt x="791" y="468"/>
                  </a:lnTo>
                  <a:cubicBezTo>
                    <a:pt x="660" y="644"/>
                    <a:pt x="528" y="863"/>
                    <a:pt x="484" y="1083"/>
                  </a:cubicBezTo>
                  <a:lnTo>
                    <a:pt x="308" y="1258"/>
                  </a:lnTo>
                  <a:lnTo>
                    <a:pt x="132" y="1566"/>
                  </a:lnTo>
                  <a:lnTo>
                    <a:pt x="89" y="1698"/>
                  </a:lnTo>
                  <a:cubicBezTo>
                    <a:pt x="45" y="1873"/>
                    <a:pt x="1" y="2049"/>
                    <a:pt x="45" y="2225"/>
                  </a:cubicBezTo>
                  <a:lnTo>
                    <a:pt x="308" y="2708"/>
                  </a:lnTo>
                  <a:lnTo>
                    <a:pt x="660" y="2927"/>
                  </a:lnTo>
                  <a:lnTo>
                    <a:pt x="835" y="3015"/>
                  </a:lnTo>
                  <a:cubicBezTo>
                    <a:pt x="923" y="3045"/>
                    <a:pt x="1021" y="3059"/>
                    <a:pt x="1120" y="3059"/>
                  </a:cubicBezTo>
                  <a:cubicBezTo>
                    <a:pt x="1318" y="3059"/>
                    <a:pt x="1523" y="3001"/>
                    <a:pt x="1670" y="2884"/>
                  </a:cubicBezTo>
                  <a:lnTo>
                    <a:pt x="1977" y="2532"/>
                  </a:lnTo>
                  <a:lnTo>
                    <a:pt x="2065" y="2225"/>
                  </a:lnTo>
                  <a:lnTo>
                    <a:pt x="2065" y="2049"/>
                  </a:lnTo>
                  <a:lnTo>
                    <a:pt x="2372" y="1742"/>
                  </a:lnTo>
                  <a:lnTo>
                    <a:pt x="2504" y="1346"/>
                  </a:lnTo>
                  <a:lnTo>
                    <a:pt x="2460" y="775"/>
                  </a:lnTo>
                  <a:cubicBezTo>
                    <a:pt x="2385" y="324"/>
                    <a:pt x="1955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 rot="5400000">
              <a:off x="8324613" y="3708013"/>
              <a:ext cx="34050" cy="40925"/>
            </a:xfrm>
            <a:custGeom>
              <a:avLst/>
              <a:gdLst/>
              <a:ahLst/>
              <a:cxnLst/>
              <a:rect l="l" t="t" r="r" b="b"/>
              <a:pathLst>
                <a:path w="1362" h="1637" extrusionOk="0">
                  <a:moveTo>
                    <a:pt x="706" y="1"/>
                  </a:moveTo>
                  <a:cubicBezTo>
                    <a:pt x="504" y="1"/>
                    <a:pt x="313" y="111"/>
                    <a:pt x="176" y="249"/>
                  </a:cubicBezTo>
                  <a:cubicBezTo>
                    <a:pt x="0" y="512"/>
                    <a:pt x="0" y="819"/>
                    <a:pt x="88" y="1127"/>
                  </a:cubicBezTo>
                  <a:cubicBezTo>
                    <a:pt x="176" y="1347"/>
                    <a:pt x="308" y="1522"/>
                    <a:pt x="527" y="1610"/>
                  </a:cubicBezTo>
                  <a:cubicBezTo>
                    <a:pt x="591" y="1626"/>
                    <a:pt x="662" y="1636"/>
                    <a:pt x="733" y="1636"/>
                  </a:cubicBezTo>
                  <a:cubicBezTo>
                    <a:pt x="858" y="1636"/>
                    <a:pt x="987" y="1606"/>
                    <a:pt x="1098" y="1522"/>
                  </a:cubicBezTo>
                  <a:lnTo>
                    <a:pt x="1186" y="1390"/>
                  </a:lnTo>
                  <a:lnTo>
                    <a:pt x="1274" y="1171"/>
                  </a:lnTo>
                  <a:lnTo>
                    <a:pt x="1230" y="1171"/>
                  </a:lnTo>
                  <a:lnTo>
                    <a:pt x="1362" y="951"/>
                  </a:lnTo>
                  <a:lnTo>
                    <a:pt x="1362" y="644"/>
                  </a:lnTo>
                  <a:lnTo>
                    <a:pt x="1318" y="424"/>
                  </a:lnTo>
                  <a:lnTo>
                    <a:pt x="1230" y="292"/>
                  </a:lnTo>
                  <a:lnTo>
                    <a:pt x="1010" y="117"/>
                  </a:lnTo>
                  <a:lnTo>
                    <a:pt x="879" y="29"/>
                  </a:lnTo>
                  <a:cubicBezTo>
                    <a:pt x="821" y="10"/>
                    <a:pt x="763" y="1"/>
                    <a:pt x="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 rot="5400000">
              <a:off x="8431100" y="3400150"/>
              <a:ext cx="62600" cy="65900"/>
            </a:xfrm>
            <a:custGeom>
              <a:avLst/>
              <a:gdLst/>
              <a:ahLst/>
              <a:cxnLst/>
              <a:rect l="l" t="t" r="r" b="b"/>
              <a:pathLst>
                <a:path w="2504" h="2636" extrusionOk="0">
                  <a:moveTo>
                    <a:pt x="1142" y="0"/>
                  </a:moveTo>
                  <a:cubicBezTo>
                    <a:pt x="396" y="264"/>
                    <a:pt x="0" y="1099"/>
                    <a:pt x="220" y="1889"/>
                  </a:cubicBezTo>
                  <a:cubicBezTo>
                    <a:pt x="308" y="2065"/>
                    <a:pt x="439" y="2284"/>
                    <a:pt x="571" y="2416"/>
                  </a:cubicBezTo>
                  <a:lnTo>
                    <a:pt x="879" y="2592"/>
                  </a:lnTo>
                  <a:lnTo>
                    <a:pt x="1142" y="2636"/>
                  </a:lnTo>
                  <a:lnTo>
                    <a:pt x="1450" y="2636"/>
                  </a:lnTo>
                  <a:lnTo>
                    <a:pt x="2021" y="2416"/>
                  </a:lnTo>
                  <a:lnTo>
                    <a:pt x="2372" y="2065"/>
                  </a:lnTo>
                  <a:lnTo>
                    <a:pt x="2504" y="1713"/>
                  </a:lnTo>
                  <a:lnTo>
                    <a:pt x="2504" y="1230"/>
                  </a:lnTo>
                  <a:lnTo>
                    <a:pt x="2284" y="528"/>
                  </a:lnTo>
                  <a:lnTo>
                    <a:pt x="1933" y="132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 rot="5400000">
              <a:off x="8571313" y="3776013"/>
              <a:ext cx="62600" cy="63025"/>
            </a:xfrm>
            <a:custGeom>
              <a:avLst/>
              <a:gdLst/>
              <a:ahLst/>
              <a:cxnLst/>
              <a:rect l="l" t="t" r="r" b="b"/>
              <a:pathLst>
                <a:path w="2504" h="2521" extrusionOk="0">
                  <a:moveTo>
                    <a:pt x="1210" y="1"/>
                  </a:moveTo>
                  <a:cubicBezTo>
                    <a:pt x="900" y="1"/>
                    <a:pt x="594" y="99"/>
                    <a:pt x="352" y="281"/>
                  </a:cubicBezTo>
                  <a:lnTo>
                    <a:pt x="132" y="632"/>
                  </a:lnTo>
                  <a:lnTo>
                    <a:pt x="0" y="940"/>
                  </a:lnTo>
                  <a:lnTo>
                    <a:pt x="44" y="1511"/>
                  </a:lnTo>
                  <a:cubicBezTo>
                    <a:pt x="220" y="2082"/>
                    <a:pt x="791" y="2521"/>
                    <a:pt x="1406" y="2521"/>
                  </a:cubicBezTo>
                  <a:lnTo>
                    <a:pt x="1494" y="2521"/>
                  </a:lnTo>
                  <a:lnTo>
                    <a:pt x="1889" y="2389"/>
                  </a:lnTo>
                  <a:lnTo>
                    <a:pt x="2153" y="2213"/>
                  </a:lnTo>
                  <a:lnTo>
                    <a:pt x="2416" y="1862"/>
                  </a:lnTo>
                  <a:cubicBezTo>
                    <a:pt x="2504" y="1555"/>
                    <a:pt x="2504" y="1247"/>
                    <a:pt x="2416" y="896"/>
                  </a:cubicBezTo>
                  <a:cubicBezTo>
                    <a:pt x="2284" y="544"/>
                    <a:pt x="1977" y="237"/>
                    <a:pt x="1626" y="61"/>
                  </a:cubicBezTo>
                  <a:cubicBezTo>
                    <a:pt x="1490" y="20"/>
                    <a:pt x="1349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 rot="5400000">
              <a:off x="8606775" y="4464150"/>
              <a:ext cx="32950" cy="40650"/>
            </a:xfrm>
            <a:custGeom>
              <a:avLst/>
              <a:gdLst/>
              <a:ahLst/>
              <a:cxnLst/>
              <a:rect l="l" t="t" r="r" b="b"/>
              <a:pathLst>
                <a:path w="1318" h="1626" extrusionOk="0">
                  <a:moveTo>
                    <a:pt x="527" y="0"/>
                  </a:moveTo>
                  <a:lnTo>
                    <a:pt x="176" y="88"/>
                  </a:lnTo>
                  <a:cubicBezTo>
                    <a:pt x="0" y="351"/>
                    <a:pt x="0" y="659"/>
                    <a:pt x="176" y="922"/>
                  </a:cubicBezTo>
                  <a:cubicBezTo>
                    <a:pt x="220" y="1054"/>
                    <a:pt x="264" y="1186"/>
                    <a:pt x="264" y="1318"/>
                  </a:cubicBezTo>
                  <a:lnTo>
                    <a:pt x="615" y="1625"/>
                  </a:lnTo>
                  <a:lnTo>
                    <a:pt x="1274" y="1362"/>
                  </a:lnTo>
                  <a:lnTo>
                    <a:pt x="1318" y="878"/>
                  </a:lnTo>
                  <a:cubicBezTo>
                    <a:pt x="1186" y="747"/>
                    <a:pt x="1054" y="615"/>
                    <a:pt x="966" y="483"/>
                  </a:cubicBezTo>
                  <a:cubicBezTo>
                    <a:pt x="835" y="264"/>
                    <a:pt x="703" y="88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5400000">
              <a:off x="8833500" y="3598325"/>
              <a:ext cx="51625" cy="53875"/>
            </a:xfrm>
            <a:custGeom>
              <a:avLst/>
              <a:gdLst/>
              <a:ahLst/>
              <a:cxnLst/>
              <a:rect l="l" t="t" r="r" b="b"/>
              <a:pathLst>
                <a:path w="2065" h="2155" extrusionOk="0">
                  <a:moveTo>
                    <a:pt x="791" y="0"/>
                  </a:moveTo>
                  <a:lnTo>
                    <a:pt x="615" y="44"/>
                  </a:lnTo>
                  <a:lnTo>
                    <a:pt x="264" y="352"/>
                  </a:lnTo>
                  <a:lnTo>
                    <a:pt x="88" y="791"/>
                  </a:lnTo>
                  <a:cubicBezTo>
                    <a:pt x="0" y="967"/>
                    <a:pt x="0" y="1142"/>
                    <a:pt x="0" y="1318"/>
                  </a:cubicBezTo>
                  <a:lnTo>
                    <a:pt x="264" y="1801"/>
                  </a:lnTo>
                  <a:lnTo>
                    <a:pt x="615" y="2021"/>
                  </a:lnTo>
                  <a:lnTo>
                    <a:pt x="791" y="2109"/>
                  </a:lnTo>
                  <a:cubicBezTo>
                    <a:pt x="900" y="2140"/>
                    <a:pt x="1009" y="2154"/>
                    <a:pt x="1115" y="2154"/>
                  </a:cubicBezTo>
                  <a:cubicBezTo>
                    <a:pt x="1310" y="2154"/>
                    <a:pt x="1499" y="2106"/>
                    <a:pt x="1669" y="2021"/>
                  </a:cubicBezTo>
                  <a:lnTo>
                    <a:pt x="1933" y="1669"/>
                  </a:lnTo>
                  <a:lnTo>
                    <a:pt x="2064" y="1318"/>
                  </a:lnTo>
                  <a:lnTo>
                    <a:pt x="2064" y="879"/>
                  </a:lnTo>
                  <a:lnTo>
                    <a:pt x="1933" y="527"/>
                  </a:lnTo>
                  <a:lnTo>
                    <a:pt x="1581" y="132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5400000">
              <a:off x="8930150" y="3761950"/>
              <a:ext cx="54925" cy="59325"/>
            </a:xfrm>
            <a:custGeom>
              <a:avLst/>
              <a:gdLst/>
              <a:ahLst/>
              <a:cxnLst/>
              <a:rect l="l" t="t" r="r" b="b"/>
              <a:pathLst>
                <a:path w="2197" h="2373" extrusionOk="0">
                  <a:moveTo>
                    <a:pt x="967" y="1"/>
                  </a:moveTo>
                  <a:lnTo>
                    <a:pt x="615" y="88"/>
                  </a:lnTo>
                  <a:lnTo>
                    <a:pt x="396" y="264"/>
                  </a:lnTo>
                  <a:lnTo>
                    <a:pt x="176" y="528"/>
                  </a:lnTo>
                  <a:cubicBezTo>
                    <a:pt x="0" y="835"/>
                    <a:pt x="0" y="1186"/>
                    <a:pt x="132" y="1494"/>
                  </a:cubicBezTo>
                  <a:cubicBezTo>
                    <a:pt x="264" y="1889"/>
                    <a:pt x="571" y="2197"/>
                    <a:pt x="923" y="2372"/>
                  </a:cubicBezTo>
                  <a:lnTo>
                    <a:pt x="1362" y="2372"/>
                  </a:lnTo>
                  <a:lnTo>
                    <a:pt x="1713" y="2241"/>
                  </a:lnTo>
                  <a:lnTo>
                    <a:pt x="2021" y="1933"/>
                  </a:lnTo>
                  <a:cubicBezTo>
                    <a:pt x="2196" y="1582"/>
                    <a:pt x="2196" y="1186"/>
                    <a:pt x="2109" y="835"/>
                  </a:cubicBezTo>
                  <a:cubicBezTo>
                    <a:pt x="1933" y="308"/>
                    <a:pt x="1494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5400000">
              <a:off x="9039538" y="4177688"/>
              <a:ext cx="24175" cy="31600"/>
            </a:xfrm>
            <a:custGeom>
              <a:avLst/>
              <a:gdLst/>
              <a:ahLst/>
              <a:cxnLst/>
              <a:rect l="l" t="t" r="r" b="b"/>
              <a:pathLst>
                <a:path w="967" h="1264" extrusionOk="0">
                  <a:moveTo>
                    <a:pt x="615" y="0"/>
                  </a:moveTo>
                  <a:cubicBezTo>
                    <a:pt x="440" y="0"/>
                    <a:pt x="264" y="132"/>
                    <a:pt x="176" y="308"/>
                  </a:cubicBezTo>
                  <a:cubicBezTo>
                    <a:pt x="1" y="615"/>
                    <a:pt x="88" y="1010"/>
                    <a:pt x="396" y="1230"/>
                  </a:cubicBezTo>
                  <a:cubicBezTo>
                    <a:pt x="440" y="1252"/>
                    <a:pt x="495" y="1263"/>
                    <a:pt x="550" y="1263"/>
                  </a:cubicBezTo>
                  <a:cubicBezTo>
                    <a:pt x="604" y="1263"/>
                    <a:pt x="659" y="1252"/>
                    <a:pt x="703" y="1230"/>
                  </a:cubicBezTo>
                  <a:lnTo>
                    <a:pt x="835" y="791"/>
                  </a:lnTo>
                  <a:cubicBezTo>
                    <a:pt x="923" y="615"/>
                    <a:pt x="967" y="440"/>
                    <a:pt x="923" y="264"/>
                  </a:cubicBezTo>
                  <a:cubicBezTo>
                    <a:pt x="879" y="220"/>
                    <a:pt x="879" y="176"/>
                    <a:pt x="835" y="132"/>
                  </a:cubicBez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5400000">
              <a:off x="8870825" y="4150400"/>
              <a:ext cx="36250" cy="41150"/>
            </a:xfrm>
            <a:custGeom>
              <a:avLst/>
              <a:gdLst/>
              <a:ahLst/>
              <a:cxnLst/>
              <a:rect l="l" t="t" r="r" b="b"/>
              <a:pathLst>
                <a:path w="1450" h="1646" extrusionOk="0">
                  <a:moveTo>
                    <a:pt x="735" y="1"/>
                  </a:moveTo>
                  <a:cubicBezTo>
                    <a:pt x="516" y="1"/>
                    <a:pt x="329" y="125"/>
                    <a:pt x="176" y="316"/>
                  </a:cubicBezTo>
                  <a:cubicBezTo>
                    <a:pt x="44" y="536"/>
                    <a:pt x="1" y="800"/>
                    <a:pt x="88" y="1107"/>
                  </a:cubicBezTo>
                  <a:cubicBezTo>
                    <a:pt x="132" y="1371"/>
                    <a:pt x="352" y="1546"/>
                    <a:pt x="615" y="1634"/>
                  </a:cubicBezTo>
                  <a:cubicBezTo>
                    <a:pt x="659" y="1641"/>
                    <a:pt x="703" y="1645"/>
                    <a:pt x="747" y="1645"/>
                  </a:cubicBezTo>
                  <a:cubicBezTo>
                    <a:pt x="964" y="1645"/>
                    <a:pt x="1172" y="1554"/>
                    <a:pt x="1318" y="1371"/>
                  </a:cubicBezTo>
                  <a:lnTo>
                    <a:pt x="1406" y="1239"/>
                  </a:lnTo>
                  <a:lnTo>
                    <a:pt x="1450" y="931"/>
                  </a:lnTo>
                  <a:lnTo>
                    <a:pt x="1450" y="756"/>
                  </a:lnTo>
                  <a:lnTo>
                    <a:pt x="1318" y="404"/>
                  </a:lnTo>
                  <a:lnTo>
                    <a:pt x="1230" y="273"/>
                  </a:lnTo>
                  <a:lnTo>
                    <a:pt x="1011" y="97"/>
                  </a:lnTo>
                  <a:lnTo>
                    <a:pt x="835" y="9"/>
                  </a:lnTo>
                  <a:cubicBezTo>
                    <a:pt x="801" y="3"/>
                    <a:pt x="768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 rot="5400000">
              <a:off x="8069075" y="4040625"/>
              <a:ext cx="23075" cy="25725"/>
            </a:xfrm>
            <a:custGeom>
              <a:avLst/>
              <a:gdLst/>
              <a:ahLst/>
              <a:cxnLst/>
              <a:rect l="l" t="t" r="r" b="b"/>
              <a:pathLst>
                <a:path w="923" h="1029" extrusionOk="0">
                  <a:moveTo>
                    <a:pt x="264" y="1"/>
                  </a:moveTo>
                  <a:lnTo>
                    <a:pt x="0" y="484"/>
                  </a:lnTo>
                  <a:lnTo>
                    <a:pt x="44" y="572"/>
                  </a:lnTo>
                  <a:cubicBezTo>
                    <a:pt x="44" y="616"/>
                    <a:pt x="44" y="660"/>
                    <a:pt x="88" y="704"/>
                  </a:cubicBezTo>
                  <a:cubicBezTo>
                    <a:pt x="132" y="835"/>
                    <a:pt x="220" y="967"/>
                    <a:pt x="352" y="1011"/>
                  </a:cubicBezTo>
                  <a:cubicBezTo>
                    <a:pt x="387" y="1023"/>
                    <a:pt x="426" y="1028"/>
                    <a:pt x="465" y="1028"/>
                  </a:cubicBezTo>
                  <a:cubicBezTo>
                    <a:pt x="571" y="1028"/>
                    <a:pt x="683" y="987"/>
                    <a:pt x="747" y="923"/>
                  </a:cubicBezTo>
                  <a:lnTo>
                    <a:pt x="835" y="791"/>
                  </a:lnTo>
                  <a:cubicBezTo>
                    <a:pt x="879" y="660"/>
                    <a:pt x="923" y="528"/>
                    <a:pt x="879" y="396"/>
                  </a:cubicBezTo>
                  <a:cubicBezTo>
                    <a:pt x="747" y="89"/>
                    <a:pt x="396" y="45"/>
                    <a:pt x="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 rot="5400000">
              <a:off x="9107000" y="3667450"/>
              <a:ext cx="62600" cy="60550"/>
            </a:xfrm>
            <a:custGeom>
              <a:avLst/>
              <a:gdLst/>
              <a:ahLst/>
              <a:cxnLst/>
              <a:rect l="l" t="t" r="r" b="b"/>
              <a:pathLst>
                <a:path w="2504" h="2422" extrusionOk="0">
                  <a:moveTo>
                    <a:pt x="1169" y="1"/>
                  </a:moveTo>
                  <a:cubicBezTo>
                    <a:pt x="722" y="1"/>
                    <a:pt x="295" y="257"/>
                    <a:pt x="132" y="664"/>
                  </a:cubicBezTo>
                  <a:lnTo>
                    <a:pt x="0" y="1016"/>
                  </a:lnTo>
                  <a:lnTo>
                    <a:pt x="0" y="1279"/>
                  </a:lnTo>
                  <a:lnTo>
                    <a:pt x="132" y="1631"/>
                  </a:lnTo>
                  <a:cubicBezTo>
                    <a:pt x="352" y="2026"/>
                    <a:pt x="747" y="2333"/>
                    <a:pt x="1230" y="2421"/>
                  </a:cubicBezTo>
                  <a:lnTo>
                    <a:pt x="1581" y="2421"/>
                  </a:lnTo>
                  <a:lnTo>
                    <a:pt x="1845" y="2333"/>
                  </a:lnTo>
                  <a:lnTo>
                    <a:pt x="2152" y="2158"/>
                  </a:lnTo>
                  <a:cubicBezTo>
                    <a:pt x="2416" y="1806"/>
                    <a:pt x="2504" y="1323"/>
                    <a:pt x="2372" y="884"/>
                  </a:cubicBezTo>
                  <a:cubicBezTo>
                    <a:pt x="2196" y="401"/>
                    <a:pt x="1801" y="49"/>
                    <a:pt x="1274" y="6"/>
                  </a:cubicBezTo>
                  <a:cubicBezTo>
                    <a:pt x="1239" y="2"/>
                    <a:pt x="1204" y="1"/>
                    <a:pt x="1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 rot="5400000">
              <a:off x="8466363" y="3098313"/>
              <a:ext cx="42850" cy="43675"/>
            </a:xfrm>
            <a:custGeom>
              <a:avLst/>
              <a:gdLst/>
              <a:ahLst/>
              <a:cxnLst/>
              <a:rect l="l" t="t" r="r" b="b"/>
              <a:pathLst>
                <a:path w="1714" h="1747" extrusionOk="0">
                  <a:moveTo>
                    <a:pt x="835" y="0"/>
                  </a:moveTo>
                  <a:cubicBezTo>
                    <a:pt x="616" y="44"/>
                    <a:pt x="440" y="176"/>
                    <a:pt x="308" y="352"/>
                  </a:cubicBezTo>
                  <a:lnTo>
                    <a:pt x="220" y="440"/>
                  </a:lnTo>
                  <a:lnTo>
                    <a:pt x="45" y="747"/>
                  </a:lnTo>
                  <a:lnTo>
                    <a:pt x="1" y="1011"/>
                  </a:lnTo>
                  <a:cubicBezTo>
                    <a:pt x="1" y="1055"/>
                    <a:pt x="45" y="1099"/>
                    <a:pt x="45" y="1142"/>
                  </a:cubicBezTo>
                  <a:cubicBezTo>
                    <a:pt x="133" y="1406"/>
                    <a:pt x="264" y="1582"/>
                    <a:pt x="484" y="1670"/>
                  </a:cubicBezTo>
                  <a:cubicBezTo>
                    <a:pt x="605" y="1721"/>
                    <a:pt x="733" y="1746"/>
                    <a:pt x="863" y="1746"/>
                  </a:cubicBezTo>
                  <a:cubicBezTo>
                    <a:pt x="1062" y="1746"/>
                    <a:pt x="1264" y="1688"/>
                    <a:pt x="1450" y="1582"/>
                  </a:cubicBezTo>
                  <a:lnTo>
                    <a:pt x="1582" y="1406"/>
                  </a:lnTo>
                  <a:lnTo>
                    <a:pt x="1714" y="1055"/>
                  </a:lnTo>
                  <a:lnTo>
                    <a:pt x="1714" y="791"/>
                  </a:lnTo>
                  <a:lnTo>
                    <a:pt x="1714" y="747"/>
                  </a:lnTo>
                  <a:cubicBezTo>
                    <a:pt x="1670" y="440"/>
                    <a:pt x="1450" y="220"/>
                    <a:pt x="1231" y="4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 rot="5400000">
              <a:off x="8818450" y="3447125"/>
              <a:ext cx="50550" cy="56500"/>
            </a:xfrm>
            <a:custGeom>
              <a:avLst/>
              <a:gdLst/>
              <a:ahLst/>
              <a:cxnLst/>
              <a:rect l="l" t="t" r="r" b="b"/>
              <a:pathLst>
                <a:path w="2022" h="2260" extrusionOk="0">
                  <a:moveTo>
                    <a:pt x="791" y="0"/>
                  </a:moveTo>
                  <a:lnTo>
                    <a:pt x="484" y="132"/>
                  </a:lnTo>
                  <a:lnTo>
                    <a:pt x="133" y="527"/>
                  </a:lnTo>
                  <a:lnTo>
                    <a:pt x="1" y="923"/>
                  </a:lnTo>
                  <a:lnTo>
                    <a:pt x="45" y="1450"/>
                  </a:lnTo>
                  <a:cubicBezTo>
                    <a:pt x="285" y="2137"/>
                    <a:pt x="740" y="2260"/>
                    <a:pt x="1011" y="2260"/>
                  </a:cubicBezTo>
                  <a:cubicBezTo>
                    <a:pt x="1087" y="2260"/>
                    <a:pt x="1148" y="2250"/>
                    <a:pt x="1187" y="2240"/>
                  </a:cubicBezTo>
                  <a:lnTo>
                    <a:pt x="1582" y="1933"/>
                  </a:lnTo>
                  <a:lnTo>
                    <a:pt x="1845" y="1494"/>
                  </a:lnTo>
                  <a:cubicBezTo>
                    <a:pt x="1977" y="1274"/>
                    <a:pt x="2021" y="1054"/>
                    <a:pt x="1977" y="791"/>
                  </a:cubicBezTo>
                  <a:lnTo>
                    <a:pt x="1714" y="308"/>
                  </a:lnTo>
                  <a:lnTo>
                    <a:pt x="1362" y="44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 rot="5400000">
              <a:off x="9132213" y="3241463"/>
              <a:ext cx="59325" cy="65950"/>
            </a:xfrm>
            <a:custGeom>
              <a:avLst/>
              <a:gdLst/>
              <a:ahLst/>
              <a:cxnLst/>
              <a:rect l="l" t="t" r="r" b="b"/>
              <a:pathLst>
                <a:path w="2373" h="2638" extrusionOk="0">
                  <a:moveTo>
                    <a:pt x="1012" y="0"/>
                  </a:moveTo>
                  <a:cubicBezTo>
                    <a:pt x="814" y="0"/>
                    <a:pt x="613" y="54"/>
                    <a:pt x="440" y="178"/>
                  </a:cubicBezTo>
                  <a:lnTo>
                    <a:pt x="176" y="486"/>
                  </a:lnTo>
                  <a:lnTo>
                    <a:pt x="44" y="793"/>
                  </a:lnTo>
                  <a:lnTo>
                    <a:pt x="0" y="1232"/>
                  </a:lnTo>
                  <a:cubicBezTo>
                    <a:pt x="0" y="1320"/>
                    <a:pt x="44" y="1452"/>
                    <a:pt x="88" y="1540"/>
                  </a:cubicBezTo>
                  <a:cubicBezTo>
                    <a:pt x="220" y="2198"/>
                    <a:pt x="791" y="2638"/>
                    <a:pt x="1494" y="2638"/>
                  </a:cubicBezTo>
                  <a:lnTo>
                    <a:pt x="1801" y="2506"/>
                  </a:lnTo>
                  <a:lnTo>
                    <a:pt x="2021" y="2286"/>
                  </a:lnTo>
                  <a:lnTo>
                    <a:pt x="2240" y="2023"/>
                  </a:lnTo>
                  <a:cubicBezTo>
                    <a:pt x="2372" y="1671"/>
                    <a:pt x="2372" y="1320"/>
                    <a:pt x="2240" y="969"/>
                  </a:cubicBezTo>
                  <a:cubicBezTo>
                    <a:pt x="2109" y="573"/>
                    <a:pt x="1845" y="266"/>
                    <a:pt x="1450" y="90"/>
                  </a:cubicBezTo>
                  <a:cubicBezTo>
                    <a:pt x="1316" y="33"/>
                    <a:pt x="1165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 rot="5400000">
              <a:off x="8416263" y="4107838"/>
              <a:ext cx="36275" cy="38450"/>
            </a:xfrm>
            <a:custGeom>
              <a:avLst/>
              <a:gdLst/>
              <a:ahLst/>
              <a:cxnLst/>
              <a:rect l="l" t="t" r="r" b="b"/>
              <a:pathLst>
                <a:path w="1451" h="1538" extrusionOk="0">
                  <a:moveTo>
                    <a:pt x="528" y="0"/>
                  </a:moveTo>
                  <a:lnTo>
                    <a:pt x="352" y="132"/>
                  </a:lnTo>
                  <a:lnTo>
                    <a:pt x="89" y="571"/>
                  </a:lnTo>
                  <a:cubicBezTo>
                    <a:pt x="45" y="703"/>
                    <a:pt x="1" y="835"/>
                    <a:pt x="45" y="967"/>
                  </a:cubicBezTo>
                  <a:lnTo>
                    <a:pt x="176" y="1186"/>
                  </a:lnTo>
                  <a:lnTo>
                    <a:pt x="528" y="1494"/>
                  </a:lnTo>
                  <a:cubicBezTo>
                    <a:pt x="660" y="1538"/>
                    <a:pt x="791" y="1538"/>
                    <a:pt x="923" y="1538"/>
                  </a:cubicBezTo>
                  <a:lnTo>
                    <a:pt x="1143" y="1362"/>
                  </a:lnTo>
                  <a:lnTo>
                    <a:pt x="1362" y="967"/>
                  </a:lnTo>
                  <a:cubicBezTo>
                    <a:pt x="1406" y="835"/>
                    <a:pt x="1450" y="703"/>
                    <a:pt x="1450" y="571"/>
                  </a:cubicBezTo>
                  <a:lnTo>
                    <a:pt x="1318" y="352"/>
                  </a:lnTo>
                  <a:lnTo>
                    <a:pt x="923" y="44"/>
                  </a:lnTo>
                  <a:cubicBezTo>
                    <a:pt x="791" y="0"/>
                    <a:pt x="660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 rot="5400000">
              <a:off x="8066138" y="3211288"/>
              <a:ext cx="28550" cy="23075"/>
            </a:xfrm>
            <a:custGeom>
              <a:avLst/>
              <a:gdLst/>
              <a:ahLst/>
              <a:cxnLst/>
              <a:rect l="l" t="t" r="r" b="b"/>
              <a:pathLst>
                <a:path w="1142" h="923" extrusionOk="0">
                  <a:moveTo>
                    <a:pt x="626" y="1"/>
                  </a:moveTo>
                  <a:cubicBezTo>
                    <a:pt x="565" y="1"/>
                    <a:pt x="502" y="10"/>
                    <a:pt x="439" y="28"/>
                  </a:cubicBezTo>
                  <a:cubicBezTo>
                    <a:pt x="176" y="115"/>
                    <a:pt x="0" y="423"/>
                    <a:pt x="88" y="686"/>
                  </a:cubicBezTo>
                  <a:lnTo>
                    <a:pt x="264" y="906"/>
                  </a:lnTo>
                  <a:cubicBezTo>
                    <a:pt x="329" y="917"/>
                    <a:pt x="398" y="923"/>
                    <a:pt x="467" y="923"/>
                  </a:cubicBezTo>
                  <a:cubicBezTo>
                    <a:pt x="675" y="923"/>
                    <a:pt x="889" y="873"/>
                    <a:pt x="1054" y="774"/>
                  </a:cubicBezTo>
                  <a:lnTo>
                    <a:pt x="1142" y="467"/>
                  </a:lnTo>
                  <a:lnTo>
                    <a:pt x="1142" y="379"/>
                  </a:lnTo>
                  <a:cubicBezTo>
                    <a:pt x="1072" y="134"/>
                    <a:pt x="863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2"/>
          <p:cNvGrpSpPr/>
          <p:nvPr/>
        </p:nvGrpSpPr>
        <p:grpSpPr>
          <a:xfrm rot="-5134204">
            <a:off x="16990" y="4132258"/>
            <a:ext cx="1302386" cy="1104092"/>
            <a:chOff x="-754697" y="1352100"/>
            <a:chExt cx="6171556" cy="3954075"/>
          </a:xfrm>
        </p:grpSpPr>
        <p:sp>
          <p:nvSpPr>
            <p:cNvPr id="792" name="Google Shape;792;p22"/>
            <p:cNvSpPr/>
            <p:nvPr/>
          </p:nvSpPr>
          <p:spPr>
            <a:xfrm rot="-5400000">
              <a:off x="58844" y="2158513"/>
              <a:ext cx="2111360" cy="3738443"/>
            </a:xfrm>
            <a:custGeom>
              <a:avLst/>
              <a:gdLst/>
              <a:ahLst/>
              <a:cxnLst/>
              <a:rect l="l" t="t" r="r" b="b"/>
              <a:pathLst>
                <a:path w="38310" h="68080" extrusionOk="0">
                  <a:moveTo>
                    <a:pt x="314" y="1"/>
                  </a:moveTo>
                  <a:cubicBezTo>
                    <a:pt x="147" y="1"/>
                    <a:pt x="1" y="191"/>
                    <a:pt x="153" y="313"/>
                  </a:cubicBezTo>
                  <a:cubicBezTo>
                    <a:pt x="3661" y="3942"/>
                    <a:pt x="6968" y="7693"/>
                    <a:pt x="10074" y="11645"/>
                  </a:cubicBezTo>
                  <a:cubicBezTo>
                    <a:pt x="13179" y="15597"/>
                    <a:pt x="16083" y="19711"/>
                    <a:pt x="18785" y="23945"/>
                  </a:cubicBezTo>
                  <a:cubicBezTo>
                    <a:pt x="21527" y="28261"/>
                    <a:pt x="24027" y="32737"/>
                    <a:pt x="26326" y="37294"/>
                  </a:cubicBezTo>
                  <a:cubicBezTo>
                    <a:pt x="28625" y="41852"/>
                    <a:pt x="30682" y="46570"/>
                    <a:pt x="32537" y="51369"/>
                  </a:cubicBezTo>
                  <a:cubicBezTo>
                    <a:pt x="34392" y="56168"/>
                    <a:pt x="36005" y="61048"/>
                    <a:pt x="37376" y="66049"/>
                  </a:cubicBezTo>
                  <a:cubicBezTo>
                    <a:pt x="37538" y="66694"/>
                    <a:pt x="37739" y="67299"/>
                    <a:pt x="37901" y="67904"/>
                  </a:cubicBezTo>
                  <a:cubicBezTo>
                    <a:pt x="37918" y="68026"/>
                    <a:pt x="38002" y="68080"/>
                    <a:pt x="38087" y="68080"/>
                  </a:cubicBezTo>
                  <a:cubicBezTo>
                    <a:pt x="38198" y="68080"/>
                    <a:pt x="38309" y="67984"/>
                    <a:pt x="38263" y="67824"/>
                  </a:cubicBezTo>
                  <a:cubicBezTo>
                    <a:pt x="36973" y="62823"/>
                    <a:pt x="35400" y="57903"/>
                    <a:pt x="33626" y="53023"/>
                  </a:cubicBezTo>
                  <a:cubicBezTo>
                    <a:pt x="31811" y="48183"/>
                    <a:pt x="29794" y="43465"/>
                    <a:pt x="27536" y="38827"/>
                  </a:cubicBezTo>
                  <a:cubicBezTo>
                    <a:pt x="25278" y="34229"/>
                    <a:pt x="22858" y="29753"/>
                    <a:pt x="20156" y="25438"/>
                  </a:cubicBezTo>
                  <a:cubicBezTo>
                    <a:pt x="17494" y="21082"/>
                    <a:pt x="14631" y="16888"/>
                    <a:pt x="11525" y="12855"/>
                  </a:cubicBezTo>
                  <a:cubicBezTo>
                    <a:pt x="8460" y="8862"/>
                    <a:pt x="5194" y="5031"/>
                    <a:pt x="1725" y="1361"/>
                  </a:cubicBezTo>
                  <a:cubicBezTo>
                    <a:pt x="1322" y="918"/>
                    <a:pt x="879" y="514"/>
                    <a:pt x="475" y="71"/>
                  </a:cubicBezTo>
                  <a:cubicBezTo>
                    <a:pt x="426" y="21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 rot="-5400000">
              <a:off x="-57623" y="2120398"/>
              <a:ext cx="2476039" cy="939443"/>
            </a:xfrm>
            <a:custGeom>
              <a:avLst/>
              <a:gdLst/>
              <a:ahLst/>
              <a:cxnLst/>
              <a:rect l="l" t="t" r="r" b="b"/>
              <a:pathLst>
                <a:path w="44927" h="17108" extrusionOk="0">
                  <a:moveTo>
                    <a:pt x="8186" y="0"/>
                  </a:moveTo>
                  <a:cubicBezTo>
                    <a:pt x="5062" y="0"/>
                    <a:pt x="1997" y="894"/>
                    <a:pt x="0" y="3391"/>
                  </a:cubicBezTo>
                  <a:lnTo>
                    <a:pt x="202" y="3431"/>
                  </a:lnTo>
                  <a:cubicBezTo>
                    <a:pt x="6735" y="8391"/>
                    <a:pt x="13752" y="12787"/>
                    <a:pt x="21415" y="15207"/>
                  </a:cubicBezTo>
                  <a:cubicBezTo>
                    <a:pt x="25260" y="16421"/>
                    <a:pt x="29289" y="17107"/>
                    <a:pt x="33291" y="17107"/>
                  </a:cubicBezTo>
                  <a:cubicBezTo>
                    <a:pt x="37263" y="17107"/>
                    <a:pt x="41210" y="16431"/>
                    <a:pt x="44927" y="14925"/>
                  </a:cubicBezTo>
                  <a:cubicBezTo>
                    <a:pt x="43193" y="13190"/>
                    <a:pt x="40934" y="12182"/>
                    <a:pt x="38756" y="11214"/>
                  </a:cubicBezTo>
                  <a:lnTo>
                    <a:pt x="23230" y="4439"/>
                  </a:lnTo>
                  <a:cubicBezTo>
                    <a:pt x="19681" y="2907"/>
                    <a:pt x="16132" y="1334"/>
                    <a:pt x="12381" y="487"/>
                  </a:cubicBezTo>
                  <a:cubicBezTo>
                    <a:pt x="11034" y="185"/>
                    <a:pt x="9604" y="0"/>
                    <a:pt x="8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 rot="-5400000">
              <a:off x="2604364" y="700076"/>
              <a:ext cx="1778205" cy="3846785"/>
            </a:xfrm>
            <a:custGeom>
              <a:avLst/>
              <a:gdLst/>
              <a:ahLst/>
              <a:cxnLst/>
              <a:rect l="l" t="t" r="r" b="b"/>
              <a:pathLst>
                <a:path w="32265" h="70053" extrusionOk="0">
                  <a:moveTo>
                    <a:pt x="445" y="1"/>
                  </a:moveTo>
                  <a:lnTo>
                    <a:pt x="445" y="1"/>
                  </a:lnTo>
                  <a:cubicBezTo>
                    <a:pt x="1" y="8228"/>
                    <a:pt x="2300" y="16334"/>
                    <a:pt x="5082" y="24077"/>
                  </a:cubicBezTo>
                  <a:cubicBezTo>
                    <a:pt x="9438" y="36135"/>
                    <a:pt x="15003" y="47710"/>
                    <a:pt x="21738" y="58599"/>
                  </a:cubicBezTo>
                  <a:cubicBezTo>
                    <a:pt x="24440" y="62995"/>
                    <a:pt x="27465" y="67390"/>
                    <a:pt x="31699" y="70052"/>
                  </a:cubicBezTo>
                  <a:cubicBezTo>
                    <a:pt x="32264" y="69649"/>
                    <a:pt x="32264" y="68762"/>
                    <a:pt x="32143" y="68036"/>
                  </a:cubicBezTo>
                  <a:cubicBezTo>
                    <a:pt x="31095" y="59446"/>
                    <a:pt x="30006" y="50815"/>
                    <a:pt x="28917" y="42225"/>
                  </a:cubicBezTo>
                  <a:cubicBezTo>
                    <a:pt x="28554" y="38757"/>
                    <a:pt x="27989" y="35329"/>
                    <a:pt x="27223" y="31901"/>
                  </a:cubicBezTo>
                  <a:cubicBezTo>
                    <a:pt x="24239" y="19399"/>
                    <a:pt x="11212" y="5445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 rot="-5400000">
              <a:off x="1895155" y="2583442"/>
              <a:ext cx="853582" cy="3058352"/>
            </a:xfrm>
            <a:custGeom>
              <a:avLst/>
              <a:gdLst/>
              <a:ahLst/>
              <a:cxnLst/>
              <a:rect l="l" t="t" r="r" b="b"/>
              <a:pathLst>
                <a:path w="15488" h="55695" extrusionOk="0">
                  <a:moveTo>
                    <a:pt x="11696" y="0"/>
                  </a:moveTo>
                  <a:cubicBezTo>
                    <a:pt x="4800" y="5001"/>
                    <a:pt x="1170" y="14156"/>
                    <a:pt x="566" y="23189"/>
                  </a:cubicBezTo>
                  <a:cubicBezTo>
                    <a:pt x="1" y="32183"/>
                    <a:pt x="2098" y="41136"/>
                    <a:pt x="4518" y="49766"/>
                  </a:cubicBezTo>
                  <a:cubicBezTo>
                    <a:pt x="5163" y="51944"/>
                    <a:pt x="5849" y="54202"/>
                    <a:pt x="7421" y="55695"/>
                  </a:cubicBezTo>
                  <a:cubicBezTo>
                    <a:pt x="8873" y="46741"/>
                    <a:pt x="10769" y="37829"/>
                    <a:pt x="13148" y="29077"/>
                  </a:cubicBezTo>
                  <a:cubicBezTo>
                    <a:pt x="15487" y="20326"/>
                    <a:pt x="14237" y="8711"/>
                    <a:pt x="1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 rot="-5400000">
              <a:off x="-967442" y="3510662"/>
              <a:ext cx="1631495" cy="399324"/>
            </a:xfrm>
            <a:custGeom>
              <a:avLst/>
              <a:gdLst/>
              <a:ahLst/>
              <a:cxnLst/>
              <a:rect l="l" t="t" r="r" b="b"/>
              <a:pathLst>
                <a:path w="29603" h="7272" extrusionOk="0">
                  <a:moveTo>
                    <a:pt x="14143" y="0"/>
                  </a:moveTo>
                  <a:cubicBezTo>
                    <a:pt x="11170" y="0"/>
                    <a:pt x="8191" y="288"/>
                    <a:pt x="5244" y="872"/>
                  </a:cubicBezTo>
                  <a:cubicBezTo>
                    <a:pt x="3187" y="1275"/>
                    <a:pt x="888" y="2001"/>
                    <a:pt x="1" y="4058"/>
                  </a:cubicBezTo>
                  <a:cubicBezTo>
                    <a:pt x="4518" y="6518"/>
                    <a:pt x="10446" y="6962"/>
                    <a:pt x="15487" y="7244"/>
                  </a:cubicBezTo>
                  <a:cubicBezTo>
                    <a:pt x="15858" y="7262"/>
                    <a:pt x="16230" y="7271"/>
                    <a:pt x="16603" y="7271"/>
                  </a:cubicBezTo>
                  <a:cubicBezTo>
                    <a:pt x="21253" y="7271"/>
                    <a:pt x="25981" y="5858"/>
                    <a:pt x="29602" y="2647"/>
                  </a:cubicBezTo>
                  <a:cubicBezTo>
                    <a:pt x="24609" y="896"/>
                    <a:pt x="19386" y="0"/>
                    <a:pt x="14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 rot="-5400000">
              <a:off x="140117" y="4026774"/>
              <a:ext cx="844654" cy="1714149"/>
            </a:xfrm>
            <a:custGeom>
              <a:avLst/>
              <a:gdLst/>
              <a:ahLst/>
              <a:cxnLst/>
              <a:rect l="l" t="t" r="r" b="b"/>
              <a:pathLst>
                <a:path w="15326" h="31216" extrusionOk="0">
                  <a:moveTo>
                    <a:pt x="11696" y="0"/>
                  </a:moveTo>
                  <a:cubicBezTo>
                    <a:pt x="6897" y="2864"/>
                    <a:pt x="3428" y="7986"/>
                    <a:pt x="1735" y="13632"/>
                  </a:cubicBezTo>
                  <a:cubicBezTo>
                    <a:pt x="41" y="19237"/>
                    <a:pt x="0" y="25367"/>
                    <a:pt x="1009" y="31215"/>
                  </a:cubicBezTo>
                  <a:cubicBezTo>
                    <a:pt x="4074" y="26577"/>
                    <a:pt x="7058" y="21859"/>
                    <a:pt x="9921" y="17019"/>
                  </a:cubicBezTo>
                  <a:cubicBezTo>
                    <a:pt x="11131" y="15084"/>
                    <a:pt x="12139" y="13027"/>
                    <a:pt x="12946" y="10889"/>
                  </a:cubicBezTo>
                  <a:cubicBezTo>
                    <a:pt x="13793" y="8187"/>
                    <a:pt x="15325" y="3025"/>
                    <a:pt x="1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 rot="-5400000">
              <a:off x="2581706" y="1169765"/>
              <a:ext cx="1405810" cy="3070158"/>
            </a:xfrm>
            <a:custGeom>
              <a:avLst/>
              <a:gdLst/>
              <a:ahLst/>
              <a:cxnLst/>
              <a:rect l="l" t="t" r="r" b="b"/>
              <a:pathLst>
                <a:path w="25508" h="55910" extrusionOk="0">
                  <a:moveTo>
                    <a:pt x="361" y="0"/>
                  </a:moveTo>
                  <a:cubicBezTo>
                    <a:pt x="179" y="0"/>
                    <a:pt x="1" y="257"/>
                    <a:pt x="156" y="443"/>
                  </a:cubicBezTo>
                  <a:lnTo>
                    <a:pt x="277" y="564"/>
                  </a:lnTo>
                  <a:lnTo>
                    <a:pt x="640" y="1048"/>
                  </a:lnTo>
                  <a:cubicBezTo>
                    <a:pt x="1083" y="1693"/>
                    <a:pt x="1527" y="2298"/>
                    <a:pt x="1970" y="2943"/>
                  </a:cubicBezTo>
                  <a:cubicBezTo>
                    <a:pt x="3584" y="5242"/>
                    <a:pt x="5076" y="7581"/>
                    <a:pt x="6487" y="10001"/>
                  </a:cubicBezTo>
                  <a:cubicBezTo>
                    <a:pt x="8665" y="13590"/>
                    <a:pt x="10722" y="17300"/>
                    <a:pt x="12577" y="21091"/>
                  </a:cubicBezTo>
                  <a:cubicBezTo>
                    <a:pt x="14956" y="25850"/>
                    <a:pt x="17094" y="30770"/>
                    <a:pt x="18989" y="35771"/>
                  </a:cubicBezTo>
                  <a:cubicBezTo>
                    <a:pt x="21167" y="41538"/>
                    <a:pt x="22982" y="47426"/>
                    <a:pt x="24434" y="53395"/>
                  </a:cubicBezTo>
                  <a:cubicBezTo>
                    <a:pt x="24635" y="54161"/>
                    <a:pt x="24797" y="54968"/>
                    <a:pt x="24958" y="55734"/>
                  </a:cubicBezTo>
                  <a:cubicBezTo>
                    <a:pt x="24989" y="55857"/>
                    <a:pt x="25078" y="55910"/>
                    <a:pt x="25175" y="55910"/>
                  </a:cubicBezTo>
                  <a:cubicBezTo>
                    <a:pt x="25332" y="55910"/>
                    <a:pt x="25507" y="55772"/>
                    <a:pt x="25482" y="55573"/>
                  </a:cubicBezTo>
                  <a:cubicBezTo>
                    <a:pt x="24111" y="49483"/>
                    <a:pt x="22337" y="43474"/>
                    <a:pt x="20199" y="37586"/>
                  </a:cubicBezTo>
                  <a:cubicBezTo>
                    <a:pt x="18344" y="32424"/>
                    <a:pt x="16207" y="27383"/>
                    <a:pt x="13827" y="22463"/>
                  </a:cubicBezTo>
                  <a:cubicBezTo>
                    <a:pt x="11932" y="18470"/>
                    <a:pt x="9875" y="14598"/>
                    <a:pt x="7617" y="10807"/>
                  </a:cubicBezTo>
                  <a:cubicBezTo>
                    <a:pt x="6124" y="8226"/>
                    <a:pt x="4471" y="5686"/>
                    <a:pt x="2777" y="3185"/>
                  </a:cubicBezTo>
                  <a:cubicBezTo>
                    <a:pt x="2091" y="2177"/>
                    <a:pt x="1366" y="1088"/>
                    <a:pt x="599" y="161"/>
                  </a:cubicBezTo>
                  <a:lnTo>
                    <a:pt x="519" y="80"/>
                  </a:lnTo>
                  <a:cubicBezTo>
                    <a:pt x="472" y="24"/>
                    <a:pt x="416" y="0"/>
                    <a:pt x="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 rot="-5400000">
              <a:off x="173498" y="2212286"/>
              <a:ext cx="2072506" cy="627705"/>
            </a:xfrm>
            <a:custGeom>
              <a:avLst/>
              <a:gdLst/>
              <a:ahLst/>
              <a:cxnLst/>
              <a:rect l="l" t="t" r="r" b="b"/>
              <a:pathLst>
                <a:path w="37605" h="11431" extrusionOk="0">
                  <a:moveTo>
                    <a:pt x="939" y="1"/>
                  </a:moveTo>
                  <a:cubicBezTo>
                    <a:pt x="740" y="1"/>
                    <a:pt x="540" y="29"/>
                    <a:pt x="340" y="58"/>
                  </a:cubicBezTo>
                  <a:lnTo>
                    <a:pt x="300" y="58"/>
                  </a:lnTo>
                  <a:cubicBezTo>
                    <a:pt x="0" y="95"/>
                    <a:pt x="83" y="550"/>
                    <a:pt x="355" y="550"/>
                  </a:cubicBezTo>
                  <a:cubicBezTo>
                    <a:pt x="376" y="550"/>
                    <a:pt x="398" y="548"/>
                    <a:pt x="421" y="542"/>
                  </a:cubicBezTo>
                  <a:lnTo>
                    <a:pt x="421" y="501"/>
                  </a:lnTo>
                  <a:lnTo>
                    <a:pt x="905" y="501"/>
                  </a:lnTo>
                  <a:cubicBezTo>
                    <a:pt x="1469" y="501"/>
                    <a:pt x="2074" y="542"/>
                    <a:pt x="2639" y="622"/>
                  </a:cubicBezTo>
                  <a:cubicBezTo>
                    <a:pt x="5301" y="985"/>
                    <a:pt x="7922" y="1671"/>
                    <a:pt x="10423" y="2599"/>
                  </a:cubicBezTo>
                  <a:cubicBezTo>
                    <a:pt x="14980" y="4171"/>
                    <a:pt x="19295" y="6309"/>
                    <a:pt x="23771" y="8003"/>
                  </a:cubicBezTo>
                  <a:cubicBezTo>
                    <a:pt x="26917" y="9213"/>
                    <a:pt x="30143" y="10140"/>
                    <a:pt x="33450" y="10866"/>
                  </a:cubicBezTo>
                  <a:cubicBezTo>
                    <a:pt x="34338" y="11068"/>
                    <a:pt x="35225" y="11189"/>
                    <a:pt x="36112" y="11310"/>
                  </a:cubicBezTo>
                  <a:cubicBezTo>
                    <a:pt x="36475" y="11390"/>
                    <a:pt x="36838" y="11431"/>
                    <a:pt x="37241" y="11431"/>
                  </a:cubicBezTo>
                  <a:lnTo>
                    <a:pt x="37282" y="11431"/>
                  </a:lnTo>
                  <a:cubicBezTo>
                    <a:pt x="37604" y="11431"/>
                    <a:pt x="37604" y="10947"/>
                    <a:pt x="37282" y="10947"/>
                  </a:cubicBezTo>
                  <a:cubicBezTo>
                    <a:pt x="36273" y="10866"/>
                    <a:pt x="35265" y="10705"/>
                    <a:pt x="34257" y="10503"/>
                  </a:cubicBezTo>
                  <a:cubicBezTo>
                    <a:pt x="31192" y="9898"/>
                    <a:pt x="28127" y="9051"/>
                    <a:pt x="25183" y="8003"/>
                  </a:cubicBezTo>
                  <a:cubicBezTo>
                    <a:pt x="22884" y="7196"/>
                    <a:pt x="20626" y="6269"/>
                    <a:pt x="18408" y="5301"/>
                  </a:cubicBezTo>
                  <a:cubicBezTo>
                    <a:pt x="16149" y="4333"/>
                    <a:pt x="13971" y="3365"/>
                    <a:pt x="11713" y="2518"/>
                  </a:cubicBezTo>
                  <a:cubicBezTo>
                    <a:pt x="8971" y="1469"/>
                    <a:pt x="6107" y="663"/>
                    <a:pt x="3244" y="179"/>
                  </a:cubicBezTo>
                  <a:cubicBezTo>
                    <a:pt x="2558" y="58"/>
                    <a:pt x="1873" y="18"/>
                    <a:pt x="1187" y="18"/>
                  </a:cubicBezTo>
                  <a:cubicBezTo>
                    <a:pt x="1105" y="6"/>
                    <a:pt x="1022" y="1"/>
                    <a:pt x="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 rot="-5400000">
              <a:off x="1927538" y="2923913"/>
              <a:ext cx="349248" cy="2321591"/>
            </a:xfrm>
            <a:custGeom>
              <a:avLst/>
              <a:gdLst/>
              <a:ahLst/>
              <a:cxnLst/>
              <a:rect l="l" t="t" r="r" b="b"/>
              <a:pathLst>
                <a:path w="6337" h="42278" extrusionOk="0">
                  <a:moveTo>
                    <a:pt x="5975" y="0"/>
                  </a:moveTo>
                  <a:cubicBezTo>
                    <a:pt x="5906" y="0"/>
                    <a:pt x="5843" y="34"/>
                    <a:pt x="5808" y="117"/>
                  </a:cubicBezTo>
                  <a:lnTo>
                    <a:pt x="5808" y="157"/>
                  </a:lnTo>
                  <a:cubicBezTo>
                    <a:pt x="5525" y="803"/>
                    <a:pt x="5243" y="1488"/>
                    <a:pt x="5001" y="2174"/>
                  </a:cubicBezTo>
                  <a:cubicBezTo>
                    <a:pt x="4316" y="3989"/>
                    <a:pt x="3751" y="5884"/>
                    <a:pt x="3227" y="7739"/>
                  </a:cubicBezTo>
                  <a:cubicBezTo>
                    <a:pt x="2420" y="10603"/>
                    <a:pt x="1775" y="13466"/>
                    <a:pt x="1291" y="16410"/>
                  </a:cubicBezTo>
                  <a:cubicBezTo>
                    <a:pt x="686" y="20040"/>
                    <a:pt x="323" y="23750"/>
                    <a:pt x="162" y="27420"/>
                  </a:cubicBezTo>
                  <a:cubicBezTo>
                    <a:pt x="0" y="31775"/>
                    <a:pt x="202" y="36131"/>
                    <a:pt x="726" y="40406"/>
                  </a:cubicBezTo>
                  <a:cubicBezTo>
                    <a:pt x="807" y="40970"/>
                    <a:pt x="847" y="41535"/>
                    <a:pt x="928" y="42100"/>
                  </a:cubicBezTo>
                  <a:cubicBezTo>
                    <a:pt x="959" y="42226"/>
                    <a:pt x="1052" y="42278"/>
                    <a:pt x="1152" y="42278"/>
                  </a:cubicBezTo>
                  <a:cubicBezTo>
                    <a:pt x="1307" y="42278"/>
                    <a:pt x="1477" y="42151"/>
                    <a:pt x="1452" y="41979"/>
                  </a:cubicBezTo>
                  <a:cubicBezTo>
                    <a:pt x="847" y="37623"/>
                    <a:pt x="565" y="33227"/>
                    <a:pt x="646" y="28872"/>
                  </a:cubicBezTo>
                  <a:cubicBezTo>
                    <a:pt x="807" y="22056"/>
                    <a:pt x="1734" y="15321"/>
                    <a:pt x="3469" y="8788"/>
                  </a:cubicBezTo>
                  <a:cubicBezTo>
                    <a:pt x="3993" y="6771"/>
                    <a:pt x="4598" y="4795"/>
                    <a:pt x="5324" y="2819"/>
                  </a:cubicBezTo>
                  <a:cubicBezTo>
                    <a:pt x="5525" y="2255"/>
                    <a:pt x="5727" y="1690"/>
                    <a:pt x="5969" y="1125"/>
                  </a:cubicBezTo>
                  <a:lnTo>
                    <a:pt x="6090" y="843"/>
                  </a:lnTo>
                  <a:cubicBezTo>
                    <a:pt x="6090" y="803"/>
                    <a:pt x="6130" y="762"/>
                    <a:pt x="6130" y="722"/>
                  </a:cubicBezTo>
                  <a:lnTo>
                    <a:pt x="6130" y="682"/>
                  </a:lnTo>
                  <a:cubicBezTo>
                    <a:pt x="6171" y="601"/>
                    <a:pt x="6211" y="520"/>
                    <a:pt x="6251" y="440"/>
                  </a:cubicBezTo>
                  <a:lnTo>
                    <a:pt x="6251" y="399"/>
                  </a:lnTo>
                  <a:cubicBezTo>
                    <a:pt x="6337" y="200"/>
                    <a:pt x="6140" y="0"/>
                    <a:pt x="5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 rot="-5400000">
              <a:off x="205460" y="4311468"/>
              <a:ext cx="545448" cy="1188911"/>
            </a:xfrm>
            <a:custGeom>
              <a:avLst/>
              <a:gdLst/>
              <a:ahLst/>
              <a:cxnLst/>
              <a:rect l="l" t="t" r="r" b="b"/>
              <a:pathLst>
                <a:path w="9897" h="21651" extrusionOk="0">
                  <a:moveTo>
                    <a:pt x="9500" y="0"/>
                  </a:moveTo>
                  <a:cubicBezTo>
                    <a:pt x="9446" y="0"/>
                    <a:pt x="9391" y="18"/>
                    <a:pt x="9341" y="59"/>
                  </a:cubicBezTo>
                  <a:cubicBezTo>
                    <a:pt x="8414" y="906"/>
                    <a:pt x="7607" y="1915"/>
                    <a:pt x="6922" y="3003"/>
                  </a:cubicBezTo>
                  <a:cubicBezTo>
                    <a:pt x="4946" y="5947"/>
                    <a:pt x="3373" y="9133"/>
                    <a:pt x="2284" y="12521"/>
                  </a:cubicBezTo>
                  <a:cubicBezTo>
                    <a:pt x="1316" y="15384"/>
                    <a:pt x="550" y="18329"/>
                    <a:pt x="25" y="21313"/>
                  </a:cubicBezTo>
                  <a:cubicBezTo>
                    <a:pt x="1" y="21512"/>
                    <a:pt x="176" y="21650"/>
                    <a:pt x="333" y="21650"/>
                  </a:cubicBezTo>
                  <a:cubicBezTo>
                    <a:pt x="429" y="21650"/>
                    <a:pt x="519" y="21597"/>
                    <a:pt x="550" y="21474"/>
                  </a:cubicBezTo>
                  <a:cubicBezTo>
                    <a:pt x="1316" y="16675"/>
                    <a:pt x="2768" y="12037"/>
                    <a:pt x="4825" y="7641"/>
                  </a:cubicBezTo>
                  <a:cubicBezTo>
                    <a:pt x="5873" y="5343"/>
                    <a:pt x="7244" y="3205"/>
                    <a:pt x="8898" y="1269"/>
                  </a:cubicBezTo>
                  <a:cubicBezTo>
                    <a:pt x="9140" y="987"/>
                    <a:pt x="9422" y="705"/>
                    <a:pt x="9704" y="422"/>
                  </a:cubicBezTo>
                  <a:cubicBezTo>
                    <a:pt x="9897" y="262"/>
                    <a:pt x="9707" y="0"/>
                    <a:pt x="9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 rot="-5400000">
              <a:off x="-842421" y="3681359"/>
              <a:ext cx="1323361" cy="87750"/>
            </a:xfrm>
            <a:custGeom>
              <a:avLst/>
              <a:gdLst/>
              <a:ahLst/>
              <a:cxnLst/>
              <a:rect l="l" t="t" r="r" b="b"/>
              <a:pathLst>
                <a:path w="24012" h="1598" extrusionOk="0">
                  <a:moveTo>
                    <a:pt x="13224" y="1"/>
                  </a:moveTo>
                  <a:cubicBezTo>
                    <a:pt x="11591" y="1"/>
                    <a:pt x="9957" y="32"/>
                    <a:pt x="8324" y="97"/>
                  </a:cubicBezTo>
                  <a:cubicBezTo>
                    <a:pt x="5945" y="177"/>
                    <a:pt x="3566" y="419"/>
                    <a:pt x="1267" y="863"/>
                  </a:cubicBezTo>
                  <a:cubicBezTo>
                    <a:pt x="944" y="944"/>
                    <a:pt x="622" y="984"/>
                    <a:pt x="299" y="1105"/>
                  </a:cubicBezTo>
                  <a:cubicBezTo>
                    <a:pt x="1" y="1179"/>
                    <a:pt x="116" y="1598"/>
                    <a:pt x="357" y="1598"/>
                  </a:cubicBezTo>
                  <a:cubicBezTo>
                    <a:pt x="377" y="1598"/>
                    <a:pt x="398" y="1595"/>
                    <a:pt x="420" y="1589"/>
                  </a:cubicBezTo>
                  <a:cubicBezTo>
                    <a:pt x="1428" y="1307"/>
                    <a:pt x="2436" y="1105"/>
                    <a:pt x="3485" y="1024"/>
                  </a:cubicBezTo>
                  <a:cubicBezTo>
                    <a:pt x="6383" y="654"/>
                    <a:pt x="9309" y="480"/>
                    <a:pt x="12240" y="480"/>
                  </a:cubicBezTo>
                  <a:cubicBezTo>
                    <a:pt x="12817" y="480"/>
                    <a:pt x="13394" y="487"/>
                    <a:pt x="13970" y="500"/>
                  </a:cubicBezTo>
                  <a:cubicBezTo>
                    <a:pt x="17197" y="540"/>
                    <a:pt x="20463" y="702"/>
                    <a:pt x="23690" y="944"/>
                  </a:cubicBezTo>
                  <a:cubicBezTo>
                    <a:pt x="23702" y="945"/>
                    <a:pt x="23713" y="946"/>
                    <a:pt x="23724" y="946"/>
                  </a:cubicBezTo>
                  <a:cubicBezTo>
                    <a:pt x="24012" y="946"/>
                    <a:pt x="24000" y="458"/>
                    <a:pt x="23690" y="419"/>
                  </a:cubicBezTo>
                  <a:cubicBezTo>
                    <a:pt x="20201" y="145"/>
                    <a:pt x="16712" y="1"/>
                    <a:pt x="1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22"/>
          <p:cNvSpPr txBox="1">
            <a:spLocks noGrp="1"/>
          </p:cNvSpPr>
          <p:nvPr>
            <p:ph type="title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32"/>
          <p:cNvGrpSpPr/>
          <p:nvPr/>
        </p:nvGrpSpPr>
        <p:grpSpPr>
          <a:xfrm flipH="1">
            <a:off x="6322108" y="-963931"/>
            <a:ext cx="3577375" cy="4171622"/>
            <a:chOff x="-664267" y="-780406"/>
            <a:chExt cx="3577375" cy="4171622"/>
          </a:xfrm>
        </p:grpSpPr>
        <p:sp>
          <p:nvSpPr>
            <p:cNvPr id="1254" name="Google Shape;1254;p32"/>
            <p:cNvSpPr/>
            <p:nvPr/>
          </p:nvSpPr>
          <p:spPr>
            <a:xfrm rot="-9527801">
              <a:off x="-112352" y="-452067"/>
              <a:ext cx="2473547" cy="3514945"/>
            </a:xfrm>
            <a:custGeom>
              <a:avLst/>
              <a:gdLst/>
              <a:ahLst/>
              <a:cxnLst/>
              <a:rect l="l" t="t" r="r" b="b"/>
              <a:pathLst>
                <a:path w="72513" h="103042" extrusionOk="0">
                  <a:moveTo>
                    <a:pt x="56380" y="1"/>
                  </a:moveTo>
                  <a:cubicBezTo>
                    <a:pt x="45008" y="20044"/>
                    <a:pt x="21415" y="28675"/>
                    <a:pt x="9679" y="48436"/>
                  </a:cubicBezTo>
                  <a:cubicBezTo>
                    <a:pt x="1" y="64648"/>
                    <a:pt x="444" y="87273"/>
                    <a:pt x="10728" y="103042"/>
                  </a:cubicBezTo>
                  <a:lnTo>
                    <a:pt x="22504" y="99815"/>
                  </a:lnTo>
                  <a:cubicBezTo>
                    <a:pt x="21496" y="98323"/>
                    <a:pt x="21657" y="96266"/>
                    <a:pt x="21940" y="94451"/>
                  </a:cubicBezTo>
                  <a:cubicBezTo>
                    <a:pt x="23391" y="86144"/>
                    <a:pt x="27908" y="78562"/>
                    <a:pt x="34240" y="73682"/>
                  </a:cubicBezTo>
                  <a:cubicBezTo>
                    <a:pt x="43556" y="66584"/>
                    <a:pt x="56138" y="65495"/>
                    <a:pt x="64608" y="57268"/>
                  </a:cubicBezTo>
                  <a:cubicBezTo>
                    <a:pt x="68721" y="53235"/>
                    <a:pt x="71463" y="47992"/>
                    <a:pt x="72512" y="42346"/>
                  </a:cubicBezTo>
                  <a:lnTo>
                    <a:pt x="5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 rot="-9527801">
              <a:off x="1067809" y="1094508"/>
              <a:ext cx="16544" cy="9688"/>
            </a:xfrm>
            <a:custGeom>
              <a:avLst/>
              <a:gdLst/>
              <a:ahLst/>
              <a:cxnLst/>
              <a:rect l="l" t="t" r="r" b="b"/>
              <a:pathLst>
                <a:path w="485" h="284" extrusionOk="0">
                  <a:moveTo>
                    <a:pt x="445" y="1"/>
                  </a:moveTo>
                  <a:lnTo>
                    <a:pt x="324" y="41"/>
                  </a:lnTo>
                  <a:cubicBezTo>
                    <a:pt x="283" y="41"/>
                    <a:pt x="253" y="31"/>
                    <a:pt x="218" y="31"/>
                  </a:cubicBezTo>
                  <a:cubicBezTo>
                    <a:pt x="182" y="31"/>
                    <a:pt x="142" y="41"/>
                    <a:pt x="82" y="81"/>
                  </a:cubicBezTo>
                  <a:lnTo>
                    <a:pt x="82" y="122"/>
                  </a:lnTo>
                  <a:lnTo>
                    <a:pt x="1" y="162"/>
                  </a:lnTo>
                  <a:cubicBezTo>
                    <a:pt x="1" y="202"/>
                    <a:pt x="41" y="243"/>
                    <a:pt x="82" y="283"/>
                  </a:cubicBezTo>
                  <a:lnTo>
                    <a:pt x="283" y="283"/>
                  </a:lnTo>
                  <a:cubicBezTo>
                    <a:pt x="404" y="243"/>
                    <a:pt x="485" y="122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 rot="-9527801">
              <a:off x="1469052" y="1387158"/>
              <a:ext cx="15180" cy="10199"/>
            </a:xfrm>
            <a:custGeom>
              <a:avLst/>
              <a:gdLst/>
              <a:ahLst/>
              <a:cxnLst/>
              <a:rect l="l" t="t" r="r" b="b"/>
              <a:pathLst>
                <a:path w="445" h="299" extrusionOk="0">
                  <a:moveTo>
                    <a:pt x="251" y="1"/>
                  </a:moveTo>
                  <a:cubicBezTo>
                    <a:pt x="222" y="1"/>
                    <a:pt x="192" y="6"/>
                    <a:pt x="162" y="16"/>
                  </a:cubicBezTo>
                  <a:cubicBezTo>
                    <a:pt x="121" y="16"/>
                    <a:pt x="81" y="56"/>
                    <a:pt x="41" y="97"/>
                  </a:cubicBezTo>
                  <a:cubicBezTo>
                    <a:pt x="0" y="177"/>
                    <a:pt x="0" y="258"/>
                    <a:pt x="0" y="298"/>
                  </a:cubicBezTo>
                  <a:lnTo>
                    <a:pt x="162" y="258"/>
                  </a:lnTo>
                  <a:cubicBezTo>
                    <a:pt x="162" y="258"/>
                    <a:pt x="198" y="276"/>
                    <a:pt x="245" y="276"/>
                  </a:cubicBezTo>
                  <a:cubicBezTo>
                    <a:pt x="269" y="276"/>
                    <a:pt x="296" y="272"/>
                    <a:pt x="323" y="258"/>
                  </a:cubicBezTo>
                  <a:cubicBezTo>
                    <a:pt x="323" y="258"/>
                    <a:pt x="323" y="218"/>
                    <a:pt x="323" y="218"/>
                  </a:cubicBezTo>
                  <a:lnTo>
                    <a:pt x="444" y="137"/>
                  </a:lnTo>
                  <a:cubicBezTo>
                    <a:pt x="414" y="46"/>
                    <a:pt x="33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 rot="-9527801">
              <a:off x="1386086" y="423441"/>
              <a:ext cx="19273" cy="15726"/>
            </a:xfrm>
            <a:custGeom>
              <a:avLst/>
              <a:gdLst/>
              <a:ahLst/>
              <a:cxnLst/>
              <a:rect l="l" t="t" r="r" b="b"/>
              <a:pathLst>
                <a:path w="565" h="461" extrusionOk="0">
                  <a:moveTo>
                    <a:pt x="284" y="0"/>
                  </a:moveTo>
                  <a:cubicBezTo>
                    <a:pt x="215" y="0"/>
                    <a:pt x="138" y="29"/>
                    <a:pt x="81" y="57"/>
                  </a:cubicBezTo>
                  <a:lnTo>
                    <a:pt x="0" y="218"/>
                  </a:lnTo>
                  <a:lnTo>
                    <a:pt x="81" y="380"/>
                  </a:lnTo>
                  <a:lnTo>
                    <a:pt x="242" y="460"/>
                  </a:lnTo>
                  <a:cubicBezTo>
                    <a:pt x="323" y="420"/>
                    <a:pt x="363" y="380"/>
                    <a:pt x="403" y="339"/>
                  </a:cubicBezTo>
                  <a:cubicBezTo>
                    <a:pt x="484" y="339"/>
                    <a:pt x="524" y="299"/>
                    <a:pt x="565" y="218"/>
                  </a:cubicBezTo>
                  <a:lnTo>
                    <a:pt x="444" y="17"/>
                  </a:lnTo>
                  <a:lnTo>
                    <a:pt x="363" y="17"/>
                  </a:lnTo>
                  <a:cubicBezTo>
                    <a:pt x="339" y="5"/>
                    <a:pt x="312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 rot="-9527801">
              <a:off x="2017466" y="332224"/>
              <a:ext cx="17909" cy="16067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283" y="0"/>
                  </a:moveTo>
                  <a:cubicBezTo>
                    <a:pt x="122" y="0"/>
                    <a:pt x="1" y="162"/>
                    <a:pt x="41" y="363"/>
                  </a:cubicBezTo>
                  <a:lnTo>
                    <a:pt x="122" y="444"/>
                  </a:lnTo>
                  <a:cubicBezTo>
                    <a:pt x="155" y="461"/>
                    <a:pt x="202" y="471"/>
                    <a:pt x="252" y="471"/>
                  </a:cubicBezTo>
                  <a:cubicBezTo>
                    <a:pt x="322" y="471"/>
                    <a:pt x="397" y="451"/>
                    <a:pt x="444" y="404"/>
                  </a:cubicBezTo>
                  <a:cubicBezTo>
                    <a:pt x="525" y="323"/>
                    <a:pt x="525" y="242"/>
                    <a:pt x="525" y="202"/>
                  </a:cubicBezTo>
                  <a:lnTo>
                    <a:pt x="404" y="81"/>
                  </a:lnTo>
                  <a:lnTo>
                    <a:pt x="444" y="8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 rot="-9527801">
              <a:off x="1934750" y="616557"/>
              <a:ext cx="22070" cy="26641"/>
            </a:xfrm>
            <a:custGeom>
              <a:avLst/>
              <a:gdLst/>
              <a:ahLst/>
              <a:cxnLst/>
              <a:rect l="l" t="t" r="r" b="b"/>
              <a:pathLst>
                <a:path w="647" h="781" extrusionOk="0">
                  <a:moveTo>
                    <a:pt x="347" y="1"/>
                  </a:moveTo>
                  <a:cubicBezTo>
                    <a:pt x="322" y="1"/>
                    <a:pt x="300" y="5"/>
                    <a:pt x="283" y="14"/>
                  </a:cubicBezTo>
                  <a:lnTo>
                    <a:pt x="203" y="14"/>
                  </a:lnTo>
                  <a:lnTo>
                    <a:pt x="82" y="94"/>
                  </a:lnTo>
                  <a:lnTo>
                    <a:pt x="41" y="175"/>
                  </a:lnTo>
                  <a:cubicBezTo>
                    <a:pt x="1" y="256"/>
                    <a:pt x="1" y="377"/>
                    <a:pt x="41" y="498"/>
                  </a:cubicBezTo>
                  <a:cubicBezTo>
                    <a:pt x="82" y="619"/>
                    <a:pt x="243" y="740"/>
                    <a:pt x="364" y="780"/>
                  </a:cubicBezTo>
                  <a:lnTo>
                    <a:pt x="525" y="699"/>
                  </a:lnTo>
                  <a:lnTo>
                    <a:pt x="646" y="538"/>
                  </a:lnTo>
                  <a:lnTo>
                    <a:pt x="646" y="336"/>
                  </a:lnTo>
                  <a:lnTo>
                    <a:pt x="646" y="296"/>
                  </a:lnTo>
                  <a:cubicBezTo>
                    <a:pt x="582" y="72"/>
                    <a:pt x="442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 rot="-9527801">
              <a:off x="1761762" y="482213"/>
              <a:ext cx="12417" cy="14020"/>
            </a:xfrm>
            <a:custGeom>
              <a:avLst/>
              <a:gdLst/>
              <a:ahLst/>
              <a:cxnLst/>
              <a:rect l="l" t="t" r="r" b="b"/>
              <a:pathLst>
                <a:path w="364" h="411" extrusionOk="0">
                  <a:moveTo>
                    <a:pt x="172" y="1"/>
                  </a:moveTo>
                  <a:cubicBezTo>
                    <a:pt x="156" y="1"/>
                    <a:pt x="140" y="3"/>
                    <a:pt x="122" y="7"/>
                  </a:cubicBezTo>
                  <a:lnTo>
                    <a:pt x="82" y="88"/>
                  </a:lnTo>
                  <a:lnTo>
                    <a:pt x="1" y="249"/>
                  </a:lnTo>
                  <a:cubicBezTo>
                    <a:pt x="1" y="290"/>
                    <a:pt x="41" y="370"/>
                    <a:pt x="122" y="410"/>
                  </a:cubicBezTo>
                  <a:cubicBezTo>
                    <a:pt x="203" y="410"/>
                    <a:pt x="243" y="410"/>
                    <a:pt x="324" y="370"/>
                  </a:cubicBezTo>
                  <a:lnTo>
                    <a:pt x="364" y="209"/>
                  </a:lnTo>
                  <a:lnTo>
                    <a:pt x="364" y="169"/>
                  </a:lnTo>
                  <a:cubicBezTo>
                    <a:pt x="364" y="133"/>
                    <a:pt x="300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 rot="-9527801">
              <a:off x="1623811" y="262326"/>
              <a:ext cx="13781" cy="16544"/>
            </a:xfrm>
            <a:custGeom>
              <a:avLst/>
              <a:gdLst/>
              <a:ahLst/>
              <a:cxnLst/>
              <a:rect l="l" t="t" r="r" b="b"/>
              <a:pathLst>
                <a:path w="404" h="485" extrusionOk="0">
                  <a:moveTo>
                    <a:pt x="121" y="1"/>
                  </a:moveTo>
                  <a:lnTo>
                    <a:pt x="0" y="202"/>
                  </a:lnTo>
                  <a:cubicBezTo>
                    <a:pt x="0" y="243"/>
                    <a:pt x="41" y="323"/>
                    <a:pt x="81" y="364"/>
                  </a:cubicBezTo>
                  <a:lnTo>
                    <a:pt x="202" y="485"/>
                  </a:lnTo>
                  <a:cubicBezTo>
                    <a:pt x="283" y="444"/>
                    <a:pt x="323" y="404"/>
                    <a:pt x="363" y="323"/>
                  </a:cubicBezTo>
                  <a:cubicBezTo>
                    <a:pt x="404" y="283"/>
                    <a:pt x="404" y="162"/>
                    <a:pt x="363" y="122"/>
                  </a:cubicBezTo>
                  <a:lnTo>
                    <a:pt x="363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 rot="-9527801">
              <a:off x="2103455" y="512951"/>
              <a:ext cx="13781" cy="16885"/>
            </a:xfrm>
            <a:custGeom>
              <a:avLst/>
              <a:gdLst/>
              <a:ahLst/>
              <a:cxnLst/>
              <a:rect l="l" t="t" r="r" b="b"/>
              <a:pathLst>
                <a:path w="404" h="495" extrusionOk="0">
                  <a:moveTo>
                    <a:pt x="243" y="0"/>
                  </a:moveTo>
                  <a:cubicBezTo>
                    <a:pt x="162" y="0"/>
                    <a:pt x="81" y="41"/>
                    <a:pt x="41" y="121"/>
                  </a:cubicBezTo>
                  <a:cubicBezTo>
                    <a:pt x="41" y="202"/>
                    <a:pt x="1" y="283"/>
                    <a:pt x="41" y="323"/>
                  </a:cubicBezTo>
                  <a:cubicBezTo>
                    <a:pt x="74" y="422"/>
                    <a:pt x="162" y="495"/>
                    <a:pt x="259" y="495"/>
                  </a:cubicBezTo>
                  <a:cubicBezTo>
                    <a:pt x="280" y="495"/>
                    <a:pt x="302" y="491"/>
                    <a:pt x="323" y="484"/>
                  </a:cubicBezTo>
                  <a:lnTo>
                    <a:pt x="404" y="363"/>
                  </a:lnTo>
                  <a:lnTo>
                    <a:pt x="404" y="323"/>
                  </a:lnTo>
                  <a:cubicBezTo>
                    <a:pt x="404" y="242"/>
                    <a:pt x="404" y="162"/>
                    <a:pt x="404" y="121"/>
                  </a:cubicBezTo>
                  <a:cubicBezTo>
                    <a:pt x="404" y="81"/>
                    <a:pt x="364" y="81"/>
                    <a:pt x="364" y="4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 rot="-9527801">
              <a:off x="1245107" y="1351949"/>
              <a:ext cx="13781" cy="17909"/>
            </a:xfrm>
            <a:custGeom>
              <a:avLst/>
              <a:gdLst/>
              <a:ahLst/>
              <a:cxnLst/>
              <a:rect l="l" t="t" r="r" b="b"/>
              <a:pathLst>
                <a:path w="404" h="525" extrusionOk="0">
                  <a:moveTo>
                    <a:pt x="202" y="1"/>
                  </a:moveTo>
                  <a:lnTo>
                    <a:pt x="81" y="162"/>
                  </a:lnTo>
                  <a:cubicBezTo>
                    <a:pt x="81" y="162"/>
                    <a:pt x="81" y="202"/>
                    <a:pt x="41" y="202"/>
                  </a:cubicBezTo>
                  <a:cubicBezTo>
                    <a:pt x="0" y="283"/>
                    <a:pt x="0" y="364"/>
                    <a:pt x="0" y="444"/>
                  </a:cubicBezTo>
                  <a:lnTo>
                    <a:pt x="162" y="525"/>
                  </a:lnTo>
                  <a:cubicBezTo>
                    <a:pt x="323" y="444"/>
                    <a:pt x="404" y="283"/>
                    <a:pt x="363" y="122"/>
                  </a:cubicBezTo>
                  <a:cubicBezTo>
                    <a:pt x="323" y="41"/>
                    <a:pt x="283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 rot="-9527801">
              <a:off x="1651070" y="1318561"/>
              <a:ext cx="42674" cy="35783"/>
            </a:xfrm>
            <a:custGeom>
              <a:avLst/>
              <a:gdLst/>
              <a:ahLst/>
              <a:cxnLst/>
              <a:rect l="l" t="t" r="r" b="b"/>
              <a:pathLst>
                <a:path w="1251" h="1049" extrusionOk="0">
                  <a:moveTo>
                    <a:pt x="534" y="1"/>
                  </a:moveTo>
                  <a:cubicBezTo>
                    <a:pt x="422" y="1"/>
                    <a:pt x="291" y="38"/>
                    <a:pt x="202" y="97"/>
                  </a:cubicBezTo>
                  <a:cubicBezTo>
                    <a:pt x="81" y="218"/>
                    <a:pt x="0" y="379"/>
                    <a:pt x="41" y="581"/>
                  </a:cubicBezTo>
                  <a:lnTo>
                    <a:pt x="121" y="742"/>
                  </a:lnTo>
                  <a:lnTo>
                    <a:pt x="242" y="863"/>
                  </a:lnTo>
                  <a:lnTo>
                    <a:pt x="363" y="944"/>
                  </a:lnTo>
                  <a:lnTo>
                    <a:pt x="404" y="944"/>
                  </a:lnTo>
                  <a:cubicBezTo>
                    <a:pt x="506" y="1021"/>
                    <a:pt x="624" y="1049"/>
                    <a:pt x="739" y="1049"/>
                  </a:cubicBezTo>
                  <a:cubicBezTo>
                    <a:pt x="804" y="1049"/>
                    <a:pt x="869" y="1039"/>
                    <a:pt x="928" y="1025"/>
                  </a:cubicBezTo>
                  <a:cubicBezTo>
                    <a:pt x="1089" y="944"/>
                    <a:pt x="1210" y="823"/>
                    <a:pt x="1251" y="662"/>
                  </a:cubicBezTo>
                  <a:lnTo>
                    <a:pt x="1170" y="339"/>
                  </a:lnTo>
                  <a:lnTo>
                    <a:pt x="1049" y="218"/>
                  </a:lnTo>
                  <a:lnTo>
                    <a:pt x="1049" y="178"/>
                  </a:lnTo>
                  <a:cubicBezTo>
                    <a:pt x="968" y="57"/>
                    <a:pt x="807" y="16"/>
                    <a:pt x="646" y="16"/>
                  </a:cubicBezTo>
                  <a:cubicBezTo>
                    <a:pt x="613" y="6"/>
                    <a:pt x="575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 rot="-9527801">
              <a:off x="1347731" y="1099884"/>
              <a:ext cx="23435" cy="25140"/>
            </a:xfrm>
            <a:custGeom>
              <a:avLst/>
              <a:gdLst/>
              <a:ahLst/>
              <a:cxnLst/>
              <a:rect l="l" t="t" r="r" b="b"/>
              <a:pathLst>
                <a:path w="687" h="737" extrusionOk="0">
                  <a:moveTo>
                    <a:pt x="283" y="0"/>
                  </a:moveTo>
                  <a:lnTo>
                    <a:pt x="202" y="41"/>
                  </a:lnTo>
                  <a:lnTo>
                    <a:pt x="122" y="81"/>
                  </a:lnTo>
                  <a:lnTo>
                    <a:pt x="81" y="162"/>
                  </a:lnTo>
                  <a:lnTo>
                    <a:pt x="41" y="202"/>
                  </a:lnTo>
                  <a:cubicBezTo>
                    <a:pt x="1" y="323"/>
                    <a:pt x="1" y="404"/>
                    <a:pt x="41" y="525"/>
                  </a:cubicBezTo>
                  <a:cubicBezTo>
                    <a:pt x="75" y="658"/>
                    <a:pt x="191" y="737"/>
                    <a:pt x="322" y="737"/>
                  </a:cubicBezTo>
                  <a:cubicBezTo>
                    <a:pt x="349" y="737"/>
                    <a:pt x="376" y="733"/>
                    <a:pt x="404" y="726"/>
                  </a:cubicBezTo>
                  <a:lnTo>
                    <a:pt x="525" y="686"/>
                  </a:lnTo>
                  <a:lnTo>
                    <a:pt x="646" y="444"/>
                  </a:lnTo>
                  <a:cubicBezTo>
                    <a:pt x="686" y="363"/>
                    <a:pt x="686" y="283"/>
                    <a:pt x="646" y="202"/>
                  </a:cubicBezTo>
                  <a:lnTo>
                    <a:pt x="606" y="121"/>
                  </a:lnTo>
                  <a:lnTo>
                    <a:pt x="525" y="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 rot="-9527801">
              <a:off x="2026810" y="1372567"/>
              <a:ext cx="23435" cy="25686"/>
            </a:xfrm>
            <a:custGeom>
              <a:avLst/>
              <a:gdLst/>
              <a:ahLst/>
              <a:cxnLst/>
              <a:rect l="l" t="t" r="r" b="b"/>
              <a:pathLst>
                <a:path w="687" h="753" extrusionOk="0">
                  <a:moveTo>
                    <a:pt x="375" y="0"/>
                  </a:moveTo>
                  <a:cubicBezTo>
                    <a:pt x="304" y="0"/>
                    <a:pt x="233" y="20"/>
                    <a:pt x="162" y="67"/>
                  </a:cubicBezTo>
                  <a:lnTo>
                    <a:pt x="122" y="147"/>
                  </a:lnTo>
                  <a:lnTo>
                    <a:pt x="1" y="309"/>
                  </a:lnTo>
                  <a:lnTo>
                    <a:pt x="1" y="430"/>
                  </a:lnTo>
                  <a:cubicBezTo>
                    <a:pt x="41" y="591"/>
                    <a:pt x="202" y="752"/>
                    <a:pt x="404" y="752"/>
                  </a:cubicBezTo>
                  <a:lnTo>
                    <a:pt x="485" y="752"/>
                  </a:lnTo>
                  <a:lnTo>
                    <a:pt x="606" y="712"/>
                  </a:lnTo>
                  <a:lnTo>
                    <a:pt x="646" y="631"/>
                  </a:lnTo>
                  <a:cubicBezTo>
                    <a:pt x="686" y="510"/>
                    <a:pt x="686" y="389"/>
                    <a:pt x="646" y="268"/>
                  </a:cubicBezTo>
                  <a:cubicBezTo>
                    <a:pt x="646" y="188"/>
                    <a:pt x="565" y="67"/>
                    <a:pt x="525" y="26"/>
                  </a:cubicBezTo>
                  <a:cubicBezTo>
                    <a:pt x="475" y="10"/>
                    <a:pt x="425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 rot="-9527801">
              <a:off x="2035269" y="1138251"/>
              <a:ext cx="23401" cy="24799"/>
            </a:xfrm>
            <a:custGeom>
              <a:avLst/>
              <a:gdLst/>
              <a:ahLst/>
              <a:cxnLst/>
              <a:rect l="l" t="t" r="r" b="b"/>
              <a:pathLst>
                <a:path w="686" h="727" extrusionOk="0">
                  <a:moveTo>
                    <a:pt x="242" y="0"/>
                  </a:moveTo>
                  <a:lnTo>
                    <a:pt x="162" y="81"/>
                  </a:lnTo>
                  <a:lnTo>
                    <a:pt x="41" y="242"/>
                  </a:lnTo>
                  <a:cubicBezTo>
                    <a:pt x="0" y="323"/>
                    <a:pt x="0" y="404"/>
                    <a:pt x="41" y="444"/>
                  </a:cubicBezTo>
                  <a:lnTo>
                    <a:pt x="81" y="565"/>
                  </a:lnTo>
                  <a:lnTo>
                    <a:pt x="283" y="686"/>
                  </a:lnTo>
                  <a:cubicBezTo>
                    <a:pt x="323" y="726"/>
                    <a:pt x="363" y="726"/>
                    <a:pt x="444" y="726"/>
                  </a:cubicBezTo>
                  <a:lnTo>
                    <a:pt x="524" y="646"/>
                  </a:lnTo>
                  <a:lnTo>
                    <a:pt x="686" y="444"/>
                  </a:lnTo>
                  <a:cubicBezTo>
                    <a:pt x="686" y="363"/>
                    <a:pt x="686" y="323"/>
                    <a:pt x="686" y="242"/>
                  </a:cubicBezTo>
                  <a:lnTo>
                    <a:pt x="605" y="16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 rot="-9527801">
              <a:off x="1361634" y="1227433"/>
              <a:ext cx="24799" cy="25686"/>
            </a:xfrm>
            <a:custGeom>
              <a:avLst/>
              <a:gdLst/>
              <a:ahLst/>
              <a:cxnLst/>
              <a:rect l="l" t="t" r="r" b="b"/>
              <a:pathLst>
                <a:path w="727" h="753" extrusionOk="0">
                  <a:moveTo>
                    <a:pt x="323" y="0"/>
                  </a:moveTo>
                  <a:lnTo>
                    <a:pt x="202" y="40"/>
                  </a:lnTo>
                  <a:lnTo>
                    <a:pt x="121" y="121"/>
                  </a:lnTo>
                  <a:lnTo>
                    <a:pt x="41" y="282"/>
                  </a:lnTo>
                  <a:cubicBezTo>
                    <a:pt x="0" y="363"/>
                    <a:pt x="0" y="403"/>
                    <a:pt x="41" y="484"/>
                  </a:cubicBezTo>
                  <a:lnTo>
                    <a:pt x="81" y="605"/>
                  </a:lnTo>
                  <a:lnTo>
                    <a:pt x="283" y="726"/>
                  </a:lnTo>
                  <a:cubicBezTo>
                    <a:pt x="333" y="743"/>
                    <a:pt x="383" y="753"/>
                    <a:pt x="430" y="753"/>
                  </a:cubicBezTo>
                  <a:cubicBezTo>
                    <a:pt x="497" y="753"/>
                    <a:pt x="558" y="733"/>
                    <a:pt x="605" y="686"/>
                  </a:cubicBezTo>
                  <a:lnTo>
                    <a:pt x="646" y="605"/>
                  </a:lnTo>
                  <a:lnTo>
                    <a:pt x="726" y="444"/>
                  </a:lnTo>
                  <a:lnTo>
                    <a:pt x="726" y="323"/>
                  </a:lnTo>
                  <a:lnTo>
                    <a:pt x="646" y="161"/>
                  </a:lnTo>
                  <a:lnTo>
                    <a:pt x="565" y="8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 rot="-9527801">
              <a:off x="1359652" y="1561676"/>
              <a:ext cx="13781" cy="19682"/>
            </a:xfrm>
            <a:custGeom>
              <a:avLst/>
              <a:gdLst/>
              <a:ahLst/>
              <a:cxnLst/>
              <a:rect l="l" t="t" r="r" b="b"/>
              <a:pathLst>
                <a:path w="404" h="577" extrusionOk="0">
                  <a:moveTo>
                    <a:pt x="246" y="1"/>
                  </a:moveTo>
                  <a:cubicBezTo>
                    <a:pt x="232" y="1"/>
                    <a:pt x="217" y="4"/>
                    <a:pt x="202" y="11"/>
                  </a:cubicBezTo>
                  <a:lnTo>
                    <a:pt x="122" y="213"/>
                  </a:lnTo>
                  <a:cubicBezTo>
                    <a:pt x="41" y="253"/>
                    <a:pt x="1" y="334"/>
                    <a:pt x="1" y="455"/>
                  </a:cubicBezTo>
                  <a:lnTo>
                    <a:pt x="162" y="576"/>
                  </a:lnTo>
                  <a:cubicBezTo>
                    <a:pt x="162" y="556"/>
                    <a:pt x="172" y="546"/>
                    <a:pt x="187" y="546"/>
                  </a:cubicBezTo>
                  <a:cubicBezTo>
                    <a:pt x="202" y="546"/>
                    <a:pt x="222" y="556"/>
                    <a:pt x="243" y="576"/>
                  </a:cubicBezTo>
                  <a:lnTo>
                    <a:pt x="404" y="415"/>
                  </a:lnTo>
                  <a:cubicBezTo>
                    <a:pt x="404" y="374"/>
                    <a:pt x="404" y="374"/>
                    <a:pt x="404" y="334"/>
                  </a:cubicBezTo>
                  <a:cubicBezTo>
                    <a:pt x="404" y="253"/>
                    <a:pt x="404" y="173"/>
                    <a:pt x="404" y="132"/>
                  </a:cubicBezTo>
                  <a:cubicBezTo>
                    <a:pt x="371" y="67"/>
                    <a:pt x="311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 rot="-9527801">
              <a:off x="1565233" y="1589795"/>
              <a:ext cx="16544" cy="14702"/>
            </a:xfrm>
            <a:custGeom>
              <a:avLst/>
              <a:gdLst/>
              <a:ahLst/>
              <a:cxnLst/>
              <a:rect l="l" t="t" r="r" b="b"/>
              <a:pathLst>
                <a:path w="485" h="431" extrusionOk="0">
                  <a:moveTo>
                    <a:pt x="212" y="1"/>
                  </a:moveTo>
                  <a:cubicBezTo>
                    <a:pt x="155" y="1"/>
                    <a:pt x="98" y="29"/>
                    <a:pt x="41" y="58"/>
                  </a:cubicBezTo>
                  <a:lnTo>
                    <a:pt x="1" y="179"/>
                  </a:lnTo>
                  <a:cubicBezTo>
                    <a:pt x="35" y="347"/>
                    <a:pt x="124" y="431"/>
                    <a:pt x="223" y="431"/>
                  </a:cubicBezTo>
                  <a:cubicBezTo>
                    <a:pt x="243" y="431"/>
                    <a:pt x="263" y="427"/>
                    <a:pt x="283" y="421"/>
                  </a:cubicBezTo>
                  <a:cubicBezTo>
                    <a:pt x="404" y="340"/>
                    <a:pt x="485" y="219"/>
                    <a:pt x="445" y="98"/>
                  </a:cubicBezTo>
                  <a:lnTo>
                    <a:pt x="324" y="17"/>
                  </a:lnTo>
                  <a:lnTo>
                    <a:pt x="283" y="17"/>
                  </a:lnTo>
                  <a:cubicBezTo>
                    <a:pt x="260" y="5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 rot="-9527801">
              <a:off x="1704325" y="1438955"/>
              <a:ext cx="28927" cy="27528"/>
            </a:xfrm>
            <a:custGeom>
              <a:avLst/>
              <a:gdLst/>
              <a:ahLst/>
              <a:cxnLst/>
              <a:rect l="l" t="t" r="r" b="b"/>
              <a:pathLst>
                <a:path w="848" h="807" extrusionOk="0">
                  <a:moveTo>
                    <a:pt x="444" y="0"/>
                  </a:moveTo>
                  <a:lnTo>
                    <a:pt x="323" y="41"/>
                  </a:lnTo>
                  <a:cubicBezTo>
                    <a:pt x="122" y="81"/>
                    <a:pt x="1" y="242"/>
                    <a:pt x="1" y="444"/>
                  </a:cubicBezTo>
                  <a:lnTo>
                    <a:pt x="81" y="565"/>
                  </a:lnTo>
                  <a:lnTo>
                    <a:pt x="122" y="605"/>
                  </a:lnTo>
                  <a:cubicBezTo>
                    <a:pt x="202" y="726"/>
                    <a:pt x="323" y="807"/>
                    <a:pt x="485" y="807"/>
                  </a:cubicBezTo>
                  <a:lnTo>
                    <a:pt x="565" y="767"/>
                  </a:lnTo>
                  <a:lnTo>
                    <a:pt x="646" y="686"/>
                  </a:lnTo>
                  <a:cubicBezTo>
                    <a:pt x="807" y="605"/>
                    <a:pt x="848" y="404"/>
                    <a:pt x="767" y="242"/>
                  </a:cubicBezTo>
                  <a:cubicBezTo>
                    <a:pt x="767" y="162"/>
                    <a:pt x="727" y="121"/>
                    <a:pt x="646" y="41"/>
                  </a:cubicBezTo>
                  <a:lnTo>
                    <a:pt x="565" y="41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 rot="-9527801">
              <a:off x="1583564" y="1460904"/>
              <a:ext cx="26164" cy="27562"/>
            </a:xfrm>
            <a:custGeom>
              <a:avLst/>
              <a:gdLst/>
              <a:ahLst/>
              <a:cxnLst/>
              <a:rect l="l" t="t" r="r" b="b"/>
              <a:pathLst>
                <a:path w="767" h="808" extrusionOk="0">
                  <a:moveTo>
                    <a:pt x="323" y="1"/>
                  </a:moveTo>
                  <a:cubicBezTo>
                    <a:pt x="121" y="122"/>
                    <a:pt x="0" y="324"/>
                    <a:pt x="0" y="525"/>
                  </a:cubicBezTo>
                  <a:lnTo>
                    <a:pt x="41" y="687"/>
                  </a:lnTo>
                  <a:lnTo>
                    <a:pt x="202" y="807"/>
                  </a:lnTo>
                  <a:lnTo>
                    <a:pt x="323" y="807"/>
                  </a:lnTo>
                  <a:cubicBezTo>
                    <a:pt x="484" y="767"/>
                    <a:pt x="646" y="687"/>
                    <a:pt x="726" y="525"/>
                  </a:cubicBezTo>
                  <a:cubicBezTo>
                    <a:pt x="767" y="445"/>
                    <a:pt x="767" y="324"/>
                    <a:pt x="726" y="203"/>
                  </a:cubicBezTo>
                  <a:cubicBezTo>
                    <a:pt x="686" y="162"/>
                    <a:pt x="686" y="162"/>
                    <a:pt x="686" y="122"/>
                  </a:cubicBezTo>
                  <a:lnTo>
                    <a:pt x="605" y="41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 rot="-9527801">
              <a:off x="1857953" y="1560406"/>
              <a:ext cx="15180" cy="16885"/>
            </a:xfrm>
            <a:custGeom>
              <a:avLst/>
              <a:gdLst/>
              <a:ahLst/>
              <a:cxnLst/>
              <a:rect l="l" t="t" r="r" b="b"/>
              <a:pathLst>
                <a:path w="445" h="495" extrusionOk="0">
                  <a:moveTo>
                    <a:pt x="224" y="0"/>
                  </a:moveTo>
                  <a:cubicBezTo>
                    <a:pt x="203" y="0"/>
                    <a:pt x="183" y="4"/>
                    <a:pt x="162" y="11"/>
                  </a:cubicBezTo>
                  <a:lnTo>
                    <a:pt x="41" y="212"/>
                  </a:lnTo>
                  <a:cubicBezTo>
                    <a:pt x="41" y="253"/>
                    <a:pt x="0" y="293"/>
                    <a:pt x="0" y="373"/>
                  </a:cubicBezTo>
                  <a:lnTo>
                    <a:pt x="121" y="494"/>
                  </a:lnTo>
                  <a:lnTo>
                    <a:pt x="162" y="494"/>
                  </a:lnTo>
                  <a:cubicBezTo>
                    <a:pt x="242" y="494"/>
                    <a:pt x="323" y="494"/>
                    <a:pt x="404" y="454"/>
                  </a:cubicBezTo>
                  <a:lnTo>
                    <a:pt x="444" y="293"/>
                  </a:lnTo>
                  <a:lnTo>
                    <a:pt x="444" y="212"/>
                  </a:lnTo>
                  <a:cubicBezTo>
                    <a:pt x="411" y="79"/>
                    <a:pt x="322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 rot="-9527801">
              <a:off x="1537989" y="815669"/>
              <a:ext cx="39911" cy="49428"/>
            </a:xfrm>
            <a:custGeom>
              <a:avLst/>
              <a:gdLst/>
              <a:ahLst/>
              <a:cxnLst/>
              <a:rect l="l" t="t" r="r" b="b"/>
              <a:pathLst>
                <a:path w="1170" h="1449" extrusionOk="0">
                  <a:moveTo>
                    <a:pt x="701" y="1"/>
                  </a:moveTo>
                  <a:cubicBezTo>
                    <a:pt x="668" y="1"/>
                    <a:pt x="636" y="4"/>
                    <a:pt x="605" y="11"/>
                  </a:cubicBezTo>
                  <a:lnTo>
                    <a:pt x="403" y="172"/>
                  </a:lnTo>
                  <a:lnTo>
                    <a:pt x="323" y="252"/>
                  </a:lnTo>
                  <a:cubicBezTo>
                    <a:pt x="282" y="293"/>
                    <a:pt x="202" y="414"/>
                    <a:pt x="202" y="494"/>
                  </a:cubicBezTo>
                  <a:lnTo>
                    <a:pt x="121" y="615"/>
                  </a:lnTo>
                  <a:lnTo>
                    <a:pt x="40" y="736"/>
                  </a:lnTo>
                  <a:lnTo>
                    <a:pt x="40" y="817"/>
                  </a:lnTo>
                  <a:cubicBezTo>
                    <a:pt x="0" y="898"/>
                    <a:pt x="0" y="978"/>
                    <a:pt x="0" y="1059"/>
                  </a:cubicBezTo>
                  <a:lnTo>
                    <a:pt x="121" y="1301"/>
                  </a:lnTo>
                  <a:lnTo>
                    <a:pt x="282" y="1382"/>
                  </a:lnTo>
                  <a:lnTo>
                    <a:pt x="363" y="1422"/>
                  </a:lnTo>
                  <a:cubicBezTo>
                    <a:pt x="430" y="1439"/>
                    <a:pt x="490" y="1449"/>
                    <a:pt x="546" y="1449"/>
                  </a:cubicBezTo>
                  <a:cubicBezTo>
                    <a:pt x="625" y="1449"/>
                    <a:pt x="695" y="1429"/>
                    <a:pt x="766" y="1382"/>
                  </a:cubicBezTo>
                  <a:lnTo>
                    <a:pt x="887" y="1220"/>
                  </a:lnTo>
                  <a:lnTo>
                    <a:pt x="968" y="1059"/>
                  </a:lnTo>
                  <a:lnTo>
                    <a:pt x="968" y="978"/>
                  </a:lnTo>
                  <a:lnTo>
                    <a:pt x="1089" y="817"/>
                  </a:lnTo>
                  <a:lnTo>
                    <a:pt x="1170" y="656"/>
                  </a:lnTo>
                  <a:lnTo>
                    <a:pt x="1170" y="373"/>
                  </a:lnTo>
                  <a:cubicBezTo>
                    <a:pt x="1067" y="101"/>
                    <a:pt x="879" y="1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 rot="-9527801">
              <a:off x="1736219" y="702689"/>
              <a:ext cx="22070" cy="25891"/>
            </a:xfrm>
            <a:custGeom>
              <a:avLst/>
              <a:gdLst/>
              <a:ahLst/>
              <a:cxnLst/>
              <a:rect l="l" t="t" r="r" b="b"/>
              <a:pathLst>
                <a:path w="647" h="759" extrusionOk="0">
                  <a:moveTo>
                    <a:pt x="348" y="0"/>
                  </a:moveTo>
                  <a:cubicBezTo>
                    <a:pt x="248" y="0"/>
                    <a:pt x="142" y="46"/>
                    <a:pt x="81" y="137"/>
                  </a:cubicBezTo>
                  <a:cubicBezTo>
                    <a:pt x="1" y="217"/>
                    <a:pt x="1" y="379"/>
                    <a:pt x="41" y="500"/>
                  </a:cubicBezTo>
                  <a:cubicBezTo>
                    <a:pt x="81" y="621"/>
                    <a:pt x="162" y="701"/>
                    <a:pt x="243" y="741"/>
                  </a:cubicBezTo>
                  <a:cubicBezTo>
                    <a:pt x="266" y="753"/>
                    <a:pt x="294" y="758"/>
                    <a:pt x="322" y="758"/>
                  </a:cubicBezTo>
                  <a:cubicBezTo>
                    <a:pt x="391" y="758"/>
                    <a:pt x="468" y="730"/>
                    <a:pt x="525" y="701"/>
                  </a:cubicBezTo>
                  <a:lnTo>
                    <a:pt x="565" y="621"/>
                  </a:lnTo>
                  <a:lnTo>
                    <a:pt x="606" y="540"/>
                  </a:lnTo>
                  <a:lnTo>
                    <a:pt x="646" y="419"/>
                  </a:lnTo>
                  <a:lnTo>
                    <a:pt x="646" y="298"/>
                  </a:lnTo>
                  <a:lnTo>
                    <a:pt x="606" y="177"/>
                  </a:lnTo>
                  <a:lnTo>
                    <a:pt x="565" y="137"/>
                  </a:lnTo>
                  <a:lnTo>
                    <a:pt x="485" y="56"/>
                  </a:lnTo>
                  <a:lnTo>
                    <a:pt x="444" y="16"/>
                  </a:lnTo>
                  <a:cubicBezTo>
                    <a:pt x="414" y="5"/>
                    <a:pt x="381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 rot="-9527801">
              <a:off x="1875528" y="835184"/>
              <a:ext cx="39911" cy="42708"/>
            </a:xfrm>
            <a:custGeom>
              <a:avLst/>
              <a:gdLst/>
              <a:ahLst/>
              <a:cxnLst/>
              <a:rect l="l" t="t" r="r" b="b"/>
              <a:pathLst>
                <a:path w="1170" h="1252" extrusionOk="0">
                  <a:moveTo>
                    <a:pt x="525" y="1"/>
                  </a:moveTo>
                  <a:cubicBezTo>
                    <a:pt x="162" y="122"/>
                    <a:pt x="0" y="525"/>
                    <a:pt x="81" y="888"/>
                  </a:cubicBezTo>
                  <a:cubicBezTo>
                    <a:pt x="121" y="969"/>
                    <a:pt x="162" y="1090"/>
                    <a:pt x="242" y="1130"/>
                  </a:cubicBezTo>
                  <a:lnTo>
                    <a:pt x="404" y="1211"/>
                  </a:lnTo>
                  <a:lnTo>
                    <a:pt x="525" y="1251"/>
                  </a:lnTo>
                  <a:lnTo>
                    <a:pt x="686" y="1251"/>
                  </a:lnTo>
                  <a:lnTo>
                    <a:pt x="928" y="1170"/>
                  </a:lnTo>
                  <a:lnTo>
                    <a:pt x="1089" y="1009"/>
                  </a:lnTo>
                  <a:lnTo>
                    <a:pt x="1170" y="807"/>
                  </a:lnTo>
                  <a:lnTo>
                    <a:pt x="1170" y="565"/>
                  </a:lnTo>
                  <a:lnTo>
                    <a:pt x="1049" y="243"/>
                  </a:lnTo>
                  <a:lnTo>
                    <a:pt x="888" y="8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 rot="-9527801">
              <a:off x="1619619" y="834683"/>
              <a:ext cx="39945" cy="39297"/>
            </a:xfrm>
            <a:custGeom>
              <a:avLst/>
              <a:gdLst/>
              <a:ahLst/>
              <a:cxnLst/>
              <a:rect l="l" t="t" r="r" b="b"/>
              <a:pathLst>
                <a:path w="1171" h="1152" extrusionOk="0">
                  <a:moveTo>
                    <a:pt x="556" y="0"/>
                  </a:moveTo>
                  <a:cubicBezTo>
                    <a:pt x="413" y="0"/>
                    <a:pt x="270" y="36"/>
                    <a:pt x="162" y="144"/>
                  </a:cubicBezTo>
                  <a:lnTo>
                    <a:pt x="81" y="305"/>
                  </a:lnTo>
                  <a:lnTo>
                    <a:pt x="1" y="426"/>
                  </a:lnTo>
                  <a:lnTo>
                    <a:pt x="1" y="708"/>
                  </a:lnTo>
                  <a:cubicBezTo>
                    <a:pt x="122" y="991"/>
                    <a:pt x="364" y="1152"/>
                    <a:pt x="646" y="1152"/>
                  </a:cubicBezTo>
                  <a:lnTo>
                    <a:pt x="727" y="1152"/>
                  </a:lnTo>
                  <a:lnTo>
                    <a:pt x="888" y="1112"/>
                  </a:lnTo>
                  <a:lnTo>
                    <a:pt x="1009" y="1031"/>
                  </a:lnTo>
                  <a:lnTo>
                    <a:pt x="1130" y="870"/>
                  </a:lnTo>
                  <a:cubicBezTo>
                    <a:pt x="1170" y="708"/>
                    <a:pt x="1170" y="587"/>
                    <a:pt x="1130" y="426"/>
                  </a:cubicBezTo>
                  <a:cubicBezTo>
                    <a:pt x="1090" y="224"/>
                    <a:pt x="928" y="103"/>
                    <a:pt x="767" y="23"/>
                  </a:cubicBezTo>
                  <a:cubicBezTo>
                    <a:pt x="700" y="9"/>
                    <a:pt x="628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 rot="-9527801">
              <a:off x="1217568" y="696867"/>
              <a:ext cx="22070" cy="26198"/>
            </a:xfrm>
            <a:custGeom>
              <a:avLst/>
              <a:gdLst/>
              <a:ahLst/>
              <a:cxnLst/>
              <a:rect l="l" t="t" r="r" b="b"/>
              <a:pathLst>
                <a:path w="647" h="768" extrusionOk="0">
                  <a:moveTo>
                    <a:pt x="243" y="1"/>
                  </a:moveTo>
                  <a:lnTo>
                    <a:pt x="82" y="41"/>
                  </a:lnTo>
                  <a:cubicBezTo>
                    <a:pt x="1" y="162"/>
                    <a:pt x="1" y="323"/>
                    <a:pt x="82" y="444"/>
                  </a:cubicBezTo>
                  <a:cubicBezTo>
                    <a:pt x="122" y="525"/>
                    <a:pt x="162" y="565"/>
                    <a:pt x="162" y="646"/>
                  </a:cubicBezTo>
                  <a:lnTo>
                    <a:pt x="324" y="767"/>
                  </a:lnTo>
                  <a:lnTo>
                    <a:pt x="606" y="646"/>
                  </a:lnTo>
                  <a:lnTo>
                    <a:pt x="646" y="444"/>
                  </a:lnTo>
                  <a:cubicBezTo>
                    <a:pt x="566" y="364"/>
                    <a:pt x="525" y="323"/>
                    <a:pt x="485" y="243"/>
                  </a:cubicBezTo>
                  <a:cubicBezTo>
                    <a:pt x="404" y="162"/>
                    <a:pt x="324" y="8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 rot="-9527801">
              <a:off x="1673170" y="1032396"/>
              <a:ext cx="33054" cy="35920"/>
            </a:xfrm>
            <a:custGeom>
              <a:avLst/>
              <a:gdLst/>
              <a:ahLst/>
              <a:cxnLst/>
              <a:rect l="l" t="t" r="r" b="b"/>
              <a:pathLst>
                <a:path w="969" h="1053" extrusionOk="0">
                  <a:moveTo>
                    <a:pt x="404" y="1"/>
                  </a:moveTo>
                  <a:lnTo>
                    <a:pt x="323" y="41"/>
                  </a:lnTo>
                  <a:lnTo>
                    <a:pt x="162" y="202"/>
                  </a:lnTo>
                  <a:lnTo>
                    <a:pt x="41" y="404"/>
                  </a:lnTo>
                  <a:cubicBezTo>
                    <a:pt x="41" y="485"/>
                    <a:pt x="0" y="565"/>
                    <a:pt x="41" y="646"/>
                  </a:cubicBezTo>
                  <a:lnTo>
                    <a:pt x="162" y="888"/>
                  </a:lnTo>
                  <a:lnTo>
                    <a:pt x="323" y="969"/>
                  </a:lnTo>
                  <a:lnTo>
                    <a:pt x="404" y="1009"/>
                  </a:lnTo>
                  <a:cubicBezTo>
                    <a:pt x="450" y="1040"/>
                    <a:pt x="502" y="1053"/>
                    <a:pt x="555" y="1053"/>
                  </a:cubicBezTo>
                  <a:cubicBezTo>
                    <a:pt x="642" y="1053"/>
                    <a:pt x="732" y="1018"/>
                    <a:pt x="807" y="969"/>
                  </a:cubicBezTo>
                  <a:lnTo>
                    <a:pt x="928" y="807"/>
                  </a:lnTo>
                  <a:lnTo>
                    <a:pt x="968" y="646"/>
                  </a:lnTo>
                  <a:lnTo>
                    <a:pt x="968" y="444"/>
                  </a:lnTo>
                  <a:lnTo>
                    <a:pt x="928" y="283"/>
                  </a:lnTo>
                  <a:lnTo>
                    <a:pt x="767" y="81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 rot="-9527801">
              <a:off x="1547831" y="1050862"/>
              <a:ext cx="35783" cy="37182"/>
            </a:xfrm>
            <a:custGeom>
              <a:avLst/>
              <a:gdLst/>
              <a:ahLst/>
              <a:cxnLst/>
              <a:rect l="l" t="t" r="r" b="b"/>
              <a:pathLst>
                <a:path w="1049" h="1090" extrusionOk="0">
                  <a:moveTo>
                    <a:pt x="282" y="0"/>
                  </a:moveTo>
                  <a:lnTo>
                    <a:pt x="161" y="81"/>
                  </a:lnTo>
                  <a:lnTo>
                    <a:pt x="81" y="202"/>
                  </a:lnTo>
                  <a:cubicBezTo>
                    <a:pt x="0" y="363"/>
                    <a:pt x="0" y="525"/>
                    <a:pt x="81" y="686"/>
                  </a:cubicBezTo>
                  <a:cubicBezTo>
                    <a:pt x="121" y="847"/>
                    <a:pt x="242" y="1009"/>
                    <a:pt x="444" y="1089"/>
                  </a:cubicBezTo>
                  <a:lnTo>
                    <a:pt x="645" y="1089"/>
                  </a:lnTo>
                  <a:lnTo>
                    <a:pt x="807" y="1009"/>
                  </a:lnTo>
                  <a:lnTo>
                    <a:pt x="968" y="888"/>
                  </a:lnTo>
                  <a:cubicBezTo>
                    <a:pt x="1049" y="726"/>
                    <a:pt x="1049" y="525"/>
                    <a:pt x="1008" y="363"/>
                  </a:cubicBezTo>
                  <a:cubicBezTo>
                    <a:pt x="928" y="12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 rot="-9527801">
              <a:off x="1295543" y="1023597"/>
              <a:ext cx="15146" cy="19307"/>
            </a:xfrm>
            <a:custGeom>
              <a:avLst/>
              <a:gdLst/>
              <a:ahLst/>
              <a:cxnLst/>
              <a:rect l="l" t="t" r="r" b="b"/>
              <a:pathLst>
                <a:path w="444" h="566" extrusionOk="0">
                  <a:moveTo>
                    <a:pt x="282" y="1"/>
                  </a:moveTo>
                  <a:cubicBezTo>
                    <a:pt x="202" y="1"/>
                    <a:pt x="121" y="41"/>
                    <a:pt x="81" y="122"/>
                  </a:cubicBezTo>
                  <a:cubicBezTo>
                    <a:pt x="0" y="283"/>
                    <a:pt x="41" y="445"/>
                    <a:pt x="162" y="566"/>
                  </a:cubicBezTo>
                  <a:lnTo>
                    <a:pt x="323" y="566"/>
                  </a:lnTo>
                  <a:lnTo>
                    <a:pt x="363" y="364"/>
                  </a:lnTo>
                  <a:cubicBezTo>
                    <a:pt x="444" y="283"/>
                    <a:pt x="444" y="203"/>
                    <a:pt x="403" y="122"/>
                  </a:cubicBezTo>
                  <a:lnTo>
                    <a:pt x="363" y="41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 rot="-9527801">
              <a:off x="1343161" y="928295"/>
              <a:ext cx="23435" cy="26710"/>
            </a:xfrm>
            <a:custGeom>
              <a:avLst/>
              <a:gdLst/>
              <a:ahLst/>
              <a:cxnLst/>
              <a:rect l="l" t="t" r="r" b="b"/>
              <a:pathLst>
                <a:path w="687" h="783" extrusionOk="0">
                  <a:moveTo>
                    <a:pt x="404" y="1"/>
                  </a:moveTo>
                  <a:cubicBezTo>
                    <a:pt x="283" y="1"/>
                    <a:pt x="162" y="41"/>
                    <a:pt x="81" y="162"/>
                  </a:cubicBezTo>
                  <a:cubicBezTo>
                    <a:pt x="1" y="283"/>
                    <a:pt x="1" y="404"/>
                    <a:pt x="41" y="525"/>
                  </a:cubicBezTo>
                  <a:cubicBezTo>
                    <a:pt x="81" y="646"/>
                    <a:pt x="162" y="767"/>
                    <a:pt x="283" y="767"/>
                  </a:cubicBezTo>
                  <a:cubicBezTo>
                    <a:pt x="313" y="777"/>
                    <a:pt x="343" y="782"/>
                    <a:pt x="373" y="782"/>
                  </a:cubicBezTo>
                  <a:cubicBezTo>
                    <a:pt x="462" y="782"/>
                    <a:pt x="545" y="737"/>
                    <a:pt x="606" y="646"/>
                  </a:cubicBezTo>
                  <a:lnTo>
                    <a:pt x="646" y="606"/>
                  </a:lnTo>
                  <a:lnTo>
                    <a:pt x="686" y="445"/>
                  </a:lnTo>
                  <a:lnTo>
                    <a:pt x="686" y="364"/>
                  </a:lnTo>
                  <a:lnTo>
                    <a:pt x="646" y="203"/>
                  </a:lnTo>
                  <a:lnTo>
                    <a:pt x="565" y="122"/>
                  </a:lnTo>
                  <a:lnTo>
                    <a:pt x="485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 rot="-9527801">
              <a:off x="1606046" y="475556"/>
              <a:ext cx="15180" cy="16544"/>
            </a:xfrm>
            <a:custGeom>
              <a:avLst/>
              <a:gdLst/>
              <a:ahLst/>
              <a:cxnLst/>
              <a:rect l="l" t="t" r="r" b="b"/>
              <a:pathLst>
                <a:path w="445" h="485" extrusionOk="0">
                  <a:moveTo>
                    <a:pt x="121" y="1"/>
                  </a:moveTo>
                  <a:lnTo>
                    <a:pt x="0" y="202"/>
                  </a:lnTo>
                  <a:lnTo>
                    <a:pt x="41" y="243"/>
                  </a:lnTo>
                  <a:cubicBezTo>
                    <a:pt x="41" y="283"/>
                    <a:pt x="41" y="283"/>
                    <a:pt x="41" y="323"/>
                  </a:cubicBezTo>
                  <a:cubicBezTo>
                    <a:pt x="41" y="364"/>
                    <a:pt x="81" y="444"/>
                    <a:pt x="162" y="485"/>
                  </a:cubicBezTo>
                  <a:cubicBezTo>
                    <a:pt x="242" y="485"/>
                    <a:pt x="323" y="485"/>
                    <a:pt x="404" y="444"/>
                  </a:cubicBezTo>
                  <a:lnTo>
                    <a:pt x="404" y="364"/>
                  </a:lnTo>
                  <a:cubicBezTo>
                    <a:pt x="444" y="323"/>
                    <a:pt x="444" y="243"/>
                    <a:pt x="404" y="202"/>
                  </a:cubicBezTo>
                  <a:cubicBezTo>
                    <a:pt x="363" y="41"/>
                    <a:pt x="202" y="4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 rot="-9527801">
              <a:off x="1560542" y="1180655"/>
              <a:ext cx="39945" cy="39911"/>
            </a:xfrm>
            <a:custGeom>
              <a:avLst/>
              <a:gdLst/>
              <a:ahLst/>
              <a:cxnLst/>
              <a:rect l="l" t="t" r="r" b="b"/>
              <a:pathLst>
                <a:path w="1171" h="1170" extrusionOk="0">
                  <a:moveTo>
                    <a:pt x="606" y="0"/>
                  </a:moveTo>
                  <a:cubicBezTo>
                    <a:pt x="364" y="0"/>
                    <a:pt x="162" y="121"/>
                    <a:pt x="41" y="323"/>
                  </a:cubicBezTo>
                  <a:lnTo>
                    <a:pt x="1" y="484"/>
                  </a:lnTo>
                  <a:lnTo>
                    <a:pt x="1" y="645"/>
                  </a:lnTo>
                  <a:lnTo>
                    <a:pt x="41" y="807"/>
                  </a:lnTo>
                  <a:cubicBezTo>
                    <a:pt x="162" y="968"/>
                    <a:pt x="364" y="1089"/>
                    <a:pt x="566" y="1170"/>
                  </a:cubicBezTo>
                  <a:lnTo>
                    <a:pt x="727" y="1170"/>
                  </a:lnTo>
                  <a:lnTo>
                    <a:pt x="848" y="1129"/>
                  </a:lnTo>
                  <a:lnTo>
                    <a:pt x="1009" y="1008"/>
                  </a:lnTo>
                  <a:cubicBezTo>
                    <a:pt x="1130" y="847"/>
                    <a:pt x="1170" y="645"/>
                    <a:pt x="1090" y="444"/>
                  </a:cubicBezTo>
                  <a:cubicBezTo>
                    <a:pt x="1049" y="202"/>
                    <a:pt x="848" y="4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 rot="-9527801">
              <a:off x="2063771" y="930861"/>
              <a:ext cx="27562" cy="27085"/>
            </a:xfrm>
            <a:custGeom>
              <a:avLst/>
              <a:gdLst/>
              <a:ahLst/>
              <a:cxnLst/>
              <a:rect l="l" t="t" r="r" b="b"/>
              <a:pathLst>
                <a:path w="808" h="794" extrusionOk="0">
                  <a:moveTo>
                    <a:pt x="364" y="1"/>
                  </a:moveTo>
                  <a:cubicBezTo>
                    <a:pt x="283" y="41"/>
                    <a:pt x="202" y="82"/>
                    <a:pt x="122" y="162"/>
                  </a:cubicBezTo>
                  <a:lnTo>
                    <a:pt x="81" y="162"/>
                  </a:lnTo>
                  <a:lnTo>
                    <a:pt x="1" y="323"/>
                  </a:lnTo>
                  <a:lnTo>
                    <a:pt x="1" y="444"/>
                  </a:lnTo>
                  <a:lnTo>
                    <a:pt x="1" y="525"/>
                  </a:lnTo>
                  <a:cubicBezTo>
                    <a:pt x="41" y="646"/>
                    <a:pt x="122" y="727"/>
                    <a:pt x="243" y="767"/>
                  </a:cubicBezTo>
                  <a:cubicBezTo>
                    <a:pt x="293" y="784"/>
                    <a:pt x="350" y="794"/>
                    <a:pt x="411" y="794"/>
                  </a:cubicBezTo>
                  <a:cubicBezTo>
                    <a:pt x="497" y="794"/>
                    <a:pt x="592" y="774"/>
                    <a:pt x="686" y="727"/>
                  </a:cubicBezTo>
                  <a:lnTo>
                    <a:pt x="727" y="646"/>
                  </a:lnTo>
                  <a:lnTo>
                    <a:pt x="807" y="485"/>
                  </a:lnTo>
                  <a:lnTo>
                    <a:pt x="807" y="364"/>
                  </a:lnTo>
                  <a:lnTo>
                    <a:pt x="807" y="323"/>
                  </a:lnTo>
                  <a:cubicBezTo>
                    <a:pt x="767" y="203"/>
                    <a:pt x="686" y="82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 rot="-9527801">
              <a:off x="1766592" y="1057350"/>
              <a:ext cx="31690" cy="36602"/>
            </a:xfrm>
            <a:custGeom>
              <a:avLst/>
              <a:gdLst/>
              <a:ahLst/>
              <a:cxnLst/>
              <a:rect l="l" t="t" r="r" b="b"/>
              <a:pathLst>
                <a:path w="929" h="1073" extrusionOk="0">
                  <a:moveTo>
                    <a:pt x="404" y="1"/>
                  </a:moveTo>
                  <a:lnTo>
                    <a:pt x="243" y="41"/>
                  </a:lnTo>
                  <a:lnTo>
                    <a:pt x="81" y="243"/>
                  </a:lnTo>
                  <a:lnTo>
                    <a:pt x="1" y="445"/>
                  </a:lnTo>
                  <a:lnTo>
                    <a:pt x="1" y="687"/>
                  </a:lnTo>
                  <a:cubicBezTo>
                    <a:pt x="115" y="1002"/>
                    <a:pt x="291" y="1073"/>
                    <a:pt x="427" y="1073"/>
                  </a:cubicBezTo>
                  <a:cubicBezTo>
                    <a:pt x="482" y="1073"/>
                    <a:pt x="530" y="1061"/>
                    <a:pt x="565" y="1049"/>
                  </a:cubicBezTo>
                  <a:lnTo>
                    <a:pt x="727" y="928"/>
                  </a:lnTo>
                  <a:lnTo>
                    <a:pt x="888" y="727"/>
                  </a:lnTo>
                  <a:cubicBezTo>
                    <a:pt x="928" y="606"/>
                    <a:pt x="928" y="485"/>
                    <a:pt x="928" y="364"/>
                  </a:cubicBezTo>
                  <a:lnTo>
                    <a:pt x="807" y="122"/>
                  </a:lnTo>
                  <a:lnTo>
                    <a:pt x="646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 rot="-9527801">
              <a:off x="1809023" y="1291630"/>
              <a:ext cx="38546" cy="42810"/>
            </a:xfrm>
            <a:custGeom>
              <a:avLst/>
              <a:gdLst/>
              <a:ahLst/>
              <a:cxnLst/>
              <a:rect l="l" t="t" r="r" b="b"/>
              <a:pathLst>
                <a:path w="1130" h="1255" extrusionOk="0">
                  <a:moveTo>
                    <a:pt x="528" y="1"/>
                  </a:moveTo>
                  <a:cubicBezTo>
                    <a:pt x="417" y="1"/>
                    <a:pt x="301" y="35"/>
                    <a:pt x="202" y="85"/>
                  </a:cubicBezTo>
                  <a:lnTo>
                    <a:pt x="81" y="246"/>
                  </a:lnTo>
                  <a:lnTo>
                    <a:pt x="0" y="408"/>
                  </a:lnTo>
                  <a:lnTo>
                    <a:pt x="0" y="609"/>
                  </a:lnTo>
                  <a:cubicBezTo>
                    <a:pt x="0" y="649"/>
                    <a:pt x="40" y="690"/>
                    <a:pt x="40" y="730"/>
                  </a:cubicBezTo>
                  <a:cubicBezTo>
                    <a:pt x="121" y="1053"/>
                    <a:pt x="403" y="1254"/>
                    <a:pt x="726" y="1254"/>
                  </a:cubicBezTo>
                  <a:lnTo>
                    <a:pt x="887" y="1174"/>
                  </a:lnTo>
                  <a:lnTo>
                    <a:pt x="968" y="1093"/>
                  </a:lnTo>
                  <a:lnTo>
                    <a:pt x="1089" y="972"/>
                  </a:lnTo>
                  <a:cubicBezTo>
                    <a:pt x="1129" y="770"/>
                    <a:pt x="1129" y="609"/>
                    <a:pt x="1089" y="448"/>
                  </a:cubicBezTo>
                  <a:cubicBezTo>
                    <a:pt x="1008" y="246"/>
                    <a:pt x="887" y="125"/>
                    <a:pt x="726" y="45"/>
                  </a:cubicBezTo>
                  <a:cubicBezTo>
                    <a:pt x="664" y="14"/>
                    <a:pt x="59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 rot="-9527801">
              <a:off x="1474706" y="666969"/>
              <a:ext cx="23401" cy="23401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242" y="0"/>
                  </a:moveTo>
                  <a:lnTo>
                    <a:pt x="161" y="81"/>
                  </a:lnTo>
                  <a:lnTo>
                    <a:pt x="40" y="242"/>
                  </a:lnTo>
                  <a:cubicBezTo>
                    <a:pt x="0" y="283"/>
                    <a:pt x="0" y="363"/>
                    <a:pt x="40" y="444"/>
                  </a:cubicBezTo>
                  <a:lnTo>
                    <a:pt x="81" y="565"/>
                  </a:lnTo>
                  <a:lnTo>
                    <a:pt x="282" y="686"/>
                  </a:lnTo>
                  <a:lnTo>
                    <a:pt x="444" y="686"/>
                  </a:lnTo>
                  <a:lnTo>
                    <a:pt x="524" y="605"/>
                  </a:lnTo>
                  <a:lnTo>
                    <a:pt x="645" y="404"/>
                  </a:lnTo>
                  <a:cubicBezTo>
                    <a:pt x="686" y="363"/>
                    <a:pt x="686" y="283"/>
                    <a:pt x="686" y="242"/>
                  </a:cubicBezTo>
                  <a:lnTo>
                    <a:pt x="605" y="16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 rot="-9527801">
              <a:off x="2100858" y="669152"/>
              <a:ext cx="19307" cy="15419"/>
            </a:xfrm>
            <a:custGeom>
              <a:avLst/>
              <a:gdLst/>
              <a:ahLst/>
              <a:cxnLst/>
              <a:rect l="l" t="t" r="r" b="b"/>
              <a:pathLst>
                <a:path w="566" h="452" extrusionOk="0">
                  <a:moveTo>
                    <a:pt x="330" y="0"/>
                  </a:moveTo>
                  <a:cubicBezTo>
                    <a:pt x="289" y="0"/>
                    <a:pt x="245" y="10"/>
                    <a:pt x="202" y="32"/>
                  </a:cubicBezTo>
                  <a:cubicBezTo>
                    <a:pt x="81" y="72"/>
                    <a:pt x="1" y="193"/>
                    <a:pt x="41" y="355"/>
                  </a:cubicBezTo>
                  <a:lnTo>
                    <a:pt x="121" y="435"/>
                  </a:lnTo>
                  <a:cubicBezTo>
                    <a:pt x="154" y="446"/>
                    <a:pt x="189" y="451"/>
                    <a:pt x="225" y="451"/>
                  </a:cubicBezTo>
                  <a:cubicBezTo>
                    <a:pt x="323" y="451"/>
                    <a:pt x="425" y="414"/>
                    <a:pt x="484" y="355"/>
                  </a:cubicBezTo>
                  <a:lnTo>
                    <a:pt x="565" y="234"/>
                  </a:lnTo>
                  <a:lnTo>
                    <a:pt x="565" y="193"/>
                  </a:lnTo>
                  <a:cubicBezTo>
                    <a:pt x="536" y="75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2"/>
          <p:cNvGrpSpPr/>
          <p:nvPr/>
        </p:nvGrpSpPr>
        <p:grpSpPr>
          <a:xfrm>
            <a:off x="-1068559" y="2502562"/>
            <a:ext cx="4181011" cy="3599586"/>
            <a:chOff x="-1068559" y="2502562"/>
            <a:chExt cx="4181011" cy="3599586"/>
          </a:xfrm>
        </p:grpSpPr>
        <p:sp>
          <p:nvSpPr>
            <p:cNvPr id="1291" name="Google Shape;1291;p32"/>
            <p:cNvSpPr/>
            <p:nvPr/>
          </p:nvSpPr>
          <p:spPr>
            <a:xfrm rot="6704763">
              <a:off x="-214760" y="2544978"/>
              <a:ext cx="2473413" cy="3514755"/>
            </a:xfrm>
            <a:custGeom>
              <a:avLst/>
              <a:gdLst/>
              <a:ahLst/>
              <a:cxnLst/>
              <a:rect l="l" t="t" r="r" b="b"/>
              <a:pathLst>
                <a:path w="72513" h="103042" extrusionOk="0">
                  <a:moveTo>
                    <a:pt x="56380" y="1"/>
                  </a:moveTo>
                  <a:cubicBezTo>
                    <a:pt x="45008" y="20044"/>
                    <a:pt x="21415" y="28675"/>
                    <a:pt x="9679" y="48436"/>
                  </a:cubicBezTo>
                  <a:cubicBezTo>
                    <a:pt x="1" y="64648"/>
                    <a:pt x="444" y="87273"/>
                    <a:pt x="10728" y="103042"/>
                  </a:cubicBezTo>
                  <a:lnTo>
                    <a:pt x="22504" y="99815"/>
                  </a:lnTo>
                  <a:cubicBezTo>
                    <a:pt x="21496" y="98323"/>
                    <a:pt x="21657" y="96266"/>
                    <a:pt x="21940" y="94451"/>
                  </a:cubicBezTo>
                  <a:cubicBezTo>
                    <a:pt x="23391" y="86144"/>
                    <a:pt x="27908" y="78562"/>
                    <a:pt x="34240" y="73682"/>
                  </a:cubicBezTo>
                  <a:cubicBezTo>
                    <a:pt x="43556" y="66584"/>
                    <a:pt x="56138" y="65495"/>
                    <a:pt x="64608" y="57268"/>
                  </a:cubicBezTo>
                  <a:cubicBezTo>
                    <a:pt x="68721" y="53235"/>
                    <a:pt x="71463" y="47992"/>
                    <a:pt x="72512" y="42346"/>
                  </a:cubicBezTo>
                  <a:lnTo>
                    <a:pt x="56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 rot="7217726">
              <a:off x="802535" y="4312647"/>
              <a:ext cx="16544" cy="9687"/>
            </a:xfrm>
            <a:custGeom>
              <a:avLst/>
              <a:gdLst/>
              <a:ahLst/>
              <a:cxnLst/>
              <a:rect l="l" t="t" r="r" b="b"/>
              <a:pathLst>
                <a:path w="485" h="284" extrusionOk="0">
                  <a:moveTo>
                    <a:pt x="445" y="1"/>
                  </a:moveTo>
                  <a:lnTo>
                    <a:pt x="324" y="41"/>
                  </a:lnTo>
                  <a:cubicBezTo>
                    <a:pt x="283" y="41"/>
                    <a:pt x="253" y="31"/>
                    <a:pt x="218" y="31"/>
                  </a:cubicBezTo>
                  <a:cubicBezTo>
                    <a:pt x="182" y="31"/>
                    <a:pt x="142" y="41"/>
                    <a:pt x="82" y="81"/>
                  </a:cubicBezTo>
                  <a:lnTo>
                    <a:pt x="82" y="122"/>
                  </a:lnTo>
                  <a:lnTo>
                    <a:pt x="1" y="162"/>
                  </a:lnTo>
                  <a:cubicBezTo>
                    <a:pt x="1" y="202"/>
                    <a:pt x="41" y="243"/>
                    <a:pt x="82" y="283"/>
                  </a:cubicBezTo>
                  <a:lnTo>
                    <a:pt x="283" y="283"/>
                  </a:lnTo>
                  <a:cubicBezTo>
                    <a:pt x="404" y="243"/>
                    <a:pt x="485" y="122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 rot="7217726">
              <a:off x="1155721" y="3963156"/>
              <a:ext cx="15179" cy="10199"/>
            </a:xfrm>
            <a:custGeom>
              <a:avLst/>
              <a:gdLst/>
              <a:ahLst/>
              <a:cxnLst/>
              <a:rect l="l" t="t" r="r" b="b"/>
              <a:pathLst>
                <a:path w="445" h="299" extrusionOk="0">
                  <a:moveTo>
                    <a:pt x="251" y="1"/>
                  </a:moveTo>
                  <a:cubicBezTo>
                    <a:pt x="222" y="1"/>
                    <a:pt x="192" y="6"/>
                    <a:pt x="162" y="16"/>
                  </a:cubicBezTo>
                  <a:cubicBezTo>
                    <a:pt x="121" y="16"/>
                    <a:pt x="81" y="56"/>
                    <a:pt x="41" y="97"/>
                  </a:cubicBezTo>
                  <a:cubicBezTo>
                    <a:pt x="0" y="177"/>
                    <a:pt x="0" y="258"/>
                    <a:pt x="0" y="298"/>
                  </a:cubicBezTo>
                  <a:lnTo>
                    <a:pt x="162" y="258"/>
                  </a:lnTo>
                  <a:cubicBezTo>
                    <a:pt x="162" y="258"/>
                    <a:pt x="198" y="276"/>
                    <a:pt x="245" y="276"/>
                  </a:cubicBezTo>
                  <a:cubicBezTo>
                    <a:pt x="269" y="276"/>
                    <a:pt x="296" y="272"/>
                    <a:pt x="323" y="258"/>
                  </a:cubicBezTo>
                  <a:cubicBezTo>
                    <a:pt x="323" y="258"/>
                    <a:pt x="323" y="218"/>
                    <a:pt x="323" y="218"/>
                  </a:cubicBezTo>
                  <a:lnTo>
                    <a:pt x="444" y="137"/>
                  </a:lnTo>
                  <a:cubicBezTo>
                    <a:pt x="414" y="46"/>
                    <a:pt x="33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 rot="7217726">
              <a:off x="192044" y="3888462"/>
              <a:ext cx="19273" cy="15725"/>
            </a:xfrm>
            <a:custGeom>
              <a:avLst/>
              <a:gdLst/>
              <a:ahLst/>
              <a:cxnLst/>
              <a:rect l="l" t="t" r="r" b="b"/>
              <a:pathLst>
                <a:path w="565" h="461" extrusionOk="0">
                  <a:moveTo>
                    <a:pt x="284" y="0"/>
                  </a:moveTo>
                  <a:cubicBezTo>
                    <a:pt x="215" y="0"/>
                    <a:pt x="138" y="29"/>
                    <a:pt x="81" y="57"/>
                  </a:cubicBezTo>
                  <a:lnTo>
                    <a:pt x="0" y="218"/>
                  </a:lnTo>
                  <a:lnTo>
                    <a:pt x="81" y="380"/>
                  </a:lnTo>
                  <a:lnTo>
                    <a:pt x="242" y="460"/>
                  </a:lnTo>
                  <a:cubicBezTo>
                    <a:pt x="323" y="420"/>
                    <a:pt x="363" y="380"/>
                    <a:pt x="403" y="339"/>
                  </a:cubicBezTo>
                  <a:cubicBezTo>
                    <a:pt x="484" y="339"/>
                    <a:pt x="524" y="299"/>
                    <a:pt x="565" y="218"/>
                  </a:cubicBezTo>
                  <a:lnTo>
                    <a:pt x="444" y="17"/>
                  </a:lnTo>
                  <a:lnTo>
                    <a:pt x="363" y="17"/>
                  </a:lnTo>
                  <a:cubicBezTo>
                    <a:pt x="339" y="5"/>
                    <a:pt x="312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 rot="7217726">
              <a:off x="202477" y="3251155"/>
              <a:ext cx="17908" cy="16066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283" y="0"/>
                  </a:moveTo>
                  <a:cubicBezTo>
                    <a:pt x="122" y="0"/>
                    <a:pt x="1" y="162"/>
                    <a:pt x="41" y="363"/>
                  </a:cubicBezTo>
                  <a:lnTo>
                    <a:pt x="122" y="444"/>
                  </a:lnTo>
                  <a:cubicBezTo>
                    <a:pt x="155" y="461"/>
                    <a:pt x="202" y="471"/>
                    <a:pt x="252" y="471"/>
                  </a:cubicBezTo>
                  <a:cubicBezTo>
                    <a:pt x="322" y="471"/>
                    <a:pt x="397" y="451"/>
                    <a:pt x="444" y="404"/>
                  </a:cubicBezTo>
                  <a:cubicBezTo>
                    <a:pt x="525" y="323"/>
                    <a:pt x="525" y="242"/>
                    <a:pt x="525" y="202"/>
                  </a:cubicBezTo>
                  <a:lnTo>
                    <a:pt x="404" y="81"/>
                  </a:lnTo>
                  <a:lnTo>
                    <a:pt x="444" y="8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 rot="7217726">
              <a:off x="473627" y="3371247"/>
              <a:ext cx="22070" cy="26641"/>
            </a:xfrm>
            <a:custGeom>
              <a:avLst/>
              <a:gdLst/>
              <a:ahLst/>
              <a:cxnLst/>
              <a:rect l="l" t="t" r="r" b="b"/>
              <a:pathLst>
                <a:path w="647" h="781" extrusionOk="0">
                  <a:moveTo>
                    <a:pt x="347" y="1"/>
                  </a:moveTo>
                  <a:cubicBezTo>
                    <a:pt x="322" y="1"/>
                    <a:pt x="300" y="5"/>
                    <a:pt x="283" y="14"/>
                  </a:cubicBezTo>
                  <a:lnTo>
                    <a:pt x="203" y="14"/>
                  </a:lnTo>
                  <a:lnTo>
                    <a:pt x="82" y="94"/>
                  </a:lnTo>
                  <a:lnTo>
                    <a:pt x="41" y="175"/>
                  </a:lnTo>
                  <a:cubicBezTo>
                    <a:pt x="1" y="256"/>
                    <a:pt x="1" y="377"/>
                    <a:pt x="41" y="498"/>
                  </a:cubicBezTo>
                  <a:cubicBezTo>
                    <a:pt x="82" y="619"/>
                    <a:pt x="243" y="740"/>
                    <a:pt x="364" y="780"/>
                  </a:cubicBezTo>
                  <a:lnTo>
                    <a:pt x="525" y="699"/>
                  </a:lnTo>
                  <a:lnTo>
                    <a:pt x="646" y="538"/>
                  </a:lnTo>
                  <a:lnTo>
                    <a:pt x="646" y="336"/>
                  </a:lnTo>
                  <a:lnTo>
                    <a:pt x="646" y="296"/>
                  </a:lnTo>
                  <a:cubicBezTo>
                    <a:pt x="582" y="72"/>
                    <a:pt x="442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 rot="7217726">
              <a:off x="311477" y="3530909"/>
              <a:ext cx="12416" cy="14020"/>
            </a:xfrm>
            <a:custGeom>
              <a:avLst/>
              <a:gdLst/>
              <a:ahLst/>
              <a:cxnLst/>
              <a:rect l="l" t="t" r="r" b="b"/>
              <a:pathLst>
                <a:path w="364" h="411" extrusionOk="0">
                  <a:moveTo>
                    <a:pt x="172" y="1"/>
                  </a:moveTo>
                  <a:cubicBezTo>
                    <a:pt x="156" y="1"/>
                    <a:pt x="140" y="3"/>
                    <a:pt x="122" y="7"/>
                  </a:cubicBezTo>
                  <a:lnTo>
                    <a:pt x="82" y="88"/>
                  </a:lnTo>
                  <a:lnTo>
                    <a:pt x="1" y="249"/>
                  </a:lnTo>
                  <a:cubicBezTo>
                    <a:pt x="1" y="290"/>
                    <a:pt x="41" y="370"/>
                    <a:pt x="122" y="410"/>
                  </a:cubicBezTo>
                  <a:cubicBezTo>
                    <a:pt x="203" y="410"/>
                    <a:pt x="243" y="410"/>
                    <a:pt x="324" y="370"/>
                  </a:cubicBezTo>
                  <a:lnTo>
                    <a:pt x="364" y="209"/>
                  </a:lnTo>
                  <a:lnTo>
                    <a:pt x="364" y="169"/>
                  </a:lnTo>
                  <a:cubicBezTo>
                    <a:pt x="364" y="133"/>
                    <a:pt x="300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 rot="7217726">
              <a:off x="73236" y="3630643"/>
              <a:ext cx="13781" cy="16544"/>
            </a:xfrm>
            <a:custGeom>
              <a:avLst/>
              <a:gdLst/>
              <a:ahLst/>
              <a:cxnLst/>
              <a:rect l="l" t="t" r="r" b="b"/>
              <a:pathLst>
                <a:path w="404" h="485" extrusionOk="0">
                  <a:moveTo>
                    <a:pt x="121" y="1"/>
                  </a:moveTo>
                  <a:lnTo>
                    <a:pt x="0" y="202"/>
                  </a:lnTo>
                  <a:cubicBezTo>
                    <a:pt x="0" y="243"/>
                    <a:pt x="41" y="323"/>
                    <a:pt x="81" y="364"/>
                  </a:cubicBezTo>
                  <a:lnTo>
                    <a:pt x="202" y="485"/>
                  </a:lnTo>
                  <a:cubicBezTo>
                    <a:pt x="283" y="444"/>
                    <a:pt x="323" y="404"/>
                    <a:pt x="363" y="323"/>
                  </a:cubicBezTo>
                  <a:cubicBezTo>
                    <a:pt x="404" y="283"/>
                    <a:pt x="404" y="162"/>
                    <a:pt x="363" y="122"/>
                  </a:cubicBezTo>
                  <a:lnTo>
                    <a:pt x="363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 rot="7217726">
              <a:off x="396655" y="3196498"/>
              <a:ext cx="13781" cy="16885"/>
            </a:xfrm>
            <a:custGeom>
              <a:avLst/>
              <a:gdLst/>
              <a:ahLst/>
              <a:cxnLst/>
              <a:rect l="l" t="t" r="r" b="b"/>
              <a:pathLst>
                <a:path w="404" h="495" extrusionOk="0">
                  <a:moveTo>
                    <a:pt x="243" y="0"/>
                  </a:moveTo>
                  <a:cubicBezTo>
                    <a:pt x="162" y="0"/>
                    <a:pt x="81" y="41"/>
                    <a:pt x="41" y="121"/>
                  </a:cubicBezTo>
                  <a:cubicBezTo>
                    <a:pt x="41" y="202"/>
                    <a:pt x="1" y="283"/>
                    <a:pt x="41" y="323"/>
                  </a:cubicBezTo>
                  <a:cubicBezTo>
                    <a:pt x="74" y="422"/>
                    <a:pt x="162" y="495"/>
                    <a:pt x="259" y="495"/>
                  </a:cubicBezTo>
                  <a:cubicBezTo>
                    <a:pt x="280" y="495"/>
                    <a:pt x="302" y="491"/>
                    <a:pt x="323" y="484"/>
                  </a:cubicBezTo>
                  <a:lnTo>
                    <a:pt x="404" y="363"/>
                  </a:lnTo>
                  <a:lnTo>
                    <a:pt x="404" y="323"/>
                  </a:lnTo>
                  <a:cubicBezTo>
                    <a:pt x="404" y="242"/>
                    <a:pt x="404" y="162"/>
                    <a:pt x="404" y="121"/>
                  </a:cubicBezTo>
                  <a:cubicBezTo>
                    <a:pt x="404" y="81"/>
                    <a:pt x="364" y="81"/>
                    <a:pt x="364" y="4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 rot="7217726">
              <a:off x="1089968" y="4176162"/>
              <a:ext cx="13781" cy="17908"/>
            </a:xfrm>
            <a:custGeom>
              <a:avLst/>
              <a:gdLst/>
              <a:ahLst/>
              <a:cxnLst/>
              <a:rect l="l" t="t" r="r" b="b"/>
              <a:pathLst>
                <a:path w="404" h="525" extrusionOk="0">
                  <a:moveTo>
                    <a:pt x="202" y="1"/>
                  </a:moveTo>
                  <a:lnTo>
                    <a:pt x="81" y="162"/>
                  </a:lnTo>
                  <a:cubicBezTo>
                    <a:pt x="81" y="162"/>
                    <a:pt x="81" y="202"/>
                    <a:pt x="41" y="202"/>
                  </a:cubicBezTo>
                  <a:cubicBezTo>
                    <a:pt x="0" y="283"/>
                    <a:pt x="0" y="364"/>
                    <a:pt x="0" y="444"/>
                  </a:cubicBezTo>
                  <a:lnTo>
                    <a:pt x="162" y="525"/>
                  </a:lnTo>
                  <a:cubicBezTo>
                    <a:pt x="323" y="444"/>
                    <a:pt x="404" y="283"/>
                    <a:pt x="363" y="122"/>
                  </a:cubicBezTo>
                  <a:cubicBezTo>
                    <a:pt x="323" y="41"/>
                    <a:pt x="283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 rot="7217726">
              <a:off x="1117804" y="3748249"/>
              <a:ext cx="42673" cy="35782"/>
            </a:xfrm>
            <a:custGeom>
              <a:avLst/>
              <a:gdLst/>
              <a:ahLst/>
              <a:cxnLst/>
              <a:rect l="l" t="t" r="r" b="b"/>
              <a:pathLst>
                <a:path w="1251" h="1049" extrusionOk="0">
                  <a:moveTo>
                    <a:pt x="534" y="1"/>
                  </a:moveTo>
                  <a:cubicBezTo>
                    <a:pt x="422" y="1"/>
                    <a:pt x="291" y="38"/>
                    <a:pt x="202" y="97"/>
                  </a:cubicBezTo>
                  <a:cubicBezTo>
                    <a:pt x="81" y="218"/>
                    <a:pt x="0" y="379"/>
                    <a:pt x="41" y="581"/>
                  </a:cubicBezTo>
                  <a:lnTo>
                    <a:pt x="121" y="742"/>
                  </a:lnTo>
                  <a:lnTo>
                    <a:pt x="242" y="863"/>
                  </a:lnTo>
                  <a:lnTo>
                    <a:pt x="363" y="944"/>
                  </a:lnTo>
                  <a:lnTo>
                    <a:pt x="404" y="944"/>
                  </a:lnTo>
                  <a:cubicBezTo>
                    <a:pt x="506" y="1021"/>
                    <a:pt x="624" y="1049"/>
                    <a:pt x="739" y="1049"/>
                  </a:cubicBezTo>
                  <a:cubicBezTo>
                    <a:pt x="804" y="1049"/>
                    <a:pt x="869" y="1039"/>
                    <a:pt x="928" y="1025"/>
                  </a:cubicBezTo>
                  <a:cubicBezTo>
                    <a:pt x="1089" y="944"/>
                    <a:pt x="1210" y="823"/>
                    <a:pt x="1251" y="662"/>
                  </a:cubicBezTo>
                  <a:lnTo>
                    <a:pt x="1170" y="339"/>
                  </a:lnTo>
                  <a:lnTo>
                    <a:pt x="1049" y="218"/>
                  </a:lnTo>
                  <a:lnTo>
                    <a:pt x="1049" y="178"/>
                  </a:lnTo>
                  <a:cubicBezTo>
                    <a:pt x="968" y="57"/>
                    <a:pt x="807" y="16"/>
                    <a:pt x="646" y="16"/>
                  </a:cubicBezTo>
                  <a:cubicBezTo>
                    <a:pt x="613" y="6"/>
                    <a:pt x="575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 rot="7217726">
              <a:off x="856800" y="4027194"/>
              <a:ext cx="23434" cy="25140"/>
            </a:xfrm>
            <a:custGeom>
              <a:avLst/>
              <a:gdLst/>
              <a:ahLst/>
              <a:cxnLst/>
              <a:rect l="l" t="t" r="r" b="b"/>
              <a:pathLst>
                <a:path w="687" h="737" extrusionOk="0">
                  <a:moveTo>
                    <a:pt x="283" y="0"/>
                  </a:moveTo>
                  <a:lnTo>
                    <a:pt x="202" y="41"/>
                  </a:lnTo>
                  <a:lnTo>
                    <a:pt x="122" y="81"/>
                  </a:lnTo>
                  <a:lnTo>
                    <a:pt x="81" y="162"/>
                  </a:lnTo>
                  <a:lnTo>
                    <a:pt x="41" y="202"/>
                  </a:lnTo>
                  <a:cubicBezTo>
                    <a:pt x="1" y="323"/>
                    <a:pt x="1" y="404"/>
                    <a:pt x="41" y="525"/>
                  </a:cubicBezTo>
                  <a:cubicBezTo>
                    <a:pt x="75" y="658"/>
                    <a:pt x="191" y="737"/>
                    <a:pt x="322" y="737"/>
                  </a:cubicBezTo>
                  <a:cubicBezTo>
                    <a:pt x="349" y="737"/>
                    <a:pt x="376" y="733"/>
                    <a:pt x="404" y="726"/>
                  </a:cubicBezTo>
                  <a:lnTo>
                    <a:pt x="525" y="686"/>
                  </a:lnTo>
                  <a:lnTo>
                    <a:pt x="646" y="444"/>
                  </a:lnTo>
                  <a:cubicBezTo>
                    <a:pt x="686" y="363"/>
                    <a:pt x="686" y="283"/>
                    <a:pt x="646" y="202"/>
                  </a:cubicBezTo>
                  <a:lnTo>
                    <a:pt x="606" y="121"/>
                  </a:lnTo>
                  <a:lnTo>
                    <a:pt x="525" y="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 rot="7217726">
              <a:off x="1233611" y="3399525"/>
              <a:ext cx="23434" cy="25685"/>
            </a:xfrm>
            <a:custGeom>
              <a:avLst/>
              <a:gdLst/>
              <a:ahLst/>
              <a:cxnLst/>
              <a:rect l="l" t="t" r="r" b="b"/>
              <a:pathLst>
                <a:path w="687" h="753" extrusionOk="0">
                  <a:moveTo>
                    <a:pt x="375" y="0"/>
                  </a:moveTo>
                  <a:cubicBezTo>
                    <a:pt x="304" y="0"/>
                    <a:pt x="233" y="20"/>
                    <a:pt x="162" y="67"/>
                  </a:cubicBezTo>
                  <a:lnTo>
                    <a:pt x="122" y="147"/>
                  </a:lnTo>
                  <a:lnTo>
                    <a:pt x="1" y="309"/>
                  </a:lnTo>
                  <a:lnTo>
                    <a:pt x="1" y="430"/>
                  </a:lnTo>
                  <a:cubicBezTo>
                    <a:pt x="41" y="591"/>
                    <a:pt x="202" y="752"/>
                    <a:pt x="404" y="752"/>
                  </a:cubicBezTo>
                  <a:lnTo>
                    <a:pt x="485" y="752"/>
                  </a:lnTo>
                  <a:lnTo>
                    <a:pt x="606" y="712"/>
                  </a:lnTo>
                  <a:lnTo>
                    <a:pt x="646" y="631"/>
                  </a:lnTo>
                  <a:cubicBezTo>
                    <a:pt x="686" y="510"/>
                    <a:pt x="686" y="389"/>
                    <a:pt x="646" y="268"/>
                  </a:cubicBezTo>
                  <a:cubicBezTo>
                    <a:pt x="646" y="188"/>
                    <a:pt x="565" y="67"/>
                    <a:pt x="525" y="26"/>
                  </a:cubicBezTo>
                  <a:cubicBezTo>
                    <a:pt x="475" y="10"/>
                    <a:pt x="425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 rot="7217726">
              <a:off x="1003160" y="3354541"/>
              <a:ext cx="23400" cy="24799"/>
            </a:xfrm>
            <a:custGeom>
              <a:avLst/>
              <a:gdLst/>
              <a:ahLst/>
              <a:cxnLst/>
              <a:rect l="l" t="t" r="r" b="b"/>
              <a:pathLst>
                <a:path w="686" h="727" extrusionOk="0">
                  <a:moveTo>
                    <a:pt x="242" y="0"/>
                  </a:moveTo>
                  <a:lnTo>
                    <a:pt x="162" y="81"/>
                  </a:lnTo>
                  <a:lnTo>
                    <a:pt x="41" y="242"/>
                  </a:lnTo>
                  <a:cubicBezTo>
                    <a:pt x="0" y="323"/>
                    <a:pt x="0" y="404"/>
                    <a:pt x="41" y="444"/>
                  </a:cubicBezTo>
                  <a:lnTo>
                    <a:pt x="81" y="565"/>
                  </a:lnTo>
                  <a:lnTo>
                    <a:pt x="283" y="686"/>
                  </a:lnTo>
                  <a:cubicBezTo>
                    <a:pt x="323" y="726"/>
                    <a:pt x="363" y="726"/>
                    <a:pt x="444" y="726"/>
                  </a:cubicBezTo>
                  <a:lnTo>
                    <a:pt x="524" y="646"/>
                  </a:lnTo>
                  <a:lnTo>
                    <a:pt x="686" y="444"/>
                  </a:lnTo>
                  <a:cubicBezTo>
                    <a:pt x="686" y="363"/>
                    <a:pt x="686" y="323"/>
                    <a:pt x="686" y="242"/>
                  </a:cubicBezTo>
                  <a:lnTo>
                    <a:pt x="605" y="16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 rot="7217726">
              <a:off x="984633" y="4032715"/>
              <a:ext cx="24799" cy="25685"/>
            </a:xfrm>
            <a:custGeom>
              <a:avLst/>
              <a:gdLst/>
              <a:ahLst/>
              <a:cxnLst/>
              <a:rect l="l" t="t" r="r" b="b"/>
              <a:pathLst>
                <a:path w="727" h="753" extrusionOk="0">
                  <a:moveTo>
                    <a:pt x="323" y="0"/>
                  </a:moveTo>
                  <a:lnTo>
                    <a:pt x="202" y="40"/>
                  </a:lnTo>
                  <a:lnTo>
                    <a:pt x="121" y="121"/>
                  </a:lnTo>
                  <a:lnTo>
                    <a:pt x="41" y="282"/>
                  </a:lnTo>
                  <a:cubicBezTo>
                    <a:pt x="0" y="363"/>
                    <a:pt x="0" y="403"/>
                    <a:pt x="41" y="484"/>
                  </a:cubicBezTo>
                  <a:lnTo>
                    <a:pt x="81" y="605"/>
                  </a:lnTo>
                  <a:lnTo>
                    <a:pt x="283" y="726"/>
                  </a:lnTo>
                  <a:cubicBezTo>
                    <a:pt x="333" y="743"/>
                    <a:pt x="383" y="753"/>
                    <a:pt x="430" y="753"/>
                  </a:cubicBezTo>
                  <a:cubicBezTo>
                    <a:pt x="497" y="753"/>
                    <a:pt x="558" y="733"/>
                    <a:pt x="605" y="686"/>
                  </a:cubicBezTo>
                  <a:lnTo>
                    <a:pt x="646" y="605"/>
                  </a:lnTo>
                  <a:lnTo>
                    <a:pt x="726" y="444"/>
                  </a:lnTo>
                  <a:lnTo>
                    <a:pt x="726" y="323"/>
                  </a:lnTo>
                  <a:lnTo>
                    <a:pt x="646" y="161"/>
                  </a:lnTo>
                  <a:lnTo>
                    <a:pt x="565" y="8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 rot="7217726">
              <a:off x="1316026" y="4095450"/>
              <a:ext cx="13781" cy="19682"/>
            </a:xfrm>
            <a:custGeom>
              <a:avLst/>
              <a:gdLst/>
              <a:ahLst/>
              <a:cxnLst/>
              <a:rect l="l" t="t" r="r" b="b"/>
              <a:pathLst>
                <a:path w="404" h="577" extrusionOk="0">
                  <a:moveTo>
                    <a:pt x="246" y="1"/>
                  </a:moveTo>
                  <a:cubicBezTo>
                    <a:pt x="232" y="1"/>
                    <a:pt x="217" y="4"/>
                    <a:pt x="202" y="11"/>
                  </a:cubicBezTo>
                  <a:lnTo>
                    <a:pt x="122" y="213"/>
                  </a:lnTo>
                  <a:cubicBezTo>
                    <a:pt x="41" y="253"/>
                    <a:pt x="1" y="334"/>
                    <a:pt x="1" y="455"/>
                  </a:cubicBezTo>
                  <a:lnTo>
                    <a:pt x="162" y="576"/>
                  </a:lnTo>
                  <a:cubicBezTo>
                    <a:pt x="162" y="556"/>
                    <a:pt x="172" y="546"/>
                    <a:pt x="187" y="546"/>
                  </a:cubicBezTo>
                  <a:cubicBezTo>
                    <a:pt x="202" y="546"/>
                    <a:pt x="222" y="556"/>
                    <a:pt x="243" y="576"/>
                  </a:cubicBezTo>
                  <a:lnTo>
                    <a:pt x="404" y="415"/>
                  </a:lnTo>
                  <a:cubicBezTo>
                    <a:pt x="404" y="374"/>
                    <a:pt x="404" y="374"/>
                    <a:pt x="404" y="334"/>
                  </a:cubicBezTo>
                  <a:cubicBezTo>
                    <a:pt x="404" y="253"/>
                    <a:pt x="404" y="173"/>
                    <a:pt x="404" y="132"/>
                  </a:cubicBezTo>
                  <a:cubicBezTo>
                    <a:pt x="371" y="67"/>
                    <a:pt x="311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 rot="7217726">
              <a:off x="1372651" y="3897634"/>
              <a:ext cx="16544" cy="14702"/>
            </a:xfrm>
            <a:custGeom>
              <a:avLst/>
              <a:gdLst/>
              <a:ahLst/>
              <a:cxnLst/>
              <a:rect l="l" t="t" r="r" b="b"/>
              <a:pathLst>
                <a:path w="485" h="431" extrusionOk="0">
                  <a:moveTo>
                    <a:pt x="212" y="1"/>
                  </a:moveTo>
                  <a:cubicBezTo>
                    <a:pt x="155" y="1"/>
                    <a:pt x="98" y="29"/>
                    <a:pt x="41" y="58"/>
                  </a:cubicBezTo>
                  <a:lnTo>
                    <a:pt x="1" y="179"/>
                  </a:lnTo>
                  <a:cubicBezTo>
                    <a:pt x="35" y="347"/>
                    <a:pt x="124" y="431"/>
                    <a:pt x="223" y="431"/>
                  </a:cubicBezTo>
                  <a:cubicBezTo>
                    <a:pt x="243" y="431"/>
                    <a:pt x="263" y="427"/>
                    <a:pt x="283" y="421"/>
                  </a:cubicBezTo>
                  <a:cubicBezTo>
                    <a:pt x="404" y="340"/>
                    <a:pt x="485" y="219"/>
                    <a:pt x="445" y="98"/>
                  </a:cubicBezTo>
                  <a:lnTo>
                    <a:pt x="324" y="17"/>
                  </a:lnTo>
                  <a:lnTo>
                    <a:pt x="283" y="17"/>
                  </a:lnTo>
                  <a:cubicBezTo>
                    <a:pt x="260" y="5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 rot="7217726">
              <a:off x="1246806" y="3724950"/>
              <a:ext cx="28926" cy="27527"/>
            </a:xfrm>
            <a:custGeom>
              <a:avLst/>
              <a:gdLst/>
              <a:ahLst/>
              <a:cxnLst/>
              <a:rect l="l" t="t" r="r" b="b"/>
              <a:pathLst>
                <a:path w="848" h="807" extrusionOk="0">
                  <a:moveTo>
                    <a:pt x="444" y="0"/>
                  </a:moveTo>
                  <a:lnTo>
                    <a:pt x="323" y="41"/>
                  </a:lnTo>
                  <a:cubicBezTo>
                    <a:pt x="122" y="81"/>
                    <a:pt x="1" y="242"/>
                    <a:pt x="1" y="444"/>
                  </a:cubicBezTo>
                  <a:lnTo>
                    <a:pt x="81" y="565"/>
                  </a:lnTo>
                  <a:lnTo>
                    <a:pt x="122" y="605"/>
                  </a:lnTo>
                  <a:cubicBezTo>
                    <a:pt x="202" y="726"/>
                    <a:pt x="323" y="807"/>
                    <a:pt x="485" y="807"/>
                  </a:cubicBezTo>
                  <a:lnTo>
                    <a:pt x="565" y="767"/>
                  </a:lnTo>
                  <a:lnTo>
                    <a:pt x="646" y="686"/>
                  </a:lnTo>
                  <a:cubicBezTo>
                    <a:pt x="807" y="605"/>
                    <a:pt x="848" y="404"/>
                    <a:pt x="767" y="242"/>
                  </a:cubicBezTo>
                  <a:cubicBezTo>
                    <a:pt x="767" y="162"/>
                    <a:pt x="727" y="121"/>
                    <a:pt x="646" y="41"/>
                  </a:cubicBezTo>
                  <a:lnTo>
                    <a:pt x="565" y="41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 rot="7217726">
              <a:off x="1250579" y="3849006"/>
              <a:ext cx="26163" cy="27562"/>
            </a:xfrm>
            <a:custGeom>
              <a:avLst/>
              <a:gdLst/>
              <a:ahLst/>
              <a:cxnLst/>
              <a:rect l="l" t="t" r="r" b="b"/>
              <a:pathLst>
                <a:path w="767" h="808" extrusionOk="0">
                  <a:moveTo>
                    <a:pt x="323" y="1"/>
                  </a:moveTo>
                  <a:cubicBezTo>
                    <a:pt x="121" y="122"/>
                    <a:pt x="0" y="324"/>
                    <a:pt x="0" y="525"/>
                  </a:cubicBezTo>
                  <a:lnTo>
                    <a:pt x="41" y="687"/>
                  </a:lnTo>
                  <a:lnTo>
                    <a:pt x="202" y="807"/>
                  </a:lnTo>
                  <a:lnTo>
                    <a:pt x="323" y="807"/>
                  </a:lnTo>
                  <a:cubicBezTo>
                    <a:pt x="484" y="767"/>
                    <a:pt x="646" y="687"/>
                    <a:pt x="726" y="525"/>
                  </a:cubicBezTo>
                  <a:cubicBezTo>
                    <a:pt x="767" y="445"/>
                    <a:pt x="767" y="324"/>
                    <a:pt x="726" y="203"/>
                  </a:cubicBezTo>
                  <a:cubicBezTo>
                    <a:pt x="686" y="162"/>
                    <a:pt x="686" y="162"/>
                    <a:pt x="686" y="122"/>
                  </a:cubicBezTo>
                  <a:lnTo>
                    <a:pt x="605" y="41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 rot="7217726">
              <a:off x="1391534" y="3603714"/>
              <a:ext cx="15179" cy="16885"/>
            </a:xfrm>
            <a:custGeom>
              <a:avLst/>
              <a:gdLst/>
              <a:ahLst/>
              <a:cxnLst/>
              <a:rect l="l" t="t" r="r" b="b"/>
              <a:pathLst>
                <a:path w="445" h="495" extrusionOk="0">
                  <a:moveTo>
                    <a:pt x="224" y="0"/>
                  </a:moveTo>
                  <a:cubicBezTo>
                    <a:pt x="203" y="0"/>
                    <a:pt x="183" y="4"/>
                    <a:pt x="162" y="11"/>
                  </a:cubicBezTo>
                  <a:lnTo>
                    <a:pt x="41" y="212"/>
                  </a:lnTo>
                  <a:cubicBezTo>
                    <a:pt x="41" y="253"/>
                    <a:pt x="0" y="293"/>
                    <a:pt x="0" y="373"/>
                  </a:cubicBezTo>
                  <a:lnTo>
                    <a:pt x="121" y="494"/>
                  </a:lnTo>
                  <a:lnTo>
                    <a:pt x="162" y="494"/>
                  </a:lnTo>
                  <a:cubicBezTo>
                    <a:pt x="242" y="494"/>
                    <a:pt x="323" y="494"/>
                    <a:pt x="404" y="454"/>
                  </a:cubicBezTo>
                  <a:lnTo>
                    <a:pt x="444" y="293"/>
                  </a:lnTo>
                  <a:lnTo>
                    <a:pt x="444" y="212"/>
                  </a:lnTo>
                  <a:cubicBezTo>
                    <a:pt x="411" y="79"/>
                    <a:pt x="322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 rot="7217726">
              <a:off x="611281" y="3776068"/>
              <a:ext cx="39910" cy="49427"/>
            </a:xfrm>
            <a:custGeom>
              <a:avLst/>
              <a:gdLst/>
              <a:ahLst/>
              <a:cxnLst/>
              <a:rect l="l" t="t" r="r" b="b"/>
              <a:pathLst>
                <a:path w="1170" h="1449" extrusionOk="0">
                  <a:moveTo>
                    <a:pt x="701" y="1"/>
                  </a:moveTo>
                  <a:cubicBezTo>
                    <a:pt x="668" y="1"/>
                    <a:pt x="636" y="4"/>
                    <a:pt x="605" y="11"/>
                  </a:cubicBezTo>
                  <a:lnTo>
                    <a:pt x="403" y="172"/>
                  </a:lnTo>
                  <a:lnTo>
                    <a:pt x="323" y="252"/>
                  </a:lnTo>
                  <a:cubicBezTo>
                    <a:pt x="282" y="293"/>
                    <a:pt x="202" y="414"/>
                    <a:pt x="202" y="494"/>
                  </a:cubicBezTo>
                  <a:lnTo>
                    <a:pt x="121" y="615"/>
                  </a:lnTo>
                  <a:lnTo>
                    <a:pt x="40" y="736"/>
                  </a:lnTo>
                  <a:lnTo>
                    <a:pt x="40" y="817"/>
                  </a:lnTo>
                  <a:cubicBezTo>
                    <a:pt x="0" y="898"/>
                    <a:pt x="0" y="978"/>
                    <a:pt x="0" y="1059"/>
                  </a:cubicBezTo>
                  <a:lnTo>
                    <a:pt x="121" y="1301"/>
                  </a:lnTo>
                  <a:lnTo>
                    <a:pt x="282" y="1382"/>
                  </a:lnTo>
                  <a:lnTo>
                    <a:pt x="363" y="1422"/>
                  </a:lnTo>
                  <a:cubicBezTo>
                    <a:pt x="430" y="1439"/>
                    <a:pt x="490" y="1449"/>
                    <a:pt x="546" y="1449"/>
                  </a:cubicBezTo>
                  <a:cubicBezTo>
                    <a:pt x="625" y="1449"/>
                    <a:pt x="695" y="1429"/>
                    <a:pt x="766" y="1382"/>
                  </a:cubicBezTo>
                  <a:lnTo>
                    <a:pt x="887" y="1220"/>
                  </a:lnTo>
                  <a:lnTo>
                    <a:pt x="968" y="1059"/>
                  </a:lnTo>
                  <a:lnTo>
                    <a:pt x="968" y="978"/>
                  </a:lnTo>
                  <a:lnTo>
                    <a:pt x="1089" y="817"/>
                  </a:lnTo>
                  <a:lnTo>
                    <a:pt x="1170" y="656"/>
                  </a:lnTo>
                  <a:lnTo>
                    <a:pt x="1170" y="373"/>
                  </a:lnTo>
                  <a:cubicBezTo>
                    <a:pt x="1067" y="101"/>
                    <a:pt x="879" y="1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 rot="7217726">
              <a:off x="526935" y="3581202"/>
              <a:ext cx="22070" cy="25890"/>
            </a:xfrm>
            <a:custGeom>
              <a:avLst/>
              <a:gdLst/>
              <a:ahLst/>
              <a:cxnLst/>
              <a:rect l="l" t="t" r="r" b="b"/>
              <a:pathLst>
                <a:path w="647" h="759" extrusionOk="0">
                  <a:moveTo>
                    <a:pt x="348" y="0"/>
                  </a:moveTo>
                  <a:cubicBezTo>
                    <a:pt x="248" y="0"/>
                    <a:pt x="142" y="46"/>
                    <a:pt x="81" y="137"/>
                  </a:cubicBezTo>
                  <a:cubicBezTo>
                    <a:pt x="1" y="217"/>
                    <a:pt x="1" y="379"/>
                    <a:pt x="41" y="500"/>
                  </a:cubicBezTo>
                  <a:cubicBezTo>
                    <a:pt x="81" y="621"/>
                    <a:pt x="162" y="701"/>
                    <a:pt x="243" y="741"/>
                  </a:cubicBezTo>
                  <a:cubicBezTo>
                    <a:pt x="266" y="753"/>
                    <a:pt x="294" y="758"/>
                    <a:pt x="322" y="758"/>
                  </a:cubicBezTo>
                  <a:cubicBezTo>
                    <a:pt x="391" y="758"/>
                    <a:pt x="468" y="730"/>
                    <a:pt x="525" y="701"/>
                  </a:cubicBezTo>
                  <a:lnTo>
                    <a:pt x="565" y="621"/>
                  </a:lnTo>
                  <a:lnTo>
                    <a:pt x="606" y="540"/>
                  </a:lnTo>
                  <a:lnTo>
                    <a:pt x="646" y="419"/>
                  </a:lnTo>
                  <a:lnTo>
                    <a:pt x="646" y="298"/>
                  </a:lnTo>
                  <a:lnTo>
                    <a:pt x="606" y="177"/>
                  </a:lnTo>
                  <a:lnTo>
                    <a:pt x="565" y="137"/>
                  </a:lnTo>
                  <a:lnTo>
                    <a:pt x="485" y="56"/>
                  </a:lnTo>
                  <a:lnTo>
                    <a:pt x="444" y="16"/>
                  </a:lnTo>
                  <a:cubicBezTo>
                    <a:pt x="414" y="5"/>
                    <a:pt x="381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 rot="7217726">
              <a:off x="680564" y="3448694"/>
              <a:ext cx="39910" cy="42707"/>
            </a:xfrm>
            <a:custGeom>
              <a:avLst/>
              <a:gdLst/>
              <a:ahLst/>
              <a:cxnLst/>
              <a:rect l="l" t="t" r="r" b="b"/>
              <a:pathLst>
                <a:path w="1170" h="1252" extrusionOk="0">
                  <a:moveTo>
                    <a:pt x="525" y="1"/>
                  </a:moveTo>
                  <a:cubicBezTo>
                    <a:pt x="162" y="122"/>
                    <a:pt x="0" y="525"/>
                    <a:pt x="81" y="888"/>
                  </a:cubicBezTo>
                  <a:cubicBezTo>
                    <a:pt x="121" y="969"/>
                    <a:pt x="162" y="1090"/>
                    <a:pt x="242" y="1130"/>
                  </a:cubicBezTo>
                  <a:lnTo>
                    <a:pt x="404" y="1211"/>
                  </a:lnTo>
                  <a:lnTo>
                    <a:pt x="525" y="1251"/>
                  </a:lnTo>
                  <a:lnTo>
                    <a:pt x="686" y="1251"/>
                  </a:lnTo>
                  <a:lnTo>
                    <a:pt x="928" y="1170"/>
                  </a:lnTo>
                  <a:lnTo>
                    <a:pt x="1089" y="1009"/>
                  </a:lnTo>
                  <a:lnTo>
                    <a:pt x="1170" y="807"/>
                  </a:lnTo>
                  <a:lnTo>
                    <a:pt x="1170" y="565"/>
                  </a:lnTo>
                  <a:lnTo>
                    <a:pt x="1049" y="243"/>
                  </a:lnTo>
                  <a:lnTo>
                    <a:pt x="888" y="8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 rot="7217726">
              <a:off x="637937" y="3702719"/>
              <a:ext cx="39944" cy="39296"/>
            </a:xfrm>
            <a:custGeom>
              <a:avLst/>
              <a:gdLst/>
              <a:ahLst/>
              <a:cxnLst/>
              <a:rect l="l" t="t" r="r" b="b"/>
              <a:pathLst>
                <a:path w="1171" h="1152" extrusionOk="0">
                  <a:moveTo>
                    <a:pt x="556" y="0"/>
                  </a:moveTo>
                  <a:cubicBezTo>
                    <a:pt x="413" y="0"/>
                    <a:pt x="270" y="36"/>
                    <a:pt x="162" y="144"/>
                  </a:cubicBezTo>
                  <a:lnTo>
                    <a:pt x="81" y="305"/>
                  </a:lnTo>
                  <a:lnTo>
                    <a:pt x="1" y="426"/>
                  </a:lnTo>
                  <a:lnTo>
                    <a:pt x="1" y="708"/>
                  </a:lnTo>
                  <a:cubicBezTo>
                    <a:pt x="122" y="991"/>
                    <a:pt x="364" y="1152"/>
                    <a:pt x="646" y="1152"/>
                  </a:cubicBezTo>
                  <a:lnTo>
                    <a:pt x="727" y="1152"/>
                  </a:lnTo>
                  <a:lnTo>
                    <a:pt x="888" y="1112"/>
                  </a:lnTo>
                  <a:lnTo>
                    <a:pt x="1009" y="1031"/>
                  </a:lnTo>
                  <a:lnTo>
                    <a:pt x="1130" y="870"/>
                  </a:lnTo>
                  <a:cubicBezTo>
                    <a:pt x="1170" y="708"/>
                    <a:pt x="1170" y="587"/>
                    <a:pt x="1130" y="426"/>
                  </a:cubicBezTo>
                  <a:cubicBezTo>
                    <a:pt x="1090" y="224"/>
                    <a:pt x="928" y="103"/>
                    <a:pt x="767" y="23"/>
                  </a:cubicBezTo>
                  <a:cubicBezTo>
                    <a:pt x="700" y="9"/>
                    <a:pt x="628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 rot="7217726">
              <a:off x="439392" y="4092269"/>
              <a:ext cx="22070" cy="26197"/>
            </a:xfrm>
            <a:custGeom>
              <a:avLst/>
              <a:gdLst/>
              <a:ahLst/>
              <a:cxnLst/>
              <a:rect l="l" t="t" r="r" b="b"/>
              <a:pathLst>
                <a:path w="647" h="768" extrusionOk="0">
                  <a:moveTo>
                    <a:pt x="243" y="1"/>
                  </a:moveTo>
                  <a:lnTo>
                    <a:pt x="82" y="41"/>
                  </a:lnTo>
                  <a:cubicBezTo>
                    <a:pt x="1" y="162"/>
                    <a:pt x="1" y="323"/>
                    <a:pt x="82" y="444"/>
                  </a:cubicBezTo>
                  <a:cubicBezTo>
                    <a:pt x="122" y="525"/>
                    <a:pt x="162" y="565"/>
                    <a:pt x="162" y="646"/>
                  </a:cubicBezTo>
                  <a:lnTo>
                    <a:pt x="324" y="767"/>
                  </a:lnTo>
                  <a:lnTo>
                    <a:pt x="606" y="646"/>
                  </a:lnTo>
                  <a:lnTo>
                    <a:pt x="646" y="444"/>
                  </a:lnTo>
                  <a:cubicBezTo>
                    <a:pt x="566" y="364"/>
                    <a:pt x="525" y="323"/>
                    <a:pt x="485" y="243"/>
                  </a:cubicBezTo>
                  <a:cubicBezTo>
                    <a:pt x="404" y="162"/>
                    <a:pt x="324" y="8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 rot="7217726">
              <a:off x="842854" y="3685905"/>
              <a:ext cx="33053" cy="35919"/>
            </a:xfrm>
            <a:custGeom>
              <a:avLst/>
              <a:gdLst/>
              <a:ahLst/>
              <a:cxnLst/>
              <a:rect l="l" t="t" r="r" b="b"/>
              <a:pathLst>
                <a:path w="969" h="1053" extrusionOk="0">
                  <a:moveTo>
                    <a:pt x="404" y="1"/>
                  </a:moveTo>
                  <a:lnTo>
                    <a:pt x="323" y="41"/>
                  </a:lnTo>
                  <a:lnTo>
                    <a:pt x="162" y="202"/>
                  </a:lnTo>
                  <a:lnTo>
                    <a:pt x="41" y="404"/>
                  </a:lnTo>
                  <a:cubicBezTo>
                    <a:pt x="41" y="485"/>
                    <a:pt x="0" y="565"/>
                    <a:pt x="41" y="646"/>
                  </a:cubicBezTo>
                  <a:lnTo>
                    <a:pt x="162" y="888"/>
                  </a:lnTo>
                  <a:lnTo>
                    <a:pt x="323" y="969"/>
                  </a:lnTo>
                  <a:lnTo>
                    <a:pt x="404" y="1009"/>
                  </a:lnTo>
                  <a:cubicBezTo>
                    <a:pt x="450" y="1040"/>
                    <a:pt x="502" y="1053"/>
                    <a:pt x="555" y="1053"/>
                  </a:cubicBezTo>
                  <a:cubicBezTo>
                    <a:pt x="642" y="1053"/>
                    <a:pt x="732" y="1018"/>
                    <a:pt x="807" y="969"/>
                  </a:cubicBezTo>
                  <a:lnTo>
                    <a:pt x="928" y="807"/>
                  </a:lnTo>
                  <a:lnTo>
                    <a:pt x="968" y="646"/>
                  </a:lnTo>
                  <a:lnTo>
                    <a:pt x="968" y="444"/>
                  </a:lnTo>
                  <a:lnTo>
                    <a:pt x="928" y="283"/>
                  </a:lnTo>
                  <a:lnTo>
                    <a:pt x="767" y="81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 rot="7217726">
              <a:off x="840757" y="3810704"/>
              <a:ext cx="35782" cy="37181"/>
            </a:xfrm>
            <a:custGeom>
              <a:avLst/>
              <a:gdLst/>
              <a:ahLst/>
              <a:cxnLst/>
              <a:rect l="l" t="t" r="r" b="b"/>
              <a:pathLst>
                <a:path w="1049" h="1090" extrusionOk="0">
                  <a:moveTo>
                    <a:pt x="282" y="0"/>
                  </a:moveTo>
                  <a:lnTo>
                    <a:pt x="161" y="81"/>
                  </a:lnTo>
                  <a:lnTo>
                    <a:pt x="81" y="202"/>
                  </a:lnTo>
                  <a:cubicBezTo>
                    <a:pt x="0" y="363"/>
                    <a:pt x="0" y="525"/>
                    <a:pt x="81" y="686"/>
                  </a:cubicBezTo>
                  <a:cubicBezTo>
                    <a:pt x="121" y="847"/>
                    <a:pt x="242" y="1009"/>
                    <a:pt x="444" y="1089"/>
                  </a:cubicBezTo>
                  <a:lnTo>
                    <a:pt x="645" y="1089"/>
                  </a:lnTo>
                  <a:lnTo>
                    <a:pt x="807" y="1009"/>
                  </a:lnTo>
                  <a:lnTo>
                    <a:pt x="968" y="888"/>
                  </a:lnTo>
                  <a:cubicBezTo>
                    <a:pt x="1049" y="726"/>
                    <a:pt x="1049" y="525"/>
                    <a:pt x="1008" y="363"/>
                  </a:cubicBezTo>
                  <a:cubicBezTo>
                    <a:pt x="928" y="12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 rot="7217726">
              <a:off x="773838" y="4073218"/>
              <a:ext cx="15145" cy="19307"/>
            </a:xfrm>
            <a:custGeom>
              <a:avLst/>
              <a:gdLst/>
              <a:ahLst/>
              <a:cxnLst/>
              <a:rect l="l" t="t" r="r" b="b"/>
              <a:pathLst>
                <a:path w="444" h="566" extrusionOk="0">
                  <a:moveTo>
                    <a:pt x="282" y="1"/>
                  </a:moveTo>
                  <a:cubicBezTo>
                    <a:pt x="202" y="1"/>
                    <a:pt x="121" y="41"/>
                    <a:pt x="81" y="122"/>
                  </a:cubicBezTo>
                  <a:cubicBezTo>
                    <a:pt x="0" y="283"/>
                    <a:pt x="41" y="445"/>
                    <a:pt x="162" y="566"/>
                  </a:cubicBezTo>
                  <a:lnTo>
                    <a:pt x="323" y="566"/>
                  </a:lnTo>
                  <a:lnTo>
                    <a:pt x="363" y="364"/>
                  </a:lnTo>
                  <a:cubicBezTo>
                    <a:pt x="444" y="283"/>
                    <a:pt x="444" y="203"/>
                    <a:pt x="403" y="122"/>
                  </a:cubicBezTo>
                  <a:lnTo>
                    <a:pt x="363" y="41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 rot="7217726">
              <a:off x="687425" y="4003935"/>
              <a:ext cx="23434" cy="26709"/>
            </a:xfrm>
            <a:custGeom>
              <a:avLst/>
              <a:gdLst/>
              <a:ahLst/>
              <a:cxnLst/>
              <a:rect l="l" t="t" r="r" b="b"/>
              <a:pathLst>
                <a:path w="687" h="783" extrusionOk="0">
                  <a:moveTo>
                    <a:pt x="404" y="1"/>
                  </a:moveTo>
                  <a:cubicBezTo>
                    <a:pt x="283" y="1"/>
                    <a:pt x="162" y="41"/>
                    <a:pt x="81" y="162"/>
                  </a:cubicBezTo>
                  <a:cubicBezTo>
                    <a:pt x="1" y="283"/>
                    <a:pt x="1" y="404"/>
                    <a:pt x="41" y="525"/>
                  </a:cubicBezTo>
                  <a:cubicBezTo>
                    <a:pt x="81" y="646"/>
                    <a:pt x="162" y="767"/>
                    <a:pt x="283" y="767"/>
                  </a:cubicBezTo>
                  <a:cubicBezTo>
                    <a:pt x="313" y="777"/>
                    <a:pt x="343" y="782"/>
                    <a:pt x="373" y="782"/>
                  </a:cubicBezTo>
                  <a:cubicBezTo>
                    <a:pt x="462" y="782"/>
                    <a:pt x="545" y="737"/>
                    <a:pt x="606" y="646"/>
                  </a:cubicBezTo>
                  <a:lnTo>
                    <a:pt x="646" y="606"/>
                  </a:lnTo>
                  <a:lnTo>
                    <a:pt x="686" y="445"/>
                  </a:lnTo>
                  <a:lnTo>
                    <a:pt x="686" y="364"/>
                  </a:lnTo>
                  <a:lnTo>
                    <a:pt x="646" y="203"/>
                  </a:lnTo>
                  <a:lnTo>
                    <a:pt x="565" y="122"/>
                  </a:lnTo>
                  <a:lnTo>
                    <a:pt x="485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 rot="7217726">
              <a:off x="280383" y="3681184"/>
              <a:ext cx="15179" cy="16544"/>
            </a:xfrm>
            <a:custGeom>
              <a:avLst/>
              <a:gdLst/>
              <a:ahLst/>
              <a:cxnLst/>
              <a:rect l="l" t="t" r="r" b="b"/>
              <a:pathLst>
                <a:path w="445" h="485" extrusionOk="0">
                  <a:moveTo>
                    <a:pt x="121" y="1"/>
                  </a:moveTo>
                  <a:lnTo>
                    <a:pt x="0" y="202"/>
                  </a:lnTo>
                  <a:lnTo>
                    <a:pt x="41" y="243"/>
                  </a:lnTo>
                  <a:cubicBezTo>
                    <a:pt x="41" y="283"/>
                    <a:pt x="41" y="283"/>
                    <a:pt x="41" y="323"/>
                  </a:cubicBezTo>
                  <a:cubicBezTo>
                    <a:pt x="41" y="364"/>
                    <a:pt x="81" y="444"/>
                    <a:pt x="162" y="485"/>
                  </a:cubicBezTo>
                  <a:cubicBezTo>
                    <a:pt x="242" y="485"/>
                    <a:pt x="323" y="485"/>
                    <a:pt x="404" y="444"/>
                  </a:cubicBezTo>
                  <a:lnTo>
                    <a:pt x="404" y="364"/>
                  </a:lnTo>
                  <a:cubicBezTo>
                    <a:pt x="444" y="323"/>
                    <a:pt x="444" y="243"/>
                    <a:pt x="404" y="202"/>
                  </a:cubicBezTo>
                  <a:cubicBezTo>
                    <a:pt x="363" y="41"/>
                    <a:pt x="202" y="41"/>
                    <a:pt x="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 rot="7217726">
              <a:off x="970519" y="3815457"/>
              <a:ext cx="39944" cy="39910"/>
            </a:xfrm>
            <a:custGeom>
              <a:avLst/>
              <a:gdLst/>
              <a:ahLst/>
              <a:cxnLst/>
              <a:rect l="l" t="t" r="r" b="b"/>
              <a:pathLst>
                <a:path w="1171" h="1170" extrusionOk="0">
                  <a:moveTo>
                    <a:pt x="606" y="0"/>
                  </a:moveTo>
                  <a:cubicBezTo>
                    <a:pt x="364" y="0"/>
                    <a:pt x="162" y="121"/>
                    <a:pt x="41" y="323"/>
                  </a:cubicBezTo>
                  <a:lnTo>
                    <a:pt x="1" y="484"/>
                  </a:lnTo>
                  <a:lnTo>
                    <a:pt x="1" y="645"/>
                  </a:lnTo>
                  <a:lnTo>
                    <a:pt x="41" y="807"/>
                  </a:lnTo>
                  <a:cubicBezTo>
                    <a:pt x="162" y="968"/>
                    <a:pt x="364" y="1089"/>
                    <a:pt x="566" y="1170"/>
                  </a:cubicBezTo>
                  <a:lnTo>
                    <a:pt x="727" y="1170"/>
                  </a:lnTo>
                  <a:lnTo>
                    <a:pt x="848" y="1129"/>
                  </a:lnTo>
                  <a:lnTo>
                    <a:pt x="1009" y="1008"/>
                  </a:lnTo>
                  <a:cubicBezTo>
                    <a:pt x="1130" y="847"/>
                    <a:pt x="1170" y="645"/>
                    <a:pt x="1090" y="444"/>
                  </a:cubicBezTo>
                  <a:cubicBezTo>
                    <a:pt x="1049" y="202"/>
                    <a:pt x="848" y="4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 rot="7217726">
              <a:off x="802263" y="3290613"/>
              <a:ext cx="27562" cy="27084"/>
            </a:xfrm>
            <a:custGeom>
              <a:avLst/>
              <a:gdLst/>
              <a:ahLst/>
              <a:cxnLst/>
              <a:rect l="l" t="t" r="r" b="b"/>
              <a:pathLst>
                <a:path w="808" h="794" extrusionOk="0">
                  <a:moveTo>
                    <a:pt x="364" y="1"/>
                  </a:moveTo>
                  <a:cubicBezTo>
                    <a:pt x="283" y="41"/>
                    <a:pt x="202" y="82"/>
                    <a:pt x="122" y="162"/>
                  </a:cubicBezTo>
                  <a:lnTo>
                    <a:pt x="81" y="162"/>
                  </a:lnTo>
                  <a:lnTo>
                    <a:pt x="1" y="323"/>
                  </a:lnTo>
                  <a:lnTo>
                    <a:pt x="1" y="444"/>
                  </a:lnTo>
                  <a:lnTo>
                    <a:pt x="1" y="525"/>
                  </a:lnTo>
                  <a:cubicBezTo>
                    <a:pt x="41" y="646"/>
                    <a:pt x="122" y="727"/>
                    <a:pt x="243" y="767"/>
                  </a:cubicBezTo>
                  <a:cubicBezTo>
                    <a:pt x="293" y="784"/>
                    <a:pt x="350" y="794"/>
                    <a:pt x="411" y="794"/>
                  </a:cubicBezTo>
                  <a:cubicBezTo>
                    <a:pt x="497" y="794"/>
                    <a:pt x="592" y="774"/>
                    <a:pt x="686" y="727"/>
                  </a:cubicBezTo>
                  <a:lnTo>
                    <a:pt x="727" y="646"/>
                  </a:lnTo>
                  <a:lnTo>
                    <a:pt x="807" y="485"/>
                  </a:lnTo>
                  <a:lnTo>
                    <a:pt x="807" y="364"/>
                  </a:lnTo>
                  <a:lnTo>
                    <a:pt x="807" y="323"/>
                  </a:lnTo>
                  <a:cubicBezTo>
                    <a:pt x="767" y="203"/>
                    <a:pt x="686" y="82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 rot="7217726">
              <a:off x="883164" y="3597989"/>
              <a:ext cx="31689" cy="36601"/>
            </a:xfrm>
            <a:custGeom>
              <a:avLst/>
              <a:gdLst/>
              <a:ahLst/>
              <a:cxnLst/>
              <a:rect l="l" t="t" r="r" b="b"/>
              <a:pathLst>
                <a:path w="929" h="1073" extrusionOk="0">
                  <a:moveTo>
                    <a:pt x="404" y="1"/>
                  </a:moveTo>
                  <a:lnTo>
                    <a:pt x="243" y="41"/>
                  </a:lnTo>
                  <a:lnTo>
                    <a:pt x="81" y="243"/>
                  </a:lnTo>
                  <a:lnTo>
                    <a:pt x="1" y="445"/>
                  </a:lnTo>
                  <a:lnTo>
                    <a:pt x="1" y="687"/>
                  </a:lnTo>
                  <a:cubicBezTo>
                    <a:pt x="115" y="1002"/>
                    <a:pt x="291" y="1073"/>
                    <a:pt x="427" y="1073"/>
                  </a:cubicBezTo>
                  <a:cubicBezTo>
                    <a:pt x="482" y="1073"/>
                    <a:pt x="530" y="1061"/>
                    <a:pt x="565" y="1049"/>
                  </a:cubicBezTo>
                  <a:lnTo>
                    <a:pt x="727" y="928"/>
                  </a:lnTo>
                  <a:lnTo>
                    <a:pt x="888" y="727"/>
                  </a:lnTo>
                  <a:cubicBezTo>
                    <a:pt x="928" y="606"/>
                    <a:pt x="928" y="485"/>
                    <a:pt x="928" y="364"/>
                  </a:cubicBezTo>
                  <a:lnTo>
                    <a:pt x="807" y="122"/>
                  </a:lnTo>
                  <a:lnTo>
                    <a:pt x="646" y="4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 rot="7217726">
              <a:off x="1121376" y="3587110"/>
              <a:ext cx="38545" cy="42809"/>
            </a:xfrm>
            <a:custGeom>
              <a:avLst/>
              <a:gdLst/>
              <a:ahLst/>
              <a:cxnLst/>
              <a:rect l="l" t="t" r="r" b="b"/>
              <a:pathLst>
                <a:path w="1130" h="1255" extrusionOk="0">
                  <a:moveTo>
                    <a:pt x="528" y="1"/>
                  </a:moveTo>
                  <a:cubicBezTo>
                    <a:pt x="417" y="1"/>
                    <a:pt x="301" y="35"/>
                    <a:pt x="202" y="85"/>
                  </a:cubicBezTo>
                  <a:lnTo>
                    <a:pt x="81" y="246"/>
                  </a:lnTo>
                  <a:lnTo>
                    <a:pt x="0" y="408"/>
                  </a:lnTo>
                  <a:lnTo>
                    <a:pt x="0" y="609"/>
                  </a:lnTo>
                  <a:cubicBezTo>
                    <a:pt x="0" y="649"/>
                    <a:pt x="40" y="690"/>
                    <a:pt x="40" y="730"/>
                  </a:cubicBezTo>
                  <a:cubicBezTo>
                    <a:pt x="121" y="1053"/>
                    <a:pt x="403" y="1254"/>
                    <a:pt x="726" y="1254"/>
                  </a:cubicBezTo>
                  <a:lnTo>
                    <a:pt x="887" y="1174"/>
                  </a:lnTo>
                  <a:lnTo>
                    <a:pt x="968" y="1093"/>
                  </a:lnTo>
                  <a:lnTo>
                    <a:pt x="1089" y="972"/>
                  </a:lnTo>
                  <a:cubicBezTo>
                    <a:pt x="1129" y="770"/>
                    <a:pt x="1129" y="609"/>
                    <a:pt x="1089" y="448"/>
                  </a:cubicBezTo>
                  <a:cubicBezTo>
                    <a:pt x="1008" y="246"/>
                    <a:pt x="887" y="125"/>
                    <a:pt x="726" y="45"/>
                  </a:cubicBezTo>
                  <a:cubicBezTo>
                    <a:pt x="664" y="14"/>
                    <a:pt x="597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 rot="7217726">
              <a:off x="448557" y="3834167"/>
              <a:ext cx="23400" cy="2340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242" y="0"/>
                  </a:moveTo>
                  <a:lnTo>
                    <a:pt x="161" y="81"/>
                  </a:lnTo>
                  <a:lnTo>
                    <a:pt x="40" y="242"/>
                  </a:lnTo>
                  <a:cubicBezTo>
                    <a:pt x="0" y="283"/>
                    <a:pt x="0" y="363"/>
                    <a:pt x="40" y="444"/>
                  </a:cubicBezTo>
                  <a:lnTo>
                    <a:pt x="81" y="565"/>
                  </a:lnTo>
                  <a:lnTo>
                    <a:pt x="282" y="686"/>
                  </a:lnTo>
                  <a:lnTo>
                    <a:pt x="444" y="686"/>
                  </a:lnTo>
                  <a:lnTo>
                    <a:pt x="524" y="605"/>
                  </a:lnTo>
                  <a:lnTo>
                    <a:pt x="645" y="404"/>
                  </a:lnTo>
                  <a:cubicBezTo>
                    <a:pt x="686" y="363"/>
                    <a:pt x="686" y="283"/>
                    <a:pt x="686" y="242"/>
                  </a:cubicBezTo>
                  <a:lnTo>
                    <a:pt x="605" y="16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 rot="7217726">
              <a:off x="547427" y="3221631"/>
              <a:ext cx="19307" cy="15418"/>
            </a:xfrm>
            <a:custGeom>
              <a:avLst/>
              <a:gdLst/>
              <a:ahLst/>
              <a:cxnLst/>
              <a:rect l="l" t="t" r="r" b="b"/>
              <a:pathLst>
                <a:path w="566" h="452" extrusionOk="0">
                  <a:moveTo>
                    <a:pt x="330" y="0"/>
                  </a:moveTo>
                  <a:cubicBezTo>
                    <a:pt x="289" y="0"/>
                    <a:pt x="245" y="10"/>
                    <a:pt x="202" y="32"/>
                  </a:cubicBezTo>
                  <a:cubicBezTo>
                    <a:pt x="81" y="72"/>
                    <a:pt x="1" y="193"/>
                    <a:pt x="41" y="355"/>
                  </a:cubicBezTo>
                  <a:lnTo>
                    <a:pt x="121" y="435"/>
                  </a:lnTo>
                  <a:cubicBezTo>
                    <a:pt x="154" y="446"/>
                    <a:pt x="189" y="451"/>
                    <a:pt x="225" y="451"/>
                  </a:cubicBezTo>
                  <a:cubicBezTo>
                    <a:pt x="323" y="451"/>
                    <a:pt x="425" y="414"/>
                    <a:pt x="484" y="355"/>
                  </a:cubicBezTo>
                  <a:lnTo>
                    <a:pt x="565" y="234"/>
                  </a:lnTo>
                  <a:lnTo>
                    <a:pt x="565" y="193"/>
                  </a:lnTo>
                  <a:cubicBezTo>
                    <a:pt x="536" y="75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7"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3"/>
          <p:cNvSpPr/>
          <p:nvPr/>
        </p:nvSpPr>
        <p:spPr>
          <a:xfrm rot="3863130" flipH="1">
            <a:off x="-1823485" y="2594383"/>
            <a:ext cx="4426608" cy="4334149"/>
          </a:xfrm>
          <a:custGeom>
            <a:avLst/>
            <a:gdLst/>
            <a:ahLst/>
            <a:cxnLst/>
            <a:rect l="l" t="t" r="r" b="b"/>
            <a:pathLst>
              <a:path w="164618" h="181830" extrusionOk="0">
                <a:moveTo>
                  <a:pt x="17337" y="0"/>
                </a:moveTo>
                <a:cubicBezTo>
                  <a:pt x="11319" y="0"/>
                  <a:pt x="5466" y="2631"/>
                  <a:pt x="351" y="7417"/>
                </a:cubicBezTo>
                <a:lnTo>
                  <a:pt x="0" y="23756"/>
                </a:lnTo>
                <a:cubicBezTo>
                  <a:pt x="11551" y="25117"/>
                  <a:pt x="25123" y="28148"/>
                  <a:pt x="31316" y="39963"/>
                </a:cubicBezTo>
                <a:cubicBezTo>
                  <a:pt x="35137" y="47342"/>
                  <a:pt x="35006" y="56214"/>
                  <a:pt x="38212" y="63944"/>
                </a:cubicBezTo>
                <a:cubicBezTo>
                  <a:pt x="42253" y="73739"/>
                  <a:pt x="51125" y="80107"/>
                  <a:pt x="59733" y="84675"/>
                </a:cubicBezTo>
                <a:cubicBezTo>
                  <a:pt x="68386" y="89243"/>
                  <a:pt x="76336" y="94382"/>
                  <a:pt x="84900" y="99960"/>
                </a:cubicBezTo>
                <a:cubicBezTo>
                  <a:pt x="106334" y="113927"/>
                  <a:pt x="117885" y="167116"/>
                  <a:pt x="111956" y="181830"/>
                </a:cubicBezTo>
                <a:lnTo>
                  <a:pt x="164618" y="98159"/>
                </a:lnTo>
                <a:cubicBezTo>
                  <a:pt x="155043" y="77033"/>
                  <a:pt x="135498" y="61353"/>
                  <a:pt x="115426" y="58673"/>
                </a:cubicBezTo>
                <a:cubicBezTo>
                  <a:pt x="112484" y="58295"/>
                  <a:pt x="109552" y="58172"/>
                  <a:pt x="106623" y="58172"/>
                </a:cubicBezTo>
                <a:cubicBezTo>
                  <a:pt x="101103" y="58172"/>
                  <a:pt x="95600" y="58611"/>
                  <a:pt x="90084" y="58611"/>
                </a:cubicBezTo>
                <a:cubicBezTo>
                  <a:pt x="89352" y="58611"/>
                  <a:pt x="88620" y="58603"/>
                  <a:pt x="87887" y="58586"/>
                </a:cubicBezTo>
                <a:cubicBezTo>
                  <a:pt x="78664" y="58366"/>
                  <a:pt x="68781" y="56302"/>
                  <a:pt x="61227" y="49362"/>
                </a:cubicBezTo>
                <a:cubicBezTo>
                  <a:pt x="48841" y="38074"/>
                  <a:pt x="45854" y="17036"/>
                  <a:pt x="33073" y="6319"/>
                </a:cubicBezTo>
                <a:cubicBezTo>
                  <a:pt x="27958" y="2002"/>
                  <a:pt x="22585" y="0"/>
                  <a:pt x="173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33"/>
          <p:cNvGrpSpPr/>
          <p:nvPr/>
        </p:nvGrpSpPr>
        <p:grpSpPr>
          <a:xfrm rot="-4498532">
            <a:off x="154133" y="3097747"/>
            <a:ext cx="1909331" cy="1939678"/>
            <a:chOff x="-754697" y="1352100"/>
            <a:chExt cx="6171556" cy="3954075"/>
          </a:xfrm>
        </p:grpSpPr>
        <p:sp>
          <p:nvSpPr>
            <p:cNvPr id="1330" name="Google Shape;1330;p33"/>
            <p:cNvSpPr/>
            <p:nvPr/>
          </p:nvSpPr>
          <p:spPr>
            <a:xfrm rot="-5400000">
              <a:off x="58844" y="2158513"/>
              <a:ext cx="2111360" cy="3738443"/>
            </a:xfrm>
            <a:custGeom>
              <a:avLst/>
              <a:gdLst/>
              <a:ahLst/>
              <a:cxnLst/>
              <a:rect l="l" t="t" r="r" b="b"/>
              <a:pathLst>
                <a:path w="38310" h="68080" extrusionOk="0">
                  <a:moveTo>
                    <a:pt x="314" y="1"/>
                  </a:moveTo>
                  <a:cubicBezTo>
                    <a:pt x="147" y="1"/>
                    <a:pt x="1" y="191"/>
                    <a:pt x="153" y="313"/>
                  </a:cubicBezTo>
                  <a:cubicBezTo>
                    <a:pt x="3661" y="3942"/>
                    <a:pt x="6968" y="7693"/>
                    <a:pt x="10074" y="11645"/>
                  </a:cubicBezTo>
                  <a:cubicBezTo>
                    <a:pt x="13179" y="15597"/>
                    <a:pt x="16083" y="19711"/>
                    <a:pt x="18785" y="23945"/>
                  </a:cubicBezTo>
                  <a:cubicBezTo>
                    <a:pt x="21527" y="28261"/>
                    <a:pt x="24027" y="32737"/>
                    <a:pt x="26326" y="37294"/>
                  </a:cubicBezTo>
                  <a:cubicBezTo>
                    <a:pt x="28625" y="41852"/>
                    <a:pt x="30682" y="46570"/>
                    <a:pt x="32537" y="51369"/>
                  </a:cubicBezTo>
                  <a:cubicBezTo>
                    <a:pt x="34392" y="56168"/>
                    <a:pt x="36005" y="61048"/>
                    <a:pt x="37376" y="66049"/>
                  </a:cubicBezTo>
                  <a:cubicBezTo>
                    <a:pt x="37538" y="66694"/>
                    <a:pt x="37739" y="67299"/>
                    <a:pt x="37901" y="67904"/>
                  </a:cubicBezTo>
                  <a:cubicBezTo>
                    <a:pt x="37918" y="68026"/>
                    <a:pt x="38002" y="68080"/>
                    <a:pt x="38087" y="68080"/>
                  </a:cubicBezTo>
                  <a:cubicBezTo>
                    <a:pt x="38198" y="68080"/>
                    <a:pt x="38309" y="67984"/>
                    <a:pt x="38263" y="67824"/>
                  </a:cubicBezTo>
                  <a:cubicBezTo>
                    <a:pt x="36973" y="62823"/>
                    <a:pt x="35400" y="57903"/>
                    <a:pt x="33626" y="53023"/>
                  </a:cubicBezTo>
                  <a:cubicBezTo>
                    <a:pt x="31811" y="48183"/>
                    <a:pt x="29794" y="43465"/>
                    <a:pt x="27536" y="38827"/>
                  </a:cubicBezTo>
                  <a:cubicBezTo>
                    <a:pt x="25278" y="34229"/>
                    <a:pt x="22858" y="29753"/>
                    <a:pt x="20156" y="25438"/>
                  </a:cubicBezTo>
                  <a:cubicBezTo>
                    <a:pt x="17494" y="21082"/>
                    <a:pt x="14631" y="16888"/>
                    <a:pt x="11525" y="12855"/>
                  </a:cubicBezTo>
                  <a:cubicBezTo>
                    <a:pt x="8460" y="8862"/>
                    <a:pt x="5194" y="5031"/>
                    <a:pt x="1725" y="1361"/>
                  </a:cubicBezTo>
                  <a:cubicBezTo>
                    <a:pt x="1322" y="918"/>
                    <a:pt x="879" y="514"/>
                    <a:pt x="475" y="71"/>
                  </a:cubicBezTo>
                  <a:cubicBezTo>
                    <a:pt x="426" y="21"/>
                    <a:pt x="36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 rot="-5400000">
              <a:off x="-57623" y="2120398"/>
              <a:ext cx="2476039" cy="939443"/>
            </a:xfrm>
            <a:custGeom>
              <a:avLst/>
              <a:gdLst/>
              <a:ahLst/>
              <a:cxnLst/>
              <a:rect l="l" t="t" r="r" b="b"/>
              <a:pathLst>
                <a:path w="44927" h="17108" extrusionOk="0">
                  <a:moveTo>
                    <a:pt x="8186" y="0"/>
                  </a:moveTo>
                  <a:cubicBezTo>
                    <a:pt x="5062" y="0"/>
                    <a:pt x="1997" y="894"/>
                    <a:pt x="0" y="3391"/>
                  </a:cubicBezTo>
                  <a:lnTo>
                    <a:pt x="202" y="3431"/>
                  </a:lnTo>
                  <a:cubicBezTo>
                    <a:pt x="6735" y="8391"/>
                    <a:pt x="13752" y="12787"/>
                    <a:pt x="21415" y="15207"/>
                  </a:cubicBezTo>
                  <a:cubicBezTo>
                    <a:pt x="25260" y="16421"/>
                    <a:pt x="29289" y="17107"/>
                    <a:pt x="33291" y="17107"/>
                  </a:cubicBezTo>
                  <a:cubicBezTo>
                    <a:pt x="37263" y="17107"/>
                    <a:pt x="41210" y="16431"/>
                    <a:pt x="44927" y="14925"/>
                  </a:cubicBezTo>
                  <a:cubicBezTo>
                    <a:pt x="43193" y="13190"/>
                    <a:pt x="40934" y="12182"/>
                    <a:pt x="38756" y="11214"/>
                  </a:cubicBezTo>
                  <a:lnTo>
                    <a:pt x="23230" y="4439"/>
                  </a:lnTo>
                  <a:cubicBezTo>
                    <a:pt x="19681" y="2907"/>
                    <a:pt x="16132" y="1334"/>
                    <a:pt x="12381" y="487"/>
                  </a:cubicBezTo>
                  <a:cubicBezTo>
                    <a:pt x="11034" y="185"/>
                    <a:pt x="9604" y="0"/>
                    <a:pt x="8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 rot="-5400000">
              <a:off x="2604364" y="700076"/>
              <a:ext cx="1778205" cy="3846785"/>
            </a:xfrm>
            <a:custGeom>
              <a:avLst/>
              <a:gdLst/>
              <a:ahLst/>
              <a:cxnLst/>
              <a:rect l="l" t="t" r="r" b="b"/>
              <a:pathLst>
                <a:path w="32265" h="70053" extrusionOk="0">
                  <a:moveTo>
                    <a:pt x="445" y="1"/>
                  </a:moveTo>
                  <a:lnTo>
                    <a:pt x="445" y="1"/>
                  </a:lnTo>
                  <a:cubicBezTo>
                    <a:pt x="1" y="8228"/>
                    <a:pt x="2300" y="16334"/>
                    <a:pt x="5082" y="24077"/>
                  </a:cubicBezTo>
                  <a:cubicBezTo>
                    <a:pt x="9438" y="36135"/>
                    <a:pt x="15003" y="47710"/>
                    <a:pt x="21738" y="58599"/>
                  </a:cubicBezTo>
                  <a:cubicBezTo>
                    <a:pt x="24440" y="62995"/>
                    <a:pt x="27465" y="67390"/>
                    <a:pt x="31699" y="70052"/>
                  </a:cubicBezTo>
                  <a:cubicBezTo>
                    <a:pt x="32264" y="69649"/>
                    <a:pt x="32264" y="68762"/>
                    <a:pt x="32143" y="68036"/>
                  </a:cubicBezTo>
                  <a:cubicBezTo>
                    <a:pt x="31095" y="59446"/>
                    <a:pt x="30006" y="50815"/>
                    <a:pt x="28917" y="42225"/>
                  </a:cubicBezTo>
                  <a:cubicBezTo>
                    <a:pt x="28554" y="38757"/>
                    <a:pt x="27989" y="35329"/>
                    <a:pt x="27223" y="31901"/>
                  </a:cubicBezTo>
                  <a:cubicBezTo>
                    <a:pt x="24239" y="19399"/>
                    <a:pt x="11212" y="5445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 rot="-5400000">
              <a:off x="1895155" y="2583442"/>
              <a:ext cx="853582" cy="3058352"/>
            </a:xfrm>
            <a:custGeom>
              <a:avLst/>
              <a:gdLst/>
              <a:ahLst/>
              <a:cxnLst/>
              <a:rect l="l" t="t" r="r" b="b"/>
              <a:pathLst>
                <a:path w="15488" h="55695" extrusionOk="0">
                  <a:moveTo>
                    <a:pt x="11696" y="0"/>
                  </a:moveTo>
                  <a:cubicBezTo>
                    <a:pt x="4800" y="5001"/>
                    <a:pt x="1170" y="14156"/>
                    <a:pt x="566" y="23189"/>
                  </a:cubicBezTo>
                  <a:cubicBezTo>
                    <a:pt x="1" y="32183"/>
                    <a:pt x="2098" y="41136"/>
                    <a:pt x="4518" y="49766"/>
                  </a:cubicBezTo>
                  <a:cubicBezTo>
                    <a:pt x="5163" y="51944"/>
                    <a:pt x="5849" y="54202"/>
                    <a:pt x="7421" y="55695"/>
                  </a:cubicBezTo>
                  <a:cubicBezTo>
                    <a:pt x="8873" y="46741"/>
                    <a:pt x="10769" y="37829"/>
                    <a:pt x="13148" y="29077"/>
                  </a:cubicBezTo>
                  <a:cubicBezTo>
                    <a:pt x="15487" y="20326"/>
                    <a:pt x="14237" y="8711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 rot="-5400000">
              <a:off x="-967442" y="3510662"/>
              <a:ext cx="1631495" cy="399324"/>
            </a:xfrm>
            <a:custGeom>
              <a:avLst/>
              <a:gdLst/>
              <a:ahLst/>
              <a:cxnLst/>
              <a:rect l="l" t="t" r="r" b="b"/>
              <a:pathLst>
                <a:path w="29603" h="7272" extrusionOk="0">
                  <a:moveTo>
                    <a:pt x="14143" y="0"/>
                  </a:moveTo>
                  <a:cubicBezTo>
                    <a:pt x="11170" y="0"/>
                    <a:pt x="8191" y="288"/>
                    <a:pt x="5244" y="872"/>
                  </a:cubicBezTo>
                  <a:cubicBezTo>
                    <a:pt x="3187" y="1275"/>
                    <a:pt x="888" y="2001"/>
                    <a:pt x="1" y="4058"/>
                  </a:cubicBezTo>
                  <a:cubicBezTo>
                    <a:pt x="4518" y="6518"/>
                    <a:pt x="10446" y="6962"/>
                    <a:pt x="15487" y="7244"/>
                  </a:cubicBezTo>
                  <a:cubicBezTo>
                    <a:pt x="15858" y="7262"/>
                    <a:pt x="16230" y="7271"/>
                    <a:pt x="16603" y="7271"/>
                  </a:cubicBezTo>
                  <a:cubicBezTo>
                    <a:pt x="21253" y="7271"/>
                    <a:pt x="25981" y="5858"/>
                    <a:pt x="29602" y="2647"/>
                  </a:cubicBezTo>
                  <a:cubicBezTo>
                    <a:pt x="24609" y="896"/>
                    <a:pt x="19386" y="0"/>
                    <a:pt x="14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 rot="-5400000">
              <a:off x="140117" y="4026774"/>
              <a:ext cx="844654" cy="1714149"/>
            </a:xfrm>
            <a:custGeom>
              <a:avLst/>
              <a:gdLst/>
              <a:ahLst/>
              <a:cxnLst/>
              <a:rect l="l" t="t" r="r" b="b"/>
              <a:pathLst>
                <a:path w="15326" h="31216" extrusionOk="0">
                  <a:moveTo>
                    <a:pt x="11696" y="0"/>
                  </a:moveTo>
                  <a:cubicBezTo>
                    <a:pt x="6897" y="2864"/>
                    <a:pt x="3428" y="7986"/>
                    <a:pt x="1735" y="13632"/>
                  </a:cubicBezTo>
                  <a:cubicBezTo>
                    <a:pt x="41" y="19237"/>
                    <a:pt x="0" y="25367"/>
                    <a:pt x="1009" y="31215"/>
                  </a:cubicBezTo>
                  <a:cubicBezTo>
                    <a:pt x="4074" y="26577"/>
                    <a:pt x="7058" y="21859"/>
                    <a:pt x="9921" y="17019"/>
                  </a:cubicBezTo>
                  <a:cubicBezTo>
                    <a:pt x="11131" y="15084"/>
                    <a:pt x="12139" y="13027"/>
                    <a:pt x="12946" y="10889"/>
                  </a:cubicBezTo>
                  <a:cubicBezTo>
                    <a:pt x="13793" y="8187"/>
                    <a:pt x="15325" y="3025"/>
                    <a:pt x="1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 rot="-5400000">
              <a:off x="2581706" y="1169765"/>
              <a:ext cx="1405810" cy="3070158"/>
            </a:xfrm>
            <a:custGeom>
              <a:avLst/>
              <a:gdLst/>
              <a:ahLst/>
              <a:cxnLst/>
              <a:rect l="l" t="t" r="r" b="b"/>
              <a:pathLst>
                <a:path w="25508" h="55910" extrusionOk="0">
                  <a:moveTo>
                    <a:pt x="361" y="0"/>
                  </a:moveTo>
                  <a:cubicBezTo>
                    <a:pt x="179" y="0"/>
                    <a:pt x="1" y="257"/>
                    <a:pt x="156" y="443"/>
                  </a:cubicBezTo>
                  <a:lnTo>
                    <a:pt x="277" y="564"/>
                  </a:lnTo>
                  <a:lnTo>
                    <a:pt x="640" y="1048"/>
                  </a:lnTo>
                  <a:cubicBezTo>
                    <a:pt x="1083" y="1693"/>
                    <a:pt x="1527" y="2298"/>
                    <a:pt x="1970" y="2943"/>
                  </a:cubicBezTo>
                  <a:cubicBezTo>
                    <a:pt x="3584" y="5242"/>
                    <a:pt x="5076" y="7581"/>
                    <a:pt x="6487" y="10001"/>
                  </a:cubicBezTo>
                  <a:cubicBezTo>
                    <a:pt x="8665" y="13590"/>
                    <a:pt x="10722" y="17300"/>
                    <a:pt x="12577" y="21091"/>
                  </a:cubicBezTo>
                  <a:cubicBezTo>
                    <a:pt x="14956" y="25850"/>
                    <a:pt x="17094" y="30770"/>
                    <a:pt x="18989" y="35771"/>
                  </a:cubicBezTo>
                  <a:cubicBezTo>
                    <a:pt x="21167" y="41538"/>
                    <a:pt x="22982" y="47426"/>
                    <a:pt x="24434" y="53395"/>
                  </a:cubicBezTo>
                  <a:cubicBezTo>
                    <a:pt x="24635" y="54161"/>
                    <a:pt x="24797" y="54968"/>
                    <a:pt x="24958" y="55734"/>
                  </a:cubicBezTo>
                  <a:cubicBezTo>
                    <a:pt x="24989" y="55857"/>
                    <a:pt x="25078" y="55910"/>
                    <a:pt x="25175" y="55910"/>
                  </a:cubicBezTo>
                  <a:cubicBezTo>
                    <a:pt x="25332" y="55910"/>
                    <a:pt x="25507" y="55772"/>
                    <a:pt x="25482" y="55573"/>
                  </a:cubicBezTo>
                  <a:cubicBezTo>
                    <a:pt x="24111" y="49483"/>
                    <a:pt x="22337" y="43474"/>
                    <a:pt x="20199" y="37586"/>
                  </a:cubicBezTo>
                  <a:cubicBezTo>
                    <a:pt x="18344" y="32424"/>
                    <a:pt x="16207" y="27383"/>
                    <a:pt x="13827" y="22463"/>
                  </a:cubicBezTo>
                  <a:cubicBezTo>
                    <a:pt x="11932" y="18470"/>
                    <a:pt x="9875" y="14598"/>
                    <a:pt x="7617" y="10807"/>
                  </a:cubicBezTo>
                  <a:cubicBezTo>
                    <a:pt x="6124" y="8226"/>
                    <a:pt x="4471" y="5686"/>
                    <a:pt x="2777" y="3185"/>
                  </a:cubicBezTo>
                  <a:cubicBezTo>
                    <a:pt x="2091" y="2177"/>
                    <a:pt x="1366" y="1088"/>
                    <a:pt x="599" y="161"/>
                  </a:cubicBezTo>
                  <a:lnTo>
                    <a:pt x="519" y="80"/>
                  </a:lnTo>
                  <a:cubicBezTo>
                    <a:pt x="472" y="24"/>
                    <a:pt x="416" y="0"/>
                    <a:pt x="361" y="0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 rot="-5400000">
              <a:off x="173498" y="2212286"/>
              <a:ext cx="2072506" cy="627705"/>
            </a:xfrm>
            <a:custGeom>
              <a:avLst/>
              <a:gdLst/>
              <a:ahLst/>
              <a:cxnLst/>
              <a:rect l="l" t="t" r="r" b="b"/>
              <a:pathLst>
                <a:path w="37605" h="11431" extrusionOk="0">
                  <a:moveTo>
                    <a:pt x="939" y="1"/>
                  </a:moveTo>
                  <a:cubicBezTo>
                    <a:pt x="740" y="1"/>
                    <a:pt x="540" y="29"/>
                    <a:pt x="340" y="58"/>
                  </a:cubicBezTo>
                  <a:lnTo>
                    <a:pt x="300" y="58"/>
                  </a:lnTo>
                  <a:cubicBezTo>
                    <a:pt x="0" y="95"/>
                    <a:pt x="83" y="550"/>
                    <a:pt x="355" y="550"/>
                  </a:cubicBezTo>
                  <a:cubicBezTo>
                    <a:pt x="376" y="550"/>
                    <a:pt x="398" y="548"/>
                    <a:pt x="421" y="542"/>
                  </a:cubicBezTo>
                  <a:lnTo>
                    <a:pt x="421" y="501"/>
                  </a:lnTo>
                  <a:lnTo>
                    <a:pt x="905" y="501"/>
                  </a:lnTo>
                  <a:cubicBezTo>
                    <a:pt x="1469" y="501"/>
                    <a:pt x="2074" y="542"/>
                    <a:pt x="2639" y="622"/>
                  </a:cubicBezTo>
                  <a:cubicBezTo>
                    <a:pt x="5301" y="985"/>
                    <a:pt x="7922" y="1671"/>
                    <a:pt x="10423" y="2599"/>
                  </a:cubicBezTo>
                  <a:cubicBezTo>
                    <a:pt x="14980" y="4171"/>
                    <a:pt x="19295" y="6309"/>
                    <a:pt x="23771" y="8003"/>
                  </a:cubicBezTo>
                  <a:cubicBezTo>
                    <a:pt x="26917" y="9213"/>
                    <a:pt x="30143" y="10140"/>
                    <a:pt x="33450" y="10866"/>
                  </a:cubicBezTo>
                  <a:cubicBezTo>
                    <a:pt x="34338" y="11068"/>
                    <a:pt x="35225" y="11189"/>
                    <a:pt x="36112" y="11310"/>
                  </a:cubicBezTo>
                  <a:cubicBezTo>
                    <a:pt x="36475" y="11390"/>
                    <a:pt x="36838" y="11431"/>
                    <a:pt x="37241" y="11431"/>
                  </a:cubicBezTo>
                  <a:lnTo>
                    <a:pt x="37282" y="11431"/>
                  </a:lnTo>
                  <a:cubicBezTo>
                    <a:pt x="37604" y="11431"/>
                    <a:pt x="37604" y="10947"/>
                    <a:pt x="37282" y="10947"/>
                  </a:cubicBezTo>
                  <a:cubicBezTo>
                    <a:pt x="36273" y="10866"/>
                    <a:pt x="35265" y="10705"/>
                    <a:pt x="34257" y="10503"/>
                  </a:cubicBezTo>
                  <a:cubicBezTo>
                    <a:pt x="31192" y="9898"/>
                    <a:pt x="28127" y="9051"/>
                    <a:pt x="25183" y="8003"/>
                  </a:cubicBezTo>
                  <a:cubicBezTo>
                    <a:pt x="22884" y="7196"/>
                    <a:pt x="20626" y="6269"/>
                    <a:pt x="18408" y="5301"/>
                  </a:cubicBezTo>
                  <a:cubicBezTo>
                    <a:pt x="16149" y="4333"/>
                    <a:pt x="13971" y="3365"/>
                    <a:pt x="11713" y="2518"/>
                  </a:cubicBezTo>
                  <a:cubicBezTo>
                    <a:pt x="8971" y="1469"/>
                    <a:pt x="6107" y="663"/>
                    <a:pt x="3244" y="179"/>
                  </a:cubicBezTo>
                  <a:cubicBezTo>
                    <a:pt x="2558" y="58"/>
                    <a:pt x="1873" y="18"/>
                    <a:pt x="1187" y="18"/>
                  </a:cubicBezTo>
                  <a:cubicBezTo>
                    <a:pt x="1105" y="6"/>
                    <a:pt x="1022" y="1"/>
                    <a:pt x="939" y="1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 rot="-5400000">
              <a:off x="1927538" y="2923913"/>
              <a:ext cx="349248" cy="2321591"/>
            </a:xfrm>
            <a:custGeom>
              <a:avLst/>
              <a:gdLst/>
              <a:ahLst/>
              <a:cxnLst/>
              <a:rect l="l" t="t" r="r" b="b"/>
              <a:pathLst>
                <a:path w="6337" h="42278" extrusionOk="0">
                  <a:moveTo>
                    <a:pt x="5975" y="0"/>
                  </a:moveTo>
                  <a:cubicBezTo>
                    <a:pt x="5906" y="0"/>
                    <a:pt x="5843" y="34"/>
                    <a:pt x="5808" y="117"/>
                  </a:cubicBezTo>
                  <a:lnTo>
                    <a:pt x="5808" y="157"/>
                  </a:lnTo>
                  <a:cubicBezTo>
                    <a:pt x="5525" y="803"/>
                    <a:pt x="5243" y="1488"/>
                    <a:pt x="5001" y="2174"/>
                  </a:cubicBezTo>
                  <a:cubicBezTo>
                    <a:pt x="4316" y="3989"/>
                    <a:pt x="3751" y="5884"/>
                    <a:pt x="3227" y="7739"/>
                  </a:cubicBezTo>
                  <a:cubicBezTo>
                    <a:pt x="2420" y="10603"/>
                    <a:pt x="1775" y="13466"/>
                    <a:pt x="1291" y="16410"/>
                  </a:cubicBezTo>
                  <a:cubicBezTo>
                    <a:pt x="686" y="20040"/>
                    <a:pt x="323" y="23750"/>
                    <a:pt x="162" y="27420"/>
                  </a:cubicBezTo>
                  <a:cubicBezTo>
                    <a:pt x="0" y="31775"/>
                    <a:pt x="202" y="36131"/>
                    <a:pt x="726" y="40406"/>
                  </a:cubicBezTo>
                  <a:cubicBezTo>
                    <a:pt x="807" y="40970"/>
                    <a:pt x="847" y="41535"/>
                    <a:pt x="928" y="42100"/>
                  </a:cubicBezTo>
                  <a:cubicBezTo>
                    <a:pt x="959" y="42226"/>
                    <a:pt x="1052" y="42278"/>
                    <a:pt x="1152" y="42278"/>
                  </a:cubicBezTo>
                  <a:cubicBezTo>
                    <a:pt x="1307" y="42278"/>
                    <a:pt x="1477" y="42151"/>
                    <a:pt x="1452" y="41979"/>
                  </a:cubicBezTo>
                  <a:cubicBezTo>
                    <a:pt x="847" y="37623"/>
                    <a:pt x="565" y="33227"/>
                    <a:pt x="646" y="28872"/>
                  </a:cubicBezTo>
                  <a:cubicBezTo>
                    <a:pt x="807" y="22056"/>
                    <a:pt x="1734" y="15321"/>
                    <a:pt x="3469" y="8788"/>
                  </a:cubicBezTo>
                  <a:cubicBezTo>
                    <a:pt x="3993" y="6771"/>
                    <a:pt x="4598" y="4795"/>
                    <a:pt x="5324" y="2819"/>
                  </a:cubicBezTo>
                  <a:cubicBezTo>
                    <a:pt x="5525" y="2255"/>
                    <a:pt x="5727" y="1690"/>
                    <a:pt x="5969" y="1125"/>
                  </a:cubicBezTo>
                  <a:lnTo>
                    <a:pt x="6090" y="843"/>
                  </a:lnTo>
                  <a:cubicBezTo>
                    <a:pt x="6090" y="803"/>
                    <a:pt x="6130" y="762"/>
                    <a:pt x="6130" y="722"/>
                  </a:cubicBezTo>
                  <a:lnTo>
                    <a:pt x="6130" y="682"/>
                  </a:lnTo>
                  <a:cubicBezTo>
                    <a:pt x="6171" y="601"/>
                    <a:pt x="6211" y="520"/>
                    <a:pt x="6251" y="440"/>
                  </a:cubicBezTo>
                  <a:lnTo>
                    <a:pt x="6251" y="399"/>
                  </a:lnTo>
                  <a:cubicBezTo>
                    <a:pt x="6337" y="200"/>
                    <a:pt x="6140" y="0"/>
                    <a:pt x="5975" y="0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 rot="-5400000">
              <a:off x="205460" y="4311468"/>
              <a:ext cx="545448" cy="1188911"/>
            </a:xfrm>
            <a:custGeom>
              <a:avLst/>
              <a:gdLst/>
              <a:ahLst/>
              <a:cxnLst/>
              <a:rect l="l" t="t" r="r" b="b"/>
              <a:pathLst>
                <a:path w="9897" h="21651" extrusionOk="0">
                  <a:moveTo>
                    <a:pt x="9500" y="0"/>
                  </a:moveTo>
                  <a:cubicBezTo>
                    <a:pt x="9446" y="0"/>
                    <a:pt x="9391" y="18"/>
                    <a:pt x="9341" y="59"/>
                  </a:cubicBezTo>
                  <a:cubicBezTo>
                    <a:pt x="8414" y="906"/>
                    <a:pt x="7607" y="1915"/>
                    <a:pt x="6922" y="3003"/>
                  </a:cubicBezTo>
                  <a:cubicBezTo>
                    <a:pt x="4946" y="5947"/>
                    <a:pt x="3373" y="9133"/>
                    <a:pt x="2284" y="12521"/>
                  </a:cubicBezTo>
                  <a:cubicBezTo>
                    <a:pt x="1316" y="15384"/>
                    <a:pt x="550" y="18329"/>
                    <a:pt x="25" y="21313"/>
                  </a:cubicBezTo>
                  <a:cubicBezTo>
                    <a:pt x="1" y="21512"/>
                    <a:pt x="176" y="21650"/>
                    <a:pt x="333" y="21650"/>
                  </a:cubicBezTo>
                  <a:cubicBezTo>
                    <a:pt x="429" y="21650"/>
                    <a:pt x="519" y="21597"/>
                    <a:pt x="550" y="21474"/>
                  </a:cubicBezTo>
                  <a:cubicBezTo>
                    <a:pt x="1316" y="16675"/>
                    <a:pt x="2768" y="12037"/>
                    <a:pt x="4825" y="7641"/>
                  </a:cubicBezTo>
                  <a:cubicBezTo>
                    <a:pt x="5873" y="5343"/>
                    <a:pt x="7244" y="3205"/>
                    <a:pt x="8898" y="1269"/>
                  </a:cubicBezTo>
                  <a:cubicBezTo>
                    <a:pt x="9140" y="987"/>
                    <a:pt x="9422" y="705"/>
                    <a:pt x="9704" y="422"/>
                  </a:cubicBezTo>
                  <a:cubicBezTo>
                    <a:pt x="9897" y="262"/>
                    <a:pt x="9707" y="0"/>
                    <a:pt x="9500" y="0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 rot="-5400000">
              <a:off x="-842421" y="3681359"/>
              <a:ext cx="1323361" cy="87750"/>
            </a:xfrm>
            <a:custGeom>
              <a:avLst/>
              <a:gdLst/>
              <a:ahLst/>
              <a:cxnLst/>
              <a:rect l="l" t="t" r="r" b="b"/>
              <a:pathLst>
                <a:path w="24012" h="1598" extrusionOk="0">
                  <a:moveTo>
                    <a:pt x="13224" y="1"/>
                  </a:moveTo>
                  <a:cubicBezTo>
                    <a:pt x="11591" y="1"/>
                    <a:pt x="9957" y="32"/>
                    <a:pt x="8324" y="97"/>
                  </a:cubicBezTo>
                  <a:cubicBezTo>
                    <a:pt x="5945" y="177"/>
                    <a:pt x="3566" y="419"/>
                    <a:pt x="1267" y="863"/>
                  </a:cubicBezTo>
                  <a:cubicBezTo>
                    <a:pt x="944" y="944"/>
                    <a:pt x="622" y="984"/>
                    <a:pt x="299" y="1105"/>
                  </a:cubicBezTo>
                  <a:cubicBezTo>
                    <a:pt x="1" y="1179"/>
                    <a:pt x="116" y="1598"/>
                    <a:pt x="357" y="1598"/>
                  </a:cubicBezTo>
                  <a:cubicBezTo>
                    <a:pt x="377" y="1598"/>
                    <a:pt x="398" y="1595"/>
                    <a:pt x="420" y="1589"/>
                  </a:cubicBezTo>
                  <a:cubicBezTo>
                    <a:pt x="1428" y="1307"/>
                    <a:pt x="2436" y="1105"/>
                    <a:pt x="3485" y="1024"/>
                  </a:cubicBezTo>
                  <a:cubicBezTo>
                    <a:pt x="6383" y="654"/>
                    <a:pt x="9309" y="480"/>
                    <a:pt x="12240" y="480"/>
                  </a:cubicBezTo>
                  <a:cubicBezTo>
                    <a:pt x="12817" y="480"/>
                    <a:pt x="13394" y="487"/>
                    <a:pt x="13970" y="500"/>
                  </a:cubicBezTo>
                  <a:cubicBezTo>
                    <a:pt x="17197" y="540"/>
                    <a:pt x="20463" y="702"/>
                    <a:pt x="23690" y="944"/>
                  </a:cubicBezTo>
                  <a:cubicBezTo>
                    <a:pt x="23702" y="945"/>
                    <a:pt x="23713" y="946"/>
                    <a:pt x="23724" y="946"/>
                  </a:cubicBezTo>
                  <a:cubicBezTo>
                    <a:pt x="24012" y="946"/>
                    <a:pt x="24000" y="458"/>
                    <a:pt x="23690" y="419"/>
                  </a:cubicBezTo>
                  <a:cubicBezTo>
                    <a:pt x="20201" y="145"/>
                    <a:pt x="16712" y="1"/>
                    <a:pt x="13224" y="1"/>
                  </a:cubicBezTo>
                  <a:close/>
                </a:path>
              </a:pathLst>
            </a:custGeom>
            <a:solidFill>
              <a:srgbClr val="ED9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33"/>
          <p:cNvGrpSpPr/>
          <p:nvPr/>
        </p:nvGrpSpPr>
        <p:grpSpPr>
          <a:xfrm rot="-7699724">
            <a:off x="6310521" y="-2358085"/>
            <a:ext cx="3806887" cy="4765914"/>
            <a:chOff x="6132853" y="1390870"/>
            <a:chExt cx="3806719" cy="4765704"/>
          </a:xfrm>
        </p:grpSpPr>
        <p:sp>
          <p:nvSpPr>
            <p:cNvPr id="1342" name="Google Shape;1342;p33"/>
            <p:cNvSpPr/>
            <p:nvPr/>
          </p:nvSpPr>
          <p:spPr>
            <a:xfrm rot="-9401137">
              <a:off x="6864169" y="1684114"/>
              <a:ext cx="2344087" cy="4179216"/>
            </a:xfrm>
            <a:custGeom>
              <a:avLst/>
              <a:gdLst/>
              <a:ahLst/>
              <a:cxnLst/>
              <a:rect l="l" t="t" r="r" b="b"/>
              <a:pathLst>
                <a:path w="68721" h="122521" extrusionOk="0">
                  <a:moveTo>
                    <a:pt x="66664" y="0"/>
                  </a:moveTo>
                  <a:lnTo>
                    <a:pt x="51581" y="8792"/>
                  </a:lnTo>
                  <a:cubicBezTo>
                    <a:pt x="51218" y="24521"/>
                    <a:pt x="46822" y="40410"/>
                    <a:pt x="37708" y="52549"/>
                  </a:cubicBezTo>
                  <a:cubicBezTo>
                    <a:pt x="28917" y="64244"/>
                    <a:pt x="15515" y="72109"/>
                    <a:pt x="1716" y="72109"/>
                  </a:cubicBezTo>
                  <a:cubicBezTo>
                    <a:pt x="1145" y="72109"/>
                    <a:pt x="573" y="72096"/>
                    <a:pt x="0" y="72069"/>
                  </a:cubicBezTo>
                  <a:lnTo>
                    <a:pt x="0" y="72069"/>
                  </a:lnTo>
                  <a:lnTo>
                    <a:pt x="6412" y="122520"/>
                  </a:lnTo>
                  <a:cubicBezTo>
                    <a:pt x="9518" y="113406"/>
                    <a:pt x="18350" y="108486"/>
                    <a:pt x="26294" y="103969"/>
                  </a:cubicBezTo>
                  <a:cubicBezTo>
                    <a:pt x="36498" y="98161"/>
                    <a:pt x="46540" y="91507"/>
                    <a:pt x="54484" y="82393"/>
                  </a:cubicBezTo>
                  <a:cubicBezTo>
                    <a:pt x="62470" y="73319"/>
                    <a:pt x="68237" y="61422"/>
                    <a:pt x="68559" y="48879"/>
                  </a:cubicBezTo>
                  <a:cubicBezTo>
                    <a:pt x="68721" y="42628"/>
                    <a:pt x="67591" y="36458"/>
                    <a:pt x="66825" y="30247"/>
                  </a:cubicBezTo>
                  <a:cubicBezTo>
                    <a:pt x="65656" y="20205"/>
                    <a:pt x="65575" y="10042"/>
                    <a:pt x="66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 rot="-9401137">
              <a:off x="7272015" y="4313412"/>
              <a:ext cx="31688" cy="19545"/>
            </a:xfrm>
            <a:custGeom>
              <a:avLst/>
              <a:gdLst/>
              <a:ahLst/>
              <a:cxnLst/>
              <a:rect l="l" t="t" r="r" b="b"/>
              <a:pathLst>
                <a:path w="929" h="573" extrusionOk="0">
                  <a:moveTo>
                    <a:pt x="538" y="0"/>
                  </a:moveTo>
                  <a:cubicBezTo>
                    <a:pt x="478" y="0"/>
                    <a:pt x="418" y="15"/>
                    <a:pt x="364" y="48"/>
                  </a:cubicBezTo>
                  <a:cubicBezTo>
                    <a:pt x="243" y="48"/>
                    <a:pt x="202" y="129"/>
                    <a:pt x="122" y="209"/>
                  </a:cubicBezTo>
                  <a:cubicBezTo>
                    <a:pt x="41" y="290"/>
                    <a:pt x="1" y="451"/>
                    <a:pt x="41" y="572"/>
                  </a:cubicBezTo>
                  <a:lnTo>
                    <a:pt x="323" y="451"/>
                  </a:lnTo>
                  <a:lnTo>
                    <a:pt x="323" y="491"/>
                  </a:lnTo>
                  <a:cubicBezTo>
                    <a:pt x="342" y="485"/>
                    <a:pt x="358" y="483"/>
                    <a:pt x="373" y="483"/>
                  </a:cubicBezTo>
                  <a:cubicBezTo>
                    <a:pt x="433" y="483"/>
                    <a:pt x="475" y="520"/>
                    <a:pt x="541" y="520"/>
                  </a:cubicBezTo>
                  <a:cubicBezTo>
                    <a:pt x="570" y="520"/>
                    <a:pt x="604" y="513"/>
                    <a:pt x="646" y="491"/>
                  </a:cubicBezTo>
                  <a:cubicBezTo>
                    <a:pt x="646" y="451"/>
                    <a:pt x="646" y="411"/>
                    <a:pt x="646" y="411"/>
                  </a:cubicBezTo>
                  <a:lnTo>
                    <a:pt x="928" y="290"/>
                  </a:lnTo>
                  <a:cubicBezTo>
                    <a:pt x="869" y="113"/>
                    <a:pt x="702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 rot="-9401137">
              <a:off x="8234467" y="2847548"/>
              <a:ext cx="42672" cy="50961"/>
            </a:xfrm>
            <a:custGeom>
              <a:avLst/>
              <a:gdLst/>
              <a:ahLst/>
              <a:cxnLst/>
              <a:rect l="l" t="t" r="r" b="b"/>
              <a:pathLst>
                <a:path w="1251" h="1494" extrusionOk="0">
                  <a:moveTo>
                    <a:pt x="484" y="1"/>
                  </a:moveTo>
                  <a:lnTo>
                    <a:pt x="323" y="82"/>
                  </a:lnTo>
                  <a:lnTo>
                    <a:pt x="162" y="203"/>
                  </a:lnTo>
                  <a:lnTo>
                    <a:pt x="81" y="324"/>
                  </a:lnTo>
                  <a:cubicBezTo>
                    <a:pt x="0" y="525"/>
                    <a:pt x="0" y="767"/>
                    <a:pt x="81" y="929"/>
                  </a:cubicBezTo>
                  <a:cubicBezTo>
                    <a:pt x="162" y="1251"/>
                    <a:pt x="403" y="1453"/>
                    <a:pt x="726" y="1493"/>
                  </a:cubicBezTo>
                  <a:lnTo>
                    <a:pt x="1008" y="1372"/>
                  </a:lnTo>
                  <a:lnTo>
                    <a:pt x="1250" y="1009"/>
                  </a:lnTo>
                  <a:lnTo>
                    <a:pt x="1250" y="687"/>
                  </a:lnTo>
                  <a:lnTo>
                    <a:pt x="1210" y="566"/>
                  </a:lnTo>
                  <a:cubicBezTo>
                    <a:pt x="1008" y="41"/>
                    <a:pt x="64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 rot="-9401137">
              <a:off x="8870405" y="2834548"/>
              <a:ext cx="27561" cy="35304"/>
            </a:xfrm>
            <a:custGeom>
              <a:avLst/>
              <a:gdLst/>
              <a:ahLst/>
              <a:cxnLst/>
              <a:rect l="l" t="t" r="r" b="b"/>
              <a:pathLst>
                <a:path w="808" h="1035" extrusionOk="0">
                  <a:moveTo>
                    <a:pt x="376" y="1"/>
                  </a:moveTo>
                  <a:cubicBezTo>
                    <a:pt x="331" y="1"/>
                    <a:pt x="286" y="9"/>
                    <a:pt x="243" y="26"/>
                  </a:cubicBezTo>
                  <a:lnTo>
                    <a:pt x="41" y="268"/>
                  </a:lnTo>
                  <a:cubicBezTo>
                    <a:pt x="41" y="349"/>
                    <a:pt x="41" y="389"/>
                    <a:pt x="41" y="470"/>
                  </a:cubicBezTo>
                  <a:cubicBezTo>
                    <a:pt x="1" y="550"/>
                    <a:pt x="1" y="671"/>
                    <a:pt x="1" y="752"/>
                  </a:cubicBezTo>
                  <a:lnTo>
                    <a:pt x="283" y="1034"/>
                  </a:lnTo>
                  <a:cubicBezTo>
                    <a:pt x="485" y="954"/>
                    <a:pt x="606" y="833"/>
                    <a:pt x="727" y="671"/>
                  </a:cubicBezTo>
                  <a:cubicBezTo>
                    <a:pt x="767" y="550"/>
                    <a:pt x="808" y="389"/>
                    <a:pt x="767" y="268"/>
                  </a:cubicBezTo>
                  <a:cubicBezTo>
                    <a:pt x="704" y="110"/>
                    <a:pt x="541" y="1"/>
                    <a:pt x="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 rot="-9401137">
              <a:off x="8570353" y="2656276"/>
              <a:ext cx="27561" cy="32507"/>
            </a:xfrm>
            <a:custGeom>
              <a:avLst/>
              <a:gdLst/>
              <a:ahLst/>
              <a:cxnLst/>
              <a:rect l="l" t="t" r="r" b="b"/>
              <a:pathLst>
                <a:path w="808" h="953" extrusionOk="0">
                  <a:moveTo>
                    <a:pt x="485" y="0"/>
                  </a:moveTo>
                  <a:cubicBezTo>
                    <a:pt x="324" y="0"/>
                    <a:pt x="203" y="121"/>
                    <a:pt x="122" y="242"/>
                  </a:cubicBezTo>
                  <a:cubicBezTo>
                    <a:pt x="41" y="363"/>
                    <a:pt x="1" y="525"/>
                    <a:pt x="41" y="646"/>
                  </a:cubicBezTo>
                  <a:cubicBezTo>
                    <a:pt x="105" y="837"/>
                    <a:pt x="270" y="953"/>
                    <a:pt x="456" y="953"/>
                  </a:cubicBezTo>
                  <a:cubicBezTo>
                    <a:pt x="505" y="953"/>
                    <a:pt x="555" y="945"/>
                    <a:pt x="606" y="928"/>
                  </a:cubicBezTo>
                  <a:lnTo>
                    <a:pt x="807" y="686"/>
                  </a:lnTo>
                  <a:lnTo>
                    <a:pt x="807" y="605"/>
                  </a:lnTo>
                  <a:cubicBezTo>
                    <a:pt x="807" y="484"/>
                    <a:pt x="807" y="363"/>
                    <a:pt x="807" y="242"/>
                  </a:cubicBezTo>
                  <a:cubicBezTo>
                    <a:pt x="767" y="202"/>
                    <a:pt x="767" y="162"/>
                    <a:pt x="727" y="121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 rot="-9401137">
              <a:off x="6840050" y="4230111"/>
              <a:ext cx="26163" cy="34690"/>
            </a:xfrm>
            <a:custGeom>
              <a:avLst/>
              <a:gdLst/>
              <a:ahLst/>
              <a:cxnLst/>
              <a:rect l="l" t="t" r="r" b="b"/>
              <a:pathLst>
                <a:path w="767" h="1017" extrusionOk="0">
                  <a:moveTo>
                    <a:pt x="466" y="0"/>
                  </a:moveTo>
                  <a:cubicBezTo>
                    <a:pt x="446" y="0"/>
                    <a:pt x="425" y="3"/>
                    <a:pt x="403" y="8"/>
                  </a:cubicBezTo>
                  <a:lnTo>
                    <a:pt x="161" y="290"/>
                  </a:lnTo>
                  <a:cubicBezTo>
                    <a:pt x="161" y="331"/>
                    <a:pt x="121" y="371"/>
                    <a:pt x="121" y="371"/>
                  </a:cubicBezTo>
                  <a:cubicBezTo>
                    <a:pt x="40" y="532"/>
                    <a:pt x="0" y="694"/>
                    <a:pt x="0" y="855"/>
                  </a:cubicBezTo>
                  <a:lnTo>
                    <a:pt x="323" y="1016"/>
                  </a:lnTo>
                  <a:cubicBezTo>
                    <a:pt x="645" y="855"/>
                    <a:pt x="766" y="532"/>
                    <a:pt x="726" y="210"/>
                  </a:cubicBezTo>
                  <a:cubicBezTo>
                    <a:pt x="691" y="105"/>
                    <a:pt x="596" y="0"/>
                    <a:pt x="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 rot="-9401137">
              <a:off x="7632337" y="4193410"/>
              <a:ext cx="82581" cy="71631"/>
            </a:xfrm>
            <a:custGeom>
              <a:avLst/>
              <a:gdLst/>
              <a:ahLst/>
              <a:cxnLst/>
              <a:rect l="l" t="t" r="r" b="b"/>
              <a:pathLst>
                <a:path w="2421" h="2100" extrusionOk="0">
                  <a:moveTo>
                    <a:pt x="963" y="0"/>
                  </a:moveTo>
                  <a:cubicBezTo>
                    <a:pt x="753" y="0"/>
                    <a:pt x="541" y="81"/>
                    <a:pt x="404" y="218"/>
                  </a:cubicBezTo>
                  <a:cubicBezTo>
                    <a:pt x="122" y="420"/>
                    <a:pt x="1" y="783"/>
                    <a:pt x="82" y="1105"/>
                  </a:cubicBezTo>
                  <a:lnTo>
                    <a:pt x="243" y="1468"/>
                  </a:lnTo>
                  <a:lnTo>
                    <a:pt x="445" y="1710"/>
                  </a:lnTo>
                  <a:lnTo>
                    <a:pt x="646" y="1831"/>
                  </a:lnTo>
                  <a:lnTo>
                    <a:pt x="727" y="1872"/>
                  </a:lnTo>
                  <a:cubicBezTo>
                    <a:pt x="934" y="2027"/>
                    <a:pt x="1174" y="2099"/>
                    <a:pt x="1415" y="2099"/>
                  </a:cubicBezTo>
                  <a:cubicBezTo>
                    <a:pt x="1550" y="2099"/>
                    <a:pt x="1685" y="2076"/>
                    <a:pt x="1816" y="2033"/>
                  </a:cubicBezTo>
                  <a:cubicBezTo>
                    <a:pt x="2098" y="1912"/>
                    <a:pt x="2300" y="1630"/>
                    <a:pt x="2421" y="1347"/>
                  </a:cubicBezTo>
                  <a:lnTo>
                    <a:pt x="2259" y="702"/>
                  </a:lnTo>
                  <a:lnTo>
                    <a:pt x="2058" y="460"/>
                  </a:lnTo>
                  <a:lnTo>
                    <a:pt x="2098" y="379"/>
                  </a:lnTo>
                  <a:cubicBezTo>
                    <a:pt x="1922" y="168"/>
                    <a:pt x="1654" y="49"/>
                    <a:pt x="1401" y="49"/>
                  </a:cubicBezTo>
                  <a:cubicBezTo>
                    <a:pt x="1364" y="49"/>
                    <a:pt x="1327" y="52"/>
                    <a:pt x="1291" y="57"/>
                  </a:cubicBezTo>
                  <a:lnTo>
                    <a:pt x="1251" y="57"/>
                  </a:lnTo>
                  <a:cubicBezTo>
                    <a:pt x="1161" y="18"/>
                    <a:pt x="1062" y="0"/>
                    <a:pt x="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 rot="-9401137">
              <a:off x="7058305" y="3745809"/>
              <a:ext cx="44036" cy="49733"/>
            </a:xfrm>
            <a:custGeom>
              <a:avLst/>
              <a:gdLst/>
              <a:ahLst/>
              <a:cxnLst/>
              <a:rect l="l" t="t" r="r" b="b"/>
              <a:pathLst>
                <a:path w="1291" h="1458" extrusionOk="0">
                  <a:moveTo>
                    <a:pt x="565" y="1"/>
                  </a:moveTo>
                  <a:lnTo>
                    <a:pt x="363" y="81"/>
                  </a:lnTo>
                  <a:lnTo>
                    <a:pt x="283" y="162"/>
                  </a:lnTo>
                  <a:lnTo>
                    <a:pt x="121" y="283"/>
                  </a:lnTo>
                  <a:lnTo>
                    <a:pt x="41" y="404"/>
                  </a:lnTo>
                  <a:cubicBezTo>
                    <a:pt x="0" y="606"/>
                    <a:pt x="0" y="807"/>
                    <a:pt x="41" y="968"/>
                  </a:cubicBezTo>
                  <a:cubicBezTo>
                    <a:pt x="151" y="1264"/>
                    <a:pt x="431" y="1458"/>
                    <a:pt x="725" y="1458"/>
                  </a:cubicBezTo>
                  <a:cubicBezTo>
                    <a:pt x="752" y="1458"/>
                    <a:pt x="779" y="1456"/>
                    <a:pt x="807" y="1452"/>
                  </a:cubicBezTo>
                  <a:lnTo>
                    <a:pt x="1008" y="1291"/>
                  </a:lnTo>
                  <a:lnTo>
                    <a:pt x="1250" y="888"/>
                  </a:lnTo>
                  <a:cubicBezTo>
                    <a:pt x="1291" y="727"/>
                    <a:pt x="1291" y="525"/>
                    <a:pt x="1250" y="364"/>
                  </a:cubicBezTo>
                  <a:lnTo>
                    <a:pt x="1210" y="243"/>
                  </a:lnTo>
                  <a:lnTo>
                    <a:pt x="1049" y="122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 rot="-9401137">
              <a:off x="7076342" y="3996918"/>
              <a:ext cx="46833" cy="48232"/>
            </a:xfrm>
            <a:custGeom>
              <a:avLst/>
              <a:gdLst/>
              <a:ahLst/>
              <a:cxnLst/>
              <a:rect l="l" t="t" r="r" b="b"/>
              <a:pathLst>
                <a:path w="1373" h="1414" extrusionOk="0">
                  <a:moveTo>
                    <a:pt x="606" y="1"/>
                  </a:moveTo>
                  <a:lnTo>
                    <a:pt x="404" y="41"/>
                  </a:lnTo>
                  <a:lnTo>
                    <a:pt x="243" y="202"/>
                  </a:lnTo>
                  <a:lnTo>
                    <a:pt x="82" y="565"/>
                  </a:lnTo>
                  <a:cubicBezTo>
                    <a:pt x="41" y="646"/>
                    <a:pt x="1" y="767"/>
                    <a:pt x="41" y="888"/>
                  </a:cubicBezTo>
                  <a:lnTo>
                    <a:pt x="162" y="1130"/>
                  </a:lnTo>
                  <a:lnTo>
                    <a:pt x="525" y="1372"/>
                  </a:lnTo>
                  <a:cubicBezTo>
                    <a:pt x="597" y="1400"/>
                    <a:pt x="673" y="1414"/>
                    <a:pt x="749" y="1414"/>
                  </a:cubicBezTo>
                  <a:cubicBezTo>
                    <a:pt x="888" y="1414"/>
                    <a:pt x="1026" y="1369"/>
                    <a:pt x="1130" y="1291"/>
                  </a:cubicBezTo>
                  <a:lnTo>
                    <a:pt x="1251" y="1130"/>
                  </a:lnTo>
                  <a:lnTo>
                    <a:pt x="1372" y="848"/>
                  </a:lnTo>
                  <a:lnTo>
                    <a:pt x="1372" y="606"/>
                  </a:lnTo>
                  <a:lnTo>
                    <a:pt x="1251" y="323"/>
                  </a:lnTo>
                  <a:lnTo>
                    <a:pt x="1090" y="122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 rot="-9401137">
              <a:off x="7045832" y="4648976"/>
              <a:ext cx="28925" cy="36089"/>
            </a:xfrm>
            <a:custGeom>
              <a:avLst/>
              <a:gdLst/>
              <a:ahLst/>
              <a:cxnLst/>
              <a:rect l="l" t="t" r="r" b="b"/>
              <a:pathLst>
                <a:path w="848" h="1058" extrusionOk="0">
                  <a:moveTo>
                    <a:pt x="312" y="373"/>
                  </a:moveTo>
                  <a:cubicBezTo>
                    <a:pt x="295" y="377"/>
                    <a:pt x="288" y="391"/>
                    <a:pt x="285" y="410"/>
                  </a:cubicBezTo>
                  <a:lnTo>
                    <a:pt x="285" y="410"/>
                  </a:lnTo>
                  <a:lnTo>
                    <a:pt x="306" y="389"/>
                  </a:lnTo>
                  <a:lnTo>
                    <a:pt x="306" y="389"/>
                  </a:lnTo>
                  <a:lnTo>
                    <a:pt x="312" y="373"/>
                  </a:lnTo>
                  <a:close/>
                  <a:moveTo>
                    <a:pt x="508" y="1"/>
                  </a:moveTo>
                  <a:cubicBezTo>
                    <a:pt x="487" y="1"/>
                    <a:pt x="465" y="3"/>
                    <a:pt x="444" y="8"/>
                  </a:cubicBezTo>
                  <a:lnTo>
                    <a:pt x="312" y="373"/>
                  </a:lnTo>
                  <a:lnTo>
                    <a:pt x="312" y="373"/>
                  </a:lnTo>
                  <a:cubicBezTo>
                    <a:pt x="315" y="372"/>
                    <a:pt x="319" y="371"/>
                    <a:pt x="323" y="371"/>
                  </a:cubicBezTo>
                  <a:lnTo>
                    <a:pt x="306" y="389"/>
                  </a:lnTo>
                  <a:lnTo>
                    <a:pt x="306" y="389"/>
                  </a:lnTo>
                  <a:lnTo>
                    <a:pt x="283" y="452"/>
                  </a:lnTo>
                  <a:cubicBezTo>
                    <a:pt x="283" y="437"/>
                    <a:pt x="283" y="423"/>
                    <a:pt x="285" y="410"/>
                  </a:cubicBezTo>
                  <a:lnTo>
                    <a:pt x="285" y="410"/>
                  </a:lnTo>
                  <a:lnTo>
                    <a:pt x="283" y="412"/>
                  </a:lnTo>
                  <a:cubicBezTo>
                    <a:pt x="122" y="492"/>
                    <a:pt x="1" y="654"/>
                    <a:pt x="1" y="855"/>
                  </a:cubicBezTo>
                  <a:lnTo>
                    <a:pt x="323" y="1057"/>
                  </a:lnTo>
                  <a:lnTo>
                    <a:pt x="525" y="1057"/>
                  </a:lnTo>
                  <a:lnTo>
                    <a:pt x="807" y="775"/>
                  </a:lnTo>
                  <a:cubicBezTo>
                    <a:pt x="807" y="734"/>
                    <a:pt x="807" y="694"/>
                    <a:pt x="807" y="654"/>
                  </a:cubicBezTo>
                  <a:cubicBezTo>
                    <a:pt x="848" y="533"/>
                    <a:pt x="848" y="371"/>
                    <a:pt x="807" y="250"/>
                  </a:cubicBezTo>
                  <a:cubicBezTo>
                    <a:pt x="772" y="110"/>
                    <a:pt x="646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 rot="-9401137">
              <a:off x="7446673" y="4717027"/>
              <a:ext cx="30290" cy="28175"/>
            </a:xfrm>
            <a:custGeom>
              <a:avLst/>
              <a:gdLst/>
              <a:ahLst/>
              <a:cxnLst/>
              <a:rect l="l" t="t" r="r" b="b"/>
              <a:pathLst>
                <a:path w="888" h="826" extrusionOk="0">
                  <a:moveTo>
                    <a:pt x="388" y="0"/>
                  </a:moveTo>
                  <a:cubicBezTo>
                    <a:pt x="285" y="0"/>
                    <a:pt x="183" y="28"/>
                    <a:pt x="81" y="105"/>
                  </a:cubicBezTo>
                  <a:lnTo>
                    <a:pt x="0" y="347"/>
                  </a:lnTo>
                  <a:cubicBezTo>
                    <a:pt x="0" y="638"/>
                    <a:pt x="182" y="826"/>
                    <a:pt x="400" y="826"/>
                  </a:cubicBezTo>
                  <a:cubicBezTo>
                    <a:pt x="453" y="826"/>
                    <a:pt x="509" y="815"/>
                    <a:pt x="565" y="791"/>
                  </a:cubicBezTo>
                  <a:cubicBezTo>
                    <a:pt x="766" y="710"/>
                    <a:pt x="887" y="428"/>
                    <a:pt x="847" y="186"/>
                  </a:cubicBezTo>
                  <a:lnTo>
                    <a:pt x="605" y="24"/>
                  </a:lnTo>
                  <a:lnTo>
                    <a:pt x="565" y="24"/>
                  </a:lnTo>
                  <a:cubicBezTo>
                    <a:pt x="506" y="10"/>
                    <a:pt x="447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 rot="-9401137">
              <a:off x="7492825" y="4466435"/>
              <a:ext cx="49528" cy="55054"/>
            </a:xfrm>
            <a:custGeom>
              <a:avLst/>
              <a:gdLst/>
              <a:ahLst/>
              <a:cxnLst/>
              <a:rect l="l" t="t" r="r" b="b"/>
              <a:pathLst>
                <a:path w="1452" h="1614" extrusionOk="0">
                  <a:moveTo>
                    <a:pt x="645" y="0"/>
                  </a:moveTo>
                  <a:cubicBezTo>
                    <a:pt x="242" y="202"/>
                    <a:pt x="0" y="605"/>
                    <a:pt x="0" y="1049"/>
                  </a:cubicBezTo>
                  <a:lnTo>
                    <a:pt x="121" y="1291"/>
                  </a:lnTo>
                  <a:lnTo>
                    <a:pt x="403" y="1533"/>
                  </a:lnTo>
                  <a:lnTo>
                    <a:pt x="645" y="1614"/>
                  </a:lnTo>
                  <a:cubicBezTo>
                    <a:pt x="968" y="1533"/>
                    <a:pt x="1250" y="1331"/>
                    <a:pt x="1371" y="1049"/>
                  </a:cubicBezTo>
                  <a:cubicBezTo>
                    <a:pt x="1452" y="847"/>
                    <a:pt x="1452" y="605"/>
                    <a:pt x="1371" y="404"/>
                  </a:cubicBezTo>
                  <a:cubicBezTo>
                    <a:pt x="1371" y="363"/>
                    <a:pt x="1331" y="323"/>
                    <a:pt x="1331" y="242"/>
                  </a:cubicBezTo>
                  <a:lnTo>
                    <a:pt x="1170" y="121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 rot="-9401137">
              <a:off x="7448246" y="3207414"/>
              <a:ext cx="78453" cy="95474"/>
            </a:xfrm>
            <a:custGeom>
              <a:avLst/>
              <a:gdLst/>
              <a:ahLst/>
              <a:cxnLst/>
              <a:rect l="l" t="t" r="r" b="b"/>
              <a:pathLst>
                <a:path w="2300" h="2799" extrusionOk="0">
                  <a:moveTo>
                    <a:pt x="1334" y="0"/>
                  </a:moveTo>
                  <a:cubicBezTo>
                    <a:pt x="1280" y="0"/>
                    <a:pt x="1225" y="5"/>
                    <a:pt x="1170" y="14"/>
                  </a:cubicBezTo>
                  <a:lnTo>
                    <a:pt x="807" y="296"/>
                  </a:lnTo>
                  <a:lnTo>
                    <a:pt x="726" y="417"/>
                  </a:lnTo>
                  <a:cubicBezTo>
                    <a:pt x="565" y="579"/>
                    <a:pt x="484" y="780"/>
                    <a:pt x="444" y="982"/>
                  </a:cubicBezTo>
                  <a:lnTo>
                    <a:pt x="283" y="1143"/>
                  </a:lnTo>
                  <a:lnTo>
                    <a:pt x="121" y="1466"/>
                  </a:lnTo>
                  <a:lnTo>
                    <a:pt x="81" y="1547"/>
                  </a:lnTo>
                  <a:cubicBezTo>
                    <a:pt x="41" y="1708"/>
                    <a:pt x="0" y="1869"/>
                    <a:pt x="41" y="2071"/>
                  </a:cubicBezTo>
                  <a:lnTo>
                    <a:pt x="283" y="2474"/>
                  </a:lnTo>
                  <a:lnTo>
                    <a:pt x="605" y="2676"/>
                  </a:lnTo>
                  <a:lnTo>
                    <a:pt x="726" y="2756"/>
                  </a:lnTo>
                  <a:cubicBezTo>
                    <a:pt x="826" y="2785"/>
                    <a:pt x="926" y="2798"/>
                    <a:pt x="1025" y="2798"/>
                  </a:cubicBezTo>
                  <a:cubicBezTo>
                    <a:pt x="1204" y="2798"/>
                    <a:pt x="1377" y="2754"/>
                    <a:pt x="1533" y="2676"/>
                  </a:cubicBezTo>
                  <a:lnTo>
                    <a:pt x="1775" y="2353"/>
                  </a:lnTo>
                  <a:lnTo>
                    <a:pt x="1896" y="2030"/>
                  </a:lnTo>
                  <a:lnTo>
                    <a:pt x="1896" y="1869"/>
                  </a:lnTo>
                  <a:lnTo>
                    <a:pt x="2138" y="1587"/>
                  </a:lnTo>
                  <a:lnTo>
                    <a:pt x="2299" y="1224"/>
                  </a:lnTo>
                  <a:lnTo>
                    <a:pt x="2259" y="740"/>
                  </a:lnTo>
                  <a:cubicBezTo>
                    <a:pt x="2152" y="275"/>
                    <a:pt x="1759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 rot="-9401137">
              <a:off x="7840661" y="3000076"/>
              <a:ext cx="44070" cy="51404"/>
            </a:xfrm>
            <a:custGeom>
              <a:avLst/>
              <a:gdLst/>
              <a:ahLst/>
              <a:cxnLst/>
              <a:rect l="l" t="t" r="r" b="b"/>
              <a:pathLst>
                <a:path w="1292" h="1507" extrusionOk="0">
                  <a:moveTo>
                    <a:pt x="687" y="0"/>
                  </a:moveTo>
                  <a:cubicBezTo>
                    <a:pt x="487" y="0"/>
                    <a:pt x="297" y="84"/>
                    <a:pt x="162" y="252"/>
                  </a:cubicBezTo>
                  <a:cubicBezTo>
                    <a:pt x="41" y="494"/>
                    <a:pt x="1" y="776"/>
                    <a:pt x="82" y="1018"/>
                  </a:cubicBezTo>
                  <a:cubicBezTo>
                    <a:pt x="162" y="1220"/>
                    <a:pt x="283" y="1381"/>
                    <a:pt x="485" y="1462"/>
                  </a:cubicBezTo>
                  <a:cubicBezTo>
                    <a:pt x="546" y="1493"/>
                    <a:pt x="614" y="1506"/>
                    <a:pt x="683" y="1506"/>
                  </a:cubicBezTo>
                  <a:cubicBezTo>
                    <a:pt x="794" y="1506"/>
                    <a:pt x="909" y="1472"/>
                    <a:pt x="1009" y="1422"/>
                  </a:cubicBezTo>
                  <a:lnTo>
                    <a:pt x="1130" y="1260"/>
                  </a:lnTo>
                  <a:lnTo>
                    <a:pt x="1170" y="1099"/>
                  </a:lnTo>
                  <a:lnTo>
                    <a:pt x="1130" y="1059"/>
                  </a:lnTo>
                  <a:lnTo>
                    <a:pt x="1251" y="857"/>
                  </a:lnTo>
                  <a:lnTo>
                    <a:pt x="1291" y="575"/>
                  </a:lnTo>
                  <a:lnTo>
                    <a:pt x="1211" y="373"/>
                  </a:lnTo>
                  <a:lnTo>
                    <a:pt x="1130" y="252"/>
                  </a:lnTo>
                  <a:lnTo>
                    <a:pt x="928" y="91"/>
                  </a:lnTo>
                  <a:lnTo>
                    <a:pt x="807" y="10"/>
                  </a:lnTo>
                  <a:cubicBezTo>
                    <a:pt x="767" y="3"/>
                    <a:pt x="727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 rot="-9401137">
              <a:off x="8104101" y="3269386"/>
              <a:ext cx="78419" cy="83945"/>
            </a:xfrm>
            <a:custGeom>
              <a:avLst/>
              <a:gdLst/>
              <a:ahLst/>
              <a:cxnLst/>
              <a:rect l="l" t="t" r="r" b="b"/>
              <a:pathLst>
                <a:path w="2299" h="2461" extrusionOk="0">
                  <a:moveTo>
                    <a:pt x="1089" y="0"/>
                  </a:moveTo>
                  <a:cubicBezTo>
                    <a:pt x="363" y="242"/>
                    <a:pt x="0" y="1008"/>
                    <a:pt x="202" y="1734"/>
                  </a:cubicBezTo>
                  <a:cubicBezTo>
                    <a:pt x="282" y="1936"/>
                    <a:pt x="403" y="2097"/>
                    <a:pt x="524" y="2258"/>
                  </a:cubicBezTo>
                  <a:lnTo>
                    <a:pt x="807" y="2379"/>
                  </a:lnTo>
                  <a:lnTo>
                    <a:pt x="1049" y="2460"/>
                  </a:lnTo>
                  <a:lnTo>
                    <a:pt x="1331" y="2460"/>
                  </a:lnTo>
                  <a:lnTo>
                    <a:pt x="1855" y="2258"/>
                  </a:lnTo>
                  <a:lnTo>
                    <a:pt x="2178" y="1936"/>
                  </a:lnTo>
                  <a:lnTo>
                    <a:pt x="2299" y="1613"/>
                  </a:lnTo>
                  <a:lnTo>
                    <a:pt x="2299" y="1129"/>
                  </a:lnTo>
                  <a:lnTo>
                    <a:pt x="2138" y="484"/>
                  </a:lnTo>
                  <a:lnTo>
                    <a:pt x="1815" y="121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 rot="-9401137">
              <a:off x="7604115" y="3246942"/>
              <a:ext cx="78453" cy="78556"/>
            </a:xfrm>
            <a:custGeom>
              <a:avLst/>
              <a:gdLst/>
              <a:ahLst/>
              <a:cxnLst/>
              <a:rect l="l" t="t" r="r" b="b"/>
              <a:pathLst>
                <a:path w="2300" h="2303" extrusionOk="0">
                  <a:moveTo>
                    <a:pt x="1056" y="1"/>
                  </a:moveTo>
                  <a:cubicBezTo>
                    <a:pt x="790" y="1"/>
                    <a:pt x="531" y="90"/>
                    <a:pt x="323" y="246"/>
                  </a:cubicBezTo>
                  <a:lnTo>
                    <a:pt x="121" y="569"/>
                  </a:lnTo>
                  <a:lnTo>
                    <a:pt x="0" y="851"/>
                  </a:lnTo>
                  <a:lnTo>
                    <a:pt x="0" y="1375"/>
                  </a:lnTo>
                  <a:cubicBezTo>
                    <a:pt x="202" y="1899"/>
                    <a:pt x="686" y="2262"/>
                    <a:pt x="1251" y="2303"/>
                  </a:cubicBezTo>
                  <a:lnTo>
                    <a:pt x="1372" y="2303"/>
                  </a:lnTo>
                  <a:lnTo>
                    <a:pt x="1734" y="2182"/>
                  </a:lnTo>
                  <a:lnTo>
                    <a:pt x="1976" y="2020"/>
                  </a:lnTo>
                  <a:lnTo>
                    <a:pt x="2178" y="1698"/>
                  </a:lnTo>
                  <a:cubicBezTo>
                    <a:pt x="2299" y="1415"/>
                    <a:pt x="2299" y="1133"/>
                    <a:pt x="2178" y="810"/>
                  </a:cubicBezTo>
                  <a:cubicBezTo>
                    <a:pt x="2057" y="488"/>
                    <a:pt x="1815" y="206"/>
                    <a:pt x="1492" y="85"/>
                  </a:cubicBezTo>
                  <a:cubicBezTo>
                    <a:pt x="1350" y="27"/>
                    <a:pt x="1202" y="1"/>
                    <a:pt x="1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 rot="-9401137">
              <a:off x="8827740" y="3642030"/>
              <a:ext cx="11018" cy="26197"/>
            </a:xfrm>
            <a:custGeom>
              <a:avLst/>
              <a:gdLst/>
              <a:ahLst/>
              <a:cxnLst/>
              <a:rect l="l" t="t" r="r" b="b"/>
              <a:pathLst>
                <a:path w="323" h="768" extrusionOk="0">
                  <a:moveTo>
                    <a:pt x="0" y="1"/>
                  </a:moveTo>
                  <a:lnTo>
                    <a:pt x="81" y="767"/>
                  </a:lnTo>
                  <a:lnTo>
                    <a:pt x="282" y="444"/>
                  </a:lnTo>
                  <a:cubicBezTo>
                    <a:pt x="323" y="364"/>
                    <a:pt x="323" y="283"/>
                    <a:pt x="323" y="2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 rot="-9401137">
              <a:off x="7694338" y="3638914"/>
              <a:ext cx="64673" cy="68834"/>
            </a:xfrm>
            <a:custGeom>
              <a:avLst/>
              <a:gdLst/>
              <a:ahLst/>
              <a:cxnLst/>
              <a:rect l="l" t="t" r="r" b="b"/>
              <a:pathLst>
                <a:path w="1896" h="2018" extrusionOk="0">
                  <a:moveTo>
                    <a:pt x="766" y="1"/>
                  </a:moveTo>
                  <a:lnTo>
                    <a:pt x="565" y="82"/>
                  </a:lnTo>
                  <a:lnTo>
                    <a:pt x="282" y="364"/>
                  </a:lnTo>
                  <a:lnTo>
                    <a:pt x="81" y="767"/>
                  </a:lnTo>
                  <a:cubicBezTo>
                    <a:pt x="40" y="928"/>
                    <a:pt x="0" y="1090"/>
                    <a:pt x="40" y="1251"/>
                  </a:cubicBezTo>
                  <a:lnTo>
                    <a:pt x="282" y="1695"/>
                  </a:lnTo>
                  <a:lnTo>
                    <a:pt x="605" y="1896"/>
                  </a:lnTo>
                  <a:lnTo>
                    <a:pt x="766" y="1977"/>
                  </a:lnTo>
                  <a:cubicBezTo>
                    <a:pt x="847" y="2004"/>
                    <a:pt x="937" y="2017"/>
                    <a:pt x="1029" y="2017"/>
                  </a:cubicBezTo>
                  <a:cubicBezTo>
                    <a:pt x="1214" y="2017"/>
                    <a:pt x="1412" y="1964"/>
                    <a:pt x="1573" y="1856"/>
                  </a:cubicBezTo>
                  <a:lnTo>
                    <a:pt x="1815" y="1533"/>
                  </a:lnTo>
                  <a:lnTo>
                    <a:pt x="1895" y="1251"/>
                  </a:lnTo>
                  <a:lnTo>
                    <a:pt x="1895" y="807"/>
                  </a:lnTo>
                  <a:lnTo>
                    <a:pt x="1815" y="485"/>
                  </a:lnTo>
                  <a:lnTo>
                    <a:pt x="1492" y="16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 rot="-9401137">
              <a:off x="7449843" y="3665319"/>
              <a:ext cx="70199" cy="74326"/>
            </a:xfrm>
            <a:custGeom>
              <a:avLst/>
              <a:gdLst/>
              <a:ahLst/>
              <a:cxnLst/>
              <a:rect l="l" t="t" r="r" b="b"/>
              <a:pathLst>
                <a:path w="2058" h="2179" extrusionOk="0">
                  <a:moveTo>
                    <a:pt x="928" y="1"/>
                  </a:moveTo>
                  <a:lnTo>
                    <a:pt x="565" y="82"/>
                  </a:lnTo>
                  <a:lnTo>
                    <a:pt x="364" y="203"/>
                  </a:lnTo>
                  <a:lnTo>
                    <a:pt x="162" y="445"/>
                  </a:lnTo>
                  <a:cubicBezTo>
                    <a:pt x="41" y="727"/>
                    <a:pt x="1" y="1049"/>
                    <a:pt x="122" y="1332"/>
                  </a:cubicBezTo>
                  <a:cubicBezTo>
                    <a:pt x="243" y="1695"/>
                    <a:pt x="525" y="2017"/>
                    <a:pt x="848" y="2179"/>
                  </a:cubicBezTo>
                  <a:lnTo>
                    <a:pt x="1251" y="2179"/>
                  </a:lnTo>
                  <a:lnTo>
                    <a:pt x="1574" y="2017"/>
                  </a:lnTo>
                  <a:lnTo>
                    <a:pt x="1856" y="1735"/>
                  </a:lnTo>
                  <a:cubicBezTo>
                    <a:pt x="2017" y="1412"/>
                    <a:pt x="2057" y="1049"/>
                    <a:pt x="1936" y="727"/>
                  </a:cubicBezTo>
                  <a:cubicBezTo>
                    <a:pt x="1775" y="283"/>
                    <a:pt x="1372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 rot="-9401137">
              <a:off x="7464494" y="3919201"/>
              <a:ext cx="78453" cy="77225"/>
            </a:xfrm>
            <a:custGeom>
              <a:avLst/>
              <a:gdLst/>
              <a:ahLst/>
              <a:cxnLst/>
              <a:rect l="l" t="t" r="r" b="b"/>
              <a:pathLst>
                <a:path w="2300" h="2264" extrusionOk="0">
                  <a:moveTo>
                    <a:pt x="1073" y="1"/>
                  </a:moveTo>
                  <a:cubicBezTo>
                    <a:pt x="663" y="1"/>
                    <a:pt x="268" y="236"/>
                    <a:pt x="81" y="610"/>
                  </a:cubicBezTo>
                  <a:lnTo>
                    <a:pt x="0" y="933"/>
                  </a:lnTo>
                  <a:lnTo>
                    <a:pt x="0" y="1215"/>
                  </a:lnTo>
                  <a:lnTo>
                    <a:pt x="121" y="1538"/>
                  </a:lnTo>
                  <a:cubicBezTo>
                    <a:pt x="323" y="1860"/>
                    <a:pt x="686" y="2143"/>
                    <a:pt x="1130" y="2264"/>
                  </a:cubicBezTo>
                  <a:lnTo>
                    <a:pt x="1452" y="2264"/>
                  </a:lnTo>
                  <a:lnTo>
                    <a:pt x="1694" y="2183"/>
                  </a:lnTo>
                  <a:lnTo>
                    <a:pt x="1977" y="1981"/>
                  </a:lnTo>
                  <a:cubicBezTo>
                    <a:pt x="2219" y="1659"/>
                    <a:pt x="2299" y="1215"/>
                    <a:pt x="2178" y="812"/>
                  </a:cubicBezTo>
                  <a:cubicBezTo>
                    <a:pt x="2017" y="368"/>
                    <a:pt x="1614" y="46"/>
                    <a:pt x="1170" y="5"/>
                  </a:cubicBezTo>
                  <a:cubicBezTo>
                    <a:pt x="1138" y="2"/>
                    <a:pt x="110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 rot="-9401137">
              <a:off x="8463973" y="3468754"/>
              <a:ext cx="53689" cy="53655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26" y="0"/>
                  </a:moveTo>
                  <a:cubicBezTo>
                    <a:pt x="565" y="40"/>
                    <a:pt x="404" y="161"/>
                    <a:pt x="283" y="323"/>
                  </a:cubicBezTo>
                  <a:lnTo>
                    <a:pt x="202" y="363"/>
                  </a:lnTo>
                  <a:lnTo>
                    <a:pt x="41" y="686"/>
                  </a:lnTo>
                  <a:lnTo>
                    <a:pt x="0" y="887"/>
                  </a:lnTo>
                  <a:cubicBezTo>
                    <a:pt x="0" y="928"/>
                    <a:pt x="0" y="1008"/>
                    <a:pt x="41" y="1049"/>
                  </a:cubicBezTo>
                  <a:cubicBezTo>
                    <a:pt x="81" y="1250"/>
                    <a:pt x="242" y="1412"/>
                    <a:pt x="444" y="1533"/>
                  </a:cubicBezTo>
                  <a:cubicBezTo>
                    <a:pt x="538" y="1559"/>
                    <a:pt x="637" y="1573"/>
                    <a:pt x="735" y="1573"/>
                  </a:cubicBezTo>
                  <a:cubicBezTo>
                    <a:pt x="932" y="1573"/>
                    <a:pt x="1130" y="1519"/>
                    <a:pt x="1291" y="1412"/>
                  </a:cubicBezTo>
                  <a:lnTo>
                    <a:pt x="1452" y="1250"/>
                  </a:lnTo>
                  <a:lnTo>
                    <a:pt x="1573" y="928"/>
                  </a:lnTo>
                  <a:lnTo>
                    <a:pt x="1573" y="726"/>
                  </a:lnTo>
                  <a:lnTo>
                    <a:pt x="1573" y="645"/>
                  </a:lnTo>
                  <a:cubicBezTo>
                    <a:pt x="1493" y="403"/>
                    <a:pt x="1331" y="161"/>
                    <a:pt x="1130" y="40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 rot="-9401137">
              <a:off x="7873717" y="3694214"/>
              <a:ext cx="63309" cy="70949"/>
            </a:xfrm>
            <a:custGeom>
              <a:avLst/>
              <a:gdLst/>
              <a:ahLst/>
              <a:cxnLst/>
              <a:rect l="l" t="t" r="r" b="b"/>
              <a:pathLst>
                <a:path w="1856" h="2080" extrusionOk="0">
                  <a:moveTo>
                    <a:pt x="727" y="0"/>
                  </a:moveTo>
                  <a:lnTo>
                    <a:pt x="444" y="121"/>
                  </a:lnTo>
                  <a:lnTo>
                    <a:pt x="122" y="484"/>
                  </a:lnTo>
                  <a:lnTo>
                    <a:pt x="1" y="847"/>
                  </a:lnTo>
                  <a:lnTo>
                    <a:pt x="41" y="1331"/>
                  </a:lnTo>
                  <a:cubicBezTo>
                    <a:pt x="253" y="1966"/>
                    <a:pt x="646" y="2080"/>
                    <a:pt x="897" y="2080"/>
                  </a:cubicBezTo>
                  <a:cubicBezTo>
                    <a:pt x="981" y="2080"/>
                    <a:pt x="1049" y="2067"/>
                    <a:pt x="1090" y="2057"/>
                  </a:cubicBezTo>
                  <a:lnTo>
                    <a:pt x="1452" y="1775"/>
                  </a:lnTo>
                  <a:lnTo>
                    <a:pt x="1694" y="1412"/>
                  </a:lnTo>
                  <a:cubicBezTo>
                    <a:pt x="1815" y="1210"/>
                    <a:pt x="1856" y="968"/>
                    <a:pt x="1815" y="726"/>
                  </a:cubicBezTo>
                  <a:lnTo>
                    <a:pt x="1573" y="282"/>
                  </a:lnTo>
                  <a:lnTo>
                    <a:pt x="1251" y="81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 rot="-9401137">
              <a:off x="7336073" y="2910306"/>
              <a:ext cx="45401" cy="49562"/>
            </a:xfrm>
            <a:custGeom>
              <a:avLst/>
              <a:gdLst/>
              <a:ahLst/>
              <a:cxnLst/>
              <a:rect l="l" t="t" r="r" b="b"/>
              <a:pathLst>
                <a:path w="1331" h="1453" extrusionOk="0">
                  <a:moveTo>
                    <a:pt x="524" y="1"/>
                  </a:moveTo>
                  <a:lnTo>
                    <a:pt x="323" y="122"/>
                  </a:lnTo>
                  <a:lnTo>
                    <a:pt x="81" y="565"/>
                  </a:lnTo>
                  <a:cubicBezTo>
                    <a:pt x="40" y="686"/>
                    <a:pt x="0" y="807"/>
                    <a:pt x="40" y="928"/>
                  </a:cubicBezTo>
                  <a:lnTo>
                    <a:pt x="161" y="1130"/>
                  </a:lnTo>
                  <a:lnTo>
                    <a:pt x="484" y="1372"/>
                  </a:lnTo>
                  <a:cubicBezTo>
                    <a:pt x="605" y="1452"/>
                    <a:pt x="726" y="1452"/>
                    <a:pt x="847" y="1452"/>
                  </a:cubicBezTo>
                  <a:lnTo>
                    <a:pt x="1049" y="1291"/>
                  </a:lnTo>
                  <a:lnTo>
                    <a:pt x="1250" y="928"/>
                  </a:lnTo>
                  <a:cubicBezTo>
                    <a:pt x="1291" y="807"/>
                    <a:pt x="1331" y="686"/>
                    <a:pt x="1291" y="565"/>
                  </a:cubicBezTo>
                  <a:lnTo>
                    <a:pt x="1210" y="364"/>
                  </a:lnTo>
                  <a:lnTo>
                    <a:pt x="847" y="41"/>
                  </a:lnTo>
                  <a:cubicBezTo>
                    <a:pt x="726" y="1"/>
                    <a:pt x="605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 rot="-9401137">
              <a:off x="8555506" y="2960971"/>
              <a:ext cx="35816" cy="28960"/>
            </a:xfrm>
            <a:custGeom>
              <a:avLst/>
              <a:gdLst/>
              <a:ahLst/>
              <a:cxnLst/>
              <a:rect l="l" t="t" r="r" b="b"/>
              <a:pathLst>
                <a:path w="1050" h="849" extrusionOk="0">
                  <a:moveTo>
                    <a:pt x="559" y="0"/>
                  </a:moveTo>
                  <a:cubicBezTo>
                    <a:pt x="496" y="0"/>
                    <a:pt x="430" y="13"/>
                    <a:pt x="364" y="41"/>
                  </a:cubicBezTo>
                  <a:cubicBezTo>
                    <a:pt x="122" y="122"/>
                    <a:pt x="1" y="364"/>
                    <a:pt x="41" y="646"/>
                  </a:cubicBezTo>
                  <a:lnTo>
                    <a:pt x="202" y="808"/>
                  </a:lnTo>
                  <a:cubicBezTo>
                    <a:pt x="283" y="835"/>
                    <a:pt x="368" y="848"/>
                    <a:pt x="453" y="848"/>
                  </a:cubicBezTo>
                  <a:cubicBezTo>
                    <a:pt x="623" y="848"/>
                    <a:pt x="794" y="794"/>
                    <a:pt x="928" y="687"/>
                  </a:cubicBezTo>
                  <a:lnTo>
                    <a:pt x="1049" y="404"/>
                  </a:lnTo>
                  <a:lnTo>
                    <a:pt x="1049" y="324"/>
                  </a:lnTo>
                  <a:cubicBezTo>
                    <a:pt x="956" y="138"/>
                    <a:pt x="76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6" name="Google Shape;1366;p33"/>
          <p:cNvGrpSpPr/>
          <p:nvPr/>
        </p:nvGrpSpPr>
        <p:grpSpPr>
          <a:xfrm rot="9924834">
            <a:off x="6688594" y="137679"/>
            <a:ext cx="1724549" cy="1188751"/>
            <a:chOff x="2408692" y="-569353"/>
            <a:chExt cx="3769974" cy="2558659"/>
          </a:xfrm>
        </p:grpSpPr>
        <p:sp>
          <p:nvSpPr>
            <p:cNvPr id="1367" name="Google Shape;1367;p33"/>
            <p:cNvSpPr/>
            <p:nvPr/>
          </p:nvSpPr>
          <p:spPr>
            <a:xfrm rot="-5400000">
              <a:off x="2983957" y="-632355"/>
              <a:ext cx="1179387" cy="2329918"/>
            </a:xfrm>
            <a:custGeom>
              <a:avLst/>
              <a:gdLst/>
              <a:ahLst/>
              <a:cxnLst/>
              <a:rect l="l" t="t" r="r" b="b"/>
              <a:pathLst>
                <a:path w="34576" h="68306" extrusionOk="0">
                  <a:moveTo>
                    <a:pt x="34323" y="1"/>
                  </a:moveTo>
                  <a:cubicBezTo>
                    <a:pt x="34241" y="1"/>
                    <a:pt x="34164" y="46"/>
                    <a:pt x="34148" y="144"/>
                  </a:cubicBezTo>
                  <a:cubicBezTo>
                    <a:pt x="33220" y="4983"/>
                    <a:pt x="32051" y="9782"/>
                    <a:pt x="30599" y="14501"/>
                  </a:cubicBezTo>
                  <a:cubicBezTo>
                    <a:pt x="29147" y="19219"/>
                    <a:pt x="27453" y="23857"/>
                    <a:pt x="25477" y="28374"/>
                  </a:cubicBezTo>
                  <a:cubicBezTo>
                    <a:pt x="23501" y="32972"/>
                    <a:pt x="21283" y="37489"/>
                    <a:pt x="18823" y="41884"/>
                  </a:cubicBezTo>
                  <a:cubicBezTo>
                    <a:pt x="16363" y="46240"/>
                    <a:pt x="13701" y="50515"/>
                    <a:pt x="10798" y="54588"/>
                  </a:cubicBezTo>
                  <a:cubicBezTo>
                    <a:pt x="7853" y="58742"/>
                    <a:pt x="4708" y="62735"/>
                    <a:pt x="1401" y="66566"/>
                  </a:cubicBezTo>
                  <a:cubicBezTo>
                    <a:pt x="957" y="67009"/>
                    <a:pt x="554" y="67493"/>
                    <a:pt x="151" y="67937"/>
                  </a:cubicBezTo>
                  <a:cubicBezTo>
                    <a:pt x="0" y="68088"/>
                    <a:pt x="142" y="68306"/>
                    <a:pt x="291" y="68306"/>
                  </a:cubicBezTo>
                  <a:cubicBezTo>
                    <a:pt x="341" y="68306"/>
                    <a:pt x="392" y="68281"/>
                    <a:pt x="433" y="68219"/>
                  </a:cubicBezTo>
                  <a:cubicBezTo>
                    <a:pt x="3821" y="64469"/>
                    <a:pt x="7007" y="60516"/>
                    <a:pt x="10031" y="56403"/>
                  </a:cubicBezTo>
                  <a:cubicBezTo>
                    <a:pt x="12975" y="52289"/>
                    <a:pt x="15758" y="48055"/>
                    <a:pt x="18258" y="43659"/>
                  </a:cubicBezTo>
                  <a:cubicBezTo>
                    <a:pt x="20759" y="39344"/>
                    <a:pt x="23058" y="34907"/>
                    <a:pt x="25074" y="30350"/>
                  </a:cubicBezTo>
                  <a:cubicBezTo>
                    <a:pt x="27131" y="25793"/>
                    <a:pt x="28905" y="21115"/>
                    <a:pt x="30438" y="16396"/>
                  </a:cubicBezTo>
                  <a:cubicBezTo>
                    <a:pt x="31970" y="11678"/>
                    <a:pt x="33220" y="6879"/>
                    <a:pt x="34229" y="2039"/>
                  </a:cubicBezTo>
                  <a:cubicBezTo>
                    <a:pt x="34350" y="1434"/>
                    <a:pt x="34430" y="870"/>
                    <a:pt x="34551" y="265"/>
                  </a:cubicBezTo>
                  <a:cubicBezTo>
                    <a:pt x="34575" y="97"/>
                    <a:pt x="34443" y="1"/>
                    <a:pt x="34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 rot="-5400000">
              <a:off x="4373138" y="135649"/>
              <a:ext cx="1434803" cy="2176252"/>
            </a:xfrm>
            <a:custGeom>
              <a:avLst/>
              <a:gdLst/>
              <a:ahLst/>
              <a:cxnLst/>
              <a:rect l="l" t="t" r="r" b="b"/>
              <a:pathLst>
                <a:path w="42064" h="63801" extrusionOk="0">
                  <a:moveTo>
                    <a:pt x="40209" y="1"/>
                  </a:moveTo>
                  <a:cubicBezTo>
                    <a:pt x="33070" y="4074"/>
                    <a:pt x="27666" y="10365"/>
                    <a:pt x="22867" y="16818"/>
                  </a:cubicBezTo>
                  <a:cubicBezTo>
                    <a:pt x="15406" y="26900"/>
                    <a:pt x="9034" y="37789"/>
                    <a:pt x="3913" y="49243"/>
                  </a:cubicBezTo>
                  <a:cubicBezTo>
                    <a:pt x="1856" y="53881"/>
                    <a:pt x="1" y="58760"/>
                    <a:pt x="283" y="63721"/>
                  </a:cubicBezTo>
                  <a:cubicBezTo>
                    <a:pt x="417" y="63776"/>
                    <a:pt x="553" y="63801"/>
                    <a:pt x="689" y="63801"/>
                  </a:cubicBezTo>
                  <a:cubicBezTo>
                    <a:pt x="1246" y="63801"/>
                    <a:pt x="1797" y="63392"/>
                    <a:pt x="2219" y="63035"/>
                  </a:cubicBezTo>
                  <a:lnTo>
                    <a:pt x="21859" y="46460"/>
                  </a:lnTo>
                  <a:cubicBezTo>
                    <a:pt x="24521" y="44282"/>
                    <a:pt x="27061" y="41983"/>
                    <a:pt x="29481" y="39523"/>
                  </a:cubicBezTo>
                  <a:cubicBezTo>
                    <a:pt x="38152" y="30248"/>
                    <a:pt x="42064" y="11898"/>
                    <a:pt x="40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 rot="-5400000">
              <a:off x="3121130" y="677418"/>
              <a:ext cx="1672789" cy="950987"/>
            </a:xfrm>
            <a:custGeom>
              <a:avLst/>
              <a:gdLst/>
              <a:ahLst/>
              <a:cxnLst/>
              <a:rect l="l" t="t" r="r" b="b"/>
              <a:pathLst>
                <a:path w="49041" h="27880" extrusionOk="0">
                  <a:moveTo>
                    <a:pt x="40263" y="0"/>
                  </a:moveTo>
                  <a:cubicBezTo>
                    <a:pt x="34352" y="0"/>
                    <a:pt x="28277" y="1806"/>
                    <a:pt x="23068" y="4691"/>
                  </a:cubicBezTo>
                  <a:cubicBezTo>
                    <a:pt x="15204" y="9046"/>
                    <a:pt x="8993" y="15620"/>
                    <a:pt x="3226" y="22274"/>
                  </a:cubicBezTo>
                  <a:cubicBezTo>
                    <a:pt x="1775" y="23968"/>
                    <a:pt x="323" y="25783"/>
                    <a:pt x="0" y="27880"/>
                  </a:cubicBezTo>
                  <a:cubicBezTo>
                    <a:pt x="8389" y="24250"/>
                    <a:pt x="16938" y="21064"/>
                    <a:pt x="25609" y="18322"/>
                  </a:cubicBezTo>
                  <a:cubicBezTo>
                    <a:pt x="34320" y="15580"/>
                    <a:pt x="43273" y="8320"/>
                    <a:pt x="49040" y="1505"/>
                  </a:cubicBezTo>
                  <a:cubicBezTo>
                    <a:pt x="46248" y="470"/>
                    <a:pt x="43277" y="0"/>
                    <a:pt x="40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 rot="-5400000">
              <a:off x="2987658" y="-658329"/>
              <a:ext cx="641063" cy="819015"/>
            </a:xfrm>
            <a:custGeom>
              <a:avLst/>
              <a:gdLst/>
              <a:ahLst/>
              <a:cxnLst/>
              <a:rect l="l" t="t" r="r" b="b"/>
              <a:pathLst>
                <a:path w="18794" h="24011" extrusionOk="0">
                  <a:moveTo>
                    <a:pt x="719" y="0"/>
                  </a:moveTo>
                  <a:cubicBezTo>
                    <a:pt x="496" y="0"/>
                    <a:pt x="270" y="18"/>
                    <a:pt x="41" y="55"/>
                  </a:cubicBezTo>
                  <a:lnTo>
                    <a:pt x="1" y="55"/>
                  </a:lnTo>
                  <a:cubicBezTo>
                    <a:pt x="646" y="5137"/>
                    <a:pt x="3792" y="10339"/>
                    <a:pt x="6574" y="14654"/>
                  </a:cubicBezTo>
                  <a:cubicBezTo>
                    <a:pt x="9317" y="19010"/>
                    <a:pt x="13592" y="22599"/>
                    <a:pt x="18794" y="24011"/>
                  </a:cubicBezTo>
                  <a:cubicBezTo>
                    <a:pt x="16374" y="15905"/>
                    <a:pt x="11898" y="8565"/>
                    <a:pt x="5808" y="2677"/>
                  </a:cubicBezTo>
                  <a:cubicBezTo>
                    <a:pt x="4397" y="1338"/>
                    <a:pt x="2662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 rot="-5400000">
              <a:off x="2322598" y="417074"/>
              <a:ext cx="1104652" cy="339565"/>
            </a:xfrm>
            <a:custGeom>
              <a:avLst/>
              <a:gdLst/>
              <a:ahLst/>
              <a:cxnLst/>
              <a:rect l="l" t="t" r="r" b="b"/>
              <a:pathLst>
                <a:path w="32385" h="9955" extrusionOk="0">
                  <a:moveTo>
                    <a:pt x="22727" y="0"/>
                  </a:moveTo>
                  <a:cubicBezTo>
                    <a:pt x="20165" y="0"/>
                    <a:pt x="17584" y="376"/>
                    <a:pt x="15124" y="1091"/>
                  </a:cubicBezTo>
                  <a:cubicBezTo>
                    <a:pt x="9397" y="2705"/>
                    <a:pt x="4275" y="5971"/>
                    <a:pt x="0" y="9924"/>
                  </a:cubicBezTo>
                  <a:cubicBezTo>
                    <a:pt x="1469" y="9944"/>
                    <a:pt x="2941" y="9954"/>
                    <a:pt x="4415" y="9954"/>
                  </a:cubicBezTo>
                  <a:cubicBezTo>
                    <a:pt x="8646" y="9954"/>
                    <a:pt x="12893" y="9871"/>
                    <a:pt x="17140" y="9722"/>
                  </a:cubicBezTo>
                  <a:cubicBezTo>
                    <a:pt x="19439" y="9722"/>
                    <a:pt x="21778" y="9440"/>
                    <a:pt x="24036" y="8915"/>
                  </a:cubicBezTo>
                  <a:cubicBezTo>
                    <a:pt x="26819" y="8189"/>
                    <a:pt x="32022" y="6697"/>
                    <a:pt x="32385" y="2059"/>
                  </a:cubicBezTo>
                  <a:lnTo>
                    <a:pt x="32385" y="2019"/>
                  </a:lnTo>
                  <a:cubicBezTo>
                    <a:pt x="29410" y="646"/>
                    <a:pt x="26085" y="0"/>
                    <a:pt x="22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48" r:id="rId2"/>
    <p:sldLayoutId id="2147483649" r:id="rId3"/>
    <p:sldLayoutId id="2147483654" r:id="rId4"/>
    <p:sldLayoutId id="2147483658" r:id="rId5"/>
    <p:sldLayoutId id="2147483662" r:id="rId6"/>
    <p:sldLayoutId id="2147483668" r:id="rId7"/>
    <p:sldLayoutId id="2147483678" r:id="rId8"/>
    <p:sldLayoutId id="2147483679" r:id="rId9"/>
    <p:sldLayoutId id="2147483680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39"/>
          <p:cNvSpPr txBox="1">
            <a:spLocks noGrp="1"/>
          </p:cNvSpPr>
          <p:nvPr>
            <p:ph type="subTitle" idx="1"/>
          </p:nvPr>
        </p:nvSpPr>
        <p:spPr>
          <a:xfrm>
            <a:off x="2003250" y="3153005"/>
            <a:ext cx="5137500" cy="1355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Mediana - A0231458E</a:t>
            </a:r>
          </a:p>
          <a:p>
            <a:r>
              <a:rPr lang="en-SG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Meng </a:t>
            </a:r>
            <a:r>
              <a:rPr lang="en-SG" sz="2000" b="0" i="0" u="none" strike="noStrike" baseline="0" err="1">
                <a:solidFill>
                  <a:srgbClr val="000000"/>
                </a:solidFill>
                <a:latin typeface="Arial" panose="020B0604020202020204" pitchFamily="34" charset="0"/>
              </a:rPr>
              <a:t>Chenxi</a:t>
            </a:r>
            <a:r>
              <a:rPr lang="en-SG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 - A0231546J</a:t>
            </a:r>
          </a:p>
          <a:p>
            <a:r>
              <a:rPr lang="en-SG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Sarah </a:t>
            </a:r>
            <a:r>
              <a:rPr lang="en-SG" sz="2000" b="0" i="0" u="none" strike="noStrike" baseline="0" err="1">
                <a:solidFill>
                  <a:srgbClr val="000000"/>
                </a:solidFill>
                <a:latin typeface="Arial" panose="020B0604020202020204" pitchFamily="34" charset="0"/>
              </a:rPr>
              <a:t>Elita</a:t>
            </a:r>
            <a:r>
              <a:rPr lang="en-SG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 Shi Yuan Wong - A0231507N</a:t>
            </a:r>
          </a:p>
          <a:p>
            <a:r>
              <a:rPr lang="en-SG" sz="20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Zhou Xinyi - A0231538H</a:t>
            </a:r>
          </a:p>
        </p:txBody>
      </p:sp>
      <p:sp>
        <p:nvSpPr>
          <p:cNvPr id="1433" name="Google Shape;1433;p39"/>
          <p:cNvSpPr txBox="1">
            <a:spLocks noGrp="1"/>
          </p:cNvSpPr>
          <p:nvPr>
            <p:ph type="ctrTitle"/>
          </p:nvPr>
        </p:nvSpPr>
        <p:spPr>
          <a:xfrm>
            <a:off x="1310250" y="1128713"/>
            <a:ext cx="6523500" cy="1698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Intelligent Malicious Content Checker </a:t>
            </a:r>
            <a:br>
              <a:rPr lang="en" sz="3600"/>
            </a:br>
            <a:r>
              <a:rPr lang="en" sz="3600"/>
              <a:t>(I-MCC)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282815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30F566-16F0-41C5-9A87-63DE49416E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URL Checker - Report</a:t>
            </a:r>
          </a:p>
        </p:txBody>
      </p:sp>
      <p:pic>
        <p:nvPicPr>
          <p:cNvPr id="2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4E5A834-FC74-434D-A076-209521A2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91" y="1236392"/>
            <a:ext cx="4160286" cy="3026447"/>
          </a:xfrm>
          <a:prstGeom prst="rect">
            <a:avLst/>
          </a:prstGeom>
        </p:spPr>
      </p:pic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579289B-D030-4E09-BA4C-856A84EE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28" y="1575075"/>
            <a:ext cx="3903694" cy="24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4"/>
          <p:cNvSpPr/>
          <p:nvPr/>
        </p:nvSpPr>
        <p:spPr>
          <a:xfrm rot="5675174">
            <a:off x="3786241" y="873656"/>
            <a:ext cx="1571424" cy="1714102"/>
          </a:xfrm>
          <a:custGeom>
            <a:avLst/>
            <a:gdLst/>
            <a:ahLst/>
            <a:cxnLst/>
            <a:rect l="l" t="t" r="r" b="b"/>
            <a:pathLst>
              <a:path w="56472" h="60892" extrusionOk="0">
                <a:moveTo>
                  <a:pt x="28679" y="1"/>
                </a:moveTo>
                <a:cubicBezTo>
                  <a:pt x="25410" y="1"/>
                  <a:pt x="22080" y="520"/>
                  <a:pt x="19012" y="1864"/>
                </a:cubicBezTo>
                <a:cubicBezTo>
                  <a:pt x="17076" y="2603"/>
                  <a:pt x="15175" y="3483"/>
                  <a:pt x="13344" y="4504"/>
                </a:cubicBezTo>
                <a:cubicBezTo>
                  <a:pt x="9788" y="6476"/>
                  <a:pt x="6232" y="8870"/>
                  <a:pt x="4120" y="12567"/>
                </a:cubicBezTo>
                <a:cubicBezTo>
                  <a:pt x="2782" y="14961"/>
                  <a:pt x="2113" y="17707"/>
                  <a:pt x="1620" y="20453"/>
                </a:cubicBezTo>
                <a:cubicBezTo>
                  <a:pt x="1" y="29607"/>
                  <a:pt x="247" y="39676"/>
                  <a:pt x="4824" y="47527"/>
                </a:cubicBezTo>
                <a:cubicBezTo>
                  <a:pt x="8873" y="54568"/>
                  <a:pt x="16055" y="59075"/>
                  <a:pt x="23554" y="60448"/>
                </a:cubicBezTo>
                <a:cubicBezTo>
                  <a:pt x="25194" y="60743"/>
                  <a:pt x="26863" y="60892"/>
                  <a:pt x="28534" y="60892"/>
                </a:cubicBezTo>
                <a:cubicBezTo>
                  <a:pt x="35608" y="60892"/>
                  <a:pt x="42706" y="58233"/>
                  <a:pt x="47776" y="52878"/>
                </a:cubicBezTo>
                <a:cubicBezTo>
                  <a:pt x="51226" y="49252"/>
                  <a:pt x="53620" y="44499"/>
                  <a:pt x="55028" y="39500"/>
                </a:cubicBezTo>
                <a:cubicBezTo>
                  <a:pt x="56120" y="35803"/>
                  <a:pt x="56472" y="31930"/>
                  <a:pt x="56120" y="28128"/>
                </a:cubicBezTo>
                <a:cubicBezTo>
                  <a:pt x="55592" y="23692"/>
                  <a:pt x="53867" y="19502"/>
                  <a:pt x="51895" y="15594"/>
                </a:cubicBezTo>
                <a:cubicBezTo>
                  <a:pt x="48621" y="9187"/>
                  <a:pt x="44044" y="2814"/>
                  <a:pt x="37460" y="1124"/>
                </a:cubicBezTo>
                <a:cubicBezTo>
                  <a:pt x="34766" y="459"/>
                  <a:pt x="31749" y="1"/>
                  <a:pt x="286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/>
          </p:nvPr>
        </p:nvSpPr>
        <p:spPr>
          <a:xfrm>
            <a:off x="737138" y="2582433"/>
            <a:ext cx="749246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Content Checker Module</a:t>
            </a:r>
            <a:endParaRPr/>
          </a:p>
        </p:txBody>
      </p:sp>
      <p:sp>
        <p:nvSpPr>
          <p:cNvPr id="1478" name="Google Shape;1478;p44"/>
          <p:cNvSpPr txBox="1">
            <a:spLocks noGrp="1"/>
          </p:cNvSpPr>
          <p:nvPr>
            <p:ph type="title" idx="2"/>
          </p:nvPr>
        </p:nvSpPr>
        <p:spPr>
          <a:xfrm>
            <a:off x="3379500" y="1199075"/>
            <a:ext cx="23850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702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5"/>
          <p:cNvSpPr txBox="1">
            <a:spLocks noGrp="1"/>
          </p:cNvSpPr>
          <p:nvPr>
            <p:ph type="title" idx="6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Content</a:t>
            </a:r>
            <a:endParaRPr/>
          </a:p>
        </p:txBody>
      </p:sp>
      <p:pic>
        <p:nvPicPr>
          <p:cNvPr id="7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7D8FEED-663F-4021-AFB1-461F78C1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84" y="1128222"/>
            <a:ext cx="4836755" cy="3951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AF1AA7AE-20E7-4592-94DA-A360EAF34B9D}"/>
              </a:ext>
            </a:extLst>
          </p:cNvPr>
          <p:cNvSpPr/>
          <p:nvPr/>
        </p:nvSpPr>
        <p:spPr>
          <a:xfrm>
            <a:off x="1981200" y="3105150"/>
            <a:ext cx="1682750" cy="622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7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5"/>
          <p:cNvSpPr txBox="1">
            <a:spLocks noGrp="1"/>
          </p:cNvSpPr>
          <p:nvPr>
            <p:ph type="title" idx="6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Content</a:t>
            </a:r>
            <a:endParaRPr/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47693360-D9F6-4E3C-AE20-5FF25273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5" y="1918744"/>
            <a:ext cx="4099915" cy="480102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FDB94A0-8AFA-46CA-A5E4-3E99C857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5" y="2744655"/>
            <a:ext cx="5418290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5"/>
          <p:cNvSpPr txBox="1">
            <a:spLocks noGrp="1"/>
          </p:cNvSpPr>
          <p:nvPr>
            <p:ph type="title" idx="6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Content</a:t>
            </a:r>
            <a:endParaRPr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591DCE4-D758-4703-80DF-F03ADB354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51" r="22909" b="24817"/>
          <a:stretch/>
        </p:blipFill>
        <p:spPr>
          <a:xfrm>
            <a:off x="1005082" y="1481176"/>
            <a:ext cx="5849138" cy="9295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19B2CD6C-9C56-4531-8A8D-37B6CD91FE64}"/>
                  </a:ext>
                </a:extLst>
              </p14:cNvPr>
              <p14:cNvContentPartPr/>
              <p14:nvPr/>
            </p14:nvContentPartPr>
            <p14:xfrm>
              <a:off x="1027637" y="1575771"/>
              <a:ext cx="471960" cy="2664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19B2CD6C-9C56-4531-8A8D-37B6CD91FE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685" y="1512771"/>
                <a:ext cx="597504" cy="152280"/>
              </a:xfrm>
              <a:prstGeom prst="rect">
                <a:avLst/>
              </a:prstGeom>
            </p:spPr>
          </p:pic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B1CFF21-BA99-4146-9F2C-26AA7307A4C3}"/>
              </a:ext>
            </a:extLst>
          </p:cNvPr>
          <p:cNvCxnSpPr/>
          <p:nvPr/>
        </p:nvCxnSpPr>
        <p:spPr>
          <a:xfrm>
            <a:off x="3000136" y="1700331"/>
            <a:ext cx="378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E099E14-DF07-4729-8074-5C71C5CF6553}"/>
              </a:ext>
            </a:extLst>
          </p:cNvPr>
          <p:cNvCxnSpPr/>
          <p:nvPr/>
        </p:nvCxnSpPr>
        <p:spPr>
          <a:xfrm>
            <a:off x="4680416" y="1700331"/>
            <a:ext cx="0" cy="12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92870B-AC61-4072-B9C1-640B635099E2}"/>
              </a:ext>
            </a:extLst>
          </p:cNvPr>
          <p:cNvCxnSpPr/>
          <p:nvPr/>
        </p:nvCxnSpPr>
        <p:spPr>
          <a:xfrm>
            <a:off x="6226538" y="1700331"/>
            <a:ext cx="0" cy="12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B9E6C78-9FDA-4B34-A0C8-2F9B53E80EE9}"/>
              </a:ext>
            </a:extLst>
          </p:cNvPr>
          <p:cNvSpPr txBox="1"/>
          <p:nvPr/>
        </p:nvSpPr>
        <p:spPr>
          <a:xfrm>
            <a:off x="4134726" y="2979174"/>
            <a:ext cx="143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Input file path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697D33-EFF6-4B4A-8EC9-DFEC9025DBA3}"/>
              </a:ext>
            </a:extLst>
          </p:cNvPr>
          <p:cNvSpPr txBox="1"/>
          <p:nvPr/>
        </p:nvSpPr>
        <p:spPr>
          <a:xfrm>
            <a:off x="5678390" y="2979174"/>
            <a:ext cx="14379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Output file path</a:t>
            </a:r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6FD7ABB-4007-4120-BFEA-A93115DA19DF}"/>
              </a:ext>
            </a:extLst>
          </p:cNvPr>
          <p:cNvSpPr/>
          <p:nvPr/>
        </p:nvSpPr>
        <p:spPr>
          <a:xfrm>
            <a:off x="931133" y="1796425"/>
            <a:ext cx="1000901" cy="213851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6E4EA4B-05A5-49FD-9BA2-00002DCCBBBF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1431583" y="2010276"/>
            <a:ext cx="1" cy="9688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D23BBF2-9355-4144-80D2-F171F084E084}"/>
              </a:ext>
            </a:extLst>
          </p:cNvPr>
          <p:cNvSpPr txBox="1"/>
          <p:nvPr/>
        </p:nvSpPr>
        <p:spPr>
          <a:xfrm>
            <a:off x="4134726" y="2979174"/>
            <a:ext cx="120199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Input fil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B5CED6-9E7A-476A-8098-5AE3D8B285AE}"/>
              </a:ext>
            </a:extLst>
          </p:cNvPr>
          <p:cNvSpPr txBox="1"/>
          <p:nvPr/>
        </p:nvSpPr>
        <p:spPr>
          <a:xfrm>
            <a:off x="957546" y="2976071"/>
            <a:ext cx="1437968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Delete the explicit content image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0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4"/>
          <p:cNvSpPr/>
          <p:nvPr/>
        </p:nvSpPr>
        <p:spPr>
          <a:xfrm rot="5675174">
            <a:off x="3786241" y="873656"/>
            <a:ext cx="1571424" cy="1714102"/>
          </a:xfrm>
          <a:custGeom>
            <a:avLst/>
            <a:gdLst/>
            <a:ahLst/>
            <a:cxnLst/>
            <a:rect l="l" t="t" r="r" b="b"/>
            <a:pathLst>
              <a:path w="56472" h="60892" extrusionOk="0">
                <a:moveTo>
                  <a:pt x="28679" y="1"/>
                </a:moveTo>
                <a:cubicBezTo>
                  <a:pt x="25410" y="1"/>
                  <a:pt x="22080" y="520"/>
                  <a:pt x="19012" y="1864"/>
                </a:cubicBezTo>
                <a:cubicBezTo>
                  <a:pt x="17076" y="2603"/>
                  <a:pt x="15175" y="3483"/>
                  <a:pt x="13344" y="4504"/>
                </a:cubicBezTo>
                <a:cubicBezTo>
                  <a:pt x="9788" y="6476"/>
                  <a:pt x="6232" y="8870"/>
                  <a:pt x="4120" y="12567"/>
                </a:cubicBezTo>
                <a:cubicBezTo>
                  <a:pt x="2782" y="14961"/>
                  <a:pt x="2113" y="17707"/>
                  <a:pt x="1620" y="20453"/>
                </a:cubicBezTo>
                <a:cubicBezTo>
                  <a:pt x="1" y="29607"/>
                  <a:pt x="247" y="39676"/>
                  <a:pt x="4824" y="47527"/>
                </a:cubicBezTo>
                <a:cubicBezTo>
                  <a:pt x="8873" y="54568"/>
                  <a:pt x="16055" y="59075"/>
                  <a:pt x="23554" y="60448"/>
                </a:cubicBezTo>
                <a:cubicBezTo>
                  <a:pt x="25194" y="60743"/>
                  <a:pt x="26863" y="60892"/>
                  <a:pt x="28534" y="60892"/>
                </a:cubicBezTo>
                <a:cubicBezTo>
                  <a:pt x="35608" y="60892"/>
                  <a:pt x="42706" y="58233"/>
                  <a:pt x="47776" y="52878"/>
                </a:cubicBezTo>
                <a:cubicBezTo>
                  <a:pt x="51226" y="49252"/>
                  <a:pt x="53620" y="44499"/>
                  <a:pt x="55028" y="39500"/>
                </a:cubicBezTo>
                <a:cubicBezTo>
                  <a:pt x="56120" y="35803"/>
                  <a:pt x="56472" y="31930"/>
                  <a:pt x="56120" y="28128"/>
                </a:cubicBezTo>
                <a:cubicBezTo>
                  <a:pt x="55592" y="23692"/>
                  <a:pt x="53867" y="19502"/>
                  <a:pt x="51895" y="15594"/>
                </a:cubicBezTo>
                <a:cubicBezTo>
                  <a:pt x="48621" y="9187"/>
                  <a:pt x="44044" y="2814"/>
                  <a:pt x="37460" y="1124"/>
                </a:cubicBezTo>
                <a:cubicBezTo>
                  <a:pt x="34766" y="459"/>
                  <a:pt x="31749" y="1"/>
                  <a:pt x="286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/>
          </p:nvPr>
        </p:nvSpPr>
        <p:spPr>
          <a:xfrm>
            <a:off x="411433" y="2563383"/>
            <a:ext cx="832104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Checker </a:t>
            </a:r>
            <a:br>
              <a:rPr lang="en"/>
            </a:br>
            <a:r>
              <a:rPr lang="en"/>
              <a:t>(Static Malware Analysis) Module</a:t>
            </a:r>
            <a:endParaRPr/>
          </a:p>
        </p:txBody>
      </p:sp>
      <p:sp>
        <p:nvSpPr>
          <p:cNvPr id="1478" name="Google Shape;1478;p44"/>
          <p:cNvSpPr txBox="1">
            <a:spLocks noGrp="1"/>
          </p:cNvSpPr>
          <p:nvPr>
            <p:ph type="title" idx="2"/>
          </p:nvPr>
        </p:nvSpPr>
        <p:spPr>
          <a:xfrm>
            <a:off x="3379500" y="1199075"/>
            <a:ext cx="23850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45"/>
          <p:cNvGrpSpPr/>
          <p:nvPr/>
        </p:nvGrpSpPr>
        <p:grpSpPr>
          <a:xfrm>
            <a:off x="904646" y="1319251"/>
            <a:ext cx="823468" cy="970913"/>
            <a:chOff x="1811888" y="1748304"/>
            <a:chExt cx="823468" cy="970913"/>
          </a:xfrm>
        </p:grpSpPr>
        <p:sp>
          <p:nvSpPr>
            <p:cNvPr id="1485" name="Google Shape;1485;p45"/>
            <p:cNvSpPr/>
            <p:nvPr/>
          </p:nvSpPr>
          <p:spPr>
            <a:xfrm rot="-4767587">
              <a:off x="1863968" y="1696224"/>
              <a:ext cx="719308" cy="823468"/>
            </a:xfrm>
            <a:custGeom>
              <a:avLst/>
              <a:gdLst/>
              <a:ahLst/>
              <a:cxnLst/>
              <a:rect l="l" t="t" r="r" b="b"/>
              <a:pathLst>
                <a:path w="56472" h="60892" extrusionOk="0">
                  <a:moveTo>
                    <a:pt x="28679" y="1"/>
                  </a:moveTo>
                  <a:cubicBezTo>
                    <a:pt x="25410" y="1"/>
                    <a:pt x="22080" y="520"/>
                    <a:pt x="19012" y="1864"/>
                  </a:cubicBezTo>
                  <a:cubicBezTo>
                    <a:pt x="17076" y="2603"/>
                    <a:pt x="15175" y="3483"/>
                    <a:pt x="13344" y="4504"/>
                  </a:cubicBezTo>
                  <a:cubicBezTo>
                    <a:pt x="9788" y="6476"/>
                    <a:pt x="6232" y="8870"/>
                    <a:pt x="4120" y="12567"/>
                  </a:cubicBezTo>
                  <a:cubicBezTo>
                    <a:pt x="2782" y="14961"/>
                    <a:pt x="2113" y="17707"/>
                    <a:pt x="1620" y="20453"/>
                  </a:cubicBezTo>
                  <a:cubicBezTo>
                    <a:pt x="1" y="29607"/>
                    <a:pt x="247" y="39676"/>
                    <a:pt x="4824" y="47527"/>
                  </a:cubicBezTo>
                  <a:cubicBezTo>
                    <a:pt x="8873" y="54568"/>
                    <a:pt x="16055" y="59075"/>
                    <a:pt x="23554" y="60448"/>
                  </a:cubicBezTo>
                  <a:cubicBezTo>
                    <a:pt x="25194" y="60743"/>
                    <a:pt x="26863" y="60892"/>
                    <a:pt x="28534" y="60892"/>
                  </a:cubicBezTo>
                  <a:cubicBezTo>
                    <a:pt x="35608" y="60892"/>
                    <a:pt x="42706" y="58233"/>
                    <a:pt x="47776" y="52878"/>
                  </a:cubicBezTo>
                  <a:cubicBezTo>
                    <a:pt x="51226" y="49252"/>
                    <a:pt x="53620" y="44499"/>
                    <a:pt x="55028" y="39500"/>
                  </a:cubicBezTo>
                  <a:cubicBezTo>
                    <a:pt x="56120" y="35803"/>
                    <a:pt x="56472" y="31930"/>
                    <a:pt x="56120" y="28128"/>
                  </a:cubicBezTo>
                  <a:cubicBezTo>
                    <a:pt x="55592" y="23692"/>
                    <a:pt x="53867" y="19502"/>
                    <a:pt x="51895" y="15594"/>
                  </a:cubicBezTo>
                  <a:cubicBezTo>
                    <a:pt x="48621" y="9187"/>
                    <a:pt x="44044" y="2814"/>
                    <a:pt x="37460" y="1124"/>
                  </a:cubicBezTo>
                  <a:cubicBezTo>
                    <a:pt x="34766" y="459"/>
                    <a:pt x="31749" y="1"/>
                    <a:pt x="28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 rot="-1357769">
              <a:off x="1871463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 rot="1357769" flipH="1">
              <a:off x="2285888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8" name="Google Shape;1488;p45"/>
          <p:cNvSpPr txBox="1">
            <a:spLocks noGrp="1"/>
          </p:cNvSpPr>
          <p:nvPr>
            <p:ph type="title" idx="6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Checker (Static Malware Analysis)</a:t>
            </a:r>
            <a:endParaRPr/>
          </a:p>
        </p:txBody>
      </p:sp>
      <p:sp>
        <p:nvSpPr>
          <p:cNvPr id="1492" name="Google Shape;1492;p45"/>
          <p:cNvSpPr txBox="1">
            <a:spLocks noGrp="1"/>
          </p:cNvSpPr>
          <p:nvPr>
            <p:ph type="title"/>
          </p:nvPr>
        </p:nvSpPr>
        <p:spPr>
          <a:xfrm>
            <a:off x="393120" y="2288176"/>
            <a:ext cx="1817769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err="1"/>
              <a:t>PEStudio</a:t>
            </a:r>
            <a:endParaRPr/>
          </a:p>
        </p:txBody>
      </p:sp>
      <p:sp>
        <p:nvSpPr>
          <p:cNvPr id="1493" name="Google Shape;1493;p45"/>
          <p:cNvSpPr txBox="1">
            <a:spLocks noGrp="1"/>
          </p:cNvSpPr>
          <p:nvPr>
            <p:ph type="title" idx="4"/>
          </p:nvPr>
        </p:nvSpPr>
        <p:spPr>
          <a:xfrm>
            <a:off x="3319012" y="2721313"/>
            <a:ext cx="2322413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err="1"/>
              <a:t>VirusTotal</a:t>
            </a:r>
            <a:br>
              <a:rPr lang="en-US"/>
            </a:br>
            <a:r>
              <a:rPr lang="en-US"/>
              <a:t>(Hash Check)</a:t>
            </a:r>
            <a:br>
              <a:rPr lang="en-US"/>
            </a:br>
            <a:endParaRPr/>
          </a:p>
        </p:txBody>
      </p:sp>
      <p:sp>
        <p:nvSpPr>
          <p:cNvPr id="1494" name="Google Shape;1494;p45"/>
          <p:cNvSpPr txBox="1">
            <a:spLocks noGrp="1"/>
          </p:cNvSpPr>
          <p:nvPr>
            <p:ph type="title" idx="5"/>
          </p:nvPr>
        </p:nvSpPr>
        <p:spPr>
          <a:xfrm>
            <a:off x="6693694" y="2213599"/>
            <a:ext cx="1889905" cy="700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BinText</a:t>
            </a:r>
            <a:endParaRPr/>
          </a:p>
        </p:txBody>
      </p:sp>
      <p:grpSp>
        <p:nvGrpSpPr>
          <p:cNvPr id="1495" name="Google Shape;1495;p45"/>
          <p:cNvGrpSpPr/>
          <p:nvPr/>
        </p:nvGrpSpPr>
        <p:grpSpPr>
          <a:xfrm>
            <a:off x="4068494" y="1752388"/>
            <a:ext cx="823468" cy="969888"/>
            <a:chOff x="4160263" y="1748304"/>
            <a:chExt cx="823468" cy="969888"/>
          </a:xfrm>
        </p:grpSpPr>
        <p:sp>
          <p:nvSpPr>
            <p:cNvPr id="1496" name="Google Shape;1496;p45"/>
            <p:cNvSpPr/>
            <p:nvPr/>
          </p:nvSpPr>
          <p:spPr>
            <a:xfrm rot="-4767587">
              <a:off x="4212343" y="1696224"/>
              <a:ext cx="719308" cy="823468"/>
            </a:xfrm>
            <a:custGeom>
              <a:avLst/>
              <a:gdLst/>
              <a:ahLst/>
              <a:cxnLst/>
              <a:rect l="l" t="t" r="r" b="b"/>
              <a:pathLst>
                <a:path w="56472" h="60892" extrusionOk="0">
                  <a:moveTo>
                    <a:pt x="28679" y="1"/>
                  </a:moveTo>
                  <a:cubicBezTo>
                    <a:pt x="25410" y="1"/>
                    <a:pt x="22080" y="520"/>
                    <a:pt x="19012" y="1864"/>
                  </a:cubicBezTo>
                  <a:cubicBezTo>
                    <a:pt x="17076" y="2603"/>
                    <a:pt x="15175" y="3483"/>
                    <a:pt x="13344" y="4504"/>
                  </a:cubicBezTo>
                  <a:cubicBezTo>
                    <a:pt x="9788" y="6476"/>
                    <a:pt x="6232" y="8870"/>
                    <a:pt x="4120" y="12567"/>
                  </a:cubicBezTo>
                  <a:cubicBezTo>
                    <a:pt x="2782" y="14961"/>
                    <a:pt x="2113" y="17707"/>
                    <a:pt x="1620" y="20453"/>
                  </a:cubicBezTo>
                  <a:cubicBezTo>
                    <a:pt x="1" y="29607"/>
                    <a:pt x="247" y="39676"/>
                    <a:pt x="4824" y="47527"/>
                  </a:cubicBezTo>
                  <a:cubicBezTo>
                    <a:pt x="8873" y="54568"/>
                    <a:pt x="16055" y="59075"/>
                    <a:pt x="23554" y="60448"/>
                  </a:cubicBezTo>
                  <a:cubicBezTo>
                    <a:pt x="25194" y="60743"/>
                    <a:pt x="26863" y="60892"/>
                    <a:pt x="28534" y="60892"/>
                  </a:cubicBezTo>
                  <a:cubicBezTo>
                    <a:pt x="35608" y="60892"/>
                    <a:pt x="42706" y="58233"/>
                    <a:pt x="47776" y="52878"/>
                  </a:cubicBezTo>
                  <a:cubicBezTo>
                    <a:pt x="51226" y="49252"/>
                    <a:pt x="53620" y="44499"/>
                    <a:pt x="55028" y="39500"/>
                  </a:cubicBezTo>
                  <a:cubicBezTo>
                    <a:pt x="56120" y="35803"/>
                    <a:pt x="56472" y="31930"/>
                    <a:pt x="56120" y="28128"/>
                  </a:cubicBezTo>
                  <a:cubicBezTo>
                    <a:pt x="55592" y="23692"/>
                    <a:pt x="53867" y="19502"/>
                    <a:pt x="51895" y="15594"/>
                  </a:cubicBezTo>
                  <a:cubicBezTo>
                    <a:pt x="48621" y="9187"/>
                    <a:pt x="44044" y="2814"/>
                    <a:pt x="37460" y="1124"/>
                  </a:cubicBezTo>
                  <a:cubicBezTo>
                    <a:pt x="34766" y="459"/>
                    <a:pt x="31749" y="1"/>
                    <a:pt x="28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 rot="-1357769">
              <a:off x="4208963" y="2388638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 rot="1357769" flipH="1">
              <a:off x="4634263" y="2388638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5"/>
          <p:cNvGrpSpPr/>
          <p:nvPr/>
        </p:nvGrpSpPr>
        <p:grpSpPr>
          <a:xfrm>
            <a:off x="7210591" y="1200311"/>
            <a:ext cx="823468" cy="970913"/>
            <a:chOff x="1811888" y="1748304"/>
            <a:chExt cx="823468" cy="970913"/>
          </a:xfrm>
        </p:grpSpPr>
        <p:sp>
          <p:nvSpPr>
            <p:cNvPr id="1500" name="Google Shape;1500;p45"/>
            <p:cNvSpPr/>
            <p:nvPr/>
          </p:nvSpPr>
          <p:spPr>
            <a:xfrm rot="-4767587">
              <a:off x="1863968" y="1696224"/>
              <a:ext cx="719308" cy="823468"/>
            </a:xfrm>
            <a:custGeom>
              <a:avLst/>
              <a:gdLst/>
              <a:ahLst/>
              <a:cxnLst/>
              <a:rect l="l" t="t" r="r" b="b"/>
              <a:pathLst>
                <a:path w="56472" h="60892" extrusionOk="0">
                  <a:moveTo>
                    <a:pt x="28679" y="1"/>
                  </a:moveTo>
                  <a:cubicBezTo>
                    <a:pt x="25410" y="1"/>
                    <a:pt x="22080" y="520"/>
                    <a:pt x="19012" y="1864"/>
                  </a:cubicBezTo>
                  <a:cubicBezTo>
                    <a:pt x="17076" y="2603"/>
                    <a:pt x="15175" y="3483"/>
                    <a:pt x="13344" y="4504"/>
                  </a:cubicBezTo>
                  <a:cubicBezTo>
                    <a:pt x="9788" y="6476"/>
                    <a:pt x="6232" y="8870"/>
                    <a:pt x="4120" y="12567"/>
                  </a:cubicBezTo>
                  <a:cubicBezTo>
                    <a:pt x="2782" y="14961"/>
                    <a:pt x="2113" y="17707"/>
                    <a:pt x="1620" y="20453"/>
                  </a:cubicBezTo>
                  <a:cubicBezTo>
                    <a:pt x="1" y="29607"/>
                    <a:pt x="247" y="39676"/>
                    <a:pt x="4824" y="47527"/>
                  </a:cubicBezTo>
                  <a:cubicBezTo>
                    <a:pt x="8873" y="54568"/>
                    <a:pt x="16055" y="59075"/>
                    <a:pt x="23554" y="60448"/>
                  </a:cubicBezTo>
                  <a:cubicBezTo>
                    <a:pt x="25194" y="60743"/>
                    <a:pt x="26863" y="60892"/>
                    <a:pt x="28534" y="60892"/>
                  </a:cubicBezTo>
                  <a:cubicBezTo>
                    <a:pt x="35608" y="60892"/>
                    <a:pt x="42706" y="58233"/>
                    <a:pt x="47776" y="52878"/>
                  </a:cubicBezTo>
                  <a:cubicBezTo>
                    <a:pt x="51226" y="49252"/>
                    <a:pt x="53620" y="44499"/>
                    <a:pt x="55028" y="39500"/>
                  </a:cubicBezTo>
                  <a:cubicBezTo>
                    <a:pt x="56120" y="35803"/>
                    <a:pt x="56472" y="31930"/>
                    <a:pt x="56120" y="28128"/>
                  </a:cubicBezTo>
                  <a:cubicBezTo>
                    <a:pt x="55592" y="23692"/>
                    <a:pt x="53867" y="19502"/>
                    <a:pt x="51895" y="15594"/>
                  </a:cubicBezTo>
                  <a:cubicBezTo>
                    <a:pt x="48621" y="9187"/>
                    <a:pt x="44044" y="2814"/>
                    <a:pt x="37460" y="1124"/>
                  </a:cubicBezTo>
                  <a:cubicBezTo>
                    <a:pt x="34766" y="459"/>
                    <a:pt x="31749" y="1"/>
                    <a:pt x="28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 rot="-1357769">
              <a:off x="1871463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 rot="1357769" flipH="1">
              <a:off x="2285888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3" name="Google Shape;1503;p45"/>
          <p:cNvSpPr txBox="1"/>
          <p:nvPr/>
        </p:nvSpPr>
        <p:spPr>
          <a:xfrm>
            <a:off x="915871" y="1396659"/>
            <a:ext cx="801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01</a:t>
            </a:r>
            <a:endParaRPr sz="3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4" name="Google Shape;1504;p45"/>
          <p:cNvSpPr txBox="1"/>
          <p:nvPr/>
        </p:nvSpPr>
        <p:spPr>
          <a:xfrm>
            <a:off x="4085831" y="1829796"/>
            <a:ext cx="801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02</a:t>
            </a:r>
            <a:endParaRPr sz="3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5" name="Google Shape;1505;p45"/>
          <p:cNvSpPr txBox="1"/>
          <p:nvPr/>
        </p:nvSpPr>
        <p:spPr>
          <a:xfrm>
            <a:off x="7221816" y="1277719"/>
            <a:ext cx="801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03</a:t>
            </a:r>
            <a:endParaRPr sz="3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" name="Picture 30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D58AB2D-A84E-4D8C-9260-4D65F70F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" y="2762690"/>
            <a:ext cx="2585906" cy="12691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0CDDB-3E9E-440A-A2DE-71E67A991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405" y="3706291"/>
            <a:ext cx="3077642" cy="1254790"/>
          </a:xfrm>
          <a:prstGeom prst="rect">
            <a:avLst/>
          </a:prstGeom>
        </p:spPr>
      </p:pic>
      <p:pic>
        <p:nvPicPr>
          <p:cNvPr id="34" name="Picture 3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6DBE41-3ABE-4410-BD75-929680D5F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189" y="2749281"/>
            <a:ext cx="2276234" cy="17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F772C08-5C28-487B-BAFF-9A9619400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77" y="0"/>
            <a:ext cx="2227829" cy="5138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88;p45">
            <a:extLst>
              <a:ext uri="{FF2B5EF4-FFF2-40B4-BE49-F238E27FC236}">
                <a16:creationId xmlns:a16="http://schemas.microsoft.com/office/drawing/2014/main" id="{30FBE34E-08F2-4FB2-9D11-593B02B6306A}"/>
              </a:ext>
            </a:extLst>
          </p:cNvPr>
          <p:cNvSpPr txBox="1">
            <a:spLocks/>
          </p:cNvSpPr>
          <p:nvPr/>
        </p:nvSpPr>
        <p:spPr>
          <a:xfrm>
            <a:off x="4076456" y="2074894"/>
            <a:ext cx="5067544" cy="143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/>
              <a:t>File Checker </a:t>
            </a:r>
          </a:p>
          <a:p>
            <a:r>
              <a:rPr lang="en-GB"/>
              <a:t>Static Malware Analysis Flow Chart</a:t>
            </a:r>
          </a:p>
        </p:txBody>
      </p:sp>
      <p:pic>
        <p:nvPicPr>
          <p:cNvPr id="1026" name="Picture 2" descr="How to Create and Open Zip Files on PC and Mac | Sweetwater">
            <a:extLst>
              <a:ext uri="{FF2B5EF4-FFF2-40B4-BE49-F238E27FC236}">
                <a16:creationId xmlns:a16="http://schemas.microsoft.com/office/drawing/2014/main" id="{AFFB8318-455C-452D-9744-7848F5178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t="28449" r="52658" b="22686"/>
          <a:stretch/>
        </p:blipFill>
        <p:spPr bwMode="auto">
          <a:xfrm>
            <a:off x="2946430" y="463889"/>
            <a:ext cx="1050592" cy="58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559E9F-B3E4-4D86-B4D4-C6D9DAFF0CDE}"/>
              </a:ext>
            </a:extLst>
          </p:cNvPr>
          <p:cNvSpPr/>
          <p:nvPr/>
        </p:nvSpPr>
        <p:spPr>
          <a:xfrm>
            <a:off x="3449119" y="1565825"/>
            <a:ext cx="271462" cy="2798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88CF6-4BD8-4336-B4B0-254086508B0B}"/>
              </a:ext>
            </a:extLst>
          </p:cNvPr>
          <p:cNvSpPr/>
          <p:nvPr/>
        </p:nvSpPr>
        <p:spPr>
          <a:xfrm>
            <a:off x="3449119" y="2718995"/>
            <a:ext cx="271462" cy="2798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E8A38B-3388-4758-96B7-3344A3DCE994}"/>
              </a:ext>
            </a:extLst>
          </p:cNvPr>
          <p:cNvSpPr/>
          <p:nvPr/>
        </p:nvSpPr>
        <p:spPr>
          <a:xfrm>
            <a:off x="3449119" y="3157925"/>
            <a:ext cx="271462" cy="2798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70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ED7C92-D690-469C-89D4-7C4CEE40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8" y="1410891"/>
            <a:ext cx="2674565" cy="3257549"/>
          </a:xfrm>
          <a:prstGeom prst="rect">
            <a:avLst/>
          </a:prstGeom>
        </p:spPr>
      </p:pic>
      <p:sp>
        <p:nvSpPr>
          <p:cNvPr id="11" name="Google Shape;1488;p45">
            <a:extLst>
              <a:ext uri="{FF2B5EF4-FFF2-40B4-BE49-F238E27FC236}">
                <a16:creationId xmlns:a16="http://schemas.microsoft.com/office/drawing/2014/main" id="{B4C564FD-0187-4795-858F-89BC8B00BDAC}"/>
              </a:ext>
            </a:extLst>
          </p:cNvPr>
          <p:cNvSpPr txBox="1">
            <a:spLocks/>
          </p:cNvSpPr>
          <p:nvPr/>
        </p:nvSpPr>
        <p:spPr>
          <a:xfrm>
            <a:off x="378619" y="338963"/>
            <a:ext cx="8189362" cy="103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/>
              <a:t>Static Malware Analysis </a:t>
            </a:r>
          </a:p>
          <a:p>
            <a:r>
              <a:rPr lang="en-GB"/>
              <a:t>(Upload and Download)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7DCA3-C220-4B69-BDB5-2672A83B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728" y="3388518"/>
            <a:ext cx="2590800" cy="1104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F18F60-16B6-488C-8527-5CAABB0401F4}"/>
              </a:ext>
            </a:extLst>
          </p:cNvPr>
          <p:cNvSpPr txBox="1"/>
          <p:nvPr/>
        </p:nvSpPr>
        <p:spPr>
          <a:xfrm>
            <a:off x="5557739" y="449341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Analysis Report</a:t>
            </a:r>
            <a:endParaRPr lang="en-SG">
              <a:solidFill>
                <a:srgbClr val="00206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72AF1-3EC9-4DF1-A740-0447A43115D9}"/>
              </a:ext>
            </a:extLst>
          </p:cNvPr>
          <p:cNvSpPr txBox="1"/>
          <p:nvPr/>
        </p:nvSpPr>
        <p:spPr>
          <a:xfrm>
            <a:off x="1266726" y="470773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Upload Page</a:t>
            </a:r>
            <a:endParaRPr lang="en-SG">
              <a:solidFill>
                <a:srgbClr val="00206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C77C4C-F5DF-45F4-8886-2ED5AB5B0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209" y="1470309"/>
            <a:ext cx="3271838" cy="9740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7BB084-453F-4726-8180-9E1CB17B2705}"/>
              </a:ext>
            </a:extLst>
          </p:cNvPr>
          <p:cNvSpPr txBox="1"/>
          <p:nvPr/>
        </p:nvSpPr>
        <p:spPr>
          <a:xfrm>
            <a:off x="5612514" y="2417861"/>
            <a:ext cx="1593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Download Page</a:t>
            </a:r>
            <a:endParaRPr lang="en-SG">
              <a:solidFill>
                <a:srgbClr val="00206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66FBFF-C563-43A9-90C7-169CD47DD0C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78139" y="1957312"/>
            <a:ext cx="13950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C46BCB-3BF2-4EEC-8A6B-8907E70A53BB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6409128" y="2725638"/>
            <a:ext cx="0" cy="66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ABBA7E4-F4C4-41A2-9E4C-5484107BA8DC}"/>
              </a:ext>
            </a:extLst>
          </p:cNvPr>
          <p:cNvSpPr/>
          <p:nvPr/>
        </p:nvSpPr>
        <p:spPr>
          <a:xfrm>
            <a:off x="3929063" y="1578769"/>
            <a:ext cx="271462" cy="2798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21DBD4-7F3E-425E-A800-1B07E0DCC8BC}"/>
              </a:ext>
            </a:extLst>
          </p:cNvPr>
          <p:cNvSpPr/>
          <p:nvPr/>
        </p:nvSpPr>
        <p:spPr>
          <a:xfrm>
            <a:off x="6649635" y="2876680"/>
            <a:ext cx="271462" cy="2798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73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88;p45">
            <a:extLst>
              <a:ext uri="{FF2B5EF4-FFF2-40B4-BE49-F238E27FC236}">
                <a16:creationId xmlns:a16="http://schemas.microsoft.com/office/drawing/2014/main" id="{B4C564FD-0187-4795-858F-89BC8B00BDAC}"/>
              </a:ext>
            </a:extLst>
          </p:cNvPr>
          <p:cNvSpPr txBox="1">
            <a:spLocks/>
          </p:cNvSpPr>
          <p:nvPr/>
        </p:nvSpPr>
        <p:spPr>
          <a:xfrm>
            <a:off x="378619" y="338963"/>
            <a:ext cx="8189362" cy="103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/>
              <a:t>Static Malware Analysis </a:t>
            </a:r>
          </a:p>
          <a:p>
            <a:r>
              <a:rPr lang="en-GB"/>
              <a:t>Report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7DCA3-C220-4B69-BDB5-2672A83B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83" y="1407268"/>
            <a:ext cx="2058597" cy="877931"/>
          </a:xfrm>
          <a:prstGeom prst="rect">
            <a:avLst/>
          </a:prstGeom>
        </p:spPr>
      </p:pic>
      <p:pic>
        <p:nvPicPr>
          <p:cNvPr id="16" name="Picture 1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5952BF60-39A6-468F-84D3-AA2A9766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94" y="3198798"/>
            <a:ext cx="3439976" cy="1632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8F6A44-C114-4A2F-8F04-F085B1A6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19" y="2923038"/>
            <a:ext cx="3454251" cy="2143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BCA9CA-E274-48C7-9275-9F6B74EA3F04}"/>
              </a:ext>
            </a:extLst>
          </p:cNvPr>
          <p:cNvSpPr txBox="1"/>
          <p:nvPr/>
        </p:nvSpPr>
        <p:spPr>
          <a:xfrm>
            <a:off x="4997751" y="4831510"/>
            <a:ext cx="3268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VirusTotalReport.txt and VirusTotalReport.xlsx</a:t>
            </a:r>
            <a:endParaRPr lang="en-SG" sz="1050">
              <a:solidFill>
                <a:srgbClr val="00206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2590F-8607-48B1-A534-986F195002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09"/>
          <a:stretch/>
        </p:blipFill>
        <p:spPr>
          <a:xfrm>
            <a:off x="625376" y="3262583"/>
            <a:ext cx="3224413" cy="15419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CE2C94-2D57-4AF3-9519-92A9408834F9}"/>
              </a:ext>
            </a:extLst>
          </p:cNvPr>
          <p:cNvSpPr txBox="1"/>
          <p:nvPr/>
        </p:nvSpPr>
        <p:spPr>
          <a:xfrm>
            <a:off x="1250078" y="4831510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Brbbot.exe_PEStudio.xml</a:t>
            </a:r>
            <a:endParaRPr lang="en-SG" sz="1050">
              <a:solidFill>
                <a:srgbClr val="00206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D3EF5-E725-4DB8-ABBA-551CA3B94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76" y="1297931"/>
            <a:ext cx="3224413" cy="1511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34D732-A161-4FF6-A1F2-88DC490C5DC2}"/>
              </a:ext>
            </a:extLst>
          </p:cNvPr>
          <p:cNvSpPr txBox="1"/>
          <p:nvPr/>
        </p:nvSpPr>
        <p:spPr>
          <a:xfrm>
            <a:off x="1250077" y="285347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Brbbot.exe_bintext.txt</a:t>
            </a:r>
            <a:endParaRPr lang="en-SG" sz="1050">
              <a:solidFill>
                <a:srgbClr val="00206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35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4"/>
          <p:cNvSpPr/>
          <p:nvPr/>
        </p:nvSpPr>
        <p:spPr>
          <a:xfrm rot="5675174">
            <a:off x="3786241" y="873656"/>
            <a:ext cx="1571424" cy="1714102"/>
          </a:xfrm>
          <a:custGeom>
            <a:avLst/>
            <a:gdLst/>
            <a:ahLst/>
            <a:cxnLst/>
            <a:rect l="l" t="t" r="r" b="b"/>
            <a:pathLst>
              <a:path w="56472" h="60892" extrusionOk="0">
                <a:moveTo>
                  <a:pt x="28679" y="1"/>
                </a:moveTo>
                <a:cubicBezTo>
                  <a:pt x="25410" y="1"/>
                  <a:pt x="22080" y="520"/>
                  <a:pt x="19012" y="1864"/>
                </a:cubicBezTo>
                <a:cubicBezTo>
                  <a:pt x="17076" y="2603"/>
                  <a:pt x="15175" y="3483"/>
                  <a:pt x="13344" y="4504"/>
                </a:cubicBezTo>
                <a:cubicBezTo>
                  <a:pt x="9788" y="6476"/>
                  <a:pt x="6232" y="8870"/>
                  <a:pt x="4120" y="12567"/>
                </a:cubicBezTo>
                <a:cubicBezTo>
                  <a:pt x="2782" y="14961"/>
                  <a:pt x="2113" y="17707"/>
                  <a:pt x="1620" y="20453"/>
                </a:cubicBezTo>
                <a:cubicBezTo>
                  <a:pt x="1" y="29607"/>
                  <a:pt x="247" y="39676"/>
                  <a:pt x="4824" y="47527"/>
                </a:cubicBezTo>
                <a:cubicBezTo>
                  <a:pt x="8873" y="54568"/>
                  <a:pt x="16055" y="59075"/>
                  <a:pt x="23554" y="60448"/>
                </a:cubicBezTo>
                <a:cubicBezTo>
                  <a:pt x="25194" y="60743"/>
                  <a:pt x="26863" y="60892"/>
                  <a:pt x="28534" y="60892"/>
                </a:cubicBezTo>
                <a:cubicBezTo>
                  <a:pt x="35608" y="60892"/>
                  <a:pt x="42706" y="58233"/>
                  <a:pt x="47776" y="52878"/>
                </a:cubicBezTo>
                <a:cubicBezTo>
                  <a:pt x="51226" y="49252"/>
                  <a:pt x="53620" y="44499"/>
                  <a:pt x="55028" y="39500"/>
                </a:cubicBezTo>
                <a:cubicBezTo>
                  <a:pt x="56120" y="35803"/>
                  <a:pt x="56472" y="31930"/>
                  <a:pt x="56120" y="28128"/>
                </a:cubicBezTo>
                <a:cubicBezTo>
                  <a:pt x="55592" y="23692"/>
                  <a:pt x="53867" y="19502"/>
                  <a:pt x="51895" y="15594"/>
                </a:cubicBezTo>
                <a:cubicBezTo>
                  <a:pt x="48621" y="9187"/>
                  <a:pt x="44044" y="2814"/>
                  <a:pt x="37460" y="1124"/>
                </a:cubicBezTo>
                <a:cubicBezTo>
                  <a:pt x="34766" y="459"/>
                  <a:pt x="31749" y="1"/>
                  <a:pt x="286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/>
          </p:nvPr>
        </p:nvSpPr>
        <p:spPr>
          <a:xfrm>
            <a:off x="1826367" y="2488475"/>
            <a:ext cx="5847647" cy="1867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&amp; SYSTEM OVERVIEW</a:t>
            </a:r>
            <a:endParaRPr/>
          </a:p>
        </p:txBody>
      </p:sp>
      <p:sp>
        <p:nvSpPr>
          <p:cNvPr id="1478" name="Google Shape;1478;p44"/>
          <p:cNvSpPr txBox="1">
            <a:spLocks noGrp="1"/>
          </p:cNvSpPr>
          <p:nvPr>
            <p:ph type="title" idx="2"/>
          </p:nvPr>
        </p:nvSpPr>
        <p:spPr>
          <a:xfrm>
            <a:off x="3379500" y="1199075"/>
            <a:ext cx="23850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35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4"/>
          <p:cNvSpPr/>
          <p:nvPr/>
        </p:nvSpPr>
        <p:spPr>
          <a:xfrm rot="5675174">
            <a:off x="3786241" y="873656"/>
            <a:ext cx="1571424" cy="1714102"/>
          </a:xfrm>
          <a:custGeom>
            <a:avLst/>
            <a:gdLst/>
            <a:ahLst/>
            <a:cxnLst/>
            <a:rect l="l" t="t" r="r" b="b"/>
            <a:pathLst>
              <a:path w="56472" h="60892" extrusionOk="0">
                <a:moveTo>
                  <a:pt x="28679" y="1"/>
                </a:moveTo>
                <a:cubicBezTo>
                  <a:pt x="25410" y="1"/>
                  <a:pt x="22080" y="520"/>
                  <a:pt x="19012" y="1864"/>
                </a:cubicBezTo>
                <a:cubicBezTo>
                  <a:pt x="17076" y="2603"/>
                  <a:pt x="15175" y="3483"/>
                  <a:pt x="13344" y="4504"/>
                </a:cubicBezTo>
                <a:cubicBezTo>
                  <a:pt x="9788" y="6476"/>
                  <a:pt x="6232" y="8870"/>
                  <a:pt x="4120" y="12567"/>
                </a:cubicBezTo>
                <a:cubicBezTo>
                  <a:pt x="2782" y="14961"/>
                  <a:pt x="2113" y="17707"/>
                  <a:pt x="1620" y="20453"/>
                </a:cubicBezTo>
                <a:cubicBezTo>
                  <a:pt x="1" y="29607"/>
                  <a:pt x="247" y="39676"/>
                  <a:pt x="4824" y="47527"/>
                </a:cubicBezTo>
                <a:cubicBezTo>
                  <a:pt x="8873" y="54568"/>
                  <a:pt x="16055" y="59075"/>
                  <a:pt x="23554" y="60448"/>
                </a:cubicBezTo>
                <a:cubicBezTo>
                  <a:pt x="25194" y="60743"/>
                  <a:pt x="26863" y="60892"/>
                  <a:pt x="28534" y="60892"/>
                </a:cubicBezTo>
                <a:cubicBezTo>
                  <a:pt x="35608" y="60892"/>
                  <a:pt x="42706" y="58233"/>
                  <a:pt x="47776" y="52878"/>
                </a:cubicBezTo>
                <a:cubicBezTo>
                  <a:pt x="51226" y="49252"/>
                  <a:pt x="53620" y="44499"/>
                  <a:pt x="55028" y="39500"/>
                </a:cubicBezTo>
                <a:cubicBezTo>
                  <a:pt x="56120" y="35803"/>
                  <a:pt x="56472" y="31930"/>
                  <a:pt x="56120" y="28128"/>
                </a:cubicBezTo>
                <a:cubicBezTo>
                  <a:pt x="55592" y="23692"/>
                  <a:pt x="53867" y="19502"/>
                  <a:pt x="51895" y="15594"/>
                </a:cubicBezTo>
                <a:cubicBezTo>
                  <a:pt x="48621" y="9187"/>
                  <a:pt x="44044" y="2814"/>
                  <a:pt x="37460" y="1124"/>
                </a:cubicBezTo>
                <a:cubicBezTo>
                  <a:pt x="34766" y="459"/>
                  <a:pt x="31749" y="1"/>
                  <a:pt x="286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/>
          </p:nvPr>
        </p:nvSpPr>
        <p:spPr>
          <a:xfrm>
            <a:off x="2139219" y="2582433"/>
            <a:ext cx="4865468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78" name="Google Shape;1478;p44"/>
          <p:cNvSpPr txBox="1">
            <a:spLocks noGrp="1"/>
          </p:cNvSpPr>
          <p:nvPr>
            <p:ph type="title" idx="2"/>
          </p:nvPr>
        </p:nvSpPr>
        <p:spPr>
          <a:xfrm>
            <a:off x="3379500" y="1199075"/>
            <a:ext cx="23850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560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4"/>
          <p:cNvSpPr/>
          <p:nvPr/>
        </p:nvSpPr>
        <p:spPr>
          <a:xfrm rot="5675174">
            <a:off x="3786241" y="873656"/>
            <a:ext cx="1571424" cy="1714102"/>
          </a:xfrm>
          <a:custGeom>
            <a:avLst/>
            <a:gdLst/>
            <a:ahLst/>
            <a:cxnLst/>
            <a:rect l="l" t="t" r="r" b="b"/>
            <a:pathLst>
              <a:path w="56472" h="60892" extrusionOk="0">
                <a:moveTo>
                  <a:pt x="28679" y="1"/>
                </a:moveTo>
                <a:cubicBezTo>
                  <a:pt x="25410" y="1"/>
                  <a:pt x="22080" y="520"/>
                  <a:pt x="19012" y="1864"/>
                </a:cubicBezTo>
                <a:cubicBezTo>
                  <a:pt x="17076" y="2603"/>
                  <a:pt x="15175" y="3483"/>
                  <a:pt x="13344" y="4504"/>
                </a:cubicBezTo>
                <a:cubicBezTo>
                  <a:pt x="9788" y="6476"/>
                  <a:pt x="6232" y="8870"/>
                  <a:pt x="4120" y="12567"/>
                </a:cubicBezTo>
                <a:cubicBezTo>
                  <a:pt x="2782" y="14961"/>
                  <a:pt x="2113" y="17707"/>
                  <a:pt x="1620" y="20453"/>
                </a:cubicBezTo>
                <a:cubicBezTo>
                  <a:pt x="1" y="29607"/>
                  <a:pt x="247" y="39676"/>
                  <a:pt x="4824" y="47527"/>
                </a:cubicBezTo>
                <a:cubicBezTo>
                  <a:pt x="8873" y="54568"/>
                  <a:pt x="16055" y="59075"/>
                  <a:pt x="23554" y="60448"/>
                </a:cubicBezTo>
                <a:cubicBezTo>
                  <a:pt x="25194" y="60743"/>
                  <a:pt x="26863" y="60892"/>
                  <a:pt x="28534" y="60892"/>
                </a:cubicBezTo>
                <a:cubicBezTo>
                  <a:pt x="35608" y="60892"/>
                  <a:pt x="42706" y="58233"/>
                  <a:pt x="47776" y="52878"/>
                </a:cubicBezTo>
                <a:cubicBezTo>
                  <a:pt x="51226" y="49252"/>
                  <a:pt x="53620" y="44499"/>
                  <a:pt x="55028" y="39500"/>
                </a:cubicBezTo>
                <a:cubicBezTo>
                  <a:pt x="56120" y="35803"/>
                  <a:pt x="56472" y="31930"/>
                  <a:pt x="56120" y="28128"/>
                </a:cubicBezTo>
                <a:cubicBezTo>
                  <a:pt x="55592" y="23692"/>
                  <a:pt x="53867" y="19502"/>
                  <a:pt x="51895" y="15594"/>
                </a:cubicBezTo>
                <a:cubicBezTo>
                  <a:pt x="48621" y="9187"/>
                  <a:pt x="44044" y="2814"/>
                  <a:pt x="37460" y="1124"/>
                </a:cubicBezTo>
                <a:cubicBezTo>
                  <a:pt x="34766" y="459"/>
                  <a:pt x="31749" y="1"/>
                  <a:pt x="286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/>
          </p:nvPr>
        </p:nvSpPr>
        <p:spPr>
          <a:xfrm>
            <a:off x="2139219" y="2582433"/>
            <a:ext cx="4865468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78" name="Google Shape;1478;p44"/>
          <p:cNvSpPr txBox="1">
            <a:spLocks noGrp="1"/>
          </p:cNvSpPr>
          <p:nvPr>
            <p:ph type="title" idx="2"/>
          </p:nvPr>
        </p:nvSpPr>
        <p:spPr>
          <a:xfrm>
            <a:off x="3379500" y="1199075"/>
            <a:ext cx="23850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530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40"/>
          <p:cNvSpPr txBox="1">
            <a:spLocks noGrp="1"/>
          </p:cNvSpPr>
          <p:nvPr>
            <p:ph type="title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Improvement</a:t>
            </a:r>
            <a:endParaRPr/>
          </a:p>
        </p:txBody>
      </p:sp>
      <p:sp>
        <p:nvSpPr>
          <p:cNvPr id="1440" name="Google Shape;1440;p40"/>
          <p:cNvSpPr txBox="1">
            <a:spLocks noGrp="1"/>
          </p:cNvSpPr>
          <p:nvPr>
            <p:ph type="body" idx="1"/>
          </p:nvPr>
        </p:nvSpPr>
        <p:spPr>
          <a:xfrm>
            <a:off x="923705" y="1062938"/>
            <a:ext cx="7281600" cy="1300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have proposed and successfully implemented a web-application that </a:t>
            </a:r>
            <a:r>
              <a:rPr lang="en-GB" sz="1100"/>
              <a:t>allow users to check the characteristics of URLs, Images and Files whether it is safe, appropriate and benign</a:t>
            </a:r>
            <a:r>
              <a:rPr lang="en-US" sz="110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Minimum Viable Product (MVP) obtain inputs (URL, Images and Files) from users and return the result of analysis to users in the form of report.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/>
              <a:t>Three (3)</a:t>
            </a:r>
            <a:r>
              <a:rPr lang="en-US" sz="1100" b="1" i="1"/>
              <a:t> activities are identified and automated using our system: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8A01AF-A585-4233-99A9-7ABF6246285E}"/>
              </a:ext>
            </a:extLst>
          </p:cNvPr>
          <p:cNvGrpSpPr/>
          <p:nvPr/>
        </p:nvGrpSpPr>
        <p:grpSpPr>
          <a:xfrm>
            <a:off x="2494171" y="2570660"/>
            <a:ext cx="359235" cy="428560"/>
            <a:chOff x="-11658" y="2673017"/>
            <a:chExt cx="649178" cy="697076"/>
          </a:xfrm>
        </p:grpSpPr>
        <p:grpSp>
          <p:nvGrpSpPr>
            <p:cNvPr id="5" name="Google Shape;1484;p45">
              <a:extLst>
                <a:ext uri="{FF2B5EF4-FFF2-40B4-BE49-F238E27FC236}">
                  <a16:creationId xmlns:a16="http://schemas.microsoft.com/office/drawing/2014/main" id="{17681F09-C301-4154-A5FF-31CE68DBFB8A}"/>
                </a:ext>
              </a:extLst>
            </p:cNvPr>
            <p:cNvGrpSpPr/>
            <p:nvPr/>
          </p:nvGrpSpPr>
          <p:grpSpPr>
            <a:xfrm>
              <a:off x="-11333" y="2673017"/>
              <a:ext cx="648853" cy="697076"/>
              <a:chOff x="1811888" y="1748304"/>
              <a:chExt cx="823468" cy="970913"/>
            </a:xfrm>
          </p:grpSpPr>
          <p:sp>
            <p:nvSpPr>
              <p:cNvPr id="7" name="Google Shape;1485;p45">
                <a:extLst>
                  <a:ext uri="{FF2B5EF4-FFF2-40B4-BE49-F238E27FC236}">
                    <a16:creationId xmlns:a16="http://schemas.microsoft.com/office/drawing/2014/main" id="{9110F13A-F91B-4C17-86EC-FF8399FEDB87}"/>
                  </a:ext>
                </a:extLst>
              </p:cNvPr>
              <p:cNvSpPr/>
              <p:nvPr/>
            </p:nvSpPr>
            <p:spPr>
              <a:xfrm rot="-4767587">
                <a:off x="1863968" y="1696224"/>
                <a:ext cx="719308" cy="823468"/>
              </a:xfrm>
              <a:custGeom>
                <a:avLst/>
                <a:gdLst/>
                <a:ahLst/>
                <a:cxnLst/>
                <a:rect l="l" t="t" r="r" b="b"/>
                <a:pathLst>
                  <a:path w="56472" h="60892" extrusionOk="0">
                    <a:moveTo>
                      <a:pt x="28679" y="1"/>
                    </a:moveTo>
                    <a:cubicBezTo>
                      <a:pt x="25410" y="1"/>
                      <a:pt x="22080" y="520"/>
                      <a:pt x="19012" y="1864"/>
                    </a:cubicBezTo>
                    <a:cubicBezTo>
                      <a:pt x="17076" y="2603"/>
                      <a:pt x="15175" y="3483"/>
                      <a:pt x="13344" y="4504"/>
                    </a:cubicBezTo>
                    <a:cubicBezTo>
                      <a:pt x="9788" y="6476"/>
                      <a:pt x="6232" y="8870"/>
                      <a:pt x="4120" y="12567"/>
                    </a:cubicBezTo>
                    <a:cubicBezTo>
                      <a:pt x="2782" y="14961"/>
                      <a:pt x="2113" y="17707"/>
                      <a:pt x="1620" y="20453"/>
                    </a:cubicBezTo>
                    <a:cubicBezTo>
                      <a:pt x="1" y="29607"/>
                      <a:pt x="247" y="39676"/>
                      <a:pt x="4824" y="47527"/>
                    </a:cubicBezTo>
                    <a:cubicBezTo>
                      <a:pt x="8873" y="54568"/>
                      <a:pt x="16055" y="59075"/>
                      <a:pt x="23554" y="60448"/>
                    </a:cubicBezTo>
                    <a:cubicBezTo>
                      <a:pt x="25194" y="60743"/>
                      <a:pt x="26863" y="60892"/>
                      <a:pt x="28534" y="60892"/>
                    </a:cubicBezTo>
                    <a:cubicBezTo>
                      <a:pt x="35608" y="60892"/>
                      <a:pt x="42706" y="58233"/>
                      <a:pt x="47776" y="52878"/>
                    </a:cubicBezTo>
                    <a:cubicBezTo>
                      <a:pt x="51226" y="49252"/>
                      <a:pt x="53620" y="44499"/>
                      <a:pt x="55028" y="39500"/>
                    </a:cubicBezTo>
                    <a:cubicBezTo>
                      <a:pt x="56120" y="35803"/>
                      <a:pt x="56472" y="31930"/>
                      <a:pt x="56120" y="28128"/>
                    </a:cubicBezTo>
                    <a:cubicBezTo>
                      <a:pt x="55592" y="23692"/>
                      <a:pt x="53867" y="19502"/>
                      <a:pt x="51895" y="15594"/>
                    </a:cubicBezTo>
                    <a:cubicBezTo>
                      <a:pt x="48621" y="9187"/>
                      <a:pt x="44044" y="2814"/>
                      <a:pt x="37460" y="1124"/>
                    </a:cubicBezTo>
                    <a:cubicBezTo>
                      <a:pt x="34766" y="459"/>
                      <a:pt x="31749" y="1"/>
                      <a:pt x="28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86;p45">
                <a:extLst>
                  <a:ext uri="{FF2B5EF4-FFF2-40B4-BE49-F238E27FC236}">
                    <a16:creationId xmlns:a16="http://schemas.microsoft.com/office/drawing/2014/main" id="{7FCA7B10-2F80-4F9C-8717-73009D3D4D8E}"/>
                  </a:ext>
                </a:extLst>
              </p:cNvPr>
              <p:cNvSpPr/>
              <p:nvPr/>
            </p:nvSpPr>
            <p:spPr>
              <a:xfrm rot="-1357769">
                <a:off x="1871463" y="2389663"/>
                <a:ext cx="311626" cy="329554"/>
              </a:xfrm>
              <a:custGeom>
                <a:avLst/>
                <a:gdLst/>
                <a:ahLst/>
                <a:cxnLst/>
                <a:rect l="l" t="t" r="r" b="b"/>
                <a:pathLst>
                  <a:path w="18133" h="24223" extrusionOk="0">
                    <a:moveTo>
                      <a:pt x="494" y="1"/>
                    </a:moveTo>
                    <a:cubicBezTo>
                      <a:pt x="107" y="1198"/>
                      <a:pt x="1" y="2465"/>
                      <a:pt x="142" y="3733"/>
                    </a:cubicBezTo>
                    <a:cubicBezTo>
                      <a:pt x="423" y="7605"/>
                      <a:pt x="1797" y="11302"/>
                      <a:pt x="4085" y="14435"/>
                    </a:cubicBezTo>
                    <a:cubicBezTo>
                      <a:pt x="6303" y="17428"/>
                      <a:pt x="9225" y="19822"/>
                      <a:pt x="12640" y="21406"/>
                    </a:cubicBezTo>
                    <a:cubicBezTo>
                      <a:pt x="14471" y="22286"/>
                      <a:pt x="16478" y="22920"/>
                      <a:pt x="18132" y="24223"/>
                    </a:cubicBezTo>
                    <a:lnTo>
                      <a:pt x="18132" y="24188"/>
                    </a:lnTo>
                    <a:cubicBezTo>
                      <a:pt x="17780" y="21336"/>
                      <a:pt x="17041" y="15879"/>
                      <a:pt x="15351" y="13626"/>
                    </a:cubicBezTo>
                    <a:cubicBezTo>
                      <a:pt x="14541" y="12605"/>
                      <a:pt x="13626" y="11619"/>
                      <a:pt x="12605" y="10739"/>
                    </a:cubicBezTo>
                    <a:cubicBezTo>
                      <a:pt x="8627" y="7112"/>
                      <a:pt x="4015" y="4190"/>
                      <a:pt x="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87;p45">
                <a:extLst>
                  <a:ext uri="{FF2B5EF4-FFF2-40B4-BE49-F238E27FC236}">
                    <a16:creationId xmlns:a16="http://schemas.microsoft.com/office/drawing/2014/main" id="{B120AF3E-3F6A-466F-9087-EC55757A0145}"/>
                  </a:ext>
                </a:extLst>
              </p:cNvPr>
              <p:cNvSpPr/>
              <p:nvPr/>
            </p:nvSpPr>
            <p:spPr>
              <a:xfrm rot="1357769" flipH="1">
                <a:off x="2285888" y="2389663"/>
                <a:ext cx="311626" cy="329554"/>
              </a:xfrm>
              <a:custGeom>
                <a:avLst/>
                <a:gdLst/>
                <a:ahLst/>
                <a:cxnLst/>
                <a:rect l="l" t="t" r="r" b="b"/>
                <a:pathLst>
                  <a:path w="18133" h="24223" extrusionOk="0">
                    <a:moveTo>
                      <a:pt x="494" y="1"/>
                    </a:moveTo>
                    <a:cubicBezTo>
                      <a:pt x="107" y="1198"/>
                      <a:pt x="1" y="2465"/>
                      <a:pt x="142" y="3733"/>
                    </a:cubicBezTo>
                    <a:cubicBezTo>
                      <a:pt x="423" y="7605"/>
                      <a:pt x="1797" y="11302"/>
                      <a:pt x="4085" y="14435"/>
                    </a:cubicBezTo>
                    <a:cubicBezTo>
                      <a:pt x="6303" y="17428"/>
                      <a:pt x="9225" y="19822"/>
                      <a:pt x="12640" y="21406"/>
                    </a:cubicBezTo>
                    <a:cubicBezTo>
                      <a:pt x="14471" y="22286"/>
                      <a:pt x="16478" y="22920"/>
                      <a:pt x="18132" y="24223"/>
                    </a:cubicBezTo>
                    <a:lnTo>
                      <a:pt x="18132" y="24188"/>
                    </a:lnTo>
                    <a:cubicBezTo>
                      <a:pt x="17780" y="21336"/>
                      <a:pt x="17041" y="15879"/>
                      <a:pt x="15351" y="13626"/>
                    </a:cubicBezTo>
                    <a:cubicBezTo>
                      <a:pt x="14541" y="12605"/>
                      <a:pt x="13626" y="11619"/>
                      <a:pt x="12605" y="10739"/>
                    </a:cubicBezTo>
                    <a:cubicBezTo>
                      <a:pt x="8627" y="7112"/>
                      <a:pt x="4015" y="4190"/>
                      <a:pt x="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503;p45">
              <a:extLst>
                <a:ext uri="{FF2B5EF4-FFF2-40B4-BE49-F238E27FC236}">
                  <a16:creationId xmlns:a16="http://schemas.microsoft.com/office/drawing/2014/main" id="{7E9ACAFD-9296-499C-85AB-E58967BFEE93}"/>
                </a:ext>
              </a:extLst>
            </p:cNvPr>
            <p:cNvSpPr txBox="1"/>
            <p:nvPr/>
          </p:nvSpPr>
          <p:spPr>
            <a:xfrm>
              <a:off x="-11658" y="2757451"/>
              <a:ext cx="631148" cy="448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01</a:t>
              </a:r>
              <a:endParaRPr sz="2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658EFB-9FA0-4424-BF07-D2DE3C650FC9}"/>
              </a:ext>
            </a:extLst>
          </p:cNvPr>
          <p:cNvGrpSpPr/>
          <p:nvPr/>
        </p:nvGrpSpPr>
        <p:grpSpPr>
          <a:xfrm>
            <a:off x="4411002" y="2594837"/>
            <a:ext cx="362267" cy="411053"/>
            <a:chOff x="2692819" y="2707097"/>
            <a:chExt cx="829392" cy="969888"/>
          </a:xfrm>
        </p:grpSpPr>
        <p:grpSp>
          <p:nvGrpSpPr>
            <p:cNvPr id="23" name="Google Shape;1495;p45">
              <a:extLst>
                <a:ext uri="{FF2B5EF4-FFF2-40B4-BE49-F238E27FC236}">
                  <a16:creationId xmlns:a16="http://schemas.microsoft.com/office/drawing/2014/main" id="{A818845C-6A8C-4A46-BA4E-16F374908F6A}"/>
                </a:ext>
              </a:extLst>
            </p:cNvPr>
            <p:cNvGrpSpPr/>
            <p:nvPr/>
          </p:nvGrpSpPr>
          <p:grpSpPr>
            <a:xfrm>
              <a:off x="2698743" y="2707097"/>
              <a:ext cx="823468" cy="969888"/>
              <a:chOff x="4160263" y="1748304"/>
              <a:chExt cx="823468" cy="969888"/>
            </a:xfrm>
          </p:grpSpPr>
          <p:sp>
            <p:nvSpPr>
              <p:cNvPr id="25" name="Google Shape;1496;p45">
                <a:extLst>
                  <a:ext uri="{FF2B5EF4-FFF2-40B4-BE49-F238E27FC236}">
                    <a16:creationId xmlns:a16="http://schemas.microsoft.com/office/drawing/2014/main" id="{4D317163-E5CE-433C-AD4A-E84BF9AF14AA}"/>
                  </a:ext>
                </a:extLst>
              </p:cNvPr>
              <p:cNvSpPr/>
              <p:nvPr/>
            </p:nvSpPr>
            <p:spPr>
              <a:xfrm rot="-4767587">
                <a:off x="4212343" y="1696224"/>
                <a:ext cx="719308" cy="823468"/>
              </a:xfrm>
              <a:custGeom>
                <a:avLst/>
                <a:gdLst/>
                <a:ahLst/>
                <a:cxnLst/>
                <a:rect l="l" t="t" r="r" b="b"/>
                <a:pathLst>
                  <a:path w="56472" h="60892" extrusionOk="0">
                    <a:moveTo>
                      <a:pt x="28679" y="1"/>
                    </a:moveTo>
                    <a:cubicBezTo>
                      <a:pt x="25410" y="1"/>
                      <a:pt x="22080" y="520"/>
                      <a:pt x="19012" y="1864"/>
                    </a:cubicBezTo>
                    <a:cubicBezTo>
                      <a:pt x="17076" y="2603"/>
                      <a:pt x="15175" y="3483"/>
                      <a:pt x="13344" y="4504"/>
                    </a:cubicBezTo>
                    <a:cubicBezTo>
                      <a:pt x="9788" y="6476"/>
                      <a:pt x="6232" y="8870"/>
                      <a:pt x="4120" y="12567"/>
                    </a:cubicBezTo>
                    <a:cubicBezTo>
                      <a:pt x="2782" y="14961"/>
                      <a:pt x="2113" y="17707"/>
                      <a:pt x="1620" y="20453"/>
                    </a:cubicBezTo>
                    <a:cubicBezTo>
                      <a:pt x="1" y="29607"/>
                      <a:pt x="247" y="39676"/>
                      <a:pt x="4824" y="47527"/>
                    </a:cubicBezTo>
                    <a:cubicBezTo>
                      <a:pt x="8873" y="54568"/>
                      <a:pt x="16055" y="59075"/>
                      <a:pt x="23554" y="60448"/>
                    </a:cubicBezTo>
                    <a:cubicBezTo>
                      <a:pt x="25194" y="60743"/>
                      <a:pt x="26863" y="60892"/>
                      <a:pt x="28534" y="60892"/>
                    </a:cubicBezTo>
                    <a:cubicBezTo>
                      <a:pt x="35608" y="60892"/>
                      <a:pt x="42706" y="58233"/>
                      <a:pt x="47776" y="52878"/>
                    </a:cubicBezTo>
                    <a:cubicBezTo>
                      <a:pt x="51226" y="49252"/>
                      <a:pt x="53620" y="44499"/>
                      <a:pt x="55028" y="39500"/>
                    </a:cubicBezTo>
                    <a:cubicBezTo>
                      <a:pt x="56120" y="35803"/>
                      <a:pt x="56472" y="31930"/>
                      <a:pt x="56120" y="28128"/>
                    </a:cubicBezTo>
                    <a:cubicBezTo>
                      <a:pt x="55592" y="23692"/>
                      <a:pt x="53867" y="19502"/>
                      <a:pt x="51895" y="15594"/>
                    </a:cubicBezTo>
                    <a:cubicBezTo>
                      <a:pt x="48621" y="9187"/>
                      <a:pt x="44044" y="2814"/>
                      <a:pt x="37460" y="1124"/>
                    </a:cubicBezTo>
                    <a:cubicBezTo>
                      <a:pt x="34766" y="459"/>
                      <a:pt x="31749" y="1"/>
                      <a:pt x="28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97;p45">
                <a:extLst>
                  <a:ext uri="{FF2B5EF4-FFF2-40B4-BE49-F238E27FC236}">
                    <a16:creationId xmlns:a16="http://schemas.microsoft.com/office/drawing/2014/main" id="{C676CD2D-E71B-441F-B175-CC605D6CA4AE}"/>
                  </a:ext>
                </a:extLst>
              </p:cNvPr>
              <p:cNvSpPr/>
              <p:nvPr/>
            </p:nvSpPr>
            <p:spPr>
              <a:xfrm rot="-1357769">
                <a:off x="4208963" y="2388638"/>
                <a:ext cx="311626" cy="329554"/>
              </a:xfrm>
              <a:custGeom>
                <a:avLst/>
                <a:gdLst/>
                <a:ahLst/>
                <a:cxnLst/>
                <a:rect l="l" t="t" r="r" b="b"/>
                <a:pathLst>
                  <a:path w="18133" h="24223" extrusionOk="0">
                    <a:moveTo>
                      <a:pt x="494" y="1"/>
                    </a:moveTo>
                    <a:cubicBezTo>
                      <a:pt x="107" y="1198"/>
                      <a:pt x="1" y="2465"/>
                      <a:pt x="142" y="3733"/>
                    </a:cubicBezTo>
                    <a:cubicBezTo>
                      <a:pt x="423" y="7605"/>
                      <a:pt x="1797" y="11302"/>
                      <a:pt x="4085" y="14435"/>
                    </a:cubicBezTo>
                    <a:cubicBezTo>
                      <a:pt x="6303" y="17428"/>
                      <a:pt x="9225" y="19822"/>
                      <a:pt x="12640" y="21406"/>
                    </a:cubicBezTo>
                    <a:cubicBezTo>
                      <a:pt x="14471" y="22286"/>
                      <a:pt x="16478" y="22920"/>
                      <a:pt x="18132" y="24223"/>
                    </a:cubicBezTo>
                    <a:lnTo>
                      <a:pt x="18132" y="24188"/>
                    </a:lnTo>
                    <a:cubicBezTo>
                      <a:pt x="17780" y="21336"/>
                      <a:pt x="17041" y="15879"/>
                      <a:pt x="15351" y="13626"/>
                    </a:cubicBezTo>
                    <a:cubicBezTo>
                      <a:pt x="14541" y="12605"/>
                      <a:pt x="13626" y="11619"/>
                      <a:pt x="12605" y="10739"/>
                    </a:cubicBezTo>
                    <a:cubicBezTo>
                      <a:pt x="8627" y="7112"/>
                      <a:pt x="4015" y="4190"/>
                      <a:pt x="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98;p45">
                <a:extLst>
                  <a:ext uri="{FF2B5EF4-FFF2-40B4-BE49-F238E27FC236}">
                    <a16:creationId xmlns:a16="http://schemas.microsoft.com/office/drawing/2014/main" id="{208F517A-56B5-49F8-B217-18D746B7203A}"/>
                  </a:ext>
                </a:extLst>
              </p:cNvPr>
              <p:cNvSpPr/>
              <p:nvPr/>
            </p:nvSpPr>
            <p:spPr>
              <a:xfrm rot="1357769" flipH="1">
                <a:off x="4634263" y="2388638"/>
                <a:ext cx="311626" cy="329554"/>
              </a:xfrm>
              <a:custGeom>
                <a:avLst/>
                <a:gdLst/>
                <a:ahLst/>
                <a:cxnLst/>
                <a:rect l="l" t="t" r="r" b="b"/>
                <a:pathLst>
                  <a:path w="18133" h="24223" extrusionOk="0">
                    <a:moveTo>
                      <a:pt x="494" y="1"/>
                    </a:moveTo>
                    <a:cubicBezTo>
                      <a:pt x="107" y="1198"/>
                      <a:pt x="1" y="2465"/>
                      <a:pt x="142" y="3733"/>
                    </a:cubicBezTo>
                    <a:cubicBezTo>
                      <a:pt x="423" y="7605"/>
                      <a:pt x="1797" y="11302"/>
                      <a:pt x="4085" y="14435"/>
                    </a:cubicBezTo>
                    <a:cubicBezTo>
                      <a:pt x="6303" y="17428"/>
                      <a:pt x="9225" y="19822"/>
                      <a:pt x="12640" y="21406"/>
                    </a:cubicBezTo>
                    <a:cubicBezTo>
                      <a:pt x="14471" y="22286"/>
                      <a:pt x="16478" y="22920"/>
                      <a:pt x="18132" y="24223"/>
                    </a:cubicBezTo>
                    <a:lnTo>
                      <a:pt x="18132" y="24188"/>
                    </a:lnTo>
                    <a:cubicBezTo>
                      <a:pt x="17780" y="21336"/>
                      <a:pt x="17041" y="15879"/>
                      <a:pt x="15351" y="13626"/>
                    </a:cubicBezTo>
                    <a:cubicBezTo>
                      <a:pt x="14541" y="12605"/>
                      <a:pt x="13626" y="11619"/>
                      <a:pt x="12605" y="10739"/>
                    </a:cubicBezTo>
                    <a:cubicBezTo>
                      <a:pt x="8627" y="7112"/>
                      <a:pt x="4015" y="4190"/>
                      <a:pt x="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1504;p45">
              <a:extLst>
                <a:ext uri="{FF2B5EF4-FFF2-40B4-BE49-F238E27FC236}">
                  <a16:creationId xmlns:a16="http://schemas.microsoft.com/office/drawing/2014/main" id="{06BC1353-DBAD-4B93-8325-4500BAD3661C}"/>
                </a:ext>
              </a:extLst>
            </p:cNvPr>
            <p:cNvSpPr txBox="1"/>
            <p:nvPr/>
          </p:nvSpPr>
          <p:spPr>
            <a:xfrm>
              <a:off x="2692819" y="2820463"/>
              <a:ext cx="8010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02</a:t>
              </a:r>
              <a:endParaRPr sz="2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5FE159-D8DE-4110-86EE-D026F4D53988}"/>
              </a:ext>
            </a:extLst>
          </p:cNvPr>
          <p:cNvGrpSpPr/>
          <p:nvPr/>
        </p:nvGrpSpPr>
        <p:grpSpPr>
          <a:xfrm>
            <a:off x="6311989" y="2595099"/>
            <a:ext cx="359235" cy="428560"/>
            <a:chOff x="-11658" y="2673017"/>
            <a:chExt cx="649178" cy="697076"/>
          </a:xfrm>
        </p:grpSpPr>
        <p:grpSp>
          <p:nvGrpSpPr>
            <p:cNvPr id="29" name="Google Shape;1484;p45">
              <a:extLst>
                <a:ext uri="{FF2B5EF4-FFF2-40B4-BE49-F238E27FC236}">
                  <a16:creationId xmlns:a16="http://schemas.microsoft.com/office/drawing/2014/main" id="{7AA408B0-AB22-4CB1-8B8E-A944B4B26E1B}"/>
                </a:ext>
              </a:extLst>
            </p:cNvPr>
            <p:cNvGrpSpPr/>
            <p:nvPr/>
          </p:nvGrpSpPr>
          <p:grpSpPr>
            <a:xfrm>
              <a:off x="-11333" y="2673017"/>
              <a:ext cx="648853" cy="697076"/>
              <a:chOff x="1811888" y="1748304"/>
              <a:chExt cx="823468" cy="970913"/>
            </a:xfrm>
          </p:grpSpPr>
          <p:sp>
            <p:nvSpPr>
              <p:cNvPr id="31" name="Google Shape;1485;p45">
                <a:extLst>
                  <a:ext uri="{FF2B5EF4-FFF2-40B4-BE49-F238E27FC236}">
                    <a16:creationId xmlns:a16="http://schemas.microsoft.com/office/drawing/2014/main" id="{19A99392-80ED-412D-B198-FA0D8E20482E}"/>
                  </a:ext>
                </a:extLst>
              </p:cNvPr>
              <p:cNvSpPr/>
              <p:nvPr/>
            </p:nvSpPr>
            <p:spPr>
              <a:xfrm rot="-4767587">
                <a:off x="1863968" y="1696224"/>
                <a:ext cx="719308" cy="823468"/>
              </a:xfrm>
              <a:custGeom>
                <a:avLst/>
                <a:gdLst/>
                <a:ahLst/>
                <a:cxnLst/>
                <a:rect l="l" t="t" r="r" b="b"/>
                <a:pathLst>
                  <a:path w="56472" h="60892" extrusionOk="0">
                    <a:moveTo>
                      <a:pt x="28679" y="1"/>
                    </a:moveTo>
                    <a:cubicBezTo>
                      <a:pt x="25410" y="1"/>
                      <a:pt x="22080" y="520"/>
                      <a:pt x="19012" y="1864"/>
                    </a:cubicBezTo>
                    <a:cubicBezTo>
                      <a:pt x="17076" y="2603"/>
                      <a:pt x="15175" y="3483"/>
                      <a:pt x="13344" y="4504"/>
                    </a:cubicBezTo>
                    <a:cubicBezTo>
                      <a:pt x="9788" y="6476"/>
                      <a:pt x="6232" y="8870"/>
                      <a:pt x="4120" y="12567"/>
                    </a:cubicBezTo>
                    <a:cubicBezTo>
                      <a:pt x="2782" y="14961"/>
                      <a:pt x="2113" y="17707"/>
                      <a:pt x="1620" y="20453"/>
                    </a:cubicBezTo>
                    <a:cubicBezTo>
                      <a:pt x="1" y="29607"/>
                      <a:pt x="247" y="39676"/>
                      <a:pt x="4824" y="47527"/>
                    </a:cubicBezTo>
                    <a:cubicBezTo>
                      <a:pt x="8873" y="54568"/>
                      <a:pt x="16055" y="59075"/>
                      <a:pt x="23554" y="60448"/>
                    </a:cubicBezTo>
                    <a:cubicBezTo>
                      <a:pt x="25194" y="60743"/>
                      <a:pt x="26863" y="60892"/>
                      <a:pt x="28534" y="60892"/>
                    </a:cubicBezTo>
                    <a:cubicBezTo>
                      <a:pt x="35608" y="60892"/>
                      <a:pt x="42706" y="58233"/>
                      <a:pt x="47776" y="52878"/>
                    </a:cubicBezTo>
                    <a:cubicBezTo>
                      <a:pt x="51226" y="49252"/>
                      <a:pt x="53620" y="44499"/>
                      <a:pt x="55028" y="39500"/>
                    </a:cubicBezTo>
                    <a:cubicBezTo>
                      <a:pt x="56120" y="35803"/>
                      <a:pt x="56472" y="31930"/>
                      <a:pt x="56120" y="28128"/>
                    </a:cubicBezTo>
                    <a:cubicBezTo>
                      <a:pt x="55592" y="23692"/>
                      <a:pt x="53867" y="19502"/>
                      <a:pt x="51895" y="15594"/>
                    </a:cubicBezTo>
                    <a:cubicBezTo>
                      <a:pt x="48621" y="9187"/>
                      <a:pt x="44044" y="2814"/>
                      <a:pt x="37460" y="1124"/>
                    </a:cubicBezTo>
                    <a:cubicBezTo>
                      <a:pt x="34766" y="459"/>
                      <a:pt x="31749" y="1"/>
                      <a:pt x="28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86;p45">
                <a:extLst>
                  <a:ext uri="{FF2B5EF4-FFF2-40B4-BE49-F238E27FC236}">
                    <a16:creationId xmlns:a16="http://schemas.microsoft.com/office/drawing/2014/main" id="{17DB7688-2005-47D0-AA9F-9F9F6141C64A}"/>
                  </a:ext>
                </a:extLst>
              </p:cNvPr>
              <p:cNvSpPr/>
              <p:nvPr/>
            </p:nvSpPr>
            <p:spPr>
              <a:xfrm rot="-1357769">
                <a:off x="1871463" y="2389663"/>
                <a:ext cx="311626" cy="329554"/>
              </a:xfrm>
              <a:custGeom>
                <a:avLst/>
                <a:gdLst/>
                <a:ahLst/>
                <a:cxnLst/>
                <a:rect l="l" t="t" r="r" b="b"/>
                <a:pathLst>
                  <a:path w="18133" h="24223" extrusionOk="0">
                    <a:moveTo>
                      <a:pt x="494" y="1"/>
                    </a:moveTo>
                    <a:cubicBezTo>
                      <a:pt x="107" y="1198"/>
                      <a:pt x="1" y="2465"/>
                      <a:pt x="142" y="3733"/>
                    </a:cubicBezTo>
                    <a:cubicBezTo>
                      <a:pt x="423" y="7605"/>
                      <a:pt x="1797" y="11302"/>
                      <a:pt x="4085" y="14435"/>
                    </a:cubicBezTo>
                    <a:cubicBezTo>
                      <a:pt x="6303" y="17428"/>
                      <a:pt x="9225" y="19822"/>
                      <a:pt x="12640" y="21406"/>
                    </a:cubicBezTo>
                    <a:cubicBezTo>
                      <a:pt x="14471" y="22286"/>
                      <a:pt x="16478" y="22920"/>
                      <a:pt x="18132" y="24223"/>
                    </a:cubicBezTo>
                    <a:lnTo>
                      <a:pt x="18132" y="24188"/>
                    </a:lnTo>
                    <a:cubicBezTo>
                      <a:pt x="17780" y="21336"/>
                      <a:pt x="17041" y="15879"/>
                      <a:pt x="15351" y="13626"/>
                    </a:cubicBezTo>
                    <a:cubicBezTo>
                      <a:pt x="14541" y="12605"/>
                      <a:pt x="13626" y="11619"/>
                      <a:pt x="12605" y="10739"/>
                    </a:cubicBezTo>
                    <a:cubicBezTo>
                      <a:pt x="8627" y="7112"/>
                      <a:pt x="4015" y="4190"/>
                      <a:pt x="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87;p45">
                <a:extLst>
                  <a:ext uri="{FF2B5EF4-FFF2-40B4-BE49-F238E27FC236}">
                    <a16:creationId xmlns:a16="http://schemas.microsoft.com/office/drawing/2014/main" id="{C5D0D09C-83F7-448A-BA9A-5A009D918412}"/>
                  </a:ext>
                </a:extLst>
              </p:cNvPr>
              <p:cNvSpPr/>
              <p:nvPr/>
            </p:nvSpPr>
            <p:spPr>
              <a:xfrm rot="1357769" flipH="1">
                <a:off x="2285888" y="2389663"/>
                <a:ext cx="311626" cy="329554"/>
              </a:xfrm>
              <a:custGeom>
                <a:avLst/>
                <a:gdLst/>
                <a:ahLst/>
                <a:cxnLst/>
                <a:rect l="l" t="t" r="r" b="b"/>
                <a:pathLst>
                  <a:path w="18133" h="24223" extrusionOk="0">
                    <a:moveTo>
                      <a:pt x="494" y="1"/>
                    </a:moveTo>
                    <a:cubicBezTo>
                      <a:pt x="107" y="1198"/>
                      <a:pt x="1" y="2465"/>
                      <a:pt x="142" y="3733"/>
                    </a:cubicBezTo>
                    <a:cubicBezTo>
                      <a:pt x="423" y="7605"/>
                      <a:pt x="1797" y="11302"/>
                      <a:pt x="4085" y="14435"/>
                    </a:cubicBezTo>
                    <a:cubicBezTo>
                      <a:pt x="6303" y="17428"/>
                      <a:pt x="9225" y="19822"/>
                      <a:pt x="12640" y="21406"/>
                    </a:cubicBezTo>
                    <a:cubicBezTo>
                      <a:pt x="14471" y="22286"/>
                      <a:pt x="16478" y="22920"/>
                      <a:pt x="18132" y="24223"/>
                    </a:cubicBezTo>
                    <a:lnTo>
                      <a:pt x="18132" y="24188"/>
                    </a:lnTo>
                    <a:cubicBezTo>
                      <a:pt x="17780" y="21336"/>
                      <a:pt x="17041" y="15879"/>
                      <a:pt x="15351" y="13626"/>
                    </a:cubicBezTo>
                    <a:cubicBezTo>
                      <a:pt x="14541" y="12605"/>
                      <a:pt x="13626" y="11619"/>
                      <a:pt x="12605" y="10739"/>
                    </a:cubicBezTo>
                    <a:cubicBezTo>
                      <a:pt x="8627" y="7112"/>
                      <a:pt x="4015" y="4190"/>
                      <a:pt x="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503;p45">
              <a:extLst>
                <a:ext uri="{FF2B5EF4-FFF2-40B4-BE49-F238E27FC236}">
                  <a16:creationId xmlns:a16="http://schemas.microsoft.com/office/drawing/2014/main" id="{E4DBBF33-20BB-4633-81E0-3D1F04E007D8}"/>
                </a:ext>
              </a:extLst>
            </p:cNvPr>
            <p:cNvSpPr txBox="1"/>
            <p:nvPr/>
          </p:nvSpPr>
          <p:spPr>
            <a:xfrm>
              <a:off x="-11658" y="2757451"/>
              <a:ext cx="631148" cy="448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03</a:t>
              </a:r>
              <a:endParaRPr sz="2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4" name="Google Shape;1492;p45">
            <a:extLst>
              <a:ext uri="{FF2B5EF4-FFF2-40B4-BE49-F238E27FC236}">
                <a16:creationId xmlns:a16="http://schemas.microsoft.com/office/drawing/2014/main" id="{77998AAF-A3C2-4E61-893C-53C2738BBD53}"/>
              </a:ext>
            </a:extLst>
          </p:cNvPr>
          <p:cNvSpPr txBox="1">
            <a:spLocks/>
          </p:cNvSpPr>
          <p:nvPr/>
        </p:nvSpPr>
        <p:spPr>
          <a:xfrm>
            <a:off x="1890750" y="3036035"/>
            <a:ext cx="1556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sz="1400"/>
              <a:t>URL Checker</a:t>
            </a:r>
            <a:endParaRPr lang="en-US"/>
          </a:p>
        </p:txBody>
      </p:sp>
      <p:sp>
        <p:nvSpPr>
          <p:cNvPr id="35" name="Google Shape;1492;p45">
            <a:extLst>
              <a:ext uri="{FF2B5EF4-FFF2-40B4-BE49-F238E27FC236}">
                <a16:creationId xmlns:a16="http://schemas.microsoft.com/office/drawing/2014/main" id="{F43C410D-8EA0-4745-9F3F-B33E0B10B9AE}"/>
              </a:ext>
            </a:extLst>
          </p:cNvPr>
          <p:cNvSpPr txBox="1">
            <a:spLocks/>
          </p:cNvSpPr>
          <p:nvPr/>
        </p:nvSpPr>
        <p:spPr>
          <a:xfrm>
            <a:off x="3814557" y="3036035"/>
            <a:ext cx="1556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sz="1400"/>
              <a:t>Images Content Checker</a:t>
            </a:r>
            <a:endParaRPr lang="en-US"/>
          </a:p>
        </p:txBody>
      </p:sp>
      <p:sp>
        <p:nvSpPr>
          <p:cNvPr id="36" name="Google Shape;1492;p45">
            <a:extLst>
              <a:ext uri="{FF2B5EF4-FFF2-40B4-BE49-F238E27FC236}">
                <a16:creationId xmlns:a16="http://schemas.microsoft.com/office/drawing/2014/main" id="{EBBD2982-A76D-4051-B96A-4224A61A8107}"/>
              </a:ext>
            </a:extLst>
          </p:cNvPr>
          <p:cNvSpPr txBox="1">
            <a:spLocks/>
          </p:cNvSpPr>
          <p:nvPr/>
        </p:nvSpPr>
        <p:spPr>
          <a:xfrm>
            <a:off x="5708568" y="3037792"/>
            <a:ext cx="1956676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 sz="1400"/>
              <a:t>Files Checker </a:t>
            </a:r>
          </a:p>
          <a:p>
            <a:r>
              <a:rPr lang="en-US" sz="1100"/>
              <a:t>(Static Malware Analysis)</a:t>
            </a:r>
            <a:endParaRPr lang="en-US" sz="2000"/>
          </a:p>
        </p:txBody>
      </p:sp>
      <p:sp>
        <p:nvSpPr>
          <p:cNvPr id="39" name="Google Shape;1440;p40">
            <a:extLst>
              <a:ext uri="{FF2B5EF4-FFF2-40B4-BE49-F238E27FC236}">
                <a16:creationId xmlns:a16="http://schemas.microsoft.com/office/drawing/2014/main" id="{B52789BB-9D36-4948-9BE4-67A855140BE3}"/>
              </a:ext>
            </a:extLst>
          </p:cNvPr>
          <p:cNvSpPr txBox="1">
            <a:spLocks/>
          </p:cNvSpPr>
          <p:nvPr/>
        </p:nvSpPr>
        <p:spPr>
          <a:xfrm>
            <a:off x="840688" y="3813972"/>
            <a:ext cx="7281600" cy="130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○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■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○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■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○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■"/>
              <a:defRPr sz="13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buFont typeface="Ubuntu"/>
              <a:buNone/>
            </a:pPr>
            <a:r>
              <a:rPr lang="en-US" sz="1100" b="1" i="1"/>
              <a:t>Future Improvements:</a:t>
            </a:r>
          </a:p>
          <a:p>
            <a:pPr marL="0" indent="0" algn="ctr">
              <a:buFont typeface="Ubuntu"/>
              <a:buNone/>
            </a:pPr>
            <a:endParaRPr lang="en-US" sz="1100" b="1" i="1"/>
          </a:p>
          <a:p>
            <a:pPr marL="171450" indent="-171450"/>
            <a:r>
              <a:rPr lang="en-US" sz="1100" b="1" i="1"/>
              <a:t>Incorporate more tools and websites that allows users to select based on their preferences and to provide more comprehensive results</a:t>
            </a:r>
          </a:p>
          <a:p>
            <a:pPr marL="171450" indent="-171450"/>
            <a:r>
              <a:rPr lang="en-US" sz="1100" b="1" i="1"/>
              <a:t>New Selection* for Dynamic Malware Analysis</a:t>
            </a:r>
          </a:p>
          <a:p>
            <a:pPr marL="171450" indent="-171450"/>
            <a:r>
              <a:rPr lang="en-US" sz="1100" b="1" i="1"/>
              <a:t>Extension of Images Content Checker to Video Content Checker, Music Content Checker and Articles Content Checker</a:t>
            </a:r>
          </a:p>
          <a:p>
            <a:pPr marL="0" indent="0">
              <a:buFont typeface="Ubuntu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1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04;p71">
            <a:extLst>
              <a:ext uri="{FF2B5EF4-FFF2-40B4-BE49-F238E27FC236}">
                <a16:creationId xmlns:a16="http://schemas.microsoft.com/office/drawing/2014/main" id="{3C57E50A-13B3-44C2-B528-E64BABBE06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327" y="3791021"/>
            <a:ext cx="3409500" cy="12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Prepared By:</a:t>
            </a:r>
            <a:endParaRPr sz="1800" b="1" dirty="0"/>
          </a:p>
          <a:p>
            <a:pPr algn="l"/>
            <a:r>
              <a:rPr lang="en-SG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Mediana - A0231458E</a:t>
            </a:r>
          </a:p>
          <a:p>
            <a:pPr algn="l"/>
            <a:r>
              <a:rPr lang="en-SG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Meng Chenxi - A0231546J</a:t>
            </a:r>
          </a:p>
          <a:p>
            <a:pPr algn="l"/>
            <a:r>
              <a:rPr lang="en-SG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Sarah Elita Shi Yuan Wong - A0231507N</a:t>
            </a:r>
          </a:p>
          <a:p>
            <a:pPr algn="l"/>
            <a:r>
              <a:rPr lang="en-SG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Zhou Xinyi - A0231538H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395110-B92D-4DB3-A675-31839A378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" r="1977"/>
          <a:stretch/>
        </p:blipFill>
        <p:spPr>
          <a:xfrm>
            <a:off x="2829527" y="2143306"/>
            <a:ext cx="3305486" cy="856887"/>
          </a:xfrm>
          <a:prstGeom prst="rect">
            <a:avLst/>
          </a:prstGeom>
        </p:spPr>
      </p:pic>
      <p:sp>
        <p:nvSpPr>
          <p:cNvPr id="6" name="Google Shape;2004;p71">
            <a:extLst>
              <a:ext uri="{FF2B5EF4-FFF2-40B4-BE49-F238E27FC236}">
                <a16:creationId xmlns:a16="http://schemas.microsoft.com/office/drawing/2014/main" id="{47FEA940-C704-47FC-A274-27BA94CCD2DE}"/>
              </a:ext>
            </a:extLst>
          </p:cNvPr>
          <p:cNvSpPr txBox="1">
            <a:spLocks/>
          </p:cNvSpPr>
          <p:nvPr/>
        </p:nvSpPr>
        <p:spPr>
          <a:xfrm>
            <a:off x="3740812" y="1576712"/>
            <a:ext cx="1482916" cy="56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5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800" b="1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8098047-7CF6-4422-B9B9-94EDF2433F2E}"/>
              </a:ext>
            </a:extLst>
          </p:cNvPr>
          <p:cNvSpPr/>
          <p:nvPr/>
        </p:nvSpPr>
        <p:spPr>
          <a:xfrm>
            <a:off x="706163" y="1174661"/>
            <a:ext cx="7731674" cy="142023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800">
                <a:solidFill>
                  <a:srgbClr val="002060"/>
                </a:solidFill>
              </a:rPr>
              <a:t>Building an application that allows users to quickly and efficiently check the safety and legitimacy of data packages, URL links and images.</a:t>
            </a:r>
            <a:endParaRPr lang="en-US" sz="1800" b="0" i="0" u="none" strike="noStrike" baseline="0">
              <a:solidFill>
                <a:srgbClr val="002060"/>
              </a:solidFill>
            </a:endParaRPr>
          </a:p>
        </p:txBody>
      </p:sp>
      <p:sp>
        <p:nvSpPr>
          <p:cNvPr id="141" name="Google Shape;1606;p53">
            <a:extLst>
              <a:ext uri="{FF2B5EF4-FFF2-40B4-BE49-F238E27FC236}">
                <a16:creationId xmlns:a16="http://schemas.microsoft.com/office/drawing/2014/main" id="{15EB6467-7D36-4C98-9401-28249A6E7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114" y="138752"/>
            <a:ext cx="2901900" cy="87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6124B5CD-7F3A-4E4D-870C-215E53864778}"/>
              </a:ext>
            </a:extLst>
          </p:cNvPr>
          <p:cNvSpPr/>
          <p:nvPr/>
        </p:nvSpPr>
        <p:spPr>
          <a:xfrm>
            <a:off x="706163" y="3121136"/>
            <a:ext cx="7731674" cy="142023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800">
                <a:solidFill>
                  <a:srgbClr val="002060"/>
                </a:solidFill>
              </a:rPr>
              <a:t>Our application returns a summary of the findings obtained through various automated checking processes</a:t>
            </a:r>
            <a:endParaRPr lang="en-US" sz="1800" b="0" i="0" u="none" strike="noStrike" baseline="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14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78;p56">
            <a:extLst>
              <a:ext uri="{FF2B5EF4-FFF2-40B4-BE49-F238E27FC236}">
                <a16:creationId xmlns:a16="http://schemas.microsoft.com/office/drawing/2014/main" id="{0CA17BAC-5CF9-42B9-911A-3CF86FB770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System Overview</a:t>
            </a:r>
            <a:endParaRPr sz="320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59C07AE-A165-4F6D-98BD-7008B0D5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0" y="1211341"/>
            <a:ext cx="8904079" cy="30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66"/>
          <p:cNvGrpSpPr/>
          <p:nvPr/>
        </p:nvGrpSpPr>
        <p:grpSpPr>
          <a:xfrm>
            <a:off x="2336378" y="3570923"/>
            <a:ext cx="941139" cy="1087464"/>
            <a:chOff x="1753053" y="1679018"/>
            <a:chExt cx="941139" cy="1087464"/>
          </a:xfrm>
        </p:grpSpPr>
        <p:sp>
          <p:nvSpPr>
            <p:cNvPr id="1923" name="Google Shape;1923;p66"/>
            <p:cNvSpPr/>
            <p:nvPr/>
          </p:nvSpPr>
          <p:spPr>
            <a:xfrm rot="-4767587">
              <a:off x="1863968" y="1696224"/>
              <a:ext cx="719308" cy="823468"/>
            </a:xfrm>
            <a:custGeom>
              <a:avLst/>
              <a:gdLst/>
              <a:ahLst/>
              <a:cxnLst/>
              <a:rect l="l" t="t" r="r" b="b"/>
              <a:pathLst>
                <a:path w="56472" h="60892" extrusionOk="0">
                  <a:moveTo>
                    <a:pt x="28679" y="1"/>
                  </a:moveTo>
                  <a:cubicBezTo>
                    <a:pt x="25410" y="1"/>
                    <a:pt x="22080" y="520"/>
                    <a:pt x="19012" y="1864"/>
                  </a:cubicBezTo>
                  <a:cubicBezTo>
                    <a:pt x="17076" y="2603"/>
                    <a:pt x="15175" y="3483"/>
                    <a:pt x="13344" y="4504"/>
                  </a:cubicBezTo>
                  <a:cubicBezTo>
                    <a:pt x="9788" y="6476"/>
                    <a:pt x="6232" y="8870"/>
                    <a:pt x="4120" y="12567"/>
                  </a:cubicBezTo>
                  <a:cubicBezTo>
                    <a:pt x="2782" y="14961"/>
                    <a:pt x="2113" y="17707"/>
                    <a:pt x="1620" y="20453"/>
                  </a:cubicBezTo>
                  <a:cubicBezTo>
                    <a:pt x="1" y="29607"/>
                    <a:pt x="247" y="39676"/>
                    <a:pt x="4824" y="47527"/>
                  </a:cubicBezTo>
                  <a:cubicBezTo>
                    <a:pt x="8873" y="54568"/>
                    <a:pt x="16055" y="59075"/>
                    <a:pt x="23554" y="60448"/>
                  </a:cubicBezTo>
                  <a:cubicBezTo>
                    <a:pt x="25194" y="60743"/>
                    <a:pt x="26863" y="60892"/>
                    <a:pt x="28534" y="60892"/>
                  </a:cubicBezTo>
                  <a:cubicBezTo>
                    <a:pt x="35608" y="60892"/>
                    <a:pt x="42706" y="58233"/>
                    <a:pt x="47776" y="52878"/>
                  </a:cubicBezTo>
                  <a:cubicBezTo>
                    <a:pt x="51226" y="49252"/>
                    <a:pt x="53620" y="44499"/>
                    <a:pt x="55028" y="39500"/>
                  </a:cubicBezTo>
                  <a:cubicBezTo>
                    <a:pt x="56120" y="35803"/>
                    <a:pt x="56472" y="31930"/>
                    <a:pt x="56120" y="28128"/>
                  </a:cubicBezTo>
                  <a:cubicBezTo>
                    <a:pt x="55592" y="23692"/>
                    <a:pt x="53867" y="19502"/>
                    <a:pt x="51895" y="15594"/>
                  </a:cubicBezTo>
                  <a:cubicBezTo>
                    <a:pt x="48621" y="9187"/>
                    <a:pt x="44044" y="2814"/>
                    <a:pt x="37460" y="1124"/>
                  </a:cubicBezTo>
                  <a:cubicBezTo>
                    <a:pt x="34766" y="459"/>
                    <a:pt x="31749" y="1"/>
                    <a:pt x="28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 rot="-1357769">
              <a:off x="1871463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 rot="1357769" flipH="1">
              <a:off x="2285888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66"/>
          <p:cNvSpPr/>
          <p:nvPr/>
        </p:nvSpPr>
        <p:spPr>
          <a:xfrm rot="16832413">
            <a:off x="2431606" y="2290287"/>
            <a:ext cx="719308" cy="823468"/>
          </a:xfrm>
          <a:custGeom>
            <a:avLst/>
            <a:gdLst/>
            <a:ahLst/>
            <a:cxnLst/>
            <a:rect l="l" t="t" r="r" b="b"/>
            <a:pathLst>
              <a:path w="56472" h="60892" extrusionOk="0">
                <a:moveTo>
                  <a:pt x="28679" y="1"/>
                </a:moveTo>
                <a:cubicBezTo>
                  <a:pt x="25410" y="1"/>
                  <a:pt x="22080" y="520"/>
                  <a:pt x="19012" y="1864"/>
                </a:cubicBezTo>
                <a:cubicBezTo>
                  <a:pt x="17076" y="2603"/>
                  <a:pt x="15175" y="3483"/>
                  <a:pt x="13344" y="4504"/>
                </a:cubicBezTo>
                <a:cubicBezTo>
                  <a:pt x="9788" y="6476"/>
                  <a:pt x="6232" y="8870"/>
                  <a:pt x="4120" y="12567"/>
                </a:cubicBezTo>
                <a:cubicBezTo>
                  <a:pt x="2782" y="14961"/>
                  <a:pt x="2113" y="17707"/>
                  <a:pt x="1620" y="20453"/>
                </a:cubicBezTo>
                <a:cubicBezTo>
                  <a:pt x="1" y="29607"/>
                  <a:pt x="247" y="39676"/>
                  <a:pt x="4824" y="47527"/>
                </a:cubicBezTo>
                <a:cubicBezTo>
                  <a:pt x="8873" y="54568"/>
                  <a:pt x="16055" y="59075"/>
                  <a:pt x="23554" y="60448"/>
                </a:cubicBezTo>
                <a:cubicBezTo>
                  <a:pt x="25194" y="60743"/>
                  <a:pt x="26863" y="60892"/>
                  <a:pt x="28534" y="60892"/>
                </a:cubicBezTo>
                <a:cubicBezTo>
                  <a:pt x="35608" y="60892"/>
                  <a:pt x="42706" y="58233"/>
                  <a:pt x="47776" y="52878"/>
                </a:cubicBezTo>
                <a:cubicBezTo>
                  <a:pt x="51226" y="49252"/>
                  <a:pt x="53620" y="44499"/>
                  <a:pt x="55028" y="39500"/>
                </a:cubicBezTo>
                <a:cubicBezTo>
                  <a:pt x="56120" y="35803"/>
                  <a:pt x="56472" y="31930"/>
                  <a:pt x="56120" y="28128"/>
                </a:cubicBezTo>
                <a:cubicBezTo>
                  <a:pt x="55592" y="23692"/>
                  <a:pt x="53867" y="19502"/>
                  <a:pt x="51895" y="15594"/>
                </a:cubicBezTo>
                <a:cubicBezTo>
                  <a:pt x="48621" y="9187"/>
                  <a:pt x="44044" y="2814"/>
                  <a:pt x="37460" y="1124"/>
                </a:cubicBezTo>
                <a:cubicBezTo>
                  <a:pt x="34766" y="459"/>
                  <a:pt x="31749" y="1"/>
                  <a:pt x="286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66"/>
          <p:cNvSpPr/>
          <p:nvPr/>
        </p:nvSpPr>
        <p:spPr>
          <a:xfrm rot="20242231">
            <a:off x="2451925" y="2966505"/>
            <a:ext cx="311626" cy="329554"/>
          </a:xfrm>
          <a:custGeom>
            <a:avLst/>
            <a:gdLst/>
            <a:ahLst/>
            <a:cxnLst/>
            <a:rect l="l" t="t" r="r" b="b"/>
            <a:pathLst>
              <a:path w="18133" h="24223" extrusionOk="0">
                <a:moveTo>
                  <a:pt x="494" y="1"/>
                </a:moveTo>
                <a:cubicBezTo>
                  <a:pt x="107" y="1198"/>
                  <a:pt x="1" y="2465"/>
                  <a:pt x="142" y="3733"/>
                </a:cubicBezTo>
                <a:cubicBezTo>
                  <a:pt x="423" y="7605"/>
                  <a:pt x="1797" y="11302"/>
                  <a:pt x="4085" y="14435"/>
                </a:cubicBezTo>
                <a:cubicBezTo>
                  <a:pt x="6303" y="17428"/>
                  <a:pt x="9225" y="19822"/>
                  <a:pt x="12640" y="21406"/>
                </a:cubicBezTo>
                <a:cubicBezTo>
                  <a:pt x="14471" y="22286"/>
                  <a:pt x="16478" y="22920"/>
                  <a:pt x="18132" y="24223"/>
                </a:cubicBezTo>
                <a:lnTo>
                  <a:pt x="18132" y="24188"/>
                </a:lnTo>
                <a:cubicBezTo>
                  <a:pt x="17780" y="21336"/>
                  <a:pt x="17041" y="15879"/>
                  <a:pt x="15351" y="13626"/>
                </a:cubicBezTo>
                <a:cubicBezTo>
                  <a:pt x="14541" y="12605"/>
                  <a:pt x="13626" y="11619"/>
                  <a:pt x="12605" y="10739"/>
                </a:cubicBezTo>
                <a:cubicBezTo>
                  <a:pt x="8627" y="7112"/>
                  <a:pt x="4015" y="4190"/>
                  <a:pt x="49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66"/>
          <p:cNvSpPr/>
          <p:nvPr/>
        </p:nvSpPr>
        <p:spPr>
          <a:xfrm rot="1357769" flipH="1">
            <a:off x="2866350" y="2966505"/>
            <a:ext cx="311626" cy="329554"/>
          </a:xfrm>
          <a:custGeom>
            <a:avLst/>
            <a:gdLst/>
            <a:ahLst/>
            <a:cxnLst/>
            <a:rect l="l" t="t" r="r" b="b"/>
            <a:pathLst>
              <a:path w="18133" h="24223" extrusionOk="0">
                <a:moveTo>
                  <a:pt x="494" y="1"/>
                </a:moveTo>
                <a:cubicBezTo>
                  <a:pt x="107" y="1198"/>
                  <a:pt x="1" y="2465"/>
                  <a:pt x="142" y="3733"/>
                </a:cubicBezTo>
                <a:cubicBezTo>
                  <a:pt x="423" y="7605"/>
                  <a:pt x="1797" y="11302"/>
                  <a:pt x="4085" y="14435"/>
                </a:cubicBezTo>
                <a:cubicBezTo>
                  <a:pt x="6303" y="17428"/>
                  <a:pt x="9225" y="19822"/>
                  <a:pt x="12640" y="21406"/>
                </a:cubicBezTo>
                <a:cubicBezTo>
                  <a:pt x="14471" y="22286"/>
                  <a:pt x="16478" y="22920"/>
                  <a:pt x="18132" y="24223"/>
                </a:cubicBezTo>
                <a:lnTo>
                  <a:pt x="18132" y="24188"/>
                </a:lnTo>
                <a:cubicBezTo>
                  <a:pt x="17780" y="21336"/>
                  <a:pt x="17041" y="15879"/>
                  <a:pt x="15351" y="13626"/>
                </a:cubicBezTo>
                <a:cubicBezTo>
                  <a:pt x="14541" y="12605"/>
                  <a:pt x="13626" y="11619"/>
                  <a:pt x="12605" y="10739"/>
                </a:cubicBezTo>
                <a:cubicBezTo>
                  <a:pt x="8627" y="7112"/>
                  <a:pt x="4015" y="4190"/>
                  <a:pt x="49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0" name="Google Shape;1930;p66"/>
          <p:cNvGrpSpPr/>
          <p:nvPr/>
        </p:nvGrpSpPr>
        <p:grpSpPr>
          <a:xfrm>
            <a:off x="2326705" y="998625"/>
            <a:ext cx="941139" cy="1087464"/>
            <a:chOff x="1753053" y="1679018"/>
            <a:chExt cx="941139" cy="1087464"/>
          </a:xfrm>
        </p:grpSpPr>
        <p:sp>
          <p:nvSpPr>
            <p:cNvPr id="1931" name="Google Shape;1931;p66"/>
            <p:cNvSpPr/>
            <p:nvPr/>
          </p:nvSpPr>
          <p:spPr>
            <a:xfrm rot="-4767587">
              <a:off x="1863968" y="1696224"/>
              <a:ext cx="719308" cy="823468"/>
            </a:xfrm>
            <a:custGeom>
              <a:avLst/>
              <a:gdLst/>
              <a:ahLst/>
              <a:cxnLst/>
              <a:rect l="l" t="t" r="r" b="b"/>
              <a:pathLst>
                <a:path w="56472" h="60892" extrusionOk="0">
                  <a:moveTo>
                    <a:pt x="28679" y="1"/>
                  </a:moveTo>
                  <a:cubicBezTo>
                    <a:pt x="25410" y="1"/>
                    <a:pt x="22080" y="520"/>
                    <a:pt x="19012" y="1864"/>
                  </a:cubicBezTo>
                  <a:cubicBezTo>
                    <a:pt x="17076" y="2603"/>
                    <a:pt x="15175" y="3483"/>
                    <a:pt x="13344" y="4504"/>
                  </a:cubicBezTo>
                  <a:cubicBezTo>
                    <a:pt x="9788" y="6476"/>
                    <a:pt x="6232" y="8870"/>
                    <a:pt x="4120" y="12567"/>
                  </a:cubicBezTo>
                  <a:cubicBezTo>
                    <a:pt x="2782" y="14961"/>
                    <a:pt x="2113" y="17707"/>
                    <a:pt x="1620" y="20453"/>
                  </a:cubicBezTo>
                  <a:cubicBezTo>
                    <a:pt x="1" y="29607"/>
                    <a:pt x="247" y="39676"/>
                    <a:pt x="4824" y="47527"/>
                  </a:cubicBezTo>
                  <a:cubicBezTo>
                    <a:pt x="8873" y="54568"/>
                    <a:pt x="16055" y="59075"/>
                    <a:pt x="23554" y="60448"/>
                  </a:cubicBezTo>
                  <a:cubicBezTo>
                    <a:pt x="25194" y="60743"/>
                    <a:pt x="26863" y="60892"/>
                    <a:pt x="28534" y="60892"/>
                  </a:cubicBezTo>
                  <a:cubicBezTo>
                    <a:pt x="35608" y="60892"/>
                    <a:pt x="42706" y="58233"/>
                    <a:pt x="47776" y="52878"/>
                  </a:cubicBezTo>
                  <a:cubicBezTo>
                    <a:pt x="51226" y="49252"/>
                    <a:pt x="53620" y="44499"/>
                    <a:pt x="55028" y="39500"/>
                  </a:cubicBezTo>
                  <a:cubicBezTo>
                    <a:pt x="56120" y="35803"/>
                    <a:pt x="56472" y="31930"/>
                    <a:pt x="56120" y="28128"/>
                  </a:cubicBezTo>
                  <a:cubicBezTo>
                    <a:pt x="55592" y="23692"/>
                    <a:pt x="53867" y="19502"/>
                    <a:pt x="51895" y="15594"/>
                  </a:cubicBezTo>
                  <a:cubicBezTo>
                    <a:pt x="48621" y="9187"/>
                    <a:pt x="44044" y="2814"/>
                    <a:pt x="37460" y="1124"/>
                  </a:cubicBezTo>
                  <a:cubicBezTo>
                    <a:pt x="34766" y="459"/>
                    <a:pt x="31749" y="1"/>
                    <a:pt x="28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 rot="-1357769">
              <a:off x="1871463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 rot="1357769" flipH="1">
              <a:off x="2285888" y="2389663"/>
              <a:ext cx="311626" cy="329554"/>
            </a:xfrm>
            <a:custGeom>
              <a:avLst/>
              <a:gdLst/>
              <a:ahLst/>
              <a:cxnLst/>
              <a:rect l="l" t="t" r="r" b="b"/>
              <a:pathLst>
                <a:path w="18133" h="24223" extrusionOk="0">
                  <a:moveTo>
                    <a:pt x="494" y="1"/>
                  </a:moveTo>
                  <a:cubicBezTo>
                    <a:pt x="107" y="1198"/>
                    <a:pt x="1" y="2465"/>
                    <a:pt x="142" y="3733"/>
                  </a:cubicBezTo>
                  <a:cubicBezTo>
                    <a:pt x="423" y="7605"/>
                    <a:pt x="1797" y="11302"/>
                    <a:pt x="4085" y="14435"/>
                  </a:cubicBezTo>
                  <a:cubicBezTo>
                    <a:pt x="6303" y="17428"/>
                    <a:pt x="9225" y="19822"/>
                    <a:pt x="12640" y="21406"/>
                  </a:cubicBezTo>
                  <a:cubicBezTo>
                    <a:pt x="14471" y="22286"/>
                    <a:pt x="16478" y="22920"/>
                    <a:pt x="18132" y="24223"/>
                  </a:cubicBezTo>
                  <a:lnTo>
                    <a:pt x="18132" y="24188"/>
                  </a:lnTo>
                  <a:cubicBezTo>
                    <a:pt x="17780" y="21336"/>
                    <a:pt x="17041" y="15879"/>
                    <a:pt x="15351" y="13626"/>
                  </a:cubicBezTo>
                  <a:cubicBezTo>
                    <a:pt x="14541" y="12605"/>
                    <a:pt x="13626" y="11619"/>
                    <a:pt x="12605" y="10739"/>
                  </a:cubicBezTo>
                  <a:cubicBezTo>
                    <a:pt x="8627" y="7112"/>
                    <a:pt x="4015" y="4190"/>
                    <a:pt x="494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66"/>
          <p:cNvSpPr txBox="1">
            <a:spLocks noGrp="1"/>
          </p:cNvSpPr>
          <p:nvPr>
            <p:ph type="title" idx="8"/>
          </p:nvPr>
        </p:nvSpPr>
        <p:spPr>
          <a:xfrm>
            <a:off x="2297942" y="963690"/>
            <a:ext cx="101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5" name="Google Shape;1935;p66"/>
          <p:cNvSpPr txBox="1">
            <a:spLocks noGrp="1"/>
          </p:cNvSpPr>
          <p:nvPr>
            <p:ph type="title" idx="9"/>
          </p:nvPr>
        </p:nvSpPr>
        <p:spPr>
          <a:xfrm>
            <a:off x="2289118" y="2296467"/>
            <a:ext cx="101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6" name="Google Shape;1936;p66"/>
          <p:cNvSpPr txBox="1">
            <a:spLocks noGrp="1"/>
          </p:cNvSpPr>
          <p:nvPr>
            <p:ph type="title" idx="13"/>
          </p:nvPr>
        </p:nvSpPr>
        <p:spPr>
          <a:xfrm>
            <a:off x="2298782" y="3586626"/>
            <a:ext cx="1014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38" name="Google Shape;1938;p66"/>
          <p:cNvSpPr txBox="1">
            <a:spLocks noGrp="1"/>
          </p:cNvSpPr>
          <p:nvPr>
            <p:ph type="title" idx="15"/>
          </p:nvPr>
        </p:nvSpPr>
        <p:spPr>
          <a:xfrm>
            <a:off x="311700" y="124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Modules in I-MCC</a:t>
            </a:r>
            <a:endParaRPr/>
          </a:p>
        </p:txBody>
      </p:sp>
      <p:sp>
        <p:nvSpPr>
          <p:cNvPr id="1943" name="Google Shape;1943;p66"/>
          <p:cNvSpPr txBox="1">
            <a:spLocks noGrp="1"/>
          </p:cNvSpPr>
          <p:nvPr>
            <p:ph type="title" idx="4"/>
          </p:nvPr>
        </p:nvSpPr>
        <p:spPr>
          <a:xfrm>
            <a:off x="3373238" y="3783938"/>
            <a:ext cx="4571882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Checker (Static Malware Analysis)</a:t>
            </a:r>
            <a:endParaRPr/>
          </a:p>
        </p:txBody>
      </p:sp>
      <p:sp>
        <p:nvSpPr>
          <p:cNvPr id="70" name="Google Shape;1943;p66">
            <a:extLst>
              <a:ext uri="{FF2B5EF4-FFF2-40B4-BE49-F238E27FC236}">
                <a16:creationId xmlns:a16="http://schemas.microsoft.com/office/drawing/2014/main" id="{92E629CB-B1A1-42B4-82EF-9EF43DFBCEE8}"/>
              </a:ext>
            </a:extLst>
          </p:cNvPr>
          <p:cNvSpPr txBox="1">
            <a:spLocks/>
          </p:cNvSpPr>
          <p:nvPr/>
        </p:nvSpPr>
        <p:spPr>
          <a:xfrm>
            <a:off x="3349241" y="2506081"/>
            <a:ext cx="406159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n-SG"/>
              <a:t>Images Content Checker</a:t>
            </a:r>
          </a:p>
        </p:txBody>
      </p:sp>
      <p:sp>
        <p:nvSpPr>
          <p:cNvPr id="72" name="Google Shape;1943;p66">
            <a:extLst>
              <a:ext uri="{FF2B5EF4-FFF2-40B4-BE49-F238E27FC236}">
                <a16:creationId xmlns:a16="http://schemas.microsoft.com/office/drawing/2014/main" id="{8C332FB2-902F-40A7-B239-5D316593708A}"/>
              </a:ext>
            </a:extLst>
          </p:cNvPr>
          <p:cNvSpPr txBox="1">
            <a:spLocks/>
          </p:cNvSpPr>
          <p:nvPr/>
        </p:nvSpPr>
        <p:spPr>
          <a:xfrm>
            <a:off x="3349241" y="1228224"/>
            <a:ext cx="238549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n-SG"/>
              <a:t>URL Checker</a:t>
            </a:r>
          </a:p>
        </p:txBody>
      </p:sp>
    </p:spTree>
    <p:extLst>
      <p:ext uri="{BB962C8B-B14F-4D97-AF65-F5344CB8AC3E}">
        <p14:creationId xmlns:p14="http://schemas.microsoft.com/office/powerpoint/2010/main" val="158327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4"/>
          <p:cNvSpPr/>
          <p:nvPr/>
        </p:nvSpPr>
        <p:spPr>
          <a:xfrm rot="5675174">
            <a:off x="3786241" y="873656"/>
            <a:ext cx="1571424" cy="1714102"/>
          </a:xfrm>
          <a:custGeom>
            <a:avLst/>
            <a:gdLst/>
            <a:ahLst/>
            <a:cxnLst/>
            <a:rect l="l" t="t" r="r" b="b"/>
            <a:pathLst>
              <a:path w="56472" h="60892" extrusionOk="0">
                <a:moveTo>
                  <a:pt x="28679" y="1"/>
                </a:moveTo>
                <a:cubicBezTo>
                  <a:pt x="25410" y="1"/>
                  <a:pt x="22080" y="520"/>
                  <a:pt x="19012" y="1864"/>
                </a:cubicBezTo>
                <a:cubicBezTo>
                  <a:pt x="17076" y="2603"/>
                  <a:pt x="15175" y="3483"/>
                  <a:pt x="13344" y="4504"/>
                </a:cubicBezTo>
                <a:cubicBezTo>
                  <a:pt x="9788" y="6476"/>
                  <a:pt x="6232" y="8870"/>
                  <a:pt x="4120" y="12567"/>
                </a:cubicBezTo>
                <a:cubicBezTo>
                  <a:pt x="2782" y="14961"/>
                  <a:pt x="2113" y="17707"/>
                  <a:pt x="1620" y="20453"/>
                </a:cubicBezTo>
                <a:cubicBezTo>
                  <a:pt x="1" y="29607"/>
                  <a:pt x="247" y="39676"/>
                  <a:pt x="4824" y="47527"/>
                </a:cubicBezTo>
                <a:cubicBezTo>
                  <a:pt x="8873" y="54568"/>
                  <a:pt x="16055" y="59075"/>
                  <a:pt x="23554" y="60448"/>
                </a:cubicBezTo>
                <a:cubicBezTo>
                  <a:pt x="25194" y="60743"/>
                  <a:pt x="26863" y="60892"/>
                  <a:pt x="28534" y="60892"/>
                </a:cubicBezTo>
                <a:cubicBezTo>
                  <a:pt x="35608" y="60892"/>
                  <a:pt x="42706" y="58233"/>
                  <a:pt x="47776" y="52878"/>
                </a:cubicBezTo>
                <a:cubicBezTo>
                  <a:pt x="51226" y="49252"/>
                  <a:pt x="53620" y="44499"/>
                  <a:pt x="55028" y="39500"/>
                </a:cubicBezTo>
                <a:cubicBezTo>
                  <a:pt x="56120" y="35803"/>
                  <a:pt x="56472" y="31930"/>
                  <a:pt x="56120" y="28128"/>
                </a:cubicBezTo>
                <a:cubicBezTo>
                  <a:pt x="55592" y="23692"/>
                  <a:pt x="53867" y="19502"/>
                  <a:pt x="51895" y="15594"/>
                </a:cubicBezTo>
                <a:cubicBezTo>
                  <a:pt x="48621" y="9187"/>
                  <a:pt x="44044" y="2814"/>
                  <a:pt x="37460" y="1124"/>
                </a:cubicBezTo>
                <a:cubicBezTo>
                  <a:pt x="34766" y="459"/>
                  <a:pt x="31749" y="1"/>
                  <a:pt x="286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/>
          </p:nvPr>
        </p:nvSpPr>
        <p:spPr>
          <a:xfrm>
            <a:off x="1826368" y="2488475"/>
            <a:ext cx="5491264" cy="1867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Checker Module</a:t>
            </a:r>
            <a:endParaRPr/>
          </a:p>
        </p:txBody>
      </p:sp>
      <p:sp>
        <p:nvSpPr>
          <p:cNvPr id="1478" name="Google Shape;1478;p44"/>
          <p:cNvSpPr txBox="1">
            <a:spLocks noGrp="1"/>
          </p:cNvSpPr>
          <p:nvPr>
            <p:ph type="title" idx="2"/>
          </p:nvPr>
        </p:nvSpPr>
        <p:spPr>
          <a:xfrm>
            <a:off x="3379500" y="1199075"/>
            <a:ext cx="23850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9" name="Google Shape;1479;p44"/>
          <p:cNvSpPr txBox="1">
            <a:spLocks noGrp="1"/>
          </p:cNvSpPr>
          <p:nvPr>
            <p:ph type="subTitle" idx="1"/>
          </p:nvPr>
        </p:nvSpPr>
        <p:spPr>
          <a:xfrm>
            <a:off x="2826703" y="3944425"/>
            <a:ext cx="34905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3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5"/>
          <p:cNvSpPr txBox="1">
            <a:spLocks noGrp="1"/>
          </p:cNvSpPr>
          <p:nvPr>
            <p:ph type="title" idx="6"/>
          </p:nvPr>
        </p:nvSpPr>
        <p:spPr>
          <a:xfrm>
            <a:off x="311700" y="4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Checker</a:t>
            </a:r>
            <a:endParaRPr/>
          </a:p>
        </p:txBody>
      </p:sp>
      <p:pic>
        <p:nvPicPr>
          <p:cNvPr id="2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407079B-B98A-4CB0-97AF-1D38D38D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834" y="1039322"/>
            <a:ext cx="4836755" cy="3951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53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30F566-16F0-41C5-9A87-63DE49416E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URL Checker - UiPath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29A3B4E3-DB66-4D77-A1BA-13E4B1455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1" t="-807" r="-1253" b="67128"/>
          <a:stretch/>
        </p:blipFill>
        <p:spPr>
          <a:xfrm>
            <a:off x="5849987" y="1021702"/>
            <a:ext cx="3158240" cy="2852833"/>
          </a:xfrm>
          <a:prstGeom prst="rect">
            <a:avLst/>
          </a:prstGeom>
        </p:spPr>
      </p:pic>
      <p:pic>
        <p:nvPicPr>
          <p:cNvPr id="10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8BFFF8A-E6A2-4FCC-837F-4ABD798A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7" y="1088454"/>
            <a:ext cx="5070021" cy="3841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19AE4-B9B3-4090-9081-F2DB536AF4EA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D9AA5-4DC2-4AF2-A2CA-58D32B467C90}"/>
              </a:ext>
            </a:extLst>
          </p:cNvPr>
          <p:cNvSpPr txBox="1"/>
          <p:nvPr/>
        </p:nvSpPr>
        <p:spPr>
          <a:xfrm>
            <a:off x="6880161" y="3871039"/>
            <a:ext cx="1326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FFFF00"/>
                </a:highlight>
              </a:rPr>
              <a:t>Continued in next slide...</a:t>
            </a:r>
          </a:p>
        </p:txBody>
      </p:sp>
    </p:spTree>
    <p:extLst>
      <p:ext uri="{BB962C8B-B14F-4D97-AF65-F5344CB8AC3E}">
        <p14:creationId xmlns:p14="http://schemas.microsoft.com/office/powerpoint/2010/main" val="42774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30F566-16F0-41C5-9A87-63DE49416E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URL Checker - UiPath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29A3B4E3-DB66-4D77-A1BA-13E4B1455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4" t="31026" r="-251" b="-1153"/>
          <a:stretch/>
        </p:blipFill>
        <p:spPr>
          <a:xfrm>
            <a:off x="6129906" y="1115007"/>
            <a:ext cx="2535125" cy="3781357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C3BAF8-05B7-42B2-9A09-AFCBE5B9A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3" y="1094858"/>
            <a:ext cx="5244970" cy="3921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49B8A-DC83-4EC4-8999-11C59A8C8D94}"/>
              </a:ext>
            </a:extLst>
          </p:cNvPr>
          <p:cNvSpPr txBox="1"/>
          <p:nvPr/>
        </p:nvSpPr>
        <p:spPr>
          <a:xfrm>
            <a:off x="7025952" y="698629"/>
            <a:ext cx="1326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FFFF00"/>
                </a:highlight>
              </a:rPr>
              <a:t>Continuing from previous slide...</a:t>
            </a:r>
          </a:p>
        </p:txBody>
      </p:sp>
    </p:spTree>
    <p:extLst>
      <p:ext uri="{BB962C8B-B14F-4D97-AF65-F5344CB8AC3E}">
        <p14:creationId xmlns:p14="http://schemas.microsoft.com/office/powerpoint/2010/main" val="1302270316"/>
      </p:ext>
    </p:extLst>
  </p:cSld>
  <p:clrMapOvr>
    <a:masterClrMapping/>
  </p:clrMapOvr>
</p:sld>
</file>

<file path=ppt/theme/theme1.xml><?xml version="1.0" encoding="utf-8"?>
<a:theme xmlns:a="http://schemas.openxmlformats.org/drawingml/2006/main" name="Family Fun by Slidesgo">
  <a:themeElements>
    <a:clrScheme name="Simple Light">
      <a:dk1>
        <a:srgbClr val="00525F"/>
      </a:dk1>
      <a:lt1>
        <a:srgbClr val="FC854F"/>
      </a:lt1>
      <a:dk2>
        <a:srgbClr val="FFFFFF"/>
      </a:dk2>
      <a:lt2>
        <a:srgbClr val="F8F4EC"/>
      </a:lt2>
      <a:accent1>
        <a:srgbClr val="FFAB40"/>
      </a:accent1>
      <a:accent2>
        <a:srgbClr val="6BA4AA"/>
      </a:accent2>
      <a:accent3>
        <a:srgbClr val="00525F"/>
      </a:accent3>
      <a:accent4>
        <a:srgbClr val="B3D2D5"/>
      </a:accent4>
      <a:accent5>
        <a:srgbClr val="FDEAC8"/>
      </a:accent5>
      <a:accent6>
        <a:srgbClr val="FFFFFF"/>
      </a:accent6>
      <a:hlink>
        <a:srgbClr val="0052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0BAC8DE364AF44A5BC54D7F23557A2" ma:contentTypeVersion="10" ma:contentTypeDescription="Create a new document." ma:contentTypeScope="" ma:versionID="1ab183f5f3c573395fb2894df782adc4">
  <xsd:schema xmlns:xsd="http://www.w3.org/2001/XMLSchema" xmlns:xs="http://www.w3.org/2001/XMLSchema" xmlns:p="http://schemas.microsoft.com/office/2006/metadata/properties" xmlns:ns2="95ef725a-11a7-4c00-bbf1-aa96c0dba808" targetNamespace="http://schemas.microsoft.com/office/2006/metadata/properties" ma:root="true" ma:fieldsID="5e1798e0f3c11c3c7433498b322a0371" ns2:_="">
    <xsd:import namespace="95ef725a-11a7-4c00-bbf1-aa96c0dba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725a-11a7-4c00-bbf1-aa96c0dba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07545-663F-4E42-B105-D6373DF987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4277E8-AFDD-4307-8CDC-6DEF6CE1FD5A}">
  <ds:schemaRefs>
    <ds:schemaRef ds:uri="95ef725a-11a7-4c00-bbf1-aa96c0dba8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0E2DE0-E424-4036-A87D-8723E9FFB9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89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Batang</vt:lpstr>
      <vt:lpstr>Ubuntu</vt:lpstr>
      <vt:lpstr>Arial</vt:lpstr>
      <vt:lpstr>Family Fun by Slidesgo</vt:lpstr>
      <vt:lpstr>Intelligent Malicious Content Checker  (I-MCC)</vt:lpstr>
      <vt:lpstr>OBJECTIVES &amp; SYSTEM OVERVIEW</vt:lpstr>
      <vt:lpstr>Objectives</vt:lpstr>
      <vt:lpstr>System Overview</vt:lpstr>
      <vt:lpstr>01</vt:lpstr>
      <vt:lpstr>URL Checker Module</vt:lpstr>
      <vt:lpstr>URL Checker</vt:lpstr>
      <vt:lpstr>URL Checker - UiPath</vt:lpstr>
      <vt:lpstr>URL Checker - UiPath</vt:lpstr>
      <vt:lpstr>URL Checker - Report</vt:lpstr>
      <vt:lpstr>Images Content Checker Module</vt:lpstr>
      <vt:lpstr>Images Content</vt:lpstr>
      <vt:lpstr>Images Content</vt:lpstr>
      <vt:lpstr>Images Content</vt:lpstr>
      <vt:lpstr>Files Checker  (Static Malware Analysis) Module</vt:lpstr>
      <vt:lpstr>Files Checker (Static Malware Analysis)</vt:lpstr>
      <vt:lpstr>PowerPoint Presentation</vt:lpstr>
      <vt:lpstr>PowerPoint Presentation</vt:lpstr>
      <vt:lpstr>PowerPoint Presentation</vt:lpstr>
      <vt:lpstr>Demo</vt:lpstr>
      <vt:lpstr>SUMMARY</vt:lpstr>
      <vt:lpstr>Conclusion and Future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Fun</dc:title>
  <dc:creator>Mediana .</dc:creator>
  <cp:lastModifiedBy>Mediana</cp:lastModifiedBy>
  <cp:revision>17</cp:revision>
  <dcterms:modified xsi:type="dcterms:W3CDTF">2021-11-17T17:54:18Z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0x010100610BAC8DE364AF44A5BC54D7F23557A2</vt:lpwstr>
  </property>
</Properties>
</file>