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67" r:id="rId5"/>
    <p:sldId id="269" r:id="rId6"/>
    <p:sldId id="290" r:id="rId7"/>
    <p:sldId id="285" r:id="rId8"/>
    <p:sldId id="300" r:id="rId9"/>
    <p:sldId id="288" r:id="rId10"/>
    <p:sldId id="271" r:id="rId11"/>
    <p:sldId id="281" r:id="rId12"/>
    <p:sldId id="299" r:id="rId13"/>
    <p:sldId id="293" r:id="rId14"/>
    <p:sldId id="279" r:id="rId15"/>
    <p:sldId id="305" r:id="rId16"/>
    <p:sldId id="272" r:id="rId17"/>
    <p:sldId id="280" r:id="rId18"/>
    <p:sldId id="282" r:id="rId19"/>
    <p:sldId id="297" r:id="rId20"/>
    <p:sldId id="295" r:id="rId21"/>
    <p:sldId id="296" r:id="rId22"/>
    <p:sldId id="291" r:id="rId23"/>
    <p:sldId id="301" r:id="rId24"/>
    <p:sldId id="302" r:id="rId25"/>
    <p:sldId id="304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C1A7A-F2E7-48EC-BD69-6E4A33A26937}" v="129" dt="2022-04-11T16:22:31.434"/>
    <p1510:client id="{181844A8-5B75-4669-AA1E-40D26A063B6D}" v="14" dt="2022-04-12T02:25:06.129"/>
    <p1510:client id="{19AC90F2-7BD5-4556-99BD-50B051FDE720}" v="50" dt="2022-04-11T16:18:13.291"/>
    <p1510:client id="{24F968FB-9F3A-460B-8530-32DE84BA4D88}" v="5" dt="2022-04-12T02:06:03.180"/>
    <p1510:client id="{3A6F2347-B7F1-430F-9237-5ED9E064EFB5}" v="4" dt="2022-04-12T02:12:10.003"/>
    <p1510:client id="{40EEDF43-85A1-4875-B036-0D45775A03A2}" v="4" dt="2022-04-12T03:07:39.088"/>
    <p1510:client id="{508970A4-4B07-4A30-A80C-5922C982C407}" v="34" dt="2022-04-12T04:50:45.017"/>
    <p1510:client id="{59066FBA-DF90-426D-A556-EF8F42198C1B}" v="310" dt="2022-04-12T04:18:23.176"/>
    <p1510:client id="{66615108-B874-4162-89EF-2F742197C7B6}" v="10" dt="2022-04-11T15:17:30.706"/>
    <p1510:client id="{7DF62E4D-3D1F-4A91-A5B8-F616773DF94B}" v="467" dt="2022-04-12T04:58:54.254"/>
    <p1510:client id="{96C3CAD5-AA7D-4584-8636-FA4FB6CE8E03}" v="1437" dt="2022-04-11T10:14:45.878"/>
    <p1510:client id="{A365C09F-5520-44F1-96A2-2FDD42A452C6}" v="556" dt="2022-04-11T14:10:30.575"/>
    <p1510:client id="{BF4D6773-A6E8-4D16-8D32-2850A8D0B38E}" v="1847" dt="2022-04-12T04:12:23.244"/>
    <p1510:client id="{C6B2844B-4800-45C9-8CB8-C5BD4625D03E}" v="78" dt="2022-04-11T09:11:08.689"/>
    <p1510:client id="{CBCCFDF7-BC1A-4498-A469-B4BFEDD3D32D}" v="277" dt="2022-04-11T10:37:38.258"/>
    <p1510:client id="{D0F77036-D6C7-4FA2-B454-AADF16A420A8}" v="116" dt="2022-04-11T16:05:12.760"/>
    <p1510:client id="{D12D315A-F783-49DA-B2D3-1E3CB3B3F0A9}" v="99" dt="2022-04-12T07:29:16.068"/>
    <p1510:client id="{D2E35095-757D-4365-AC9D-36DB02A48EA2}" v="105" dt="2022-04-11T14:17:40.592"/>
    <p1510:client id="{FB906E2A-522A-42B4-8CA5-DCC1758E8378}" v="12" dt="2022-04-11T14:34:16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ana" userId="569d7062-fdd7-4a83-bdcd-e3effbc5a119" providerId="ADAL" clId="{B5F86A61-5757-45C3-8EDA-5765FB586425}"/>
    <pc:docChg chg="undo custSel modSld">
      <pc:chgData name="Mediana" userId="569d7062-fdd7-4a83-bdcd-e3effbc5a119" providerId="ADAL" clId="{B5F86A61-5757-45C3-8EDA-5765FB586425}" dt="2022-04-09T04:18:31.285" v="62"/>
      <pc:docMkLst>
        <pc:docMk/>
      </pc:docMkLst>
      <pc:sldChg chg="addSp delSp modSp mod">
        <pc:chgData name="Mediana" userId="569d7062-fdd7-4a83-bdcd-e3effbc5a119" providerId="ADAL" clId="{B5F86A61-5757-45C3-8EDA-5765FB586425}" dt="2022-04-09T04:18:31.285" v="62"/>
        <pc:sldMkLst>
          <pc:docMk/>
          <pc:sldMk cId="3834778485" sldId="267"/>
        </pc:sldMkLst>
        <pc:spChg chg="mod">
          <ac:chgData name="Mediana" userId="569d7062-fdd7-4a83-bdcd-e3effbc5a119" providerId="ADAL" clId="{B5F86A61-5757-45C3-8EDA-5765FB586425}" dt="2022-04-09T04:17:30.713" v="23" actId="27636"/>
          <ac:spMkLst>
            <pc:docMk/>
            <pc:sldMk cId="3834778485" sldId="267"/>
            <ac:spMk id="2" creationId="{90683480-3F10-4AAD-96C7-5F28A0BE7027}"/>
          </ac:spMkLst>
        </pc:spChg>
        <pc:spChg chg="mod">
          <ac:chgData name="Mediana" userId="569d7062-fdd7-4a83-bdcd-e3effbc5a119" providerId="ADAL" clId="{B5F86A61-5757-45C3-8EDA-5765FB586425}" dt="2022-04-09T04:18:31.285" v="62"/>
          <ac:spMkLst>
            <pc:docMk/>
            <pc:sldMk cId="3834778485" sldId="267"/>
            <ac:spMk id="4" creationId="{3F3227D6-A2F9-4E1E-B67E-4261F168089D}"/>
          </ac:spMkLst>
        </pc:spChg>
        <pc:graphicFrameChg chg="add del mod">
          <ac:chgData name="Mediana" userId="569d7062-fdd7-4a83-bdcd-e3effbc5a119" providerId="ADAL" clId="{B5F86A61-5757-45C3-8EDA-5765FB586425}" dt="2022-04-09T04:18:05.116" v="46"/>
          <ac:graphicFrameMkLst>
            <pc:docMk/>
            <pc:sldMk cId="3834778485" sldId="267"/>
            <ac:graphicFrameMk id="3" creationId="{0EAE22E6-C751-4546-B4B2-ADBD414AF559}"/>
          </ac:graphicFrameMkLst>
        </pc:graphicFrameChg>
      </pc:sldChg>
    </pc:docChg>
  </pc:docChgLst>
  <pc:docChgLst>
    <pc:chgData name="Zeng Hanyu" userId="S::e0703590@u.nus.edu::dad2feca-97bb-4415-811f-ecffbe8ad373" providerId="AD" clId="Web-{A365C09F-5520-44F1-96A2-2FDD42A452C6}"/>
    <pc:docChg chg="addSld delSld modSld">
      <pc:chgData name="Zeng Hanyu" userId="S::e0703590@u.nus.edu::dad2feca-97bb-4415-811f-ecffbe8ad373" providerId="AD" clId="Web-{A365C09F-5520-44F1-96A2-2FDD42A452C6}" dt="2022-04-11T14:10:30.575" v="310" actId="20577"/>
      <pc:docMkLst>
        <pc:docMk/>
      </pc:docMkLst>
      <pc:sldChg chg="addSp delSp modSp">
        <pc:chgData name="Zeng Hanyu" userId="S::e0703590@u.nus.edu::dad2feca-97bb-4415-811f-ecffbe8ad373" providerId="AD" clId="Web-{A365C09F-5520-44F1-96A2-2FDD42A452C6}" dt="2022-04-11T13:38:14.694" v="191" actId="20577"/>
        <pc:sldMkLst>
          <pc:docMk/>
          <pc:sldMk cId="852374361" sldId="271"/>
        </pc:sldMkLst>
        <pc:spChg chg="mod">
          <ac:chgData name="Zeng Hanyu" userId="S::e0703590@u.nus.edu::dad2feca-97bb-4415-811f-ecffbe8ad373" providerId="AD" clId="Web-{A365C09F-5520-44F1-96A2-2FDD42A452C6}" dt="2022-04-11T13:38:14.694" v="191" actId="20577"/>
          <ac:spMkLst>
            <pc:docMk/>
            <pc:sldMk cId="852374361" sldId="271"/>
            <ac:spMk id="14" creationId="{1C173588-40EF-7B23-651D-F8E80F2557EA}"/>
          </ac:spMkLst>
        </pc:spChg>
        <pc:picChg chg="add del mod">
          <ac:chgData name="Zeng Hanyu" userId="S::e0703590@u.nus.edu::dad2feca-97bb-4415-811f-ecffbe8ad373" providerId="AD" clId="Web-{A365C09F-5520-44F1-96A2-2FDD42A452C6}" dt="2022-04-11T13:30:36.341" v="179"/>
          <ac:picMkLst>
            <pc:docMk/>
            <pc:sldMk cId="852374361" sldId="271"/>
            <ac:picMk id="5" creationId="{E4D7BF79-9DDA-03CB-BA8A-6B388A1CFB9A}"/>
          </ac:picMkLst>
        </pc:picChg>
        <pc:picChg chg="add mod">
          <ac:chgData name="Zeng Hanyu" userId="S::e0703590@u.nus.edu::dad2feca-97bb-4415-811f-ecffbe8ad373" providerId="AD" clId="Web-{A365C09F-5520-44F1-96A2-2FDD42A452C6}" dt="2022-04-11T13:38:05.928" v="184" actId="1076"/>
          <ac:picMkLst>
            <pc:docMk/>
            <pc:sldMk cId="852374361" sldId="271"/>
            <ac:picMk id="6" creationId="{8948D6D1-E2A7-707F-894F-3CB3EA3FFEE3}"/>
          </ac:picMkLst>
        </pc:picChg>
        <pc:picChg chg="del">
          <ac:chgData name="Zeng Hanyu" userId="S::e0703590@u.nus.edu::dad2feca-97bb-4415-811f-ecffbe8ad373" providerId="AD" clId="Web-{A365C09F-5520-44F1-96A2-2FDD42A452C6}" dt="2022-04-11T13:21:58.706" v="170"/>
          <ac:picMkLst>
            <pc:docMk/>
            <pc:sldMk cId="852374361" sldId="271"/>
            <ac:picMk id="13" creationId="{7769F633-2AED-D88C-0A69-7272354367B9}"/>
          </ac:picMkLst>
        </pc:picChg>
      </pc:sldChg>
      <pc:sldChg chg="addSp delSp modSp add replId">
        <pc:chgData name="Zeng Hanyu" userId="S::e0703590@u.nus.edu::dad2feca-97bb-4415-811f-ecffbe8ad373" providerId="AD" clId="Web-{A365C09F-5520-44F1-96A2-2FDD42A452C6}" dt="2022-04-11T14:10:30.575" v="310" actId="20577"/>
        <pc:sldMkLst>
          <pc:docMk/>
          <pc:sldMk cId="1181844448" sldId="298"/>
        </pc:sldMkLst>
        <pc:spChg chg="mod">
          <ac:chgData name="Zeng Hanyu" userId="S::e0703590@u.nus.edu::dad2feca-97bb-4415-811f-ecffbe8ad373" providerId="AD" clId="Web-{A365C09F-5520-44F1-96A2-2FDD42A452C6}" dt="2022-04-11T13:04:40.920" v="45" actId="20577"/>
          <ac:spMkLst>
            <pc:docMk/>
            <pc:sldMk cId="1181844448" sldId="298"/>
            <ac:spMk id="4" creationId="{F8B7029F-9E1A-6730-E7F8-114008423E1C}"/>
          </ac:spMkLst>
        </pc:spChg>
        <pc:spChg chg="mod">
          <ac:chgData name="Zeng Hanyu" userId="S::e0703590@u.nus.edu::dad2feca-97bb-4415-811f-ecffbe8ad373" providerId="AD" clId="Web-{A365C09F-5520-44F1-96A2-2FDD42A452C6}" dt="2022-04-11T14:10:30.575" v="310" actId="20577"/>
          <ac:spMkLst>
            <pc:docMk/>
            <pc:sldMk cId="1181844448" sldId="298"/>
            <ac:spMk id="5" creationId="{EA090152-4DFA-E3A3-07BA-B8852CD3BF44}"/>
          </ac:spMkLst>
        </pc:spChg>
        <pc:spChg chg="add mod">
          <ac:chgData name="Zeng Hanyu" userId="S::e0703590@u.nus.edu::dad2feca-97bb-4415-811f-ecffbe8ad373" providerId="AD" clId="Web-{A365C09F-5520-44F1-96A2-2FDD42A452C6}" dt="2022-04-11T13:09:00.987" v="143" actId="1076"/>
          <ac:spMkLst>
            <pc:docMk/>
            <pc:sldMk cId="1181844448" sldId="298"/>
            <ac:spMk id="8" creationId="{22079E54-54B1-8510-F9BB-72705285F314}"/>
          </ac:spMkLst>
        </pc:spChg>
        <pc:spChg chg="del">
          <ac:chgData name="Zeng Hanyu" userId="S::e0703590@u.nus.edu::dad2feca-97bb-4415-811f-ecffbe8ad373" providerId="AD" clId="Web-{A365C09F-5520-44F1-96A2-2FDD42A452C6}" dt="2022-04-11T14:10:22.481" v="305"/>
          <ac:spMkLst>
            <pc:docMk/>
            <pc:sldMk cId="1181844448" sldId="298"/>
            <ac:spMk id="9" creationId="{76765D02-E06E-6736-4C21-5BB4339C894D}"/>
          </ac:spMkLst>
        </pc:spChg>
        <pc:spChg chg="del">
          <ac:chgData name="Zeng Hanyu" userId="S::e0703590@u.nus.edu::dad2feca-97bb-4415-811f-ecffbe8ad373" providerId="AD" clId="Web-{A365C09F-5520-44F1-96A2-2FDD42A452C6}" dt="2022-04-11T13:07:55.877" v="123"/>
          <ac:spMkLst>
            <pc:docMk/>
            <pc:sldMk cId="1181844448" sldId="298"/>
            <ac:spMk id="10" creationId="{6BA86D15-EFDE-AC03-98B0-736452E1BAEC}"/>
          </ac:spMkLst>
        </pc:spChg>
        <pc:spChg chg="add mod">
          <ac:chgData name="Zeng Hanyu" userId="S::e0703590@u.nus.edu::dad2feca-97bb-4415-811f-ecffbe8ad373" providerId="AD" clId="Web-{A365C09F-5520-44F1-96A2-2FDD42A452C6}" dt="2022-04-11T13:09:33.972" v="168" actId="20577"/>
          <ac:spMkLst>
            <pc:docMk/>
            <pc:sldMk cId="1181844448" sldId="298"/>
            <ac:spMk id="14" creationId="{141B4F47-1E2D-3B81-CC50-02C2895AB240}"/>
          </ac:spMkLst>
        </pc:spChg>
        <pc:graphicFrameChg chg="del mod modGraphic">
          <ac:chgData name="Zeng Hanyu" userId="S::e0703590@u.nus.edu::dad2feca-97bb-4415-811f-ecffbe8ad373" providerId="AD" clId="Web-{A365C09F-5520-44F1-96A2-2FDD42A452C6}" dt="2022-04-11T13:03:47.715" v="10"/>
          <ac:graphicFrameMkLst>
            <pc:docMk/>
            <pc:sldMk cId="1181844448" sldId="298"/>
            <ac:graphicFrameMk id="6" creationId="{EDE7348E-E036-E267-9799-37EE55962680}"/>
          </ac:graphicFrameMkLst>
        </pc:graphicFrameChg>
        <pc:picChg chg="add mod">
          <ac:chgData name="Zeng Hanyu" userId="S::e0703590@u.nus.edu::dad2feca-97bb-4415-811f-ecffbe8ad373" providerId="AD" clId="Web-{A365C09F-5520-44F1-96A2-2FDD42A452C6}" dt="2022-04-11T13:08:12.721" v="125" actId="1076"/>
          <ac:picMkLst>
            <pc:docMk/>
            <pc:sldMk cId="1181844448" sldId="298"/>
            <ac:picMk id="3" creationId="{DDF0DCC6-B4F4-929A-F483-37C5F0A9B72E}"/>
          </ac:picMkLst>
        </pc:picChg>
        <pc:picChg chg="add mod">
          <ac:chgData name="Zeng Hanyu" userId="S::e0703590@u.nus.edu::dad2feca-97bb-4415-811f-ecffbe8ad373" providerId="AD" clId="Web-{A365C09F-5520-44F1-96A2-2FDD42A452C6}" dt="2022-04-11T13:08:27.377" v="127" actId="1076"/>
          <ac:picMkLst>
            <pc:docMk/>
            <pc:sldMk cId="1181844448" sldId="298"/>
            <ac:picMk id="7" creationId="{B5437ACD-C838-CFB4-3BC0-C34D3CCBBB4D}"/>
          </ac:picMkLst>
        </pc:picChg>
      </pc:sldChg>
      <pc:sldChg chg="addSp delSp modSp add replId">
        <pc:chgData name="Zeng Hanyu" userId="S::e0703590@u.nus.edu::dad2feca-97bb-4415-811f-ecffbe8ad373" providerId="AD" clId="Web-{A365C09F-5520-44F1-96A2-2FDD42A452C6}" dt="2022-04-11T14:05:55.601" v="299" actId="20577"/>
        <pc:sldMkLst>
          <pc:docMk/>
          <pc:sldMk cId="1970776390" sldId="299"/>
        </pc:sldMkLst>
        <pc:spChg chg="mod">
          <ac:chgData name="Zeng Hanyu" userId="S::e0703590@u.nus.edu::dad2feca-97bb-4415-811f-ecffbe8ad373" providerId="AD" clId="Web-{A365C09F-5520-44F1-96A2-2FDD42A452C6}" dt="2022-04-11T13:59:47.641" v="196" actId="20577"/>
          <ac:spMkLst>
            <pc:docMk/>
            <pc:sldMk cId="1970776390" sldId="299"/>
            <ac:spMk id="4" creationId="{F8B7029F-9E1A-6730-E7F8-114008423E1C}"/>
          </ac:spMkLst>
        </pc:spChg>
        <pc:spChg chg="del">
          <ac:chgData name="Zeng Hanyu" userId="S::e0703590@u.nus.edu::dad2feca-97bb-4415-811f-ecffbe8ad373" providerId="AD" clId="Web-{A365C09F-5520-44F1-96A2-2FDD42A452C6}" dt="2022-04-11T13:59:52.688" v="197"/>
          <ac:spMkLst>
            <pc:docMk/>
            <pc:sldMk cId="1970776390" sldId="299"/>
            <ac:spMk id="5" creationId="{EA090152-4DFA-E3A3-07BA-B8852CD3BF44}"/>
          </ac:spMkLst>
        </pc:spChg>
        <pc:spChg chg="add del mod">
          <ac:chgData name="Zeng Hanyu" userId="S::e0703590@u.nus.edu::dad2feca-97bb-4415-811f-ecffbe8ad373" providerId="AD" clId="Web-{A365C09F-5520-44F1-96A2-2FDD42A452C6}" dt="2022-04-11T14:02:09.237" v="219"/>
          <ac:spMkLst>
            <pc:docMk/>
            <pc:sldMk cId="1970776390" sldId="299"/>
            <ac:spMk id="6" creationId="{BA67E71D-FE19-A3A0-EC38-258F3FD5FAFE}"/>
          </ac:spMkLst>
        </pc:spChg>
        <pc:spChg chg="del">
          <ac:chgData name="Zeng Hanyu" userId="S::e0703590@u.nus.edu::dad2feca-97bb-4415-811f-ecffbe8ad373" providerId="AD" clId="Web-{A365C09F-5520-44F1-96A2-2FDD42A452C6}" dt="2022-04-11T13:59:55.016" v="199"/>
          <ac:spMkLst>
            <pc:docMk/>
            <pc:sldMk cId="1970776390" sldId="299"/>
            <ac:spMk id="8" creationId="{22079E54-54B1-8510-F9BB-72705285F314}"/>
          </ac:spMkLst>
        </pc:spChg>
        <pc:spChg chg="add mod">
          <ac:chgData name="Zeng Hanyu" userId="S::e0703590@u.nus.edu::dad2feca-97bb-4415-811f-ecffbe8ad373" providerId="AD" clId="Web-{A365C09F-5520-44F1-96A2-2FDD42A452C6}" dt="2022-04-11T14:03:09.817" v="237" actId="1076"/>
          <ac:spMkLst>
            <pc:docMk/>
            <pc:sldMk cId="1970776390" sldId="299"/>
            <ac:spMk id="13" creationId="{9E193753-1F80-FD1C-449E-622EDADE2998}"/>
          </ac:spMkLst>
        </pc:spChg>
        <pc:spChg chg="del">
          <ac:chgData name="Zeng Hanyu" userId="S::e0703590@u.nus.edu::dad2feca-97bb-4415-811f-ecffbe8ad373" providerId="AD" clId="Web-{A365C09F-5520-44F1-96A2-2FDD42A452C6}" dt="2022-04-11T13:59:56.907" v="201"/>
          <ac:spMkLst>
            <pc:docMk/>
            <pc:sldMk cId="1970776390" sldId="299"/>
            <ac:spMk id="14" creationId="{141B4F47-1E2D-3B81-CC50-02C2895AB240}"/>
          </ac:spMkLst>
        </pc:spChg>
        <pc:spChg chg="add mod">
          <ac:chgData name="Zeng Hanyu" userId="S::e0703590@u.nus.edu::dad2feca-97bb-4415-811f-ecffbe8ad373" providerId="AD" clId="Web-{A365C09F-5520-44F1-96A2-2FDD42A452C6}" dt="2022-04-11T14:04:09.896" v="260" actId="20577"/>
          <ac:spMkLst>
            <pc:docMk/>
            <pc:sldMk cId="1970776390" sldId="299"/>
            <ac:spMk id="15" creationId="{EDF95C77-358C-12C7-D8F9-F340A2C64985}"/>
          </ac:spMkLst>
        </pc:spChg>
        <pc:spChg chg="add mod">
          <ac:chgData name="Zeng Hanyu" userId="S::e0703590@u.nus.edu::dad2feca-97bb-4415-811f-ecffbe8ad373" providerId="AD" clId="Web-{A365C09F-5520-44F1-96A2-2FDD42A452C6}" dt="2022-04-11T14:05:55.601" v="299" actId="20577"/>
          <ac:spMkLst>
            <pc:docMk/>
            <pc:sldMk cId="1970776390" sldId="299"/>
            <ac:spMk id="16" creationId="{73059286-4137-E1CC-3057-9540771B02E8}"/>
          </ac:spMkLst>
        </pc:spChg>
        <pc:spChg chg="add del">
          <ac:chgData name="Zeng Hanyu" userId="S::e0703590@u.nus.edu::dad2feca-97bb-4415-811f-ecffbe8ad373" providerId="AD" clId="Web-{A365C09F-5520-44F1-96A2-2FDD42A452C6}" dt="2022-04-11T14:04:27.537" v="265"/>
          <ac:spMkLst>
            <pc:docMk/>
            <pc:sldMk cId="1970776390" sldId="299"/>
            <ac:spMk id="17" creationId="{F1C47EC5-1D08-B77A-2907-CB91FBFC129D}"/>
          </ac:spMkLst>
        </pc:spChg>
        <pc:picChg chg="del">
          <ac:chgData name="Zeng Hanyu" userId="S::e0703590@u.nus.edu::dad2feca-97bb-4415-811f-ecffbe8ad373" providerId="AD" clId="Web-{A365C09F-5520-44F1-96A2-2FDD42A452C6}" dt="2022-04-11T13:59:53.657" v="198"/>
          <ac:picMkLst>
            <pc:docMk/>
            <pc:sldMk cId="1970776390" sldId="299"/>
            <ac:picMk id="3" creationId="{DDF0DCC6-B4F4-929A-F483-37C5F0A9B72E}"/>
          </ac:picMkLst>
        </pc:picChg>
        <pc:picChg chg="del">
          <ac:chgData name="Zeng Hanyu" userId="S::e0703590@u.nus.edu::dad2feca-97bb-4415-811f-ecffbe8ad373" providerId="AD" clId="Web-{A365C09F-5520-44F1-96A2-2FDD42A452C6}" dt="2022-04-11T13:59:55.922" v="200"/>
          <ac:picMkLst>
            <pc:docMk/>
            <pc:sldMk cId="1970776390" sldId="299"/>
            <ac:picMk id="7" creationId="{B5437ACD-C838-CFB4-3BC0-C34D3CCBBB4D}"/>
          </ac:picMkLst>
        </pc:picChg>
        <pc:picChg chg="add mod">
          <ac:chgData name="Zeng Hanyu" userId="S::e0703590@u.nus.edu::dad2feca-97bb-4415-811f-ecffbe8ad373" providerId="AD" clId="Web-{A365C09F-5520-44F1-96A2-2FDD42A452C6}" dt="2022-04-11T14:03:20.020" v="238" actId="1076"/>
          <ac:picMkLst>
            <pc:docMk/>
            <pc:sldMk cId="1970776390" sldId="299"/>
            <ac:picMk id="10" creationId="{75357F70-B0C7-A2DF-AE04-D6CA29F09219}"/>
          </ac:picMkLst>
        </pc:picChg>
        <pc:picChg chg="add mod">
          <ac:chgData name="Zeng Hanyu" userId="S::e0703590@u.nus.edu::dad2feca-97bb-4415-811f-ecffbe8ad373" providerId="AD" clId="Web-{A365C09F-5520-44F1-96A2-2FDD42A452C6}" dt="2022-04-11T14:04:14.865" v="261" actId="1076"/>
          <ac:picMkLst>
            <pc:docMk/>
            <pc:sldMk cId="1970776390" sldId="299"/>
            <ac:picMk id="11" creationId="{0B30B22B-7126-DD6D-B12B-EC15D200F427}"/>
          </ac:picMkLst>
        </pc:picChg>
        <pc:picChg chg="add mod">
          <ac:chgData name="Zeng Hanyu" userId="S::e0703590@u.nus.edu::dad2feca-97bb-4415-811f-ecffbe8ad373" providerId="AD" clId="Web-{A365C09F-5520-44F1-96A2-2FDD42A452C6}" dt="2022-04-11T14:04:18.068" v="262" actId="1076"/>
          <ac:picMkLst>
            <pc:docMk/>
            <pc:sldMk cId="1970776390" sldId="299"/>
            <ac:picMk id="12" creationId="{430DA27C-186B-E440-83FA-769CAED70A25}"/>
          </ac:picMkLst>
        </pc:picChg>
      </pc:sldChg>
      <pc:sldChg chg="add del replId">
        <pc:chgData name="Zeng Hanyu" userId="S::e0703590@u.nus.edu::dad2feca-97bb-4415-811f-ecffbe8ad373" providerId="AD" clId="Web-{A365C09F-5520-44F1-96A2-2FDD42A452C6}" dt="2022-04-11T14:00:11.751" v="206"/>
        <pc:sldMkLst>
          <pc:docMk/>
          <pc:sldMk cId="1742252864" sldId="300"/>
        </pc:sldMkLst>
      </pc:sldChg>
    </pc:docChg>
  </pc:docChgLst>
  <pc:docChgLst>
    <pc:chgData name="Sarah Elita Shi Yuan Wong" userId="S::e0703539@u.nus.edu::0087a09f-7568-4ba9-a896-2386d83cf2f7" providerId="AD" clId="Web-{F2EAE89F-7048-4616-98BA-C51596F49D96}"/>
    <pc:docChg chg="addSld delSld modSld">
      <pc:chgData name="Sarah Elita Shi Yuan Wong" userId="S::e0703539@u.nus.edu::0087a09f-7568-4ba9-a896-2386d83cf2f7" providerId="AD" clId="Web-{F2EAE89F-7048-4616-98BA-C51596F49D96}" dt="2022-04-09T16:05:57.385" v="204" actId="20577"/>
      <pc:docMkLst>
        <pc:docMk/>
      </pc:docMkLst>
      <pc:sldChg chg="modSp del">
        <pc:chgData name="Sarah Elita Shi Yuan Wong" userId="S::e0703539@u.nus.edu::0087a09f-7568-4ba9-a896-2386d83cf2f7" providerId="AD" clId="Web-{F2EAE89F-7048-4616-98BA-C51596F49D96}" dt="2022-04-09T15:51:39.368" v="141"/>
        <pc:sldMkLst>
          <pc:docMk/>
          <pc:sldMk cId="2019068262" sldId="275"/>
        </pc:sldMkLst>
        <pc:spChg chg="mod">
          <ac:chgData name="Sarah Elita Shi Yuan Wong" userId="S::e0703539@u.nus.edu::0087a09f-7568-4ba9-a896-2386d83cf2f7" providerId="AD" clId="Web-{F2EAE89F-7048-4616-98BA-C51596F49D96}" dt="2022-04-09T15:49:13.319" v="118" actId="20577"/>
          <ac:spMkLst>
            <pc:docMk/>
            <pc:sldMk cId="2019068262" sldId="275"/>
            <ac:spMk id="3" creationId="{4AF2453D-6CEC-46FC-85D1-599857A15E31}"/>
          </ac:spMkLst>
        </pc:spChg>
      </pc:sldChg>
      <pc:sldChg chg="addSp delSp modSp add replId">
        <pc:chgData name="Sarah Elita Shi Yuan Wong" userId="S::e0703539@u.nus.edu::0087a09f-7568-4ba9-a896-2386d83cf2f7" providerId="AD" clId="Web-{F2EAE89F-7048-4616-98BA-C51596F49D96}" dt="2022-04-09T16:05:57.385" v="204" actId="20577"/>
        <pc:sldMkLst>
          <pc:docMk/>
          <pc:sldMk cId="2130345325" sldId="291"/>
        </pc:sldMkLst>
        <pc:spChg chg="mod">
          <ac:chgData name="Sarah Elita Shi Yuan Wong" userId="S::e0703539@u.nus.edu::0087a09f-7568-4ba9-a896-2386d83cf2f7" providerId="AD" clId="Web-{F2EAE89F-7048-4616-98BA-C51596F49D96}" dt="2022-04-09T15:50:24.789" v="127" actId="20577"/>
          <ac:spMkLst>
            <pc:docMk/>
            <pc:sldMk cId="2130345325" sldId="291"/>
            <ac:spMk id="2" creationId="{90683480-3F10-4AAD-96C7-5F28A0BE7027}"/>
          </ac:spMkLst>
        </pc:spChg>
        <pc:spChg chg="del">
          <ac:chgData name="Sarah Elita Shi Yuan Wong" userId="S::e0703539@u.nus.edu::0087a09f-7568-4ba9-a896-2386d83cf2f7" providerId="AD" clId="Web-{F2EAE89F-7048-4616-98BA-C51596F49D96}" dt="2022-04-09T15:51:02.399" v="131"/>
          <ac:spMkLst>
            <pc:docMk/>
            <pc:sldMk cId="2130345325" sldId="291"/>
            <ac:spMk id="3" creationId="{310D5076-812F-4E62-1CD1-1B2E6E0A6CC2}"/>
          </ac:spMkLst>
        </pc:spChg>
        <pc:spChg chg="del">
          <ac:chgData name="Sarah Elita Shi Yuan Wong" userId="S::e0703539@u.nus.edu::0087a09f-7568-4ba9-a896-2386d83cf2f7" providerId="AD" clId="Web-{F2EAE89F-7048-4616-98BA-C51596F49D96}" dt="2022-04-09T15:51:02.399" v="129"/>
          <ac:spMkLst>
            <pc:docMk/>
            <pc:sldMk cId="2130345325" sldId="291"/>
            <ac:spMk id="5" creationId="{A0B3769B-BBC9-F853-DE8D-175E0791A020}"/>
          </ac:spMkLst>
        </pc:spChg>
        <pc:spChg chg="del">
          <ac:chgData name="Sarah Elita Shi Yuan Wong" userId="S::e0703539@u.nus.edu::0087a09f-7568-4ba9-a896-2386d83cf2f7" providerId="AD" clId="Web-{F2EAE89F-7048-4616-98BA-C51596F49D96}" dt="2022-04-09T15:51:02.399" v="132"/>
          <ac:spMkLst>
            <pc:docMk/>
            <pc:sldMk cId="2130345325" sldId="291"/>
            <ac:spMk id="6" creationId="{3A56D893-6D9C-D7EF-113E-BE03BE1CAD49}"/>
          </ac:spMkLst>
        </pc:spChg>
        <pc:spChg chg="add mod">
          <ac:chgData name="Sarah Elita Shi Yuan Wong" userId="S::e0703539@u.nus.edu::0087a09f-7568-4ba9-a896-2386d83cf2f7" providerId="AD" clId="Web-{F2EAE89F-7048-4616-98BA-C51596F49D96}" dt="2022-04-09T16:05:57.385" v="204" actId="20577"/>
          <ac:spMkLst>
            <pc:docMk/>
            <pc:sldMk cId="2130345325" sldId="291"/>
            <ac:spMk id="7" creationId="{5DACC3BB-04CE-3B87-E80F-CA84C9BCED65}"/>
          </ac:spMkLst>
        </pc:spChg>
        <pc:spChg chg="del">
          <ac:chgData name="Sarah Elita Shi Yuan Wong" userId="S::e0703539@u.nus.edu::0087a09f-7568-4ba9-a896-2386d83cf2f7" providerId="AD" clId="Web-{F2EAE89F-7048-4616-98BA-C51596F49D96}" dt="2022-04-09T15:51:02.399" v="128"/>
          <ac:spMkLst>
            <pc:docMk/>
            <pc:sldMk cId="2130345325" sldId="291"/>
            <ac:spMk id="8" creationId="{87D6DE97-13D0-63A6-9E45-5333A9262803}"/>
          </ac:spMkLst>
        </pc:spChg>
        <pc:picChg chg="del">
          <ac:chgData name="Sarah Elita Shi Yuan Wong" userId="S::e0703539@u.nus.edu::0087a09f-7568-4ba9-a896-2386d83cf2f7" providerId="AD" clId="Web-{F2EAE89F-7048-4616-98BA-C51596F49D96}" dt="2022-04-09T15:51:02.399" v="130"/>
          <ac:picMkLst>
            <pc:docMk/>
            <pc:sldMk cId="2130345325" sldId="291"/>
            <ac:picMk id="4" creationId="{7E828517-AD74-21DE-CE68-93518E888FEA}"/>
          </ac:picMkLst>
        </pc:picChg>
      </pc:sldChg>
      <pc:sldChg chg="add del replId">
        <pc:chgData name="Sarah Elita Shi Yuan Wong" userId="S::e0703539@u.nus.edu::0087a09f-7568-4ba9-a896-2386d83cf2f7" providerId="AD" clId="Web-{F2EAE89F-7048-4616-98BA-C51596F49D96}" dt="2022-04-09T15:49:40.413" v="120"/>
        <pc:sldMkLst>
          <pc:docMk/>
          <pc:sldMk cId="2222780071" sldId="291"/>
        </pc:sldMkLst>
      </pc:sldChg>
    </pc:docChg>
  </pc:docChgLst>
  <pc:docChgLst>
    <pc:chgData name="Liu Ding" userId="S::e0703461@u.nus.edu::20dd8366-b07c-4f2b-a577-ca4c2565fc1f" providerId="AD" clId="Web-{D2E35095-757D-4365-AC9D-36DB02A48EA2}"/>
    <pc:docChg chg="addSld delSld modSld">
      <pc:chgData name="Liu Ding" userId="S::e0703461@u.nus.edu::20dd8366-b07c-4f2b-a577-ca4c2565fc1f" providerId="AD" clId="Web-{D2E35095-757D-4365-AC9D-36DB02A48EA2}" dt="2022-04-11T14:17:40.592" v="79"/>
      <pc:docMkLst>
        <pc:docMk/>
      </pc:docMkLst>
      <pc:sldChg chg="addSp delSp modSp">
        <pc:chgData name="Liu Ding" userId="S::e0703461@u.nus.edu::20dd8366-b07c-4f2b-a577-ca4c2565fc1f" providerId="AD" clId="Web-{D2E35095-757D-4365-AC9D-36DB02A48EA2}" dt="2022-04-11T14:16:48.731" v="78" actId="1076"/>
        <pc:sldMkLst>
          <pc:docMk/>
          <pc:sldMk cId="3905477523" sldId="294"/>
        </pc:sldMkLst>
        <pc:spChg chg="add del mod">
          <ac:chgData name="Liu Ding" userId="S::e0703461@u.nus.edu::20dd8366-b07c-4f2b-a577-ca4c2565fc1f" providerId="AD" clId="Web-{D2E35095-757D-4365-AC9D-36DB02A48EA2}" dt="2022-04-11T14:14:06.524" v="50"/>
          <ac:spMkLst>
            <pc:docMk/>
            <pc:sldMk cId="3905477523" sldId="294"/>
            <ac:spMk id="8" creationId="{842D5404-9856-504D-963B-64A5F9778E36}"/>
          </ac:spMkLst>
        </pc:spChg>
        <pc:spChg chg="mod">
          <ac:chgData name="Liu Ding" userId="S::e0703461@u.nus.edu::20dd8366-b07c-4f2b-a577-ca4c2565fc1f" providerId="AD" clId="Web-{D2E35095-757D-4365-AC9D-36DB02A48EA2}" dt="2022-04-11T14:10:51.176" v="22" actId="1076"/>
          <ac:spMkLst>
            <pc:docMk/>
            <pc:sldMk cId="3905477523" sldId="294"/>
            <ac:spMk id="16" creationId="{2FB51679-3AF3-3716-B5F8-336C93DEFE92}"/>
          </ac:spMkLst>
        </pc:spChg>
        <pc:spChg chg="mod">
          <ac:chgData name="Liu Ding" userId="S::e0703461@u.nus.edu::20dd8366-b07c-4f2b-a577-ca4c2565fc1f" providerId="AD" clId="Web-{D2E35095-757D-4365-AC9D-36DB02A48EA2}" dt="2022-04-11T14:11:03.755" v="33" actId="20577"/>
          <ac:spMkLst>
            <pc:docMk/>
            <pc:sldMk cId="3905477523" sldId="294"/>
            <ac:spMk id="18" creationId="{EA7FECC5-1FCE-160D-8F36-0A095EC2392A}"/>
          </ac:spMkLst>
        </pc:spChg>
        <pc:spChg chg="mod">
          <ac:chgData name="Liu Ding" userId="S::e0703461@u.nus.edu::20dd8366-b07c-4f2b-a577-ca4c2565fc1f" providerId="AD" clId="Web-{D2E35095-757D-4365-AC9D-36DB02A48EA2}" dt="2022-04-11T14:11:15.630" v="46" actId="20577"/>
          <ac:spMkLst>
            <pc:docMk/>
            <pc:sldMk cId="3905477523" sldId="294"/>
            <ac:spMk id="20" creationId="{D9929697-4CCC-24E1-222B-39511EF36797}"/>
          </ac:spMkLst>
        </pc:spChg>
        <pc:spChg chg="ord">
          <ac:chgData name="Liu Ding" userId="S::e0703461@u.nus.edu::20dd8366-b07c-4f2b-a577-ca4c2565fc1f" providerId="AD" clId="Web-{D2E35095-757D-4365-AC9D-36DB02A48EA2}" dt="2022-04-11T14:16:35.512" v="76"/>
          <ac:spMkLst>
            <pc:docMk/>
            <pc:sldMk cId="3905477523" sldId="294"/>
            <ac:spMk id="44" creationId="{907EF6B7-1338-4443-8C46-6A318D952DFD}"/>
          </ac:spMkLst>
        </pc:spChg>
        <pc:picChg chg="add del mod">
          <ac:chgData name="Liu Ding" userId="S::e0703461@u.nus.edu::20dd8366-b07c-4f2b-a577-ca4c2565fc1f" providerId="AD" clId="Web-{D2E35095-757D-4365-AC9D-36DB02A48EA2}" dt="2022-04-11T14:09:47.831" v="14"/>
          <ac:picMkLst>
            <pc:docMk/>
            <pc:sldMk cId="3905477523" sldId="294"/>
            <ac:picMk id="4" creationId="{B34F3A67-A6D4-D79A-126A-8EA6E5EABE23}"/>
          </ac:picMkLst>
        </pc:picChg>
        <pc:picChg chg="add del">
          <ac:chgData name="Liu Ding" userId="S::e0703461@u.nus.edu::20dd8366-b07c-4f2b-a577-ca4c2565fc1f" providerId="AD" clId="Web-{D2E35095-757D-4365-AC9D-36DB02A48EA2}" dt="2022-04-11T14:09:55.925" v="17"/>
          <ac:picMkLst>
            <pc:docMk/>
            <pc:sldMk cId="3905477523" sldId="294"/>
            <ac:picMk id="5" creationId="{F96C9F85-95CA-745C-D72C-C0358C32CEAA}"/>
          </ac:picMkLst>
        </pc:picChg>
        <pc:picChg chg="add mod ord">
          <ac:chgData name="Liu Ding" userId="S::e0703461@u.nus.edu::20dd8366-b07c-4f2b-a577-ca4c2565fc1f" providerId="AD" clId="Web-{D2E35095-757D-4365-AC9D-36DB02A48EA2}" dt="2022-04-11T14:16:22.902" v="73" actId="1076"/>
          <ac:picMkLst>
            <pc:docMk/>
            <pc:sldMk cId="3905477523" sldId="294"/>
            <ac:picMk id="7" creationId="{855B3EC9-DD75-20F8-783B-73ADE1094530}"/>
          </ac:picMkLst>
        </pc:picChg>
        <pc:picChg chg="add mod ord">
          <ac:chgData name="Liu Ding" userId="S::e0703461@u.nus.edu::20dd8366-b07c-4f2b-a577-ca4c2565fc1f" providerId="AD" clId="Web-{D2E35095-757D-4365-AC9D-36DB02A48EA2}" dt="2022-04-11T14:16:48.731" v="78" actId="1076"/>
          <ac:picMkLst>
            <pc:docMk/>
            <pc:sldMk cId="3905477523" sldId="294"/>
            <ac:picMk id="10" creationId="{540DDEB3-856D-421C-3D0D-047B0A23D12F}"/>
          </ac:picMkLst>
        </pc:picChg>
        <pc:picChg chg="del">
          <ac:chgData name="Liu Ding" userId="S::e0703461@u.nus.edu::20dd8366-b07c-4f2b-a577-ca4c2565fc1f" providerId="AD" clId="Web-{D2E35095-757D-4365-AC9D-36DB02A48EA2}" dt="2022-04-11T14:09:56.613" v="18"/>
          <ac:picMkLst>
            <pc:docMk/>
            <pc:sldMk cId="3905477523" sldId="294"/>
            <ac:picMk id="14" creationId="{8C5345FC-88CB-1D49-9FF8-5C800C6F1C15}"/>
          </ac:picMkLst>
        </pc:picChg>
      </pc:sldChg>
      <pc:sldChg chg="add del replId">
        <pc:chgData name="Liu Ding" userId="S::e0703461@u.nus.edu::20dd8366-b07c-4f2b-a577-ca4c2565fc1f" providerId="AD" clId="Web-{D2E35095-757D-4365-AC9D-36DB02A48EA2}" dt="2022-04-11T14:17:40.592" v="79"/>
        <pc:sldMkLst>
          <pc:docMk/>
          <pc:sldMk cId="2202884464" sldId="300"/>
        </pc:sldMkLst>
      </pc:sldChg>
    </pc:docChg>
  </pc:docChgLst>
  <pc:docChgLst>
    <pc:chgData name="Liu Ding" userId="S::e0703461@u.nus.edu::20dd8366-b07c-4f2b-a577-ca4c2565fc1f" providerId="AD" clId="Web-{94F53089-0EFB-40E6-B116-E1118D2831C9}"/>
    <pc:docChg chg="modSld">
      <pc:chgData name="Liu Ding" userId="S::e0703461@u.nus.edu::20dd8366-b07c-4f2b-a577-ca4c2565fc1f" providerId="AD" clId="Web-{94F53089-0EFB-40E6-B116-E1118D2831C9}" dt="2022-04-09T14:58:58.542" v="200" actId="20577"/>
      <pc:docMkLst>
        <pc:docMk/>
      </pc:docMkLst>
      <pc:sldChg chg="modSp">
        <pc:chgData name="Liu Ding" userId="S::e0703461@u.nus.edu::20dd8366-b07c-4f2b-a577-ca4c2565fc1f" providerId="AD" clId="Web-{94F53089-0EFB-40E6-B116-E1118D2831C9}" dt="2022-04-09T14:58:58.542" v="200" actId="20577"/>
        <pc:sldMkLst>
          <pc:docMk/>
          <pc:sldMk cId="2019068262" sldId="275"/>
        </pc:sldMkLst>
        <pc:spChg chg="mod">
          <ac:chgData name="Liu Ding" userId="S::e0703461@u.nus.edu::20dd8366-b07c-4f2b-a577-ca4c2565fc1f" providerId="AD" clId="Web-{94F53089-0EFB-40E6-B116-E1118D2831C9}" dt="2022-04-09T14:58:58.542" v="200" actId="20577"/>
          <ac:spMkLst>
            <pc:docMk/>
            <pc:sldMk cId="2019068262" sldId="275"/>
            <ac:spMk id="3" creationId="{4AF2453D-6CEC-46FC-85D1-599857A15E31}"/>
          </ac:spMkLst>
        </pc:spChg>
      </pc:sldChg>
      <pc:sldChg chg="addSp delSp modSp">
        <pc:chgData name="Liu Ding" userId="S::e0703461@u.nus.edu::20dd8366-b07c-4f2b-a577-ca4c2565fc1f" providerId="AD" clId="Web-{94F53089-0EFB-40E6-B116-E1118D2831C9}" dt="2022-04-09T14:47:25.027" v="156"/>
        <pc:sldMkLst>
          <pc:docMk/>
          <pc:sldMk cId="1095462379" sldId="286"/>
        </pc:sldMkLst>
        <pc:spChg chg="add del mod">
          <ac:chgData name="Liu Ding" userId="S::e0703461@u.nus.edu::20dd8366-b07c-4f2b-a577-ca4c2565fc1f" providerId="AD" clId="Web-{94F53089-0EFB-40E6-B116-E1118D2831C9}" dt="2022-04-09T14:46:05.041" v="80"/>
          <ac:spMkLst>
            <pc:docMk/>
            <pc:sldMk cId="1095462379" sldId="286"/>
            <ac:spMk id="12" creationId="{29A5F114-8562-6AFA-580E-5EB2A328F348}"/>
          </ac:spMkLst>
        </pc:spChg>
        <pc:spChg chg="add del mod">
          <ac:chgData name="Liu Ding" userId="S::e0703461@u.nus.edu::20dd8366-b07c-4f2b-a577-ca4c2565fc1f" providerId="AD" clId="Web-{94F53089-0EFB-40E6-B116-E1118D2831C9}" dt="2022-04-09T14:46:15.025" v="86"/>
          <ac:spMkLst>
            <pc:docMk/>
            <pc:sldMk cId="1095462379" sldId="286"/>
            <ac:spMk id="17" creationId="{CA6FBF77-6519-639A-E2B1-4FD4319F4026}"/>
          </ac:spMkLst>
        </pc:spChg>
        <pc:graphicFrameChg chg="add del mod modGraphic">
          <ac:chgData name="Liu Ding" userId="S::e0703461@u.nus.edu::20dd8366-b07c-4f2b-a577-ca4c2565fc1f" providerId="AD" clId="Web-{94F53089-0EFB-40E6-B116-E1118D2831C9}" dt="2022-04-09T14:47:25.027" v="156"/>
          <ac:graphicFrameMkLst>
            <pc:docMk/>
            <pc:sldMk cId="1095462379" sldId="286"/>
            <ac:graphicFrameMk id="5" creationId="{A909AA48-693B-6093-6DC6-A1B0A3191D00}"/>
          </ac:graphicFrameMkLst>
        </pc:graphicFrameChg>
        <pc:graphicFrameChg chg="add del mod">
          <ac:chgData name="Liu Ding" userId="S::e0703461@u.nus.edu::20dd8366-b07c-4f2b-a577-ca4c2565fc1f" providerId="AD" clId="Web-{94F53089-0EFB-40E6-B116-E1118D2831C9}" dt="2022-04-09T14:46:05.041" v="81"/>
          <ac:graphicFrameMkLst>
            <pc:docMk/>
            <pc:sldMk cId="1095462379" sldId="286"/>
            <ac:graphicFrameMk id="9" creationId="{23FA83E5-53C0-7B41-E7D0-56512D3B56F5}"/>
          </ac:graphicFrameMkLst>
        </pc:graphicFrameChg>
        <pc:graphicFrameChg chg="del mod modGraphic">
          <ac:chgData name="Liu Ding" userId="S::e0703461@u.nus.edu::20dd8366-b07c-4f2b-a577-ca4c2565fc1f" providerId="AD" clId="Web-{94F53089-0EFB-40E6-B116-E1118D2831C9}" dt="2022-04-09T14:42:34.255" v="4"/>
          <ac:graphicFrameMkLst>
            <pc:docMk/>
            <pc:sldMk cId="1095462379" sldId="286"/>
            <ac:graphicFrameMk id="10" creationId="{03593743-D996-1B23-5DFC-875EE88B9459}"/>
          </ac:graphicFrameMkLst>
        </pc:graphicFrameChg>
        <pc:graphicFrameChg chg="add del mod">
          <ac:chgData name="Liu Ding" userId="S::e0703461@u.nus.edu::20dd8366-b07c-4f2b-a577-ca4c2565fc1f" providerId="AD" clId="Web-{94F53089-0EFB-40E6-B116-E1118D2831C9}" dt="2022-04-09T14:46:15.025" v="87"/>
          <ac:graphicFrameMkLst>
            <pc:docMk/>
            <pc:sldMk cId="1095462379" sldId="286"/>
            <ac:graphicFrameMk id="16" creationId="{303F8E40-899E-156A-9AD2-D995B8BCD270}"/>
          </ac:graphicFrameMkLst>
        </pc:graphicFrameChg>
      </pc:sldChg>
      <pc:sldChg chg="addSp delSp modSp">
        <pc:chgData name="Liu Ding" userId="S::e0703461@u.nus.edu::20dd8366-b07c-4f2b-a577-ca4c2565fc1f" providerId="AD" clId="Web-{94F53089-0EFB-40E6-B116-E1118D2831C9}" dt="2022-04-09T14:52:42.659" v="174"/>
        <pc:sldMkLst>
          <pc:docMk/>
          <pc:sldMk cId="407406637" sldId="288"/>
        </pc:sldMkLst>
        <pc:graphicFrameChg chg="add del mod modGraphic">
          <ac:chgData name="Liu Ding" userId="S::e0703461@u.nus.edu::20dd8366-b07c-4f2b-a577-ca4c2565fc1f" providerId="AD" clId="Web-{94F53089-0EFB-40E6-B116-E1118D2831C9}" dt="2022-04-09T14:52:42.659" v="174"/>
          <ac:graphicFrameMkLst>
            <pc:docMk/>
            <pc:sldMk cId="407406637" sldId="288"/>
            <ac:graphicFrameMk id="4" creationId="{61EDC817-D0D8-57EA-38E8-E4AA29058F79}"/>
          </ac:graphicFrameMkLst>
        </pc:graphicFrameChg>
      </pc:sldChg>
    </pc:docChg>
  </pc:docChgLst>
  <pc:docChgLst>
    <pc:chgData name="Sarah Elita Shi Yuan Wong" userId="S::e0703539@u.nus.edu::0087a09f-7568-4ba9-a896-2386d83cf2f7" providerId="AD" clId="Web-{D12D315A-F783-49DA-B2D3-1E3CB3B3F0A9}"/>
    <pc:docChg chg="modSld">
      <pc:chgData name="Sarah Elita Shi Yuan Wong" userId="S::e0703539@u.nus.edu::0087a09f-7568-4ba9-a896-2386d83cf2f7" providerId="AD" clId="Web-{D12D315A-F783-49DA-B2D3-1E3CB3B3F0A9}" dt="2022-04-12T07:29:15.521" v="58" actId="20577"/>
      <pc:docMkLst>
        <pc:docMk/>
      </pc:docMkLst>
      <pc:sldChg chg="addSp delSp modSp">
        <pc:chgData name="Sarah Elita Shi Yuan Wong" userId="S::e0703539@u.nus.edu::0087a09f-7568-4ba9-a896-2386d83cf2f7" providerId="AD" clId="Web-{D12D315A-F783-49DA-B2D3-1E3CB3B3F0A9}" dt="2022-04-12T07:29:15.521" v="58" actId="20577"/>
        <pc:sldMkLst>
          <pc:docMk/>
          <pc:sldMk cId="1966025401" sldId="282"/>
        </pc:sldMkLst>
        <pc:spChg chg="mod">
          <ac:chgData name="Sarah Elita Shi Yuan Wong" userId="S::e0703539@u.nus.edu::0087a09f-7568-4ba9-a896-2386d83cf2f7" providerId="AD" clId="Web-{D12D315A-F783-49DA-B2D3-1E3CB3B3F0A9}" dt="2022-04-12T07:28:46.520" v="42" actId="1076"/>
          <ac:spMkLst>
            <pc:docMk/>
            <pc:sldMk cId="1966025401" sldId="282"/>
            <ac:spMk id="5" creationId="{A0B3769B-BBC9-F853-DE8D-175E0791A020}"/>
          </ac:spMkLst>
        </pc:spChg>
        <pc:spChg chg="add del mod">
          <ac:chgData name="Sarah Elita Shi Yuan Wong" userId="S::e0703539@u.nus.edu::0087a09f-7568-4ba9-a896-2386d83cf2f7" providerId="AD" clId="Web-{D12D315A-F783-49DA-B2D3-1E3CB3B3F0A9}" dt="2022-04-12T07:28:13.785" v="34"/>
          <ac:spMkLst>
            <pc:docMk/>
            <pc:sldMk cId="1966025401" sldId="282"/>
            <ac:spMk id="7" creationId="{1A4036EB-535E-B6A6-D0B9-F8F186234365}"/>
          </ac:spMkLst>
        </pc:spChg>
        <pc:spChg chg="mod">
          <ac:chgData name="Sarah Elita Shi Yuan Wong" userId="S::e0703539@u.nus.edu::0087a09f-7568-4ba9-a896-2386d83cf2f7" providerId="AD" clId="Web-{D12D315A-F783-49DA-B2D3-1E3CB3B3F0A9}" dt="2022-04-12T07:28:37.051" v="39" actId="1076"/>
          <ac:spMkLst>
            <pc:docMk/>
            <pc:sldMk cId="1966025401" sldId="282"/>
            <ac:spMk id="8" creationId="{87D6DE97-13D0-63A6-9E45-5333A9262803}"/>
          </ac:spMkLst>
        </pc:spChg>
        <pc:spChg chg="add mod">
          <ac:chgData name="Sarah Elita Shi Yuan Wong" userId="S::e0703539@u.nus.edu::0087a09f-7568-4ba9-a896-2386d83cf2f7" providerId="AD" clId="Web-{D12D315A-F783-49DA-B2D3-1E3CB3B3F0A9}" dt="2022-04-12T07:29:15.521" v="58" actId="20577"/>
          <ac:spMkLst>
            <pc:docMk/>
            <pc:sldMk cId="1966025401" sldId="282"/>
            <ac:spMk id="13" creationId="{B20B1EA7-2F83-B9E3-8947-235E90D06052}"/>
          </ac:spMkLst>
        </pc:spChg>
        <pc:picChg chg="mod">
          <ac:chgData name="Sarah Elita Shi Yuan Wong" userId="S::e0703539@u.nus.edu::0087a09f-7568-4ba9-a896-2386d83cf2f7" providerId="AD" clId="Web-{D12D315A-F783-49DA-B2D3-1E3CB3B3F0A9}" dt="2022-04-12T07:26:59.017" v="1" actId="14100"/>
          <ac:picMkLst>
            <pc:docMk/>
            <pc:sldMk cId="1966025401" sldId="282"/>
            <ac:picMk id="4" creationId="{7E828517-AD74-21DE-CE68-93518E888FEA}"/>
          </ac:picMkLst>
        </pc:picChg>
        <pc:picChg chg="add mod">
          <ac:chgData name="Sarah Elita Shi Yuan Wong" userId="S::e0703539@u.nus.edu::0087a09f-7568-4ba9-a896-2386d83cf2f7" providerId="AD" clId="Web-{D12D315A-F783-49DA-B2D3-1E3CB3B3F0A9}" dt="2022-04-12T07:28:50.786" v="43" actId="1076"/>
          <ac:picMkLst>
            <pc:docMk/>
            <pc:sldMk cId="1966025401" sldId="282"/>
            <ac:picMk id="9" creationId="{747469B8-F9BA-2790-DB3D-DF41A7C444D9}"/>
          </ac:picMkLst>
        </pc:picChg>
      </pc:sldChg>
    </pc:docChg>
  </pc:docChgLst>
  <pc:docChgLst>
    <pc:chgData name="Mediana" userId="S::e0703490@u.nus.edu::569d7062-fdd7-4a83-bdcd-e3effbc5a119" providerId="AD" clId="Web-{1242D7F7-E25E-4954-8D99-D3B36430CAB7}"/>
    <pc:docChg chg="addSld modSld sldOrd">
      <pc:chgData name="Mediana" userId="S::e0703490@u.nus.edu::569d7062-fdd7-4a83-bdcd-e3effbc5a119" providerId="AD" clId="Web-{1242D7F7-E25E-4954-8D99-D3B36430CAB7}" dt="2021-08-30T11:53:04.931" v="21"/>
      <pc:docMkLst>
        <pc:docMk/>
      </pc:docMkLst>
      <pc:sldChg chg="addSp delSp modSp">
        <pc:chgData name="Mediana" userId="S::e0703490@u.nus.edu::569d7062-fdd7-4a83-bdcd-e3effbc5a119" providerId="AD" clId="Web-{1242D7F7-E25E-4954-8D99-D3B36430CAB7}" dt="2021-08-30T11:51:21.523" v="11" actId="1076"/>
        <pc:sldMkLst>
          <pc:docMk/>
          <pc:sldMk cId="276924574" sldId="266"/>
        </pc:sldMkLst>
        <pc:picChg chg="add del mod">
          <ac:chgData name="Mediana" userId="S::e0703490@u.nus.edu::569d7062-fdd7-4a83-bdcd-e3effbc5a119" providerId="AD" clId="Web-{1242D7F7-E25E-4954-8D99-D3B36430CAB7}" dt="2021-08-30T11:50:59.429" v="5"/>
          <ac:picMkLst>
            <pc:docMk/>
            <pc:sldMk cId="276924574" sldId="266"/>
            <ac:picMk id="3" creationId="{3F838DDB-8D27-4EDB-9E6D-9E301EEA9407}"/>
          </ac:picMkLst>
        </pc:picChg>
        <pc:picChg chg="del">
          <ac:chgData name="Mediana" userId="S::e0703490@u.nus.edu::569d7062-fdd7-4a83-bdcd-e3effbc5a119" providerId="AD" clId="Web-{1242D7F7-E25E-4954-8D99-D3B36430CAB7}" dt="2021-08-30T11:50:48.210" v="3"/>
          <ac:picMkLst>
            <pc:docMk/>
            <pc:sldMk cId="276924574" sldId="266"/>
            <ac:picMk id="4" creationId="{81FB54D0-DCF3-4837-8B97-0E8410622D72}"/>
          </ac:picMkLst>
        </pc:picChg>
        <pc:picChg chg="add mod">
          <ac:chgData name="Mediana" userId="S::e0703490@u.nus.edu::569d7062-fdd7-4a83-bdcd-e3effbc5a119" providerId="AD" clId="Web-{1242D7F7-E25E-4954-8D99-D3B36430CAB7}" dt="2021-08-30T11:51:21.523" v="11" actId="1076"/>
          <ac:picMkLst>
            <pc:docMk/>
            <pc:sldMk cId="276924574" sldId="266"/>
            <ac:picMk id="5" creationId="{A39C7A40-FC55-4C3C-B280-86344E581232}"/>
          </ac:picMkLst>
        </pc:picChg>
      </pc:sldChg>
      <pc:sldChg chg="addSp delSp modSp">
        <pc:chgData name="Mediana" userId="S::e0703490@u.nus.edu::569d7062-fdd7-4a83-bdcd-e3effbc5a119" providerId="AD" clId="Web-{1242D7F7-E25E-4954-8D99-D3B36430CAB7}" dt="2021-08-30T11:50:33.241" v="2" actId="1076"/>
        <pc:sldMkLst>
          <pc:docMk/>
          <pc:sldMk cId="3515796623" sldId="269"/>
        </pc:sldMkLst>
        <pc:picChg chg="del">
          <ac:chgData name="Mediana" userId="S::e0703490@u.nus.edu::569d7062-fdd7-4a83-bdcd-e3effbc5a119" providerId="AD" clId="Web-{1242D7F7-E25E-4954-8D99-D3B36430CAB7}" dt="2021-08-30T11:50:27.819" v="0"/>
          <ac:picMkLst>
            <pc:docMk/>
            <pc:sldMk cId="3515796623" sldId="269"/>
            <ac:picMk id="8" creationId="{D0EE4B6E-ABA3-49C0-B631-BBBE4F376C2F}"/>
          </ac:picMkLst>
        </pc:picChg>
        <pc:picChg chg="add mod">
          <ac:chgData name="Mediana" userId="S::e0703490@u.nus.edu::569d7062-fdd7-4a83-bdcd-e3effbc5a119" providerId="AD" clId="Web-{1242D7F7-E25E-4954-8D99-D3B36430CAB7}" dt="2021-08-30T11:50:33.241" v="2" actId="1076"/>
          <ac:picMkLst>
            <pc:docMk/>
            <pc:sldMk cId="3515796623" sldId="269"/>
            <ac:picMk id="13" creationId="{E7EF5903-09BE-46F1-ADAF-2CC033AA1BEE}"/>
          </ac:picMkLst>
        </pc:picChg>
      </pc:sldChg>
      <pc:sldChg chg="addSp delSp modSp add ord replId">
        <pc:chgData name="Mediana" userId="S::e0703490@u.nus.edu::569d7062-fdd7-4a83-bdcd-e3effbc5a119" providerId="AD" clId="Web-{1242D7F7-E25E-4954-8D99-D3B36430CAB7}" dt="2021-08-30T11:53:04.931" v="21"/>
        <pc:sldMkLst>
          <pc:docMk/>
          <pc:sldMk cId="4075148860" sldId="283"/>
        </pc:sldMkLst>
        <pc:spChg chg="add del mod">
          <ac:chgData name="Mediana" userId="S::e0703490@u.nus.edu::569d7062-fdd7-4a83-bdcd-e3effbc5a119" providerId="AD" clId="Web-{1242D7F7-E25E-4954-8D99-D3B36430CAB7}" dt="2021-08-30T11:53:04.931" v="21"/>
          <ac:spMkLst>
            <pc:docMk/>
            <pc:sldMk cId="4075148860" sldId="283"/>
            <ac:spMk id="3" creationId="{2D121940-E40C-4BB1-BE02-95F17E0D9AA7}"/>
          </ac:spMkLst>
        </pc:spChg>
        <pc:spChg chg="mod">
          <ac:chgData name="Mediana" userId="S::e0703490@u.nus.edu::569d7062-fdd7-4a83-bdcd-e3effbc5a119" providerId="AD" clId="Web-{1242D7F7-E25E-4954-8D99-D3B36430CAB7}" dt="2021-08-30T11:52:55.447" v="18" actId="20577"/>
          <ac:spMkLst>
            <pc:docMk/>
            <pc:sldMk cId="4075148860" sldId="283"/>
            <ac:spMk id="4" creationId="{72D58053-F200-4E1A-8CC6-65F51B314C0E}"/>
          </ac:spMkLst>
        </pc:spChg>
        <pc:graphicFrameChg chg="del">
          <ac:chgData name="Mediana" userId="S::e0703490@u.nus.edu::569d7062-fdd7-4a83-bdcd-e3effbc5a119" providerId="AD" clId="Web-{1242D7F7-E25E-4954-8D99-D3B36430CAB7}" dt="2021-08-30T11:52:57.103" v="19"/>
          <ac:graphicFrameMkLst>
            <pc:docMk/>
            <pc:sldMk cId="4075148860" sldId="283"/>
            <ac:graphicFrameMk id="7" creationId="{F2F21A0E-BD3F-4173-967F-91A3E67A1288}"/>
          </ac:graphicFrameMkLst>
        </pc:graphicFrameChg>
        <pc:graphicFrameChg chg="del">
          <ac:chgData name="Mediana" userId="S::e0703490@u.nus.edu::569d7062-fdd7-4a83-bdcd-e3effbc5a119" providerId="AD" clId="Web-{1242D7F7-E25E-4954-8D99-D3B36430CAB7}" dt="2021-08-30T11:53:01.041" v="20"/>
          <ac:graphicFrameMkLst>
            <pc:docMk/>
            <pc:sldMk cId="4075148860" sldId="283"/>
            <ac:graphicFrameMk id="9" creationId="{AEE5E753-F33D-4DFD-83EA-3BDFBDAE5CB5}"/>
          </ac:graphicFrameMkLst>
        </pc:graphicFrameChg>
      </pc:sldChg>
    </pc:docChg>
  </pc:docChgLst>
  <pc:docChgLst>
    <pc:chgData name="Lim Jun Ming" userId="S::e0703555@u.nus.edu::dd5f401c-149f-4546-b71c-83f1e7ca5c68" providerId="AD" clId="Web-{B9F2A7BF-36E4-40F6-BEA6-4451D4AE831B}"/>
    <pc:docChg chg="modSld">
      <pc:chgData name="Lim Jun Ming" userId="S::e0703555@u.nus.edu::dd5f401c-149f-4546-b71c-83f1e7ca5c68" providerId="AD" clId="Web-{B9F2A7BF-36E4-40F6-BEA6-4451D4AE831B}" dt="2021-08-30T10:01:02.618" v="95"/>
      <pc:docMkLst>
        <pc:docMk/>
      </pc:docMkLst>
      <pc:sldChg chg="modSp">
        <pc:chgData name="Lim Jun Ming" userId="S::e0703555@u.nus.edu::dd5f401c-149f-4546-b71c-83f1e7ca5c68" providerId="AD" clId="Web-{B9F2A7BF-36E4-40F6-BEA6-4451D4AE831B}" dt="2021-08-30T10:01:02.618" v="95"/>
        <pc:sldMkLst>
          <pc:docMk/>
          <pc:sldMk cId="1419611313" sldId="281"/>
        </pc:sldMkLst>
        <pc:graphicFrameChg chg="mod modGraphic">
          <ac:chgData name="Lim Jun Ming" userId="S::e0703555@u.nus.edu::dd5f401c-149f-4546-b71c-83f1e7ca5c68" providerId="AD" clId="Web-{B9F2A7BF-36E4-40F6-BEA6-4451D4AE831B}" dt="2021-08-30T10:01:02.618" v="95"/>
          <ac:graphicFrameMkLst>
            <pc:docMk/>
            <pc:sldMk cId="1419611313" sldId="281"/>
            <ac:graphicFrameMk id="6" creationId="{8D5F2CBF-4351-4426-A8C3-42A14F025D33}"/>
          </ac:graphicFrameMkLst>
        </pc:graphicFrameChg>
      </pc:sldChg>
    </pc:docChg>
  </pc:docChgLst>
  <pc:docChgLst>
    <pc:chgData name="Zeng Hanyu" userId="S::e0703590@u.nus.edu::dad2feca-97bb-4415-811f-ecffbe8ad373" providerId="AD" clId="Web-{3A6F2347-B7F1-430F-9237-5ED9E064EFB5}"/>
    <pc:docChg chg="modSld">
      <pc:chgData name="Zeng Hanyu" userId="S::e0703590@u.nus.edu::dad2feca-97bb-4415-811f-ecffbe8ad373" providerId="AD" clId="Web-{3A6F2347-B7F1-430F-9237-5ED9E064EFB5}" dt="2022-04-12T02:12:10.003" v="3"/>
      <pc:docMkLst>
        <pc:docMk/>
      </pc:docMkLst>
      <pc:sldChg chg="addSp delSp">
        <pc:chgData name="Zeng Hanyu" userId="S::e0703590@u.nus.edu::dad2feca-97bb-4415-811f-ecffbe8ad373" providerId="AD" clId="Web-{3A6F2347-B7F1-430F-9237-5ED9E064EFB5}" dt="2022-04-12T02:12:10.003" v="3"/>
        <pc:sldMkLst>
          <pc:docMk/>
          <pc:sldMk cId="3018133351" sldId="281"/>
        </pc:sldMkLst>
        <pc:spChg chg="add del">
          <ac:chgData name="Zeng Hanyu" userId="S::e0703590@u.nus.edu::dad2feca-97bb-4415-811f-ecffbe8ad373" providerId="AD" clId="Web-{3A6F2347-B7F1-430F-9237-5ED9E064EFB5}" dt="2022-04-12T02:12:02.924" v="1"/>
          <ac:spMkLst>
            <pc:docMk/>
            <pc:sldMk cId="3018133351" sldId="281"/>
            <ac:spMk id="3" creationId="{043B87CA-A978-E9C8-B667-E082D37B8EA7}"/>
          </ac:spMkLst>
        </pc:spChg>
        <pc:spChg chg="add del">
          <ac:chgData name="Zeng Hanyu" userId="S::e0703590@u.nus.edu::dad2feca-97bb-4415-811f-ecffbe8ad373" providerId="AD" clId="Web-{3A6F2347-B7F1-430F-9237-5ED9E064EFB5}" dt="2022-04-12T02:12:10.003" v="3"/>
          <ac:spMkLst>
            <pc:docMk/>
            <pc:sldMk cId="3018133351" sldId="281"/>
            <ac:spMk id="7" creationId="{A092653F-A9E4-3EC4-2EE6-28CA51F15659}"/>
          </ac:spMkLst>
        </pc:spChg>
      </pc:sldChg>
    </pc:docChg>
  </pc:docChgLst>
  <pc:docChgLst>
    <pc:chgData name="Mediana" userId="S::e0703490@u.nus.edu::569d7062-fdd7-4a83-bdcd-e3effbc5a119" providerId="AD" clId="Web-{181844A8-5B75-4669-AA1E-40D26A063B6D}"/>
    <pc:docChg chg="modSld">
      <pc:chgData name="Mediana" userId="S::e0703490@u.nus.edu::569d7062-fdd7-4a83-bdcd-e3effbc5a119" providerId="AD" clId="Web-{181844A8-5B75-4669-AA1E-40D26A063B6D}" dt="2022-04-12T02:25:04.145" v="11" actId="20577"/>
      <pc:docMkLst>
        <pc:docMk/>
      </pc:docMkLst>
      <pc:sldChg chg="modSp">
        <pc:chgData name="Mediana" userId="S::e0703490@u.nus.edu::569d7062-fdd7-4a83-bdcd-e3effbc5a119" providerId="AD" clId="Web-{181844A8-5B75-4669-AA1E-40D26A063B6D}" dt="2022-04-12T02:25:04.145" v="11" actId="20577"/>
        <pc:sldMkLst>
          <pc:docMk/>
          <pc:sldMk cId="638847858" sldId="290"/>
        </pc:sldMkLst>
        <pc:spChg chg="mod">
          <ac:chgData name="Mediana" userId="S::e0703490@u.nus.edu::569d7062-fdd7-4a83-bdcd-e3effbc5a119" providerId="AD" clId="Web-{181844A8-5B75-4669-AA1E-40D26A063B6D}" dt="2022-04-12T02:25:04.145" v="11" actId="20577"/>
          <ac:spMkLst>
            <pc:docMk/>
            <pc:sldMk cId="638847858" sldId="290"/>
            <ac:spMk id="6" creationId="{689B82DD-5863-45E8-8118-973D74D0E8AB}"/>
          </ac:spMkLst>
        </pc:spChg>
      </pc:sldChg>
    </pc:docChg>
  </pc:docChgLst>
  <pc:docChgLst>
    <pc:chgData name="Sarah Elita Shi Yuan Wong" userId="S::e0703539@u.nus.edu::0087a09f-7568-4ba9-a896-2386d83cf2f7" providerId="AD" clId="Web-{7343F323-A46B-4E8C-9760-13F704C4B1BB}"/>
    <pc:docChg chg="modSld">
      <pc:chgData name="Sarah Elita Shi Yuan Wong" userId="S::e0703539@u.nus.edu::0087a09f-7568-4ba9-a896-2386d83cf2f7" providerId="AD" clId="Web-{7343F323-A46B-4E8C-9760-13F704C4B1BB}" dt="2022-04-09T13:14:35.991" v="37" actId="1076"/>
      <pc:docMkLst>
        <pc:docMk/>
      </pc:docMkLst>
      <pc:sldChg chg="addSp delSp modSp">
        <pc:chgData name="Sarah Elita Shi Yuan Wong" userId="S::e0703539@u.nus.edu::0087a09f-7568-4ba9-a896-2386d83cf2f7" providerId="AD" clId="Web-{7343F323-A46B-4E8C-9760-13F704C4B1BB}" dt="2022-04-09T13:14:35.991" v="37" actId="1076"/>
        <pc:sldMkLst>
          <pc:docMk/>
          <pc:sldMk cId="3492471526" sldId="256"/>
        </pc:sldMkLst>
        <pc:spChg chg="del">
          <ac:chgData name="Sarah Elita Shi Yuan Wong" userId="S::e0703539@u.nus.edu::0087a09f-7568-4ba9-a896-2386d83cf2f7" providerId="AD" clId="Web-{7343F323-A46B-4E8C-9760-13F704C4B1BB}" dt="2022-04-09T13:14:30.444" v="33"/>
          <ac:spMkLst>
            <pc:docMk/>
            <pc:sldMk cId="3492471526" sldId="256"/>
            <ac:spMk id="4" creationId="{B69D9AC5-C0BE-44C3-8534-78E873BB7F97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444" v="31"/>
          <ac:spMkLst>
            <pc:docMk/>
            <pc:sldMk cId="3492471526" sldId="256"/>
            <ac:spMk id="5" creationId="{449428B9-7F0B-4F45-BA79-2A749D49104E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444" v="28"/>
          <ac:spMkLst>
            <pc:docMk/>
            <pc:sldMk cId="3492471526" sldId="256"/>
            <ac:spMk id="14" creationId="{87B09468-BCEF-44F7-883A-E2F1E4AE732A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444" v="25"/>
          <ac:spMkLst>
            <pc:docMk/>
            <pc:sldMk cId="3492471526" sldId="256"/>
            <ac:spMk id="16" creationId="{5BCD0FF0-45FC-4BFD-A7AD-99546AA0CE73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444" v="27"/>
          <ac:spMkLst>
            <pc:docMk/>
            <pc:sldMk cId="3492471526" sldId="256"/>
            <ac:spMk id="21" creationId="{5ADC4DFB-C3A8-489E-B700-C209F1ADC52D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444" v="24"/>
          <ac:spMkLst>
            <pc:docMk/>
            <pc:sldMk cId="3492471526" sldId="256"/>
            <ac:spMk id="26" creationId="{90D2EBFD-7B95-4570-A9D4-67F3BB441582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23"/>
          <ac:spMkLst>
            <pc:docMk/>
            <pc:sldMk cId="3492471526" sldId="256"/>
            <ac:spMk id="27" creationId="{81D28833-9777-437B-8035-A1B0C462FC65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22"/>
          <ac:spMkLst>
            <pc:docMk/>
            <pc:sldMk cId="3492471526" sldId="256"/>
            <ac:spMk id="28" creationId="{C19156D2-E895-411A-93C2-D57B0026EE77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18"/>
          <ac:spMkLst>
            <pc:docMk/>
            <pc:sldMk cId="3492471526" sldId="256"/>
            <ac:spMk id="36" creationId="{3F6B5645-F12E-46DD-8E79-575D51761C1F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17"/>
          <ac:spMkLst>
            <pc:docMk/>
            <pc:sldMk cId="3492471526" sldId="256"/>
            <ac:spMk id="37" creationId="{30062AFA-A2F3-4F13-9D78-7DB20CF34C10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38" creationId="{E1B6A028-C4C4-ED63-E579-AA52FCF3BDD7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15"/>
          <ac:spMkLst>
            <pc:docMk/>
            <pc:sldMk cId="3492471526" sldId="256"/>
            <ac:spMk id="40" creationId="{9F22E189-33DD-4972-BFF2-B5EB6BD625E6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13"/>
          <ac:spMkLst>
            <pc:docMk/>
            <pc:sldMk cId="3492471526" sldId="256"/>
            <ac:spMk id="42" creationId="{B6373050-7DF0-4F85-B903-40334EC2822C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10"/>
          <ac:spMkLst>
            <pc:docMk/>
            <pc:sldMk cId="3492471526" sldId="256"/>
            <ac:spMk id="45" creationId="{7812CB05-90CE-40E2-8C8B-06AB47C7614D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9"/>
          <ac:spMkLst>
            <pc:docMk/>
            <pc:sldMk cId="3492471526" sldId="256"/>
            <ac:spMk id="46" creationId="{8A246E70-8996-4E05-A700-42FC026E18C1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444" v="35"/>
          <ac:spMkLst>
            <pc:docMk/>
            <pc:sldMk cId="3492471526" sldId="256"/>
            <ac:spMk id="47" creationId="{82B3412F-2D59-4AFA-BACA-DDAE96A5560E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6"/>
          <ac:spMkLst>
            <pc:docMk/>
            <pc:sldMk cId="3492471526" sldId="256"/>
            <ac:spMk id="48" creationId="{0757C162-8B62-4C20-8C46-203AFD67DEEE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49" creationId="{3FB9992C-D771-88AC-D13A-C05322E671FC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51" creationId="{F781EAD8-734B-7264-9C73-AF9D49B9DF04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8"/>
          <ac:spMkLst>
            <pc:docMk/>
            <pc:sldMk cId="3492471526" sldId="256"/>
            <ac:spMk id="53" creationId="{F1C5B3D0-AA3F-4729-8954-E5913A8D7250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7"/>
          <ac:spMkLst>
            <pc:docMk/>
            <pc:sldMk cId="3492471526" sldId="256"/>
            <ac:spMk id="54" creationId="{36EE8AEF-07E3-4B4E-9EA5-D9E9AC45E6BE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55" creationId="{8C0FA440-970A-2DA3-70DB-412A1DFFB03A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444" v="36"/>
          <ac:spMkLst>
            <pc:docMk/>
            <pc:sldMk cId="3492471526" sldId="256"/>
            <ac:spMk id="56" creationId="{B9E62D4B-05DB-42F1-B428-58F51CEA7381}"/>
          </ac:spMkLst>
        </pc:spChg>
        <pc:spChg chg="del">
          <ac:chgData name="Sarah Elita Shi Yuan Wong" userId="S::e0703539@u.nus.edu::0087a09f-7568-4ba9-a896-2386d83cf2f7" providerId="AD" clId="Web-{7343F323-A46B-4E8C-9760-13F704C4B1BB}" dt="2022-04-09T13:14:30.335" v="5"/>
          <ac:spMkLst>
            <pc:docMk/>
            <pc:sldMk cId="3492471526" sldId="256"/>
            <ac:spMk id="58" creationId="{13998834-68EB-4A62-9371-78DEE0033603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60" creationId="{1529C8FC-59F8-C568-3DA2-7CDA6A13F79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61" creationId="{F5A71B34-3C7B-FE9D-381D-9A74266BD58E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63" creationId="{4C3222B9-1311-20A0-9906-8494913432D8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64" creationId="{0593F50B-4B46-C2D8-300C-3071397DE4F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65" creationId="{7FB7172D-9D84-7C6A-0956-810B4ED5509C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66" creationId="{4719FB6C-8652-55DB-DB26-97B882F16F81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70" creationId="{9BA396F2-C9B4-4DEA-D43F-1EA234810FF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71" creationId="{12B40683-69E2-C506-7B1A-61F97AEF7D53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73" creationId="{21D29542-3EDA-4510-A7F6-2713235FEDF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75" creationId="{F0ECF2A4-6A94-0C1E-F643-4EC791EFE8E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78" creationId="{868A9D50-92D4-18A5-487A-CEE6581D2AE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79" creationId="{1BE6A752-486C-3F3D-96E4-9860F7148205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80" creationId="{25A4D20C-024E-CD37-C761-00D3FCBC890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81" creationId="{7BF27D65-5520-8B1B-CE35-2F0798B50C00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82" creationId="{1F6E6B49-0D9C-85B3-7843-46C65BF7955C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47.053" v="0"/>
          <ac:spMkLst>
            <pc:docMk/>
            <pc:sldMk cId="3492471526" sldId="256"/>
            <ac:spMk id="83" creationId="{B563F941-DEF4-A979-AD99-B8AE0621A152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85" creationId="{E1B6A028-C4C4-ED63-E579-AA52FCF3BDD7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86" creationId="{3FB9992C-D771-88AC-D13A-C05322E671FC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88" creationId="{F781EAD8-734B-7264-9C73-AF9D49B9DF0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90" creationId="{8C0FA440-970A-2DA3-70DB-412A1DFFB03A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93" creationId="{1529C8FC-59F8-C568-3DA2-7CDA6A13F79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94" creationId="{F5A71B34-3C7B-FE9D-381D-9A74266BD58E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96" creationId="{4C3222B9-1311-20A0-9906-8494913432D8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97" creationId="{0593F50B-4B46-C2D8-300C-3071397DE4F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98" creationId="{7FB7172D-9D84-7C6A-0956-810B4ED5509C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99" creationId="{4719FB6C-8652-55DB-DB26-97B882F16F81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03" creationId="{9BA396F2-C9B4-4DEA-D43F-1EA234810FF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04" creationId="{12B40683-69E2-C506-7B1A-61F97AEF7D53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06" creationId="{21D29542-3EDA-4510-A7F6-2713235FEDF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08" creationId="{F0ECF2A4-6A94-0C1E-F643-4EC791EFE8E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11" creationId="{868A9D50-92D4-18A5-487A-CEE6581D2AE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12" creationId="{1BE6A752-486C-3F3D-96E4-9860F7148205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13" creationId="{25A4D20C-024E-CD37-C761-00D3FCBC890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14" creationId="{7BF27D65-5520-8B1B-CE35-2F0798B50C00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15" creationId="{1F6E6B49-0D9C-85B3-7843-46C65BF7955C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3:54.053" v="1"/>
          <ac:spMkLst>
            <pc:docMk/>
            <pc:sldMk cId="3492471526" sldId="256"/>
            <ac:spMk id="116" creationId="{B563F941-DEF4-A979-AD99-B8AE0621A152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18" creationId="{E1B6A028-C4C4-ED63-E579-AA52FCF3BDD7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19" creationId="{3FB9992C-D771-88AC-D13A-C05322E671FC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21" creationId="{F781EAD8-734B-7264-9C73-AF9D49B9DF0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23" creationId="{8C0FA440-970A-2DA3-70DB-412A1DFFB03A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26" creationId="{1529C8FC-59F8-C568-3DA2-7CDA6A13F79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27" creationId="{F5A71B34-3C7B-FE9D-381D-9A74266BD58E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29" creationId="{4C3222B9-1311-20A0-9906-8494913432D8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30" creationId="{0593F50B-4B46-C2D8-300C-3071397DE4F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31" creationId="{7FB7172D-9D84-7C6A-0956-810B4ED5509C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32" creationId="{4719FB6C-8652-55DB-DB26-97B882F16F81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36" creationId="{9BA396F2-C9B4-4DEA-D43F-1EA234810FF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37" creationId="{12B40683-69E2-C506-7B1A-61F97AEF7D53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39" creationId="{21D29542-3EDA-4510-A7F6-2713235FEDF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41" creationId="{F0ECF2A4-6A94-0C1E-F643-4EC791EFE8E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44" creationId="{868A9D50-92D4-18A5-487A-CEE6581D2AE4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45" creationId="{1BE6A752-486C-3F3D-96E4-9860F7148205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46" creationId="{25A4D20C-024E-CD37-C761-00D3FCBC8909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47" creationId="{7BF27D65-5520-8B1B-CE35-2F0798B50C00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48" creationId="{1F6E6B49-0D9C-85B3-7843-46C65BF7955C}"/>
          </ac:spMkLst>
        </pc:spChg>
        <pc:spChg chg="add">
          <ac:chgData name="Sarah Elita Shi Yuan Wong" userId="S::e0703539@u.nus.edu::0087a09f-7568-4ba9-a896-2386d83cf2f7" providerId="AD" clId="Web-{7343F323-A46B-4E8C-9760-13F704C4B1BB}" dt="2022-04-09T13:14:19.303" v="4"/>
          <ac:spMkLst>
            <pc:docMk/>
            <pc:sldMk cId="3492471526" sldId="256"/>
            <ac:spMk id="149" creationId="{B563F941-DEF4-A979-AD99-B8AE0621A152}"/>
          </ac:spMkLst>
        </pc:spChg>
        <pc:grpChg chg="add del">
          <ac:chgData name="Sarah Elita Shi Yuan Wong" userId="S::e0703539@u.nus.edu::0087a09f-7568-4ba9-a896-2386d83cf2f7" providerId="AD" clId="Web-{7343F323-A46B-4E8C-9760-13F704C4B1BB}" dt="2022-04-09T13:14:09.897" v="3"/>
          <ac:grpSpMkLst>
            <pc:docMk/>
            <pc:sldMk cId="3492471526" sldId="256"/>
            <ac:grpSpMk id="35" creationId="{D17A847A-05EA-CD0C-C928-C6AFAD671ADE}"/>
          </ac:grpSpMkLst>
        </pc:grpChg>
        <pc:grpChg chg="add del">
          <ac:chgData name="Sarah Elita Shi Yuan Wong" userId="S::e0703539@u.nus.edu::0087a09f-7568-4ba9-a896-2386d83cf2f7" providerId="AD" clId="Web-{7343F323-A46B-4E8C-9760-13F704C4B1BB}" dt="2022-04-09T13:14:07.397" v="2"/>
          <ac:grpSpMkLst>
            <pc:docMk/>
            <pc:sldMk cId="3492471526" sldId="256"/>
            <ac:grpSpMk id="84" creationId="{D17A847A-05EA-CD0C-C928-C6AFAD671ADE}"/>
          </ac:grpSpMkLst>
        </pc:grpChg>
        <pc:grpChg chg="add mod">
          <ac:chgData name="Sarah Elita Shi Yuan Wong" userId="S::e0703539@u.nus.edu::0087a09f-7568-4ba9-a896-2386d83cf2f7" providerId="AD" clId="Web-{7343F323-A46B-4E8C-9760-13F704C4B1BB}" dt="2022-04-09T13:14:35.991" v="37" actId="1076"/>
          <ac:grpSpMkLst>
            <pc:docMk/>
            <pc:sldMk cId="3492471526" sldId="256"/>
            <ac:grpSpMk id="117" creationId="{D17A847A-05EA-CD0C-C928-C6AFAD671ADE}"/>
          </ac:grpSpMkLst>
        </pc:grpChg>
        <pc:picChg chg="add">
          <ac:chgData name="Sarah Elita Shi Yuan Wong" userId="S::e0703539@u.nus.edu::0087a09f-7568-4ba9-a896-2386d83cf2f7" providerId="AD" clId="Web-{7343F323-A46B-4E8C-9760-13F704C4B1BB}" dt="2022-04-09T13:13:47.053" v="0"/>
          <ac:picMkLst>
            <pc:docMk/>
            <pc:sldMk cId="3492471526" sldId="256"/>
            <ac:picMk id="50" creationId="{30686D2D-DBA5-F62A-DFBB-2E7B18087C2E}"/>
          </ac:picMkLst>
        </pc:picChg>
        <pc:picChg chg="add">
          <ac:chgData name="Sarah Elita Shi Yuan Wong" userId="S::e0703539@u.nus.edu::0087a09f-7568-4ba9-a896-2386d83cf2f7" providerId="AD" clId="Web-{7343F323-A46B-4E8C-9760-13F704C4B1BB}" dt="2022-04-09T13:13:47.053" v="0"/>
          <ac:picMkLst>
            <pc:docMk/>
            <pc:sldMk cId="3492471526" sldId="256"/>
            <ac:picMk id="52" creationId="{744A5AF2-7C66-5CA2-949B-161F19E3BE53}"/>
          </ac:picMkLst>
        </pc:picChg>
        <pc:picChg chg="add">
          <ac:chgData name="Sarah Elita Shi Yuan Wong" userId="S::e0703539@u.nus.edu::0087a09f-7568-4ba9-a896-2386d83cf2f7" providerId="AD" clId="Web-{7343F323-A46B-4E8C-9760-13F704C4B1BB}" dt="2022-04-09T13:13:54.053" v="1"/>
          <ac:picMkLst>
            <pc:docMk/>
            <pc:sldMk cId="3492471526" sldId="256"/>
            <ac:picMk id="87" creationId="{30686D2D-DBA5-F62A-DFBB-2E7B18087C2E}"/>
          </ac:picMkLst>
        </pc:picChg>
        <pc:picChg chg="add">
          <ac:chgData name="Sarah Elita Shi Yuan Wong" userId="S::e0703539@u.nus.edu::0087a09f-7568-4ba9-a896-2386d83cf2f7" providerId="AD" clId="Web-{7343F323-A46B-4E8C-9760-13F704C4B1BB}" dt="2022-04-09T13:13:54.053" v="1"/>
          <ac:picMkLst>
            <pc:docMk/>
            <pc:sldMk cId="3492471526" sldId="256"/>
            <ac:picMk id="89" creationId="{744A5AF2-7C66-5CA2-949B-161F19E3BE53}"/>
          </ac:picMkLst>
        </pc:picChg>
        <pc:picChg chg="add">
          <ac:chgData name="Sarah Elita Shi Yuan Wong" userId="S::e0703539@u.nus.edu::0087a09f-7568-4ba9-a896-2386d83cf2f7" providerId="AD" clId="Web-{7343F323-A46B-4E8C-9760-13F704C4B1BB}" dt="2022-04-09T13:14:19.303" v="4"/>
          <ac:picMkLst>
            <pc:docMk/>
            <pc:sldMk cId="3492471526" sldId="256"/>
            <ac:picMk id="120" creationId="{30686D2D-DBA5-F62A-DFBB-2E7B18087C2E}"/>
          </ac:picMkLst>
        </pc:picChg>
        <pc:picChg chg="add">
          <ac:chgData name="Sarah Elita Shi Yuan Wong" userId="S::e0703539@u.nus.edu::0087a09f-7568-4ba9-a896-2386d83cf2f7" providerId="AD" clId="Web-{7343F323-A46B-4E8C-9760-13F704C4B1BB}" dt="2022-04-09T13:14:19.303" v="4"/>
          <ac:picMkLst>
            <pc:docMk/>
            <pc:sldMk cId="3492471526" sldId="256"/>
            <ac:picMk id="122" creationId="{744A5AF2-7C66-5CA2-949B-161F19E3BE53}"/>
          </ac:picMkLst>
        </pc:picChg>
        <pc:picChg chg="del">
          <ac:chgData name="Sarah Elita Shi Yuan Wong" userId="S::e0703539@u.nus.edu::0087a09f-7568-4ba9-a896-2386d83cf2f7" providerId="AD" clId="Web-{7343F323-A46B-4E8C-9760-13F704C4B1BB}" dt="2022-04-09T13:14:30.444" v="34"/>
          <ac:picMkLst>
            <pc:docMk/>
            <pc:sldMk cId="3492471526" sldId="256"/>
            <ac:picMk id="1032" creationId="{DAA62E28-4CA2-456A-8FE9-35CD3E433242}"/>
          </ac:picMkLst>
        </pc:picChg>
        <pc:picChg chg="del">
          <ac:chgData name="Sarah Elita Shi Yuan Wong" userId="S::e0703539@u.nus.edu::0087a09f-7568-4ba9-a896-2386d83cf2f7" providerId="AD" clId="Web-{7343F323-A46B-4E8C-9760-13F704C4B1BB}" dt="2022-04-09T13:14:30.444" v="32"/>
          <ac:picMkLst>
            <pc:docMk/>
            <pc:sldMk cId="3492471526" sldId="256"/>
            <ac:picMk id="1036" creationId="{11A0F60A-921E-4E04-9F17-E3A5BB9F612E}"/>
          </ac:picMkLst>
        </pc:picChg>
        <pc:cxnChg chg="del">
          <ac:chgData name="Sarah Elita Shi Yuan Wong" userId="S::e0703539@u.nus.edu::0087a09f-7568-4ba9-a896-2386d83cf2f7" providerId="AD" clId="Web-{7343F323-A46B-4E8C-9760-13F704C4B1BB}" dt="2022-04-09T13:14:30.444" v="30"/>
          <ac:cxnSpMkLst>
            <pc:docMk/>
            <pc:sldMk cId="3492471526" sldId="256"/>
            <ac:cxnSpMk id="11" creationId="{47184604-8CE2-4A77-BB91-DA3AF6DFEF1E}"/>
          </ac:cxnSpMkLst>
        </pc:cxnChg>
        <pc:cxnChg chg="del">
          <ac:chgData name="Sarah Elita Shi Yuan Wong" userId="S::e0703539@u.nus.edu::0087a09f-7568-4ba9-a896-2386d83cf2f7" providerId="AD" clId="Web-{7343F323-A46B-4E8C-9760-13F704C4B1BB}" dt="2022-04-09T13:14:30.444" v="29"/>
          <ac:cxnSpMkLst>
            <pc:docMk/>
            <pc:sldMk cId="3492471526" sldId="256"/>
            <ac:cxnSpMk id="13" creationId="{379D782A-494E-4FF0-AB46-44C1C1EDF0EE}"/>
          </ac:cxnSpMkLst>
        </pc:cxnChg>
        <pc:cxnChg chg="del">
          <ac:chgData name="Sarah Elita Shi Yuan Wong" userId="S::e0703539@u.nus.edu::0087a09f-7568-4ba9-a896-2386d83cf2f7" providerId="AD" clId="Web-{7343F323-A46B-4E8C-9760-13F704C4B1BB}" dt="2022-04-09T13:14:30.444" v="26"/>
          <ac:cxnSpMkLst>
            <pc:docMk/>
            <pc:sldMk cId="3492471526" sldId="256"/>
            <ac:cxnSpMk id="22" creationId="{27F0C2B8-23AD-4459-9F9F-A705039B0EC9}"/>
          </ac:cxnSpMkLst>
        </pc:cxnChg>
        <pc:cxnChg chg="del">
          <ac:chgData name="Sarah Elita Shi Yuan Wong" userId="S::e0703539@u.nus.edu::0087a09f-7568-4ba9-a896-2386d83cf2f7" providerId="AD" clId="Web-{7343F323-A46B-4E8C-9760-13F704C4B1BB}" dt="2022-04-09T13:14:30.335" v="21"/>
          <ac:cxnSpMkLst>
            <pc:docMk/>
            <pc:sldMk cId="3492471526" sldId="256"/>
            <ac:cxnSpMk id="29" creationId="{A25281EB-9BDF-4AA3-9761-C185638F2A44}"/>
          </ac:cxnSpMkLst>
        </pc:cxnChg>
        <pc:cxnChg chg="del mod">
          <ac:chgData name="Sarah Elita Shi Yuan Wong" userId="S::e0703539@u.nus.edu::0087a09f-7568-4ba9-a896-2386d83cf2f7" providerId="AD" clId="Web-{7343F323-A46B-4E8C-9760-13F704C4B1BB}" dt="2022-04-09T13:14:30.335" v="20"/>
          <ac:cxnSpMkLst>
            <pc:docMk/>
            <pc:sldMk cId="3492471526" sldId="256"/>
            <ac:cxnSpMk id="30" creationId="{139F179F-47E0-4139-AFFB-A99200E7BCE2}"/>
          </ac:cxnSpMkLst>
        </pc:cxnChg>
        <pc:cxnChg chg="del">
          <ac:chgData name="Sarah Elita Shi Yuan Wong" userId="S::e0703539@u.nus.edu::0087a09f-7568-4ba9-a896-2386d83cf2f7" providerId="AD" clId="Web-{7343F323-A46B-4E8C-9760-13F704C4B1BB}" dt="2022-04-09T13:14:30.335" v="19"/>
          <ac:cxnSpMkLst>
            <pc:docMk/>
            <pc:sldMk cId="3492471526" sldId="256"/>
            <ac:cxnSpMk id="32" creationId="{BA4B148F-8103-44A0-BA28-6E6FAF3CECA9}"/>
          </ac:cxnSpMkLst>
        </pc:cxnChg>
        <pc:cxnChg chg="del">
          <ac:chgData name="Sarah Elita Shi Yuan Wong" userId="S::e0703539@u.nus.edu::0087a09f-7568-4ba9-a896-2386d83cf2f7" providerId="AD" clId="Web-{7343F323-A46B-4E8C-9760-13F704C4B1BB}" dt="2022-04-09T13:14:30.335" v="16"/>
          <ac:cxnSpMkLst>
            <pc:docMk/>
            <pc:sldMk cId="3492471526" sldId="256"/>
            <ac:cxnSpMk id="39" creationId="{70E42C1E-8FFA-4CDB-BF44-02BC2581879B}"/>
          </ac:cxnSpMkLst>
        </pc:cxnChg>
        <pc:cxnChg chg="del">
          <ac:chgData name="Sarah Elita Shi Yuan Wong" userId="S::e0703539@u.nus.edu::0087a09f-7568-4ba9-a896-2386d83cf2f7" providerId="AD" clId="Web-{7343F323-A46B-4E8C-9760-13F704C4B1BB}" dt="2022-04-09T13:14:30.335" v="14"/>
          <ac:cxnSpMkLst>
            <pc:docMk/>
            <pc:sldMk cId="3492471526" sldId="256"/>
            <ac:cxnSpMk id="41" creationId="{1D486DBE-52D7-4006-B69D-347C34EBAA0D}"/>
          </ac:cxnSpMkLst>
        </pc:cxnChg>
        <pc:cxnChg chg="del">
          <ac:chgData name="Sarah Elita Shi Yuan Wong" userId="S::e0703539@u.nus.edu::0087a09f-7568-4ba9-a896-2386d83cf2f7" providerId="AD" clId="Web-{7343F323-A46B-4E8C-9760-13F704C4B1BB}" dt="2022-04-09T13:14:30.335" v="12"/>
          <ac:cxnSpMkLst>
            <pc:docMk/>
            <pc:sldMk cId="3492471526" sldId="256"/>
            <ac:cxnSpMk id="43" creationId="{5E498096-BA31-48E0-83A0-DAABC38CB028}"/>
          </ac:cxnSpMkLst>
        </pc:cxnChg>
        <pc:cxnChg chg="del">
          <ac:chgData name="Sarah Elita Shi Yuan Wong" userId="S::e0703539@u.nus.edu::0087a09f-7568-4ba9-a896-2386d83cf2f7" providerId="AD" clId="Web-{7343F323-A46B-4E8C-9760-13F704C4B1BB}" dt="2022-04-09T13:14:30.335" v="11"/>
          <ac:cxnSpMkLst>
            <pc:docMk/>
            <pc:sldMk cId="3492471526" sldId="256"/>
            <ac:cxnSpMk id="44" creationId="{131E8185-B28B-4A6B-88E8-66CD57B3A737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47.053" v="0"/>
          <ac:cxnSpMkLst>
            <pc:docMk/>
            <pc:sldMk cId="3492471526" sldId="256"/>
            <ac:cxnSpMk id="57" creationId="{527DD5D6-FAF2-81F4-196A-18747B9183FF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47.053" v="0"/>
          <ac:cxnSpMkLst>
            <pc:docMk/>
            <pc:sldMk cId="3492471526" sldId="256"/>
            <ac:cxnSpMk id="59" creationId="{CA6CEF43-9839-BCDF-10F6-904292AC401B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47.053" v="0"/>
          <ac:cxnSpMkLst>
            <pc:docMk/>
            <pc:sldMk cId="3492471526" sldId="256"/>
            <ac:cxnSpMk id="62" creationId="{7723DB36-CF5F-9C88-02E3-8676BF6CCDA6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47.053" v="0"/>
          <ac:cxnSpMkLst>
            <pc:docMk/>
            <pc:sldMk cId="3492471526" sldId="256"/>
            <ac:cxnSpMk id="67" creationId="{7C3DC142-B447-7134-DF47-6392014C50A7}"/>
          </ac:cxnSpMkLst>
        </pc:cxnChg>
        <pc:cxnChg chg="add mod">
          <ac:chgData name="Sarah Elita Shi Yuan Wong" userId="S::e0703539@u.nus.edu::0087a09f-7568-4ba9-a896-2386d83cf2f7" providerId="AD" clId="Web-{7343F323-A46B-4E8C-9760-13F704C4B1BB}" dt="2022-04-09T13:14:09.897" v="3"/>
          <ac:cxnSpMkLst>
            <pc:docMk/>
            <pc:sldMk cId="3492471526" sldId="256"/>
            <ac:cxnSpMk id="68" creationId="{FA3A3121-E42A-B07C-AA24-1B2290E6630B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47.053" v="0"/>
          <ac:cxnSpMkLst>
            <pc:docMk/>
            <pc:sldMk cId="3492471526" sldId="256"/>
            <ac:cxnSpMk id="69" creationId="{5BF07459-7DA7-C674-B2DE-3B97A3A8D7E1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47.053" v="0"/>
          <ac:cxnSpMkLst>
            <pc:docMk/>
            <pc:sldMk cId="3492471526" sldId="256"/>
            <ac:cxnSpMk id="72" creationId="{A3A73022-ADBD-13C9-7B6D-095AC473181B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47.053" v="0"/>
          <ac:cxnSpMkLst>
            <pc:docMk/>
            <pc:sldMk cId="3492471526" sldId="256"/>
            <ac:cxnSpMk id="74" creationId="{0581A346-24B3-7808-7B7D-67D9DA5461A9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47.053" v="0"/>
          <ac:cxnSpMkLst>
            <pc:docMk/>
            <pc:sldMk cId="3492471526" sldId="256"/>
            <ac:cxnSpMk id="76" creationId="{E7BF35B2-4ADC-7BF2-B483-137F360DB9CA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47.053" v="0"/>
          <ac:cxnSpMkLst>
            <pc:docMk/>
            <pc:sldMk cId="3492471526" sldId="256"/>
            <ac:cxnSpMk id="77" creationId="{675F7ADA-100B-1B42-935D-BA0E35F6D8C7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54.053" v="1"/>
          <ac:cxnSpMkLst>
            <pc:docMk/>
            <pc:sldMk cId="3492471526" sldId="256"/>
            <ac:cxnSpMk id="91" creationId="{527DD5D6-FAF2-81F4-196A-18747B9183FF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54.053" v="1"/>
          <ac:cxnSpMkLst>
            <pc:docMk/>
            <pc:sldMk cId="3492471526" sldId="256"/>
            <ac:cxnSpMk id="92" creationId="{CA6CEF43-9839-BCDF-10F6-904292AC401B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54.053" v="1"/>
          <ac:cxnSpMkLst>
            <pc:docMk/>
            <pc:sldMk cId="3492471526" sldId="256"/>
            <ac:cxnSpMk id="95" creationId="{7723DB36-CF5F-9C88-02E3-8676BF6CCDA6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54.053" v="1"/>
          <ac:cxnSpMkLst>
            <pc:docMk/>
            <pc:sldMk cId="3492471526" sldId="256"/>
            <ac:cxnSpMk id="100" creationId="{7C3DC142-B447-7134-DF47-6392014C50A7}"/>
          </ac:cxnSpMkLst>
        </pc:cxnChg>
        <pc:cxnChg chg="add mod">
          <ac:chgData name="Sarah Elita Shi Yuan Wong" userId="S::e0703539@u.nus.edu::0087a09f-7568-4ba9-a896-2386d83cf2f7" providerId="AD" clId="Web-{7343F323-A46B-4E8C-9760-13F704C4B1BB}" dt="2022-04-09T13:14:07.397" v="2"/>
          <ac:cxnSpMkLst>
            <pc:docMk/>
            <pc:sldMk cId="3492471526" sldId="256"/>
            <ac:cxnSpMk id="101" creationId="{FA3A3121-E42A-B07C-AA24-1B2290E6630B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54.053" v="1"/>
          <ac:cxnSpMkLst>
            <pc:docMk/>
            <pc:sldMk cId="3492471526" sldId="256"/>
            <ac:cxnSpMk id="102" creationId="{5BF07459-7DA7-C674-B2DE-3B97A3A8D7E1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54.053" v="1"/>
          <ac:cxnSpMkLst>
            <pc:docMk/>
            <pc:sldMk cId="3492471526" sldId="256"/>
            <ac:cxnSpMk id="105" creationId="{A3A73022-ADBD-13C9-7B6D-095AC473181B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54.053" v="1"/>
          <ac:cxnSpMkLst>
            <pc:docMk/>
            <pc:sldMk cId="3492471526" sldId="256"/>
            <ac:cxnSpMk id="107" creationId="{0581A346-24B3-7808-7B7D-67D9DA5461A9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54.053" v="1"/>
          <ac:cxnSpMkLst>
            <pc:docMk/>
            <pc:sldMk cId="3492471526" sldId="256"/>
            <ac:cxnSpMk id="109" creationId="{E7BF35B2-4ADC-7BF2-B483-137F360DB9CA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3:54.053" v="1"/>
          <ac:cxnSpMkLst>
            <pc:docMk/>
            <pc:sldMk cId="3492471526" sldId="256"/>
            <ac:cxnSpMk id="110" creationId="{675F7ADA-100B-1B42-935D-BA0E35F6D8C7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4:19.303" v="4"/>
          <ac:cxnSpMkLst>
            <pc:docMk/>
            <pc:sldMk cId="3492471526" sldId="256"/>
            <ac:cxnSpMk id="124" creationId="{527DD5D6-FAF2-81F4-196A-18747B9183FF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4:19.303" v="4"/>
          <ac:cxnSpMkLst>
            <pc:docMk/>
            <pc:sldMk cId="3492471526" sldId="256"/>
            <ac:cxnSpMk id="125" creationId="{CA6CEF43-9839-BCDF-10F6-904292AC401B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4:19.303" v="4"/>
          <ac:cxnSpMkLst>
            <pc:docMk/>
            <pc:sldMk cId="3492471526" sldId="256"/>
            <ac:cxnSpMk id="128" creationId="{7723DB36-CF5F-9C88-02E3-8676BF6CCDA6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4:19.303" v="4"/>
          <ac:cxnSpMkLst>
            <pc:docMk/>
            <pc:sldMk cId="3492471526" sldId="256"/>
            <ac:cxnSpMk id="133" creationId="{7C3DC142-B447-7134-DF47-6392014C50A7}"/>
          </ac:cxnSpMkLst>
        </pc:cxnChg>
        <pc:cxnChg chg="add mod">
          <ac:chgData name="Sarah Elita Shi Yuan Wong" userId="S::e0703539@u.nus.edu::0087a09f-7568-4ba9-a896-2386d83cf2f7" providerId="AD" clId="Web-{7343F323-A46B-4E8C-9760-13F704C4B1BB}" dt="2022-04-09T13:14:30.444" v="24"/>
          <ac:cxnSpMkLst>
            <pc:docMk/>
            <pc:sldMk cId="3492471526" sldId="256"/>
            <ac:cxnSpMk id="134" creationId="{FA3A3121-E42A-B07C-AA24-1B2290E6630B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4:19.303" v="4"/>
          <ac:cxnSpMkLst>
            <pc:docMk/>
            <pc:sldMk cId="3492471526" sldId="256"/>
            <ac:cxnSpMk id="135" creationId="{5BF07459-7DA7-C674-B2DE-3B97A3A8D7E1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4:19.303" v="4"/>
          <ac:cxnSpMkLst>
            <pc:docMk/>
            <pc:sldMk cId="3492471526" sldId="256"/>
            <ac:cxnSpMk id="138" creationId="{A3A73022-ADBD-13C9-7B6D-095AC473181B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4:19.303" v="4"/>
          <ac:cxnSpMkLst>
            <pc:docMk/>
            <pc:sldMk cId="3492471526" sldId="256"/>
            <ac:cxnSpMk id="140" creationId="{0581A346-24B3-7808-7B7D-67D9DA5461A9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4:19.303" v="4"/>
          <ac:cxnSpMkLst>
            <pc:docMk/>
            <pc:sldMk cId="3492471526" sldId="256"/>
            <ac:cxnSpMk id="142" creationId="{E7BF35B2-4ADC-7BF2-B483-137F360DB9CA}"/>
          </ac:cxnSpMkLst>
        </pc:cxnChg>
        <pc:cxnChg chg="add">
          <ac:chgData name="Sarah Elita Shi Yuan Wong" userId="S::e0703539@u.nus.edu::0087a09f-7568-4ba9-a896-2386d83cf2f7" providerId="AD" clId="Web-{7343F323-A46B-4E8C-9760-13F704C4B1BB}" dt="2022-04-09T13:14:19.303" v="4"/>
          <ac:cxnSpMkLst>
            <pc:docMk/>
            <pc:sldMk cId="3492471526" sldId="256"/>
            <ac:cxnSpMk id="143" creationId="{675F7ADA-100B-1B42-935D-BA0E35F6D8C7}"/>
          </ac:cxnSpMkLst>
        </pc:cxnChg>
      </pc:sldChg>
    </pc:docChg>
  </pc:docChgLst>
  <pc:docChgLst>
    <pc:chgData name="Sarah Elita Shi Yuan Wong" userId="S::e0703539@u.nus.edu::0087a09f-7568-4ba9-a896-2386d83cf2f7" providerId="AD" clId="Web-{66615108-B874-4162-89EF-2F742197C7B6}"/>
    <pc:docChg chg="modSld">
      <pc:chgData name="Sarah Elita Shi Yuan Wong" userId="S::e0703539@u.nus.edu::0087a09f-7568-4ba9-a896-2386d83cf2f7" providerId="AD" clId="Web-{66615108-B874-4162-89EF-2F742197C7B6}" dt="2022-04-11T15:17:30.706" v="9" actId="1076"/>
      <pc:docMkLst>
        <pc:docMk/>
      </pc:docMkLst>
      <pc:sldChg chg="addSp delSp modSp">
        <pc:chgData name="Sarah Elita Shi Yuan Wong" userId="S::e0703539@u.nus.edu::0087a09f-7568-4ba9-a896-2386d83cf2f7" providerId="AD" clId="Web-{66615108-B874-4162-89EF-2F742197C7B6}" dt="2022-04-11T15:17:30.706" v="9" actId="1076"/>
        <pc:sldMkLst>
          <pc:docMk/>
          <pc:sldMk cId="718986168" sldId="297"/>
        </pc:sldMkLst>
        <pc:picChg chg="add mod">
          <ac:chgData name="Sarah Elita Shi Yuan Wong" userId="S::e0703539@u.nus.edu::0087a09f-7568-4ba9-a896-2386d83cf2f7" providerId="AD" clId="Web-{66615108-B874-4162-89EF-2F742197C7B6}" dt="2022-04-11T15:17:30.706" v="9" actId="1076"/>
          <ac:picMkLst>
            <pc:docMk/>
            <pc:sldMk cId="718986168" sldId="297"/>
            <ac:picMk id="3" creationId="{4B002529-94DA-B2F8-0095-589A480074DC}"/>
          </ac:picMkLst>
        </pc:picChg>
        <pc:picChg chg="del">
          <ac:chgData name="Sarah Elita Shi Yuan Wong" userId="S::e0703539@u.nus.edu::0087a09f-7568-4ba9-a896-2386d83cf2f7" providerId="AD" clId="Web-{66615108-B874-4162-89EF-2F742197C7B6}" dt="2022-04-11T15:16:24.674" v="0"/>
          <ac:picMkLst>
            <pc:docMk/>
            <pc:sldMk cId="718986168" sldId="297"/>
            <ac:picMk id="9" creationId="{D5E70F1B-B403-53F6-296E-1DDD15089C0E}"/>
          </ac:picMkLst>
        </pc:picChg>
      </pc:sldChg>
    </pc:docChg>
  </pc:docChgLst>
  <pc:docChgLst>
    <pc:chgData name="Zeng Hanyu" userId="S::e0703590@u.nus.edu::dad2feca-97bb-4415-811f-ecffbe8ad373" providerId="AD" clId="Web-{7DF62E4D-3D1F-4A91-A5B8-F616773DF94B}"/>
    <pc:docChg chg="modSld">
      <pc:chgData name="Zeng Hanyu" userId="S::e0703590@u.nus.edu::dad2feca-97bb-4415-811f-ecffbe8ad373" providerId="AD" clId="Web-{7DF62E4D-3D1F-4A91-A5B8-F616773DF94B}" dt="2022-04-12T04:58:52.801" v="307" actId="20577"/>
      <pc:docMkLst>
        <pc:docMk/>
      </pc:docMkLst>
      <pc:sldChg chg="modSp">
        <pc:chgData name="Zeng Hanyu" userId="S::e0703590@u.nus.edu::dad2feca-97bb-4415-811f-ecffbe8ad373" providerId="AD" clId="Web-{7DF62E4D-3D1F-4A91-A5B8-F616773DF94B}" dt="2022-04-12T03:52:00.450" v="9" actId="20577"/>
        <pc:sldMkLst>
          <pc:docMk/>
          <pc:sldMk cId="852374361" sldId="271"/>
        </pc:sldMkLst>
        <pc:spChg chg="mod">
          <ac:chgData name="Zeng Hanyu" userId="S::e0703590@u.nus.edu::dad2feca-97bb-4415-811f-ecffbe8ad373" providerId="AD" clId="Web-{7DF62E4D-3D1F-4A91-A5B8-F616773DF94B}" dt="2022-04-12T03:52:00.450" v="9" actId="20577"/>
          <ac:spMkLst>
            <pc:docMk/>
            <pc:sldMk cId="852374361" sldId="271"/>
            <ac:spMk id="14" creationId="{1C173588-40EF-7B23-651D-F8E80F2557EA}"/>
          </ac:spMkLst>
        </pc:spChg>
      </pc:sldChg>
      <pc:sldChg chg="modSp">
        <pc:chgData name="Zeng Hanyu" userId="S::e0703590@u.nus.edu::dad2feca-97bb-4415-811f-ecffbe8ad373" providerId="AD" clId="Web-{7DF62E4D-3D1F-4A91-A5B8-F616773DF94B}" dt="2022-04-12T04:58:52.801" v="307" actId="20577"/>
        <pc:sldMkLst>
          <pc:docMk/>
          <pc:sldMk cId="3018133351" sldId="281"/>
        </pc:sldMkLst>
        <pc:spChg chg="mod">
          <ac:chgData name="Zeng Hanyu" userId="S::e0703590@u.nus.edu::dad2feca-97bb-4415-811f-ecffbe8ad373" providerId="AD" clId="Web-{7DF62E4D-3D1F-4A91-A5B8-F616773DF94B}" dt="2022-04-12T04:58:52.801" v="307" actId="20577"/>
          <ac:spMkLst>
            <pc:docMk/>
            <pc:sldMk cId="3018133351" sldId="281"/>
            <ac:spMk id="5" creationId="{EA090152-4DFA-E3A3-07BA-B8852CD3BF44}"/>
          </ac:spMkLst>
        </pc:spChg>
        <pc:graphicFrameChg chg="mod">
          <ac:chgData name="Zeng Hanyu" userId="S::e0703590@u.nus.edu::dad2feca-97bb-4415-811f-ecffbe8ad373" providerId="AD" clId="Web-{7DF62E4D-3D1F-4A91-A5B8-F616773DF94B}" dt="2022-04-12T04:58:51.254" v="160" actId="1076"/>
          <ac:graphicFrameMkLst>
            <pc:docMk/>
            <pc:sldMk cId="3018133351" sldId="281"/>
            <ac:graphicFrameMk id="6" creationId="{EDE7348E-E036-E267-9799-37EE55962680}"/>
          </ac:graphicFrameMkLst>
        </pc:graphicFrameChg>
      </pc:sldChg>
      <pc:sldChg chg="modSp">
        <pc:chgData name="Zeng Hanyu" userId="S::e0703590@u.nus.edu::dad2feca-97bb-4415-811f-ecffbe8ad373" providerId="AD" clId="Web-{7DF62E4D-3D1F-4A91-A5B8-F616773DF94B}" dt="2022-04-12T03:40:43.200" v="8" actId="20577"/>
        <pc:sldMkLst>
          <pc:docMk/>
          <pc:sldMk cId="1181844448" sldId="298"/>
        </pc:sldMkLst>
        <pc:spChg chg="mod">
          <ac:chgData name="Zeng Hanyu" userId="S::e0703590@u.nus.edu::dad2feca-97bb-4415-811f-ecffbe8ad373" providerId="AD" clId="Web-{7DF62E4D-3D1F-4A91-A5B8-F616773DF94B}" dt="2022-04-12T03:40:43.200" v="8" actId="20577"/>
          <ac:spMkLst>
            <pc:docMk/>
            <pc:sldMk cId="1181844448" sldId="298"/>
            <ac:spMk id="5" creationId="{EA090152-4DFA-E3A3-07BA-B8852CD3BF44}"/>
          </ac:spMkLst>
        </pc:spChg>
      </pc:sldChg>
      <pc:sldChg chg="modSp">
        <pc:chgData name="Zeng Hanyu" userId="S::e0703590@u.nus.edu::dad2feca-97bb-4415-811f-ecffbe8ad373" providerId="AD" clId="Web-{7DF62E4D-3D1F-4A91-A5B8-F616773DF94B}" dt="2022-04-12T03:27:46.995" v="1" actId="20577"/>
        <pc:sldMkLst>
          <pc:docMk/>
          <pc:sldMk cId="1970776390" sldId="299"/>
        </pc:sldMkLst>
        <pc:spChg chg="mod">
          <ac:chgData name="Zeng Hanyu" userId="S::e0703590@u.nus.edu::dad2feca-97bb-4415-811f-ecffbe8ad373" providerId="AD" clId="Web-{7DF62E4D-3D1F-4A91-A5B8-F616773DF94B}" dt="2022-04-12T03:27:46.995" v="1" actId="20577"/>
          <ac:spMkLst>
            <pc:docMk/>
            <pc:sldMk cId="1970776390" sldId="299"/>
            <ac:spMk id="16" creationId="{73059286-4137-E1CC-3057-9540771B02E8}"/>
          </ac:spMkLst>
        </pc:spChg>
      </pc:sldChg>
    </pc:docChg>
  </pc:docChgLst>
  <pc:docChgLst>
    <pc:chgData name="Zeng Hanyu" userId="S::e0703590@u.nus.edu::dad2feca-97bb-4415-811f-ecffbe8ad373" providerId="AD" clId="Web-{C231D04A-7B9F-4382-A6AE-EA57432B27FA}"/>
    <pc:docChg chg="addSld modSld">
      <pc:chgData name="Zeng Hanyu" userId="S::e0703590@u.nus.edu::dad2feca-97bb-4415-811f-ecffbe8ad373" providerId="AD" clId="Web-{C231D04A-7B9F-4382-A6AE-EA57432B27FA}" dt="2022-04-09T09:26:03.365" v="130" actId="1076"/>
      <pc:docMkLst>
        <pc:docMk/>
      </pc:docMkLst>
      <pc:sldChg chg="modSp">
        <pc:chgData name="Zeng Hanyu" userId="S::e0703590@u.nus.edu::dad2feca-97bb-4415-811f-ecffbe8ad373" providerId="AD" clId="Web-{C231D04A-7B9F-4382-A6AE-EA57432B27FA}" dt="2022-04-09T09:13:56.992" v="0" actId="20577"/>
        <pc:sldMkLst>
          <pc:docMk/>
          <pc:sldMk cId="4196842631" sldId="278"/>
        </pc:sldMkLst>
        <pc:spChg chg="mod">
          <ac:chgData name="Zeng Hanyu" userId="S::e0703590@u.nus.edu::dad2feca-97bb-4415-811f-ecffbe8ad373" providerId="AD" clId="Web-{C231D04A-7B9F-4382-A6AE-EA57432B27FA}" dt="2022-04-09T09:13:56.992" v="0" actId="20577"/>
          <ac:spMkLst>
            <pc:docMk/>
            <pc:sldMk cId="4196842631" sldId="278"/>
            <ac:spMk id="9" creationId="{A4576495-30CC-E8ED-957B-1652D5FDB9D3}"/>
          </ac:spMkLst>
        </pc:spChg>
      </pc:sldChg>
      <pc:sldChg chg="modSp">
        <pc:chgData name="Zeng Hanyu" userId="S::e0703590@u.nus.edu::dad2feca-97bb-4415-811f-ecffbe8ad373" providerId="AD" clId="Web-{C231D04A-7B9F-4382-A6AE-EA57432B27FA}" dt="2022-04-09T09:26:03.365" v="130" actId="1076"/>
        <pc:sldMkLst>
          <pc:docMk/>
          <pc:sldMk cId="468333942" sldId="280"/>
        </pc:sldMkLst>
        <pc:spChg chg="mod">
          <ac:chgData name="Zeng Hanyu" userId="S::e0703590@u.nus.edu::dad2feca-97bb-4415-811f-ecffbe8ad373" providerId="AD" clId="Web-{C231D04A-7B9F-4382-A6AE-EA57432B27FA}" dt="2022-04-09T09:25:21.880" v="97" actId="1076"/>
          <ac:spMkLst>
            <pc:docMk/>
            <pc:sldMk cId="468333942" sldId="280"/>
            <ac:spMk id="7" creationId="{1B961BF1-A2E4-8F1F-9467-E63729A95F2A}"/>
          </ac:spMkLst>
        </pc:spChg>
        <pc:spChg chg="mod">
          <ac:chgData name="Zeng Hanyu" userId="S::e0703590@u.nus.edu::dad2feca-97bb-4415-811f-ecffbe8ad373" providerId="AD" clId="Web-{C231D04A-7B9F-4382-A6AE-EA57432B27FA}" dt="2022-04-09T09:26:03.318" v="123" actId="1076"/>
          <ac:spMkLst>
            <pc:docMk/>
            <pc:sldMk cId="468333942" sldId="280"/>
            <ac:spMk id="10" creationId="{2CDA0116-F086-F0F8-1E97-B97C476C94A4}"/>
          </ac:spMkLst>
        </pc:spChg>
        <pc:spChg chg="mod">
          <ac:chgData name="Zeng Hanyu" userId="S::e0703590@u.nus.edu::dad2feca-97bb-4415-811f-ecffbe8ad373" providerId="AD" clId="Web-{C231D04A-7B9F-4382-A6AE-EA57432B27FA}" dt="2022-04-09T09:26:03.365" v="130" actId="1076"/>
          <ac:spMkLst>
            <pc:docMk/>
            <pc:sldMk cId="468333942" sldId="280"/>
            <ac:spMk id="15" creationId="{8179C82E-22FD-C747-E880-BBA3C0845B4E}"/>
          </ac:spMkLst>
        </pc:spChg>
        <pc:spChg chg="mod">
          <ac:chgData name="Zeng Hanyu" userId="S::e0703590@u.nus.edu::dad2feca-97bb-4415-811f-ecffbe8ad373" providerId="AD" clId="Web-{C231D04A-7B9F-4382-A6AE-EA57432B27FA}" dt="2022-04-09T09:26:03.334" v="125" actId="1076"/>
          <ac:spMkLst>
            <pc:docMk/>
            <pc:sldMk cId="468333942" sldId="280"/>
            <ac:spMk id="18" creationId="{C204FC0C-6C4B-3DAD-CB73-52687FA874B8}"/>
          </ac:spMkLst>
        </pc:spChg>
        <pc:spChg chg="mod">
          <ac:chgData name="Zeng Hanyu" userId="S::e0703590@u.nus.edu::dad2feca-97bb-4415-811f-ecffbe8ad373" providerId="AD" clId="Web-{C231D04A-7B9F-4382-A6AE-EA57432B27FA}" dt="2022-04-09T09:26:03.334" v="126" actId="1076"/>
          <ac:spMkLst>
            <pc:docMk/>
            <pc:sldMk cId="468333942" sldId="280"/>
            <ac:spMk id="19" creationId="{896DAB3F-DB15-456B-702B-A67F9C48C35A}"/>
          </ac:spMkLst>
        </pc:spChg>
        <pc:spChg chg="mod">
          <ac:chgData name="Zeng Hanyu" userId="S::e0703590@u.nus.edu::dad2feca-97bb-4415-811f-ecffbe8ad373" providerId="AD" clId="Web-{C231D04A-7B9F-4382-A6AE-EA57432B27FA}" dt="2022-04-09T09:26:03.350" v="128" actId="1076"/>
          <ac:spMkLst>
            <pc:docMk/>
            <pc:sldMk cId="468333942" sldId="280"/>
            <ac:spMk id="21" creationId="{543378EA-6D51-EE64-B5BC-254DE3EE8BDA}"/>
          </ac:spMkLst>
        </pc:spChg>
        <pc:cxnChg chg="mod">
          <ac:chgData name="Zeng Hanyu" userId="S::e0703590@u.nus.edu::dad2feca-97bb-4415-811f-ecffbe8ad373" providerId="AD" clId="Web-{C231D04A-7B9F-4382-A6AE-EA57432B27FA}" dt="2022-04-09T09:26:03.318" v="124" actId="1076"/>
          <ac:cxnSpMkLst>
            <pc:docMk/>
            <pc:sldMk cId="468333942" sldId="280"/>
            <ac:cxnSpMk id="14" creationId="{ACC9C54F-F6C2-64EC-41FE-0721DBDBC012}"/>
          </ac:cxnSpMkLst>
        </pc:cxnChg>
        <pc:cxnChg chg="mod">
          <ac:chgData name="Zeng Hanyu" userId="S::e0703590@u.nus.edu::dad2feca-97bb-4415-811f-ecffbe8ad373" providerId="AD" clId="Web-{C231D04A-7B9F-4382-A6AE-EA57432B27FA}" dt="2022-04-09T09:26:03.350" v="127" actId="1076"/>
          <ac:cxnSpMkLst>
            <pc:docMk/>
            <pc:sldMk cId="468333942" sldId="280"/>
            <ac:cxnSpMk id="20" creationId="{2525B7DF-AE93-A5FB-AF67-9D427FF99EF8}"/>
          </ac:cxnSpMkLst>
        </pc:cxnChg>
        <pc:cxnChg chg="mod">
          <ac:chgData name="Zeng Hanyu" userId="S::e0703590@u.nus.edu::dad2feca-97bb-4415-811f-ecffbe8ad373" providerId="AD" clId="Web-{C231D04A-7B9F-4382-A6AE-EA57432B27FA}" dt="2022-04-09T09:26:03.350" v="129" actId="1076"/>
          <ac:cxnSpMkLst>
            <pc:docMk/>
            <pc:sldMk cId="468333942" sldId="280"/>
            <ac:cxnSpMk id="22" creationId="{C5548FFC-9BEE-99DD-60F4-2506DCBA3A03}"/>
          </ac:cxnSpMkLst>
        </pc:cxnChg>
      </pc:sldChg>
      <pc:sldChg chg="addSp delSp modSp add replId">
        <pc:chgData name="Zeng Hanyu" userId="S::e0703590@u.nus.edu::dad2feca-97bb-4415-811f-ecffbe8ad373" providerId="AD" clId="Web-{C231D04A-7B9F-4382-A6AE-EA57432B27FA}" dt="2022-04-09T09:25:39.740" v="114" actId="1076"/>
        <pc:sldMkLst>
          <pc:docMk/>
          <pc:sldMk cId="2248144390" sldId="284"/>
        </pc:sldMkLst>
        <pc:spChg chg="mod">
          <ac:chgData name="Zeng Hanyu" userId="S::e0703590@u.nus.edu::dad2feca-97bb-4415-811f-ecffbe8ad373" providerId="AD" clId="Web-{C231D04A-7B9F-4382-A6AE-EA57432B27FA}" dt="2022-04-09T09:21:06.406" v="20" actId="20577"/>
          <ac:spMkLst>
            <pc:docMk/>
            <pc:sldMk cId="2248144390" sldId="284"/>
            <ac:spMk id="2" creationId="{90683480-3F10-4AAD-96C7-5F28A0BE7027}"/>
          </ac:spMkLst>
        </pc:spChg>
        <pc:spChg chg="del">
          <ac:chgData name="Zeng Hanyu" userId="S::e0703590@u.nus.edu::dad2feca-97bb-4415-811f-ecffbe8ad373" providerId="AD" clId="Web-{C231D04A-7B9F-4382-A6AE-EA57432B27FA}" dt="2022-04-09T09:21:14.641" v="25"/>
          <ac:spMkLst>
            <pc:docMk/>
            <pc:sldMk cId="2248144390" sldId="284"/>
            <ac:spMk id="3" creationId="{0649FEFC-0926-4438-7C58-A82420ABBC32}"/>
          </ac:spMkLst>
        </pc:spChg>
        <pc:spChg chg="del">
          <ac:chgData name="Zeng Hanyu" userId="S::e0703590@u.nus.edu::dad2feca-97bb-4415-811f-ecffbe8ad373" providerId="AD" clId="Web-{C231D04A-7B9F-4382-A6AE-EA57432B27FA}" dt="2022-04-09T09:21:16.016" v="26"/>
          <ac:spMkLst>
            <pc:docMk/>
            <pc:sldMk cId="2248144390" sldId="284"/>
            <ac:spMk id="4" creationId="{91FBA1EE-BCB7-7523-5E15-E658F7298D49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88"/>
          <ac:spMkLst>
            <pc:docMk/>
            <pc:sldMk cId="2248144390" sldId="284"/>
            <ac:spMk id="5" creationId="{40B856C1-90E3-7711-3830-514F5266F64B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87"/>
          <ac:spMkLst>
            <pc:docMk/>
            <pc:sldMk cId="2248144390" sldId="284"/>
            <ac:spMk id="6" creationId="{D71E3511-26CF-40FD-C77D-AE6F9DD56CE9}"/>
          </ac:spMkLst>
        </pc:spChg>
        <pc:spChg chg="del">
          <ac:chgData name="Zeng Hanyu" userId="S::e0703590@u.nus.edu::dad2feca-97bb-4415-811f-ecffbe8ad373" providerId="AD" clId="Web-{C231D04A-7B9F-4382-A6AE-EA57432B27FA}" dt="2022-04-09T09:21:09.391" v="22"/>
          <ac:spMkLst>
            <pc:docMk/>
            <pc:sldMk cId="2248144390" sldId="284"/>
            <ac:spMk id="7" creationId="{67887F1A-31FB-62C0-523F-AC8958BC135A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86"/>
          <ac:spMkLst>
            <pc:docMk/>
            <pc:sldMk cId="2248144390" sldId="284"/>
            <ac:spMk id="8" creationId="{580C46A0-AAEF-CDE6-E1D7-22C62D6415B8}"/>
          </ac:spMkLst>
        </pc:spChg>
        <pc:spChg chg="del">
          <ac:chgData name="Zeng Hanyu" userId="S::e0703590@u.nus.edu::dad2feca-97bb-4415-811f-ecffbe8ad373" providerId="AD" clId="Web-{C231D04A-7B9F-4382-A6AE-EA57432B27FA}" dt="2022-04-09T09:21:10.781" v="23"/>
          <ac:spMkLst>
            <pc:docMk/>
            <pc:sldMk cId="2248144390" sldId="284"/>
            <ac:spMk id="9" creationId="{CAB783A4-C334-8B6D-F52E-E2B6938723D1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84"/>
          <ac:spMkLst>
            <pc:docMk/>
            <pc:sldMk cId="2248144390" sldId="284"/>
            <ac:spMk id="12" creationId="{4132A83D-1D1B-3D95-F74D-E9163141873E}"/>
          </ac:spMkLst>
        </pc:spChg>
        <pc:spChg chg="del">
          <ac:chgData name="Zeng Hanyu" userId="S::e0703590@u.nus.edu::dad2feca-97bb-4415-811f-ecffbe8ad373" providerId="AD" clId="Web-{C231D04A-7B9F-4382-A6AE-EA57432B27FA}" dt="2022-04-09T09:21:12.813" v="24"/>
          <ac:spMkLst>
            <pc:docMk/>
            <pc:sldMk cId="2248144390" sldId="284"/>
            <ac:spMk id="14" creationId="{1C173588-40EF-7B23-651D-F8E80F2557EA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81"/>
          <ac:spMkLst>
            <pc:docMk/>
            <pc:sldMk cId="2248144390" sldId="284"/>
            <ac:spMk id="22" creationId="{C382EE9D-E576-560D-64B0-35C95C1981C3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80"/>
          <ac:spMkLst>
            <pc:docMk/>
            <pc:sldMk cId="2248144390" sldId="284"/>
            <ac:spMk id="24" creationId="{B62D5E60-0A50-D705-DABB-AACE9C826B2D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78"/>
          <ac:spMkLst>
            <pc:docMk/>
            <pc:sldMk cId="2248144390" sldId="284"/>
            <ac:spMk id="28" creationId="{FA9B8FAD-EAC5-B6AE-C126-2281E7F8391A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77"/>
          <ac:spMkLst>
            <pc:docMk/>
            <pc:sldMk cId="2248144390" sldId="284"/>
            <ac:spMk id="30" creationId="{6E94E6FB-61CC-E3B8-6219-6A337ABE8EFA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76"/>
          <ac:spMkLst>
            <pc:docMk/>
            <pc:sldMk cId="2248144390" sldId="284"/>
            <ac:spMk id="32" creationId="{19D28DC8-B02C-7806-AC50-574EAF752924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75"/>
          <ac:spMkLst>
            <pc:docMk/>
            <pc:sldMk cId="2248144390" sldId="284"/>
            <ac:spMk id="34" creationId="{89236768-5AE8-61AF-D59F-18D0CF7B8413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71"/>
          <ac:spMkLst>
            <pc:docMk/>
            <pc:sldMk cId="2248144390" sldId="284"/>
            <ac:spMk id="42" creationId="{C15EAA94-DA3A-6628-C852-DAB50094098C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70"/>
          <ac:spMkLst>
            <pc:docMk/>
            <pc:sldMk cId="2248144390" sldId="284"/>
            <ac:spMk id="50" creationId="{F66E3C71-63CD-8C3C-13A4-8ADC4701B437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68"/>
          <ac:spMkLst>
            <pc:docMk/>
            <pc:sldMk cId="2248144390" sldId="284"/>
            <ac:spMk id="54" creationId="{DF149B5E-27AC-46BA-4FD5-DB2EE545001E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66"/>
          <ac:spMkLst>
            <pc:docMk/>
            <pc:sldMk cId="2248144390" sldId="284"/>
            <ac:spMk id="58" creationId="{49720D93-806F-B5C2-C7E7-01D2EF9500AA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63"/>
          <ac:spMkLst>
            <pc:docMk/>
            <pc:sldMk cId="2248144390" sldId="284"/>
            <ac:spMk id="64" creationId="{69E3BD02-DA7B-9117-D080-0BD00371E8FE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62"/>
          <ac:spMkLst>
            <pc:docMk/>
            <pc:sldMk cId="2248144390" sldId="284"/>
            <ac:spMk id="66" creationId="{F089A7A8-B22C-E752-821C-DC20B07EAC21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61"/>
          <ac:spMkLst>
            <pc:docMk/>
            <pc:sldMk cId="2248144390" sldId="284"/>
            <ac:spMk id="68" creationId="{BB02DB42-F7AF-B8B3-119F-230F7C0FAE59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60"/>
          <ac:spMkLst>
            <pc:docMk/>
            <pc:sldMk cId="2248144390" sldId="284"/>
            <ac:spMk id="70" creationId="{2DED45A2-0932-BDA0-E8C6-41ADD31F1001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59"/>
          <ac:spMkLst>
            <pc:docMk/>
            <pc:sldMk cId="2248144390" sldId="284"/>
            <ac:spMk id="72" creationId="{058DD87B-6BD7-D484-74E9-D9045CBF6065}"/>
          </ac:spMkLst>
        </pc:spChg>
        <pc:spChg chg="add del">
          <ac:chgData name="Zeng Hanyu" userId="S::e0703590@u.nus.edu::dad2feca-97bb-4415-811f-ecffbe8ad373" providerId="AD" clId="Web-{C231D04A-7B9F-4382-A6AE-EA57432B27FA}" dt="2022-04-09T09:21:34.329" v="58"/>
          <ac:spMkLst>
            <pc:docMk/>
            <pc:sldMk cId="2248144390" sldId="284"/>
            <ac:spMk id="74" creationId="{4A9A1568-AD41-E1E5-5E92-74C7DA8518B6}"/>
          </ac:spMkLst>
        </pc:spChg>
        <pc:picChg chg="add del">
          <ac:chgData name="Zeng Hanyu" userId="S::e0703590@u.nus.edu::dad2feca-97bb-4415-811f-ecffbe8ad373" providerId="AD" clId="Web-{C231D04A-7B9F-4382-A6AE-EA57432B27FA}" dt="2022-04-09T09:21:34.329" v="85"/>
          <ac:picMkLst>
            <pc:docMk/>
            <pc:sldMk cId="2248144390" sldId="284"/>
            <ac:picMk id="10" creationId="{630863AC-2B3A-5B19-9CA8-1BE79D350290}"/>
          </ac:picMkLst>
        </pc:picChg>
        <pc:picChg chg="del">
          <ac:chgData name="Zeng Hanyu" userId="S::e0703590@u.nus.edu::dad2feca-97bb-4415-811f-ecffbe8ad373" providerId="AD" clId="Web-{C231D04A-7B9F-4382-A6AE-EA57432B27FA}" dt="2022-04-09T09:21:07.484" v="21"/>
          <ac:picMkLst>
            <pc:docMk/>
            <pc:sldMk cId="2248144390" sldId="284"/>
            <ac:picMk id="13" creationId="{7769F633-2AED-D88C-0A69-7272354367B9}"/>
          </ac:picMkLst>
        </pc:picChg>
        <pc:picChg chg="add mod">
          <ac:chgData name="Zeng Hanyu" userId="S::e0703590@u.nus.edu::dad2feca-97bb-4415-811f-ecffbe8ad373" providerId="AD" clId="Web-{C231D04A-7B9F-4382-A6AE-EA57432B27FA}" dt="2022-04-09T09:25:39.740" v="114" actId="1076"/>
          <ac:picMkLst>
            <pc:docMk/>
            <pc:sldMk cId="2248144390" sldId="284"/>
            <ac:picMk id="75" creationId="{0DB3CCE2-B234-FFC7-AC04-B041F8D193C7}"/>
          </ac:picMkLst>
        </pc:picChg>
        <pc:cxnChg chg="add del">
          <ac:chgData name="Zeng Hanyu" userId="S::e0703590@u.nus.edu::dad2feca-97bb-4415-811f-ecffbe8ad373" providerId="AD" clId="Web-{C231D04A-7B9F-4382-A6AE-EA57432B27FA}" dt="2022-04-09T09:21:34.329" v="83"/>
          <ac:cxnSpMkLst>
            <pc:docMk/>
            <pc:sldMk cId="2248144390" sldId="284"/>
            <ac:cxnSpMk id="18" creationId="{D271070E-9977-B6FC-782D-6858CF0F46CD}"/>
          </ac:cxnSpMkLst>
        </pc:cxnChg>
        <pc:cxnChg chg="add del">
          <ac:chgData name="Zeng Hanyu" userId="S::e0703590@u.nus.edu::dad2feca-97bb-4415-811f-ecffbe8ad373" providerId="AD" clId="Web-{C231D04A-7B9F-4382-A6AE-EA57432B27FA}" dt="2022-04-09T09:21:34.329" v="82"/>
          <ac:cxnSpMkLst>
            <pc:docMk/>
            <pc:sldMk cId="2248144390" sldId="284"/>
            <ac:cxnSpMk id="20" creationId="{AB8CE091-7A23-01F4-B05F-E8FDE00E4057}"/>
          </ac:cxnSpMkLst>
        </pc:cxnChg>
        <pc:cxnChg chg="add del">
          <ac:chgData name="Zeng Hanyu" userId="S::e0703590@u.nus.edu::dad2feca-97bb-4415-811f-ecffbe8ad373" providerId="AD" clId="Web-{C231D04A-7B9F-4382-A6AE-EA57432B27FA}" dt="2022-04-09T09:21:34.329" v="79"/>
          <ac:cxnSpMkLst>
            <pc:docMk/>
            <pc:sldMk cId="2248144390" sldId="284"/>
            <ac:cxnSpMk id="26" creationId="{5D17BCF4-E021-B0E7-EABC-15E23916F2D8}"/>
          </ac:cxnSpMkLst>
        </pc:cxnChg>
        <pc:cxnChg chg="add del">
          <ac:chgData name="Zeng Hanyu" userId="S::e0703590@u.nus.edu::dad2feca-97bb-4415-811f-ecffbe8ad373" providerId="AD" clId="Web-{C231D04A-7B9F-4382-A6AE-EA57432B27FA}" dt="2022-04-09T09:21:34.329" v="74"/>
          <ac:cxnSpMkLst>
            <pc:docMk/>
            <pc:sldMk cId="2248144390" sldId="284"/>
            <ac:cxnSpMk id="36" creationId="{4E24A815-9E63-C7FD-5FDC-2206409449CC}"/>
          </ac:cxnSpMkLst>
        </pc:cxnChg>
        <pc:cxnChg chg="add del">
          <ac:chgData name="Zeng Hanyu" userId="S::e0703590@u.nus.edu::dad2feca-97bb-4415-811f-ecffbe8ad373" providerId="AD" clId="Web-{C231D04A-7B9F-4382-A6AE-EA57432B27FA}" dt="2022-04-09T09:21:34.329" v="73"/>
          <ac:cxnSpMkLst>
            <pc:docMk/>
            <pc:sldMk cId="2248144390" sldId="284"/>
            <ac:cxnSpMk id="38" creationId="{ABE15780-AF9A-F14A-AB73-303BAEF6BB57}"/>
          </ac:cxnSpMkLst>
        </pc:cxnChg>
        <pc:cxnChg chg="add del">
          <ac:chgData name="Zeng Hanyu" userId="S::e0703590@u.nus.edu::dad2feca-97bb-4415-811f-ecffbe8ad373" providerId="AD" clId="Web-{C231D04A-7B9F-4382-A6AE-EA57432B27FA}" dt="2022-04-09T09:21:34.329" v="72"/>
          <ac:cxnSpMkLst>
            <pc:docMk/>
            <pc:sldMk cId="2248144390" sldId="284"/>
            <ac:cxnSpMk id="40" creationId="{0832ED0A-CDA2-D7B9-6B23-38AB1693C9DF}"/>
          </ac:cxnSpMkLst>
        </pc:cxnChg>
        <pc:cxnChg chg="add del">
          <ac:chgData name="Zeng Hanyu" userId="S::e0703590@u.nus.edu::dad2feca-97bb-4415-811f-ecffbe8ad373" providerId="AD" clId="Web-{C231D04A-7B9F-4382-A6AE-EA57432B27FA}" dt="2022-04-09T09:21:34.329" v="69"/>
          <ac:cxnSpMkLst>
            <pc:docMk/>
            <pc:sldMk cId="2248144390" sldId="284"/>
            <ac:cxnSpMk id="52" creationId="{D9A8CE2A-08B5-2EEB-E47B-E07042A6674B}"/>
          </ac:cxnSpMkLst>
        </pc:cxnChg>
        <pc:cxnChg chg="add del">
          <ac:chgData name="Zeng Hanyu" userId="S::e0703590@u.nus.edu::dad2feca-97bb-4415-811f-ecffbe8ad373" providerId="AD" clId="Web-{C231D04A-7B9F-4382-A6AE-EA57432B27FA}" dt="2022-04-09T09:21:34.329" v="67"/>
          <ac:cxnSpMkLst>
            <pc:docMk/>
            <pc:sldMk cId="2248144390" sldId="284"/>
            <ac:cxnSpMk id="56" creationId="{EE98C91B-C41D-113C-EDE4-F0BB54438162}"/>
          </ac:cxnSpMkLst>
        </pc:cxnChg>
        <pc:cxnChg chg="add del">
          <ac:chgData name="Zeng Hanyu" userId="S::e0703590@u.nus.edu::dad2feca-97bb-4415-811f-ecffbe8ad373" providerId="AD" clId="Web-{C231D04A-7B9F-4382-A6AE-EA57432B27FA}" dt="2022-04-09T09:21:34.329" v="65"/>
          <ac:cxnSpMkLst>
            <pc:docMk/>
            <pc:sldMk cId="2248144390" sldId="284"/>
            <ac:cxnSpMk id="60" creationId="{4A2A3D74-F081-3ECB-B970-5430892A1E1E}"/>
          </ac:cxnSpMkLst>
        </pc:cxnChg>
        <pc:cxnChg chg="add del">
          <ac:chgData name="Zeng Hanyu" userId="S::e0703590@u.nus.edu::dad2feca-97bb-4415-811f-ecffbe8ad373" providerId="AD" clId="Web-{C231D04A-7B9F-4382-A6AE-EA57432B27FA}" dt="2022-04-09T09:21:34.329" v="64"/>
          <ac:cxnSpMkLst>
            <pc:docMk/>
            <pc:sldMk cId="2248144390" sldId="284"/>
            <ac:cxnSpMk id="62" creationId="{AB02E940-1352-421B-F11E-A5EEB3FF2C9F}"/>
          </ac:cxnSpMkLst>
        </pc:cxnChg>
      </pc:sldChg>
    </pc:docChg>
  </pc:docChgLst>
  <pc:docChgLst>
    <pc:chgData name="Mediana" userId="569d7062-fdd7-4a83-bdcd-e3effbc5a119" providerId="ADAL" clId="{3C2DBE3C-E6C6-49F8-A916-3CF8CF4C86E7}"/>
    <pc:docChg chg="custSel modSld">
      <pc:chgData name="Mediana" userId="569d7062-fdd7-4a83-bdcd-e3effbc5a119" providerId="ADAL" clId="{3C2DBE3C-E6C6-49F8-A916-3CF8CF4C86E7}" dt="2021-08-29T01:58:33.312" v="95"/>
      <pc:docMkLst>
        <pc:docMk/>
      </pc:docMkLst>
      <pc:sldChg chg="modSp modNotesTx">
        <pc:chgData name="Mediana" userId="569d7062-fdd7-4a83-bdcd-e3effbc5a119" providerId="ADAL" clId="{3C2DBE3C-E6C6-49F8-A916-3CF8CF4C86E7}" dt="2021-08-29T01:58:33.312" v="95"/>
        <pc:sldMkLst>
          <pc:docMk/>
          <pc:sldMk cId="2846489218" sldId="265"/>
        </pc:sldMkLst>
        <pc:graphicFrameChg chg="mod">
          <ac:chgData name="Mediana" userId="569d7062-fdd7-4a83-bdcd-e3effbc5a119" providerId="ADAL" clId="{3C2DBE3C-E6C6-49F8-A916-3CF8CF4C86E7}" dt="2021-08-29T01:52:42.111" v="47" actId="20577"/>
          <ac:graphicFrameMkLst>
            <pc:docMk/>
            <pc:sldMk cId="2846489218" sldId="265"/>
            <ac:graphicFrameMk id="43" creationId="{6FC388D0-72AF-409B-814D-C5B69BFBB6E1}"/>
          </ac:graphicFrameMkLst>
        </pc:graphicFrameChg>
      </pc:sldChg>
      <pc:sldChg chg="addSp delSp modSp mod">
        <pc:chgData name="Mediana" userId="569d7062-fdd7-4a83-bdcd-e3effbc5a119" providerId="ADAL" clId="{3C2DBE3C-E6C6-49F8-A916-3CF8CF4C86E7}" dt="2021-08-29T01:51:43.394" v="8" actId="1076"/>
        <pc:sldMkLst>
          <pc:docMk/>
          <pc:sldMk cId="276924574" sldId="266"/>
        </pc:sldMkLst>
        <pc:picChg chg="add mod">
          <ac:chgData name="Mediana" userId="569d7062-fdd7-4a83-bdcd-e3effbc5a119" providerId="ADAL" clId="{3C2DBE3C-E6C6-49F8-A916-3CF8CF4C86E7}" dt="2021-08-29T01:51:43.394" v="8" actId="1076"/>
          <ac:picMkLst>
            <pc:docMk/>
            <pc:sldMk cId="276924574" sldId="266"/>
            <ac:picMk id="4" creationId="{C987E70E-D238-4E34-A1C0-CE9D797B8A00}"/>
          </ac:picMkLst>
        </pc:picChg>
        <pc:picChg chg="del">
          <ac:chgData name="Mediana" userId="569d7062-fdd7-4a83-bdcd-e3effbc5a119" providerId="ADAL" clId="{3C2DBE3C-E6C6-49F8-A916-3CF8CF4C86E7}" dt="2021-08-29T01:51:22.127" v="0" actId="478"/>
          <ac:picMkLst>
            <pc:docMk/>
            <pc:sldMk cId="276924574" sldId="266"/>
            <ac:picMk id="7" creationId="{6BA49C98-85FD-41AF-864D-81FD48C1942B}"/>
          </ac:picMkLst>
        </pc:picChg>
      </pc:sldChg>
    </pc:docChg>
  </pc:docChgLst>
  <pc:docChgLst>
    <pc:chgData name="Liu Ding" userId="S::e0703461@u.nus.edu::20dd8366-b07c-4f2b-a577-ca4c2565fc1f" providerId="AD" clId="Web-{CBCCFDF7-BC1A-4498-A469-B4BFEDD3D32D}"/>
    <pc:docChg chg="addSld delSld modSld">
      <pc:chgData name="Liu Ding" userId="S::e0703461@u.nus.edu::20dd8366-b07c-4f2b-a577-ca4c2565fc1f" providerId="AD" clId="Web-{CBCCFDF7-BC1A-4498-A469-B4BFEDD3D32D}" dt="2022-04-11T10:37:41.398" v="189"/>
      <pc:docMkLst>
        <pc:docMk/>
      </pc:docMkLst>
      <pc:sldChg chg="modSp modNotes">
        <pc:chgData name="Liu Ding" userId="S::e0703461@u.nus.edu::20dd8366-b07c-4f2b-a577-ca4c2565fc1f" providerId="AD" clId="Web-{CBCCFDF7-BC1A-4498-A469-B4BFEDD3D32D}" dt="2022-04-11T10:37:19.320" v="184"/>
        <pc:sldMkLst>
          <pc:docMk/>
          <pc:sldMk cId="3456117742" sldId="293"/>
        </pc:sldMkLst>
        <pc:spChg chg="mod">
          <ac:chgData name="Liu Ding" userId="S::e0703461@u.nus.edu::20dd8366-b07c-4f2b-a577-ca4c2565fc1f" providerId="AD" clId="Web-{CBCCFDF7-BC1A-4498-A469-B4BFEDD3D32D}" dt="2022-04-11T10:18:30.711" v="3" actId="1076"/>
          <ac:spMkLst>
            <pc:docMk/>
            <pc:sldMk cId="3456117742" sldId="293"/>
            <ac:spMk id="4" creationId="{44D8AAD1-FDB8-B3E6-EB48-728A81625202}"/>
          </ac:spMkLst>
        </pc:spChg>
        <pc:spChg chg="mod">
          <ac:chgData name="Liu Ding" userId="S::e0703461@u.nus.edu::20dd8366-b07c-4f2b-a577-ca4c2565fc1f" providerId="AD" clId="Web-{CBCCFDF7-BC1A-4498-A469-B4BFEDD3D32D}" dt="2022-04-11T10:28:57.001" v="60" actId="20577"/>
          <ac:spMkLst>
            <pc:docMk/>
            <pc:sldMk cId="3456117742" sldId="293"/>
            <ac:spMk id="5" creationId="{8203ED7D-24E8-286E-051B-E1A9F79AF224}"/>
          </ac:spMkLst>
        </pc:spChg>
        <pc:spChg chg="mod">
          <ac:chgData name="Liu Ding" userId="S::e0703461@u.nus.edu::20dd8366-b07c-4f2b-a577-ca4c2565fc1f" providerId="AD" clId="Web-{CBCCFDF7-BC1A-4498-A469-B4BFEDD3D32D}" dt="2022-04-11T10:18:25.726" v="1" actId="1076"/>
          <ac:spMkLst>
            <pc:docMk/>
            <pc:sldMk cId="3456117742" sldId="293"/>
            <ac:spMk id="7" creationId="{8A14C5EB-0E10-CD71-3BA7-6796427556A8}"/>
          </ac:spMkLst>
        </pc:spChg>
        <pc:spChg chg="mod">
          <ac:chgData name="Liu Ding" userId="S::e0703461@u.nus.edu::20dd8366-b07c-4f2b-a577-ca4c2565fc1f" providerId="AD" clId="Web-{CBCCFDF7-BC1A-4498-A469-B4BFEDD3D32D}" dt="2022-04-11T10:30:25.314" v="105" actId="14100"/>
          <ac:spMkLst>
            <pc:docMk/>
            <pc:sldMk cId="3456117742" sldId="293"/>
            <ac:spMk id="22" creationId="{949B0C5C-FA93-7BAA-012F-BD49BFED40E6}"/>
          </ac:spMkLst>
        </pc:spChg>
        <pc:spChg chg="mod">
          <ac:chgData name="Liu Ding" userId="S::e0703461@u.nus.edu::20dd8366-b07c-4f2b-a577-ca4c2565fc1f" providerId="AD" clId="Web-{CBCCFDF7-BC1A-4498-A469-B4BFEDD3D32D}" dt="2022-04-11T10:31:21.143" v="146" actId="20577"/>
          <ac:spMkLst>
            <pc:docMk/>
            <pc:sldMk cId="3456117742" sldId="293"/>
            <ac:spMk id="23" creationId="{811F3A98-B5B0-EF3A-CCC2-7F41B683D0AB}"/>
          </ac:spMkLst>
        </pc:spChg>
      </pc:sldChg>
      <pc:sldChg chg="modNotes">
        <pc:chgData name="Liu Ding" userId="S::e0703461@u.nus.edu::20dd8366-b07c-4f2b-a577-ca4c2565fc1f" providerId="AD" clId="Web-{CBCCFDF7-BC1A-4498-A469-B4BFEDD3D32D}" dt="2022-04-11T10:37:41.398" v="189"/>
        <pc:sldMkLst>
          <pc:docMk/>
          <pc:sldMk cId="3905477523" sldId="294"/>
        </pc:sldMkLst>
      </pc:sldChg>
      <pc:sldChg chg="delSp add del replId">
        <pc:chgData name="Liu Ding" userId="S::e0703461@u.nus.edu::20dd8366-b07c-4f2b-a577-ca4c2565fc1f" providerId="AD" clId="Web-{CBCCFDF7-BC1A-4498-A469-B4BFEDD3D32D}" dt="2022-04-11T10:37:38.258" v="187"/>
        <pc:sldMkLst>
          <pc:docMk/>
          <pc:sldMk cId="2579838004" sldId="298"/>
        </pc:sldMkLst>
        <pc:picChg chg="del">
          <ac:chgData name="Liu Ding" userId="S::e0703461@u.nus.edu::20dd8366-b07c-4f2b-a577-ca4c2565fc1f" providerId="AD" clId="Web-{CBCCFDF7-BC1A-4498-A469-B4BFEDD3D32D}" dt="2022-04-11T10:37:35.758" v="186"/>
          <ac:picMkLst>
            <pc:docMk/>
            <pc:sldMk cId="2579838004" sldId="298"/>
            <ac:picMk id="5" creationId="{F96C9F85-95CA-745C-D72C-C0358C32CEAA}"/>
          </ac:picMkLst>
        </pc:picChg>
      </pc:sldChg>
    </pc:docChg>
  </pc:docChgLst>
  <pc:docChgLst>
    <pc:chgData name="Liu Ding" userId="S::e0703461@u.nus.edu::20dd8366-b07c-4f2b-a577-ca4c2565fc1f" providerId="AD" clId="Web-{D602994F-6250-4C0F-BCA4-15A2344A62CD}"/>
    <pc:docChg chg="modSld">
      <pc:chgData name="Liu Ding" userId="S::e0703461@u.nus.edu::20dd8366-b07c-4f2b-a577-ca4c2565fc1f" providerId="AD" clId="Web-{D602994F-6250-4C0F-BCA4-15A2344A62CD}" dt="2022-04-09T09:55:15.632" v="0"/>
      <pc:docMkLst>
        <pc:docMk/>
      </pc:docMkLst>
      <pc:sldChg chg="addSp">
        <pc:chgData name="Liu Ding" userId="S::e0703461@u.nus.edu::20dd8366-b07c-4f2b-a577-ca4c2565fc1f" providerId="AD" clId="Web-{D602994F-6250-4C0F-BCA4-15A2344A62CD}" dt="2022-04-09T09:55:15.632" v="0"/>
        <pc:sldMkLst>
          <pc:docMk/>
          <pc:sldMk cId="2248144390" sldId="284"/>
        </pc:sldMkLst>
        <pc:spChg chg="add">
          <ac:chgData name="Liu Ding" userId="S::e0703461@u.nus.edu::20dd8366-b07c-4f2b-a577-ca4c2565fc1f" providerId="AD" clId="Web-{D602994F-6250-4C0F-BCA4-15A2344A62CD}" dt="2022-04-09T09:55:15.632" v="0"/>
          <ac:spMkLst>
            <pc:docMk/>
            <pc:sldMk cId="2248144390" sldId="284"/>
            <ac:spMk id="3" creationId="{724344CA-3E37-23A3-895F-09378DA902C7}"/>
          </ac:spMkLst>
        </pc:spChg>
      </pc:sldChg>
    </pc:docChg>
  </pc:docChgLst>
  <pc:docChgLst>
    <pc:chgData name="Zeng Hanyu" userId="S::e0703590@u.nus.edu::dad2feca-97bb-4415-811f-ecffbe8ad373" providerId="AD" clId="Web-{8BBAB5D2-E8A7-4B25-A94B-7EC26FCF619B}"/>
    <pc:docChg chg="modSld">
      <pc:chgData name="Zeng Hanyu" userId="S::e0703590@u.nus.edu::dad2feca-97bb-4415-811f-ecffbe8ad373" providerId="AD" clId="Web-{8BBAB5D2-E8A7-4B25-A94B-7EC26FCF619B}" dt="2022-04-09T12:55:43.325" v="172" actId="20577"/>
      <pc:docMkLst>
        <pc:docMk/>
      </pc:docMkLst>
      <pc:sldChg chg="modSp">
        <pc:chgData name="Zeng Hanyu" userId="S::e0703590@u.nus.edu::dad2feca-97bb-4415-811f-ecffbe8ad373" providerId="AD" clId="Web-{8BBAB5D2-E8A7-4B25-A94B-7EC26FCF619B}" dt="2022-04-09T12:55:43.325" v="172" actId="20577"/>
        <pc:sldMkLst>
          <pc:docMk/>
          <pc:sldMk cId="2019068262" sldId="275"/>
        </pc:sldMkLst>
        <pc:spChg chg="mod">
          <ac:chgData name="Zeng Hanyu" userId="S::e0703590@u.nus.edu::dad2feca-97bb-4415-811f-ecffbe8ad373" providerId="AD" clId="Web-{8BBAB5D2-E8A7-4B25-A94B-7EC26FCF619B}" dt="2022-04-09T12:55:43.325" v="172" actId="20577"/>
          <ac:spMkLst>
            <pc:docMk/>
            <pc:sldMk cId="2019068262" sldId="275"/>
            <ac:spMk id="3" creationId="{4AF2453D-6CEC-46FC-85D1-599857A15E31}"/>
          </ac:spMkLst>
        </pc:spChg>
      </pc:sldChg>
    </pc:docChg>
  </pc:docChgLst>
  <pc:docChgLst>
    <pc:chgData name="Liu Ding" userId="S::e0703461@u.nus.edu::20dd8366-b07c-4f2b-a577-ca4c2565fc1f" providerId="AD" clId="Web-{FB906E2A-522A-42B4-8CA5-DCC1758E8378}"/>
    <pc:docChg chg="modSld">
      <pc:chgData name="Liu Ding" userId="S::e0703461@u.nus.edu::20dd8366-b07c-4f2b-a577-ca4c2565fc1f" providerId="AD" clId="Web-{FB906E2A-522A-42B4-8CA5-DCC1758E8378}" dt="2022-04-11T14:34:16.946" v="11" actId="1076"/>
      <pc:docMkLst>
        <pc:docMk/>
      </pc:docMkLst>
      <pc:sldChg chg="modSp">
        <pc:chgData name="Liu Ding" userId="S::e0703461@u.nus.edu::20dd8366-b07c-4f2b-a577-ca4c2565fc1f" providerId="AD" clId="Web-{FB906E2A-522A-42B4-8CA5-DCC1758E8378}" dt="2022-04-11T14:34:16.946" v="11" actId="1076"/>
        <pc:sldMkLst>
          <pc:docMk/>
          <pc:sldMk cId="3905477523" sldId="294"/>
        </pc:sldMkLst>
        <pc:picChg chg="mod">
          <ac:chgData name="Liu Ding" userId="S::e0703461@u.nus.edu::20dd8366-b07c-4f2b-a577-ca4c2565fc1f" providerId="AD" clId="Web-{FB906E2A-522A-42B4-8CA5-DCC1758E8378}" dt="2022-04-11T14:34:00.617" v="10" actId="14100"/>
          <ac:picMkLst>
            <pc:docMk/>
            <pc:sldMk cId="3905477523" sldId="294"/>
            <ac:picMk id="7" creationId="{855B3EC9-DD75-20F8-783B-73ADE1094530}"/>
          </ac:picMkLst>
        </pc:picChg>
        <pc:picChg chg="mod">
          <ac:chgData name="Liu Ding" userId="S::e0703461@u.nus.edu::20dd8366-b07c-4f2b-a577-ca4c2565fc1f" providerId="AD" clId="Web-{FB906E2A-522A-42B4-8CA5-DCC1758E8378}" dt="2022-04-11T14:34:16.946" v="11" actId="1076"/>
          <ac:picMkLst>
            <pc:docMk/>
            <pc:sldMk cId="3905477523" sldId="294"/>
            <ac:picMk id="10" creationId="{540DDEB3-856D-421C-3D0D-047B0A23D12F}"/>
          </ac:picMkLst>
        </pc:picChg>
      </pc:sldChg>
    </pc:docChg>
  </pc:docChgLst>
  <pc:docChgLst>
    <pc:chgData name="Lim Jun Ming" userId="S::e0703555@u.nus.edu::dd5f401c-149f-4546-b71c-83f1e7ca5c68" providerId="AD" clId="Web-{B419D1F5-5EEB-4393-9F4A-BE08AD07C6B0}"/>
    <pc:docChg chg="modSld">
      <pc:chgData name="Lim Jun Ming" userId="S::e0703555@u.nus.edu::dd5f401c-149f-4546-b71c-83f1e7ca5c68" providerId="AD" clId="Web-{B419D1F5-5EEB-4393-9F4A-BE08AD07C6B0}" dt="2021-08-30T10:03:43.142" v="35"/>
      <pc:docMkLst>
        <pc:docMk/>
      </pc:docMkLst>
      <pc:sldChg chg="modSp">
        <pc:chgData name="Lim Jun Ming" userId="S::e0703555@u.nus.edu::dd5f401c-149f-4546-b71c-83f1e7ca5c68" providerId="AD" clId="Web-{B419D1F5-5EEB-4393-9F4A-BE08AD07C6B0}" dt="2021-08-30T10:03:43.142" v="35"/>
        <pc:sldMkLst>
          <pc:docMk/>
          <pc:sldMk cId="1419611313" sldId="281"/>
        </pc:sldMkLst>
        <pc:graphicFrameChg chg="mod modGraphic">
          <ac:chgData name="Lim Jun Ming" userId="S::e0703555@u.nus.edu::dd5f401c-149f-4546-b71c-83f1e7ca5c68" providerId="AD" clId="Web-{B419D1F5-5EEB-4393-9F4A-BE08AD07C6B0}" dt="2021-08-30T10:03:43.142" v="35"/>
          <ac:graphicFrameMkLst>
            <pc:docMk/>
            <pc:sldMk cId="1419611313" sldId="281"/>
            <ac:graphicFrameMk id="6" creationId="{8D5F2CBF-4351-4426-A8C3-42A14F025D33}"/>
          </ac:graphicFrameMkLst>
        </pc:graphicFrameChg>
      </pc:sldChg>
    </pc:docChg>
  </pc:docChgLst>
  <pc:docChgLst>
    <pc:chgData name="Zeng Hanyu" userId="S::e0703590@u.nus.edu::dad2feca-97bb-4415-811f-ecffbe8ad373" providerId="AD" clId="Web-{5C8A36BA-A25A-49AE-80A3-7F5842B96117}"/>
    <pc:docChg chg="addSld delSld modSld">
      <pc:chgData name="Zeng Hanyu" userId="S::e0703590@u.nus.edu::dad2feca-97bb-4415-811f-ecffbe8ad373" providerId="AD" clId="Web-{5C8A36BA-A25A-49AE-80A3-7F5842B96117}" dt="2022-04-09T09:08:55.634" v="1017" actId="1076"/>
      <pc:docMkLst>
        <pc:docMk/>
      </pc:docMkLst>
      <pc:sldChg chg="addSp delSp modSp">
        <pc:chgData name="Zeng Hanyu" userId="S::e0703590@u.nus.edu::dad2feca-97bb-4415-811f-ecffbe8ad373" providerId="AD" clId="Web-{5C8A36BA-A25A-49AE-80A3-7F5842B96117}" dt="2022-04-09T09:06:07.189" v="968" actId="1076"/>
        <pc:sldMkLst>
          <pc:docMk/>
          <pc:sldMk cId="852374361" sldId="271"/>
        </pc:sldMkLst>
        <pc:spChg chg="add">
          <ac:chgData name="Zeng Hanyu" userId="S::e0703590@u.nus.edu::dad2feca-97bb-4415-811f-ecffbe8ad373" providerId="AD" clId="Web-{5C8A36BA-A25A-49AE-80A3-7F5842B96117}" dt="2022-04-09T08:45:38.270" v="837"/>
          <ac:spMkLst>
            <pc:docMk/>
            <pc:sldMk cId="852374361" sldId="271"/>
            <ac:spMk id="3" creationId="{0649FEFC-0926-4438-7C58-A82420ABBC32}"/>
          </ac:spMkLst>
        </pc:spChg>
        <pc:spChg chg="add mod">
          <ac:chgData name="Zeng Hanyu" userId="S::e0703590@u.nus.edu::dad2feca-97bb-4415-811f-ecffbe8ad373" providerId="AD" clId="Web-{5C8A36BA-A25A-49AE-80A3-7F5842B96117}" dt="2022-04-09T09:04:43.029" v="949" actId="1076"/>
          <ac:spMkLst>
            <pc:docMk/>
            <pc:sldMk cId="852374361" sldId="271"/>
            <ac:spMk id="4" creationId="{91FBA1EE-BCB7-7523-5E15-E658F7298D49}"/>
          </ac:spMkLst>
        </pc:spChg>
        <pc:spChg chg="add del">
          <ac:chgData name="Zeng Hanyu" userId="S::e0703590@u.nus.edu::dad2feca-97bb-4415-811f-ecffbe8ad373" providerId="AD" clId="Web-{5C8A36BA-A25A-49AE-80A3-7F5842B96117}" dt="2022-04-09T08:45:55.599" v="842"/>
          <ac:spMkLst>
            <pc:docMk/>
            <pc:sldMk cId="852374361" sldId="271"/>
            <ac:spMk id="5" creationId="{A44B9B41-3C48-8A81-8D88-70CA2B57F78B}"/>
          </ac:spMkLst>
        </pc:spChg>
        <pc:spChg chg="add mod">
          <ac:chgData name="Zeng Hanyu" userId="S::e0703590@u.nus.edu::dad2feca-97bb-4415-811f-ecffbe8ad373" providerId="AD" clId="Web-{5C8A36BA-A25A-49AE-80A3-7F5842B96117}" dt="2022-04-09T09:04:17.543" v="942" actId="20577"/>
          <ac:spMkLst>
            <pc:docMk/>
            <pc:sldMk cId="852374361" sldId="271"/>
            <ac:spMk id="7" creationId="{67887F1A-31FB-62C0-523F-AC8958BC135A}"/>
          </ac:spMkLst>
        </pc:spChg>
        <pc:spChg chg="add mod">
          <ac:chgData name="Zeng Hanyu" userId="S::e0703590@u.nus.edu::dad2feca-97bb-4415-811f-ecffbe8ad373" providerId="AD" clId="Web-{5C8A36BA-A25A-49AE-80A3-7F5842B96117}" dt="2022-04-09T09:04:38.106" v="948" actId="1076"/>
          <ac:spMkLst>
            <pc:docMk/>
            <pc:sldMk cId="852374361" sldId="271"/>
            <ac:spMk id="9" creationId="{CAB783A4-C334-8B6D-F52E-E2B6938723D1}"/>
          </ac:spMkLst>
        </pc:spChg>
        <pc:spChg chg="add mod">
          <ac:chgData name="Zeng Hanyu" userId="S::e0703590@u.nus.edu::dad2feca-97bb-4415-811f-ecffbe8ad373" providerId="AD" clId="Web-{5C8A36BA-A25A-49AE-80A3-7F5842B96117}" dt="2022-04-09T09:05:00.076" v="951" actId="1076"/>
          <ac:spMkLst>
            <pc:docMk/>
            <pc:sldMk cId="852374361" sldId="271"/>
            <ac:spMk id="11" creationId="{C9C974F4-9EF1-9836-BE0D-116500ACEB12}"/>
          </ac:spMkLst>
        </pc:spChg>
        <pc:spChg chg="add mod">
          <ac:chgData name="Zeng Hanyu" userId="S::e0703590@u.nus.edu::dad2feca-97bb-4415-811f-ecffbe8ad373" providerId="AD" clId="Web-{5C8A36BA-A25A-49AE-80A3-7F5842B96117}" dt="2022-04-09T09:06:07.189" v="968" actId="1076"/>
          <ac:spMkLst>
            <pc:docMk/>
            <pc:sldMk cId="852374361" sldId="271"/>
            <ac:spMk id="14" creationId="{1C173588-40EF-7B23-651D-F8E80F2557EA}"/>
          </ac:spMkLst>
        </pc:spChg>
        <pc:picChg chg="add mod">
          <ac:chgData name="Zeng Hanyu" userId="S::e0703590@u.nus.edu::dad2feca-97bb-4415-811f-ecffbe8ad373" providerId="AD" clId="Web-{5C8A36BA-A25A-49AE-80A3-7F5842B96117}" dt="2022-04-09T09:05:18.999" v="952" actId="1076"/>
          <ac:picMkLst>
            <pc:docMk/>
            <pc:sldMk cId="852374361" sldId="271"/>
            <ac:picMk id="13" creationId="{7769F633-2AED-D88C-0A69-7272354367B9}"/>
          </ac:picMkLst>
        </pc:picChg>
      </pc:sldChg>
      <pc:sldChg chg="addSp delSp modSp">
        <pc:chgData name="Zeng Hanyu" userId="S::e0703590@u.nus.edu::dad2feca-97bb-4415-811f-ecffbe8ad373" providerId="AD" clId="Web-{5C8A36BA-A25A-49AE-80A3-7F5842B96117}" dt="2022-04-09T08:23:47.314" v="650" actId="1076"/>
        <pc:sldMkLst>
          <pc:docMk/>
          <pc:sldMk cId="3881443090" sldId="272"/>
        </pc:sldMkLst>
        <pc:spChg chg="add del mod">
          <ac:chgData name="Zeng Hanyu" userId="S::e0703590@u.nus.edu::dad2feca-97bb-4415-811f-ecffbe8ad373" providerId="AD" clId="Web-{5C8A36BA-A25A-49AE-80A3-7F5842B96117}" dt="2022-04-09T08:00:19.373" v="447"/>
          <ac:spMkLst>
            <pc:docMk/>
            <pc:sldMk cId="3881443090" sldId="272"/>
            <ac:spMk id="3" creationId="{C60C8895-A731-B3E8-FCDF-1AFC9FFB7DB7}"/>
          </ac:spMkLst>
        </pc:spChg>
        <pc:spChg chg="add mod">
          <ac:chgData name="Zeng Hanyu" userId="S::e0703590@u.nus.edu::dad2feca-97bb-4415-811f-ecffbe8ad373" providerId="AD" clId="Web-{5C8A36BA-A25A-49AE-80A3-7F5842B96117}" dt="2022-04-09T08:23:47.314" v="650" actId="1076"/>
          <ac:spMkLst>
            <pc:docMk/>
            <pc:sldMk cId="3881443090" sldId="272"/>
            <ac:spMk id="4" creationId="{BDB93B5F-77E4-D70B-3C81-E1953503716A}"/>
          </ac:spMkLst>
        </pc:spChg>
        <pc:spChg chg="add mod">
          <ac:chgData name="Zeng Hanyu" userId="S::e0703590@u.nus.edu::dad2feca-97bb-4415-811f-ecffbe8ad373" providerId="AD" clId="Web-{5C8A36BA-A25A-49AE-80A3-7F5842B96117}" dt="2022-04-09T08:08:12.739" v="549" actId="20577"/>
          <ac:spMkLst>
            <pc:docMk/>
            <pc:sldMk cId="3881443090" sldId="272"/>
            <ac:spMk id="5" creationId="{8916595C-7243-8248-ACDB-27A086CEEF36}"/>
          </ac:spMkLst>
        </pc:spChg>
        <pc:spChg chg="add mod">
          <ac:chgData name="Zeng Hanyu" userId="S::e0703590@u.nus.edu::dad2feca-97bb-4415-811f-ecffbe8ad373" providerId="AD" clId="Web-{5C8A36BA-A25A-49AE-80A3-7F5842B96117}" dt="2022-04-09T08:07:27.315" v="543" actId="20577"/>
          <ac:spMkLst>
            <pc:docMk/>
            <pc:sldMk cId="3881443090" sldId="272"/>
            <ac:spMk id="6" creationId="{3A56D893-6D9C-D7EF-113E-BE03BE1CAD49}"/>
          </ac:spMkLst>
        </pc:spChg>
        <pc:spChg chg="add mod">
          <ac:chgData name="Zeng Hanyu" userId="S::e0703590@u.nus.edu::dad2feca-97bb-4415-811f-ecffbe8ad373" providerId="AD" clId="Web-{5C8A36BA-A25A-49AE-80A3-7F5842B96117}" dt="2022-04-09T08:23:41.549" v="648" actId="1076"/>
          <ac:spMkLst>
            <pc:docMk/>
            <pc:sldMk cId="3881443090" sldId="272"/>
            <ac:spMk id="8" creationId="{B60AAB89-02DB-74C4-EE91-47AFDD2BA4A6}"/>
          </ac:spMkLst>
        </pc:spChg>
        <pc:spChg chg="add mod">
          <ac:chgData name="Zeng Hanyu" userId="S::e0703590@u.nus.edu::dad2feca-97bb-4415-811f-ecffbe8ad373" providerId="AD" clId="Web-{5C8A36BA-A25A-49AE-80A3-7F5842B96117}" dt="2022-04-09T08:23:35.533" v="647" actId="1076"/>
          <ac:spMkLst>
            <pc:docMk/>
            <pc:sldMk cId="3881443090" sldId="272"/>
            <ac:spMk id="9" creationId="{7931B952-DA5C-E744-DECE-8AA729D5874E}"/>
          </ac:spMkLst>
        </pc:spChg>
        <pc:spChg chg="add mod">
          <ac:chgData name="Zeng Hanyu" userId="S::e0703590@u.nus.edu::dad2feca-97bb-4415-811f-ecffbe8ad373" providerId="AD" clId="Web-{5C8A36BA-A25A-49AE-80A3-7F5842B96117}" dt="2022-04-09T08:23:27.001" v="645" actId="1076"/>
          <ac:spMkLst>
            <pc:docMk/>
            <pc:sldMk cId="3881443090" sldId="272"/>
            <ac:spMk id="12" creationId="{42F130F7-A89B-9462-812F-D375F07FB622}"/>
          </ac:spMkLst>
        </pc:spChg>
        <pc:picChg chg="add del mod">
          <ac:chgData name="Zeng Hanyu" userId="S::e0703590@u.nus.edu::dad2feca-97bb-4415-811f-ecffbe8ad373" providerId="AD" clId="Web-{5C8A36BA-A25A-49AE-80A3-7F5842B96117}" dt="2022-04-09T08:20:59.353" v="596"/>
          <ac:picMkLst>
            <pc:docMk/>
            <pc:sldMk cId="3881443090" sldId="272"/>
            <ac:picMk id="10" creationId="{06DEA697-6539-60C9-E9EF-803C599769EF}"/>
          </ac:picMkLst>
        </pc:picChg>
        <pc:picChg chg="add mod">
          <ac:chgData name="Zeng Hanyu" userId="S::e0703590@u.nus.edu::dad2feca-97bb-4415-811f-ecffbe8ad373" providerId="AD" clId="Web-{5C8A36BA-A25A-49AE-80A3-7F5842B96117}" dt="2022-04-09T08:23:29.485" v="646" actId="1076"/>
          <ac:picMkLst>
            <pc:docMk/>
            <pc:sldMk cId="3881443090" sldId="272"/>
            <ac:picMk id="11" creationId="{D9F414F7-16C0-2377-2D55-02010F8212F5}"/>
          </ac:picMkLst>
        </pc:picChg>
      </pc:sldChg>
      <pc:sldChg chg="addSp modSp">
        <pc:chgData name="Zeng Hanyu" userId="S::e0703590@u.nus.edu::dad2feca-97bb-4415-811f-ecffbe8ad373" providerId="AD" clId="Web-{5C8A36BA-A25A-49AE-80A3-7F5842B96117}" dt="2022-04-09T07:19:45.732" v="142" actId="20577"/>
        <pc:sldMkLst>
          <pc:docMk/>
          <pc:sldMk cId="3735307764" sldId="273"/>
        </pc:sldMkLst>
        <pc:spChg chg="mod">
          <ac:chgData name="Zeng Hanyu" userId="S::e0703590@u.nus.edu::dad2feca-97bb-4415-811f-ecffbe8ad373" providerId="AD" clId="Web-{5C8A36BA-A25A-49AE-80A3-7F5842B96117}" dt="2022-04-09T07:15:35.361" v="63" actId="1076"/>
          <ac:spMkLst>
            <pc:docMk/>
            <pc:sldMk cId="3735307764" sldId="273"/>
            <ac:spMk id="4" creationId="{D9402F61-C7A9-803F-997C-B49F49FD3BA2}"/>
          </ac:spMkLst>
        </pc:spChg>
        <pc:spChg chg="add mod">
          <ac:chgData name="Zeng Hanyu" userId="S::e0703590@u.nus.edu::dad2feca-97bb-4415-811f-ecffbe8ad373" providerId="AD" clId="Web-{5C8A36BA-A25A-49AE-80A3-7F5842B96117}" dt="2022-04-09T07:19:45.732" v="142" actId="20577"/>
          <ac:spMkLst>
            <pc:docMk/>
            <pc:sldMk cId="3735307764" sldId="273"/>
            <ac:spMk id="7" creationId="{7B2BC6DB-F0DF-7659-3768-F40DC30DC962}"/>
          </ac:spMkLst>
        </pc:spChg>
      </pc:sldChg>
      <pc:sldChg chg="addSp delSp modSp add replId">
        <pc:chgData name="Zeng Hanyu" userId="S::e0703590@u.nus.edu::dad2feca-97bb-4415-811f-ecffbe8ad373" providerId="AD" clId="Web-{5C8A36BA-A25A-49AE-80A3-7F5842B96117}" dt="2022-04-09T07:34:41.947" v="246" actId="1076"/>
        <pc:sldMkLst>
          <pc:docMk/>
          <pc:sldMk cId="450830120" sldId="276"/>
        </pc:sldMkLst>
        <pc:spChg chg="del">
          <ac:chgData name="Zeng Hanyu" userId="S::e0703590@u.nus.edu::dad2feca-97bb-4415-811f-ecffbe8ad373" providerId="AD" clId="Web-{5C8A36BA-A25A-49AE-80A3-7F5842B96117}" dt="2022-04-09T07:20:24.062" v="145"/>
          <ac:spMkLst>
            <pc:docMk/>
            <pc:sldMk cId="450830120" sldId="276"/>
            <ac:spMk id="4" creationId="{D9402F61-C7A9-803F-997C-B49F49FD3BA2}"/>
          </ac:spMkLst>
        </pc:spChg>
        <pc:spChg chg="del">
          <ac:chgData name="Zeng Hanyu" userId="S::e0703590@u.nus.edu::dad2feca-97bb-4415-811f-ecffbe8ad373" providerId="AD" clId="Web-{5C8A36BA-A25A-49AE-80A3-7F5842B96117}" dt="2022-04-09T07:20:26.953" v="146"/>
          <ac:spMkLst>
            <pc:docMk/>
            <pc:sldMk cId="450830120" sldId="276"/>
            <ac:spMk id="5" creationId="{928D618B-C6E6-AECD-0E55-7531F81A476E}"/>
          </ac:spMkLst>
        </pc:spChg>
        <pc:spChg chg="mod">
          <ac:chgData name="Zeng Hanyu" userId="S::e0703590@u.nus.edu::dad2feca-97bb-4415-811f-ecffbe8ad373" providerId="AD" clId="Web-{5C8A36BA-A25A-49AE-80A3-7F5842B96117}" dt="2022-04-09T07:20:44.485" v="161" actId="14100"/>
          <ac:spMkLst>
            <pc:docMk/>
            <pc:sldMk cId="450830120" sldId="276"/>
            <ac:spMk id="6" creationId="{33D98679-2F88-1F66-96C4-B148816467C1}"/>
          </ac:spMkLst>
        </pc:spChg>
        <pc:spChg chg="del">
          <ac:chgData name="Zeng Hanyu" userId="S::e0703590@u.nus.edu::dad2feca-97bb-4415-811f-ecffbe8ad373" providerId="AD" clId="Web-{5C8A36BA-A25A-49AE-80A3-7F5842B96117}" dt="2022-04-09T07:20:21.937" v="144"/>
          <ac:spMkLst>
            <pc:docMk/>
            <pc:sldMk cId="450830120" sldId="276"/>
            <ac:spMk id="7" creationId="{7B2BC6DB-F0DF-7659-3768-F40DC30DC962}"/>
          </ac:spMkLst>
        </pc:spChg>
        <pc:spChg chg="add mod">
          <ac:chgData name="Zeng Hanyu" userId="S::e0703590@u.nus.edu::dad2feca-97bb-4415-811f-ecffbe8ad373" providerId="AD" clId="Web-{5C8A36BA-A25A-49AE-80A3-7F5842B96117}" dt="2022-04-09T07:24:39.075" v="176" actId="20577"/>
          <ac:spMkLst>
            <pc:docMk/>
            <pc:sldMk cId="450830120" sldId="276"/>
            <ac:spMk id="8" creationId="{8CD9D7C0-131D-706A-C338-9A0544545874}"/>
          </ac:spMkLst>
        </pc:spChg>
        <pc:spChg chg="add mod">
          <ac:chgData name="Zeng Hanyu" userId="S::e0703590@u.nus.edu::dad2feca-97bb-4415-811f-ecffbe8ad373" providerId="AD" clId="Web-{5C8A36BA-A25A-49AE-80A3-7F5842B96117}" dt="2022-04-09T07:34:22.946" v="243" actId="1076"/>
          <ac:spMkLst>
            <pc:docMk/>
            <pc:sldMk cId="450830120" sldId="276"/>
            <ac:spMk id="11" creationId="{D58C5F8D-9016-A457-FA19-96B7286C45B9}"/>
          </ac:spMkLst>
        </pc:spChg>
        <pc:spChg chg="add mod">
          <ac:chgData name="Zeng Hanyu" userId="S::e0703590@u.nus.edu::dad2feca-97bb-4415-811f-ecffbe8ad373" providerId="AD" clId="Web-{5C8A36BA-A25A-49AE-80A3-7F5842B96117}" dt="2022-04-09T07:34:36.666" v="245" actId="1076"/>
          <ac:spMkLst>
            <pc:docMk/>
            <pc:sldMk cId="450830120" sldId="276"/>
            <ac:spMk id="14" creationId="{D11A57CF-59C8-FD9E-FED4-23610C097584}"/>
          </ac:spMkLst>
        </pc:spChg>
        <pc:graphicFrameChg chg="add mod modGraphic">
          <ac:chgData name="Zeng Hanyu" userId="S::e0703590@u.nus.edu::dad2feca-97bb-4415-811f-ecffbe8ad373" providerId="AD" clId="Web-{5C8A36BA-A25A-49AE-80A3-7F5842B96117}" dt="2022-04-09T07:34:31.556" v="244" actId="1076"/>
          <ac:graphicFrameMkLst>
            <pc:docMk/>
            <pc:sldMk cId="450830120" sldId="276"/>
            <ac:graphicFrameMk id="10" creationId="{03593743-D996-1B23-5DFC-875EE88B9459}"/>
          </ac:graphicFrameMkLst>
        </pc:graphicFrameChg>
        <pc:picChg chg="add del mod">
          <ac:chgData name="Zeng Hanyu" userId="S::e0703590@u.nus.edu::dad2feca-97bb-4415-811f-ecffbe8ad373" providerId="AD" clId="Web-{5C8A36BA-A25A-49AE-80A3-7F5842B96117}" dt="2022-04-09T07:33:01.896" v="224"/>
          <ac:picMkLst>
            <pc:docMk/>
            <pc:sldMk cId="450830120" sldId="276"/>
            <ac:picMk id="12" creationId="{60AA0F11-3D4C-5EBA-6463-FE25799E66C8}"/>
          </ac:picMkLst>
        </pc:picChg>
        <pc:picChg chg="add mod">
          <ac:chgData name="Zeng Hanyu" userId="S::e0703590@u.nus.edu::dad2feca-97bb-4415-811f-ecffbe8ad373" providerId="AD" clId="Web-{5C8A36BA-A25A-49AE-80A3-7F5842B96117}" dt="2022-04-09T07:34:41.947" v="246" actId="1076"/>
          <ac:picMkLst>
            <pc:docMk/>
            <pc:sldMk cId="450830120" sldId="276"/>
            <ac:picMk id="13" creationId="{F5DBEC1D-9DAA-E6C0-5A0E-B14A4A0B4C8D}"/>
          </ac:picMkLst>
        </pc:picChg>
      </pc:sldChg>
      <pc:sldChg chg="new del">
        <pc:chgData name="Zeng Hanyu" userId="S::e0703590@u.nus.edu::dad2feca-97bb-4415-811f-ecffbe8ad373" providerId="AD" clId="Web-{5C8A36BA-A25A-49AE-80A3-7F5842B96117}" dt="2022-04-09T07:35:13.902" v="249"/>
        <pc:sldMkLst>
          <pc:docMk/>
          <pc:sldMk cId="521367413" sldId="277"/>
        </pc:sldMkLst>
      </pc:sldChg>
      <pc:sldChg chg="addSp delSp modSp add replId">
        <pc:chgData name="Zeng Hanyu" userId="S::e0703590@u.nus.edu::dad2feca-97bb-4415-811f-ecffbe8ad373" providerId="AD" clId="Web-{5C8A36BA-A25A-49AE-80A3-7F5842B96117}" dt="2022-04-09T08:25:18.241" v="677" actId="20577"/>
        <pc:sldMkLst>
          <pc:docMk/>
          <pc:sldMk cId="4196842631" sldId="278"/>
        </pc:sldMkLst>
        <pc:spChg chg="mod">
          <ac:chgData name="Zeng Hanyu" userId="S::e0703590@u.nus.edu::dad2feca-97bb-4415-811f-ecffbe8ad373" providerId="AD" clId="Web-{5C8A36BA-A25A-49AE-80A3-7F5842B96117}" dt="2022-04-09T07:46:23.811" v="321" actId="20577"/>
          <ac:spMkLst>
            <pc:docMk/>
            <pc:sldMk cId="4196842631" sldId="278"/>
            <ac:spMk id="3" creationId="{703A9501-E9E6-493F-87E9-45FC38EE2964}"/>
          </ac:spMkLst>
        </pc:spChg>
        <pc:spChg chg="add mod">
          <ac:chgData name="Zeng Hanyu" userId="S::e0703590@u.nus.edu::dad2feca-97bb-4415-811f-ecffbe8ad373" providerId="AD" clId="Web-{5C8A36BA-A25A-49AE-80A3-7F5842B96117}" dt="2022-04-09T08:11:09.591" v="555" actId="20577"/>
          <ac:spMkLst>
            <pc:docMk/>
            <pc:sldMk cId="4196842631" sldId="278"/>
            <ac:spMk id="4" creationId="{44D8AAD1-FDB8-B3E6-EB48-728A81625202}"/>
          </ac:spMkLst>
        </pc:spChg>
        <pc:spChg chg="add mod">
          <ac:chgData name="Zeng Hanyu" userId="S::e0703590@u.nus.edu::dad2feca-97bb-4415-811f-ecffbe8ad373" providerId="AD" clId="Web-{5C8A36BA-A25A-49AE-80A3-7F5842B96117}" dt="2022-04-09T07:49:13.584" v="366" actId="20577"/>
          <ac:spMkLst>
            <pc:docMk/>
            <pc:sldMk cId="4196842631" sldId="278"/>
            <ac:spMk id="5" creationId="{509C9B23-41A0-5B57-D49C-92B8EF9C0885}"/>
          </ac:spMkLst>
        </pc:spChg>
        <pc:spChg chg="mod">
          <ac:chgData name="Zeng Hanyu" userId="S::e0703590@u.nus.edu::dad2feca-97bb-4415-811f-ecffbe8ad373" providerId="AD" clId="Web-{5C8A36BA-A25A-49AE-80A3-7F5842B96117}" dt="2022-04-09T07:39:48.618" v="253" actId="20577"/>
          <ac:spMkLst>
            <pc:docMk/>
            <pc:sldMk cId="4196842631" sldId="278"/>
            <ac:spMk id="6" creationId="{33D98679-2F88-1F66-96C4-B148816467C1}"/>
          </ac:spMkLst>
        </pc:spChg>
        <pc:spChg chg="del">
          <ac:chgData name="Zeng Hanyu" userId="S::e0703590@u.nus.edu::dad2feca-97bb-4415-811f-ecffbe8ad373" providerId="AD" clId="Web-{5C8A36BA-A25A-49AE-80A3-7F5842B96117}" dt="2022-04-09T07:40:02.181" v="259"/>
          <ac:spMkLst>
            <pc:docMk/>
            <pc:sldMk cId="4196842631" sldId="278"/>
            <ac:spMk id="8" creationId="{8CD9D7C0-131D-706A-C338-9A0544545874}"/>
          </ac:spMkLst>
        </pc:spChg>
        <pc:spChg chg="add mod">
          <ac:chgData name="Zeng Hanyu" userId="S::e0703590@u.nus.edu::dad2feca-97bb-4415-811f-ecffbe8ad373" providerId="AD" clId="Web-{5C8A36BA-A25A-49AE-80A3-7F5842B96117}" dt="2022-04-09T08:25:18.241" v="677" actId="20577"/>
          <ac:spMkLst>
            <pc:docMk/>
            <pc:sldMk cId="4196842631" sldId="278"/>
            <ac:spMk id="9" creationId="{A4576495-30CC-E8ED-957B-1652D5FDB9D3}"/>
          </ac:spMkLst>
        </pc:spChg>
        <pc:spChg chg="del">
          <ac:chgData name="Zeng Hanyu" userId="S::e0703590@u.nus.edu::dad2feca-97bb-4415-811f-ecffbe8ad373" providerId="AD" clId="Web-{5C8A36BA-A25A-49AE-80A3-7F5842B96117}" dt="2022-04-09T07:39:56.056" v="257"/>
          <ac:spMkLst>
            <pc:docMk/>
            <pc:sldMk cId="4196842631" sldId="278"/>
            <ac:spMk id="11" creationId="{D58C5F8D-9016-A457-FA19-96B7286C45B9}"/>
          </ac:spMkLst>
        </pc:spChg>
        <pc:spChg chg="del">
          <ac:chgData name="Zeng Hanyu" userId="S::e0703590@u.nus.edu::dad2feca-97bb-4415-811f-ecffbe8ad373" providerId="AD" clId="Web-{5C8A36BA-A25A-49AE-80A3-7F5842B96117}" dt="2022-04-09T07:39:58.056" v="258"/>
          <ac:spMkLst>
            <pc:docMk/>
            <pc:sldMk cId="4196842631" sldId="278"/>
            <ac:spMk id="14" creationId="{D11A57CF-59C8-FD9E-FED4-23610C097584}"/>
          </ac:spMkLst>
        </pc:spChg>
        <pc:graphicFrameChg chg="del modGraphic">
          <ac:chgData name="Zeng Hanyu" userId="S::e0703590@u.nus.edu::dad2feca-97bb-4415-811f-ecffbe8ad373" providerId="AD" clId="Web-{5C8A36BA-A25A-49AE-80A3-7F5842B96117}" dt="2022-04-09T07:39:51.634" v="255"/>
          <ac:graphicFrameMkLst>
            <pc:docMk/>
            <pc:sldMk cId="4196842631" sldId="278"/>
            <ac:graphicFrameMk id="10" creationId="{03593743-D996-1B23-5DFC-875EE88B9459}"/>
          </ac:graphicFrameMkLst>
        </pc:graphicFrameChg>
        <pc:picChg chg="add mod">
          <ac:chgData name="Zeng Hanyu" userId="S::e0703590@u.nus.edu::dad2feca-97bb-4415-811f-ecffbe8ad373" providerId="AD" clId="Web-{5C8A36BA-A25A-49AE-80A3-7F5842B96117}" dt="2022-04-09T07:50:17.212" v="371" actId="1076"/>
          <ac:picMkLst>
            <pc:docMk/>
            <pc:sldMk cId="4196842631" sldId="278"/>
            <ac:picMk id="7" creationId="{B1ECED6C-5EB4-AB48-70AC-B3EC35078A9B}"/>
          </ac:picMkLst>
        </pc:picChg>
        <pc:picChg chg="del">
          <ac:chgData name="Zeng Hanyu" userId="S::e0703590@u.nus.edu::dad2feca-97bb-4415-811f-ecffbe8ad373" providerId="AD" clId="Web-{5C8A36BA-A25A-49AE-80A3-7F5842B96117}" dt="2022-04-09T07:39:53.384" v="256"/>
          <ac:picMkLst>
            <pc:docMk/>
            <pc:sldMk cId="4196842631" sldId="278"/>
            <ac:picMk id="13" creationId="{F5DBEC1D-9DAA-E6C0-5A0E-B14A4A0B4C8D}"/>
          </ac:picMkLst>
        </pc:picChg>
      </pc:sldChg>
      <pc:sldChg chg="addSp delSp modSp add replId">
        <pc:chgData name="Zeng Hanyu" userId="S::e0703590@u.nus.edu::dad2feca-97bb-4415-811f-ecffbe8ad373" providerId="AD" clId="Web-{5C8A36BA-A25A-49AE-80A3-7F5842B96117}" dt="2022-04-09T07:54:41.123" v="430"/>
        <pc:sldMkLst>
          <pc:docMk/>
          <pc:sldMk cId="3337460166" sldId="279"/>
        </pc:sldMkLst>
        <pc:spChg chg="mod">
          <ac:chgData name="Zeng Hanyu" userId="S::e0703590@u.nus.edu::dad2feca-97bb-4415-811f-ecffbe8ad373" providerId="AD" clId="Web-{5C8A36BA-A25A-49AE-80A3-7F5842B96117}" dt="2022-04-09T07:52:01.139" v="391" actId="20577"/>
          <ac:spMkLst>
            <pc:docMk/>
            <pc:sldMk cId="3337460166" sldId="279"/>
            <ac:spMk id="3" creationId="{703A9501-E9E6-493F-87E9-45FC38EE2964}"/>
          </ac:spMkLst>
        </pc:spChg>
        <pc:spChg chg="del">
          <ac:chgData name="Zeng Hanyu" userId="S::e0703590@u.nus.edu::dad2feca-97bb-4415-811f-ecffbe8ad373" providerId="AD" clId="Web-{5C8A36BA-A25A-49AE-80A3-7F5842B96117}" dt="2022-04-09T07:51:41.451" v="383"/>
          <ac:spMkLst>
            <pc:docMk/>
            <pc:sldMk cId="3337460166" sldId="279"/>
            <ac:spMk id="4" creationId="{44D8AAD1-FDB8-B3E6-EB48-728A81625202}"/>
          </ac:spMkLst>
        </pc:spChg>
        <pc:spChg chg="del">
          <ac:chgData name="Zeng Hanyu" userId="S::e0703590@u.nus.edu::dad2feca-97bb-4415-811f-ecffbe8ad373" providerId="AD" clId="Web-{5C8A36BA-A25A-49AE-80A3-7F5842B96117}" dt="2022-04-09T07:51:39.669" v="382"/>
          <ac:spMkLst>
            <pc:docMk/>
            <pc:sldMk cId="3337460166" sldId="279"/>
            <ac:spMk id="5" creationId="{509C9B23-41A0-5B57-D49C-92B8EF9C0885}"/>
          </ac:spMkLst>
        </pc:spChg>
        <pc:spChg chg="mod">
          <ac:chgData name="Zeng Hanyu" userId="S::e0703590@u.nus.edu::dad2feca-97bb-4415-811f-ecffbe8ad373" providerId="AD" clId="Web-{5C8A36BA-A25A-49AE-80A3-7F5842B96117}" dt="2022-04-09T07:51:56.139" v="390" actId="14100"/>
          <ac:spMkLst>
            <pc:docMk/>
            <pc:sldMk cId="3337460166" sldId="279"/>
            <ac:spMk id="6" creationId="{33D98679-2F88-1F66-96C4-B148816467C1}"/>
          </ac:spMkLst>
        </pc:spChg>
        <pc:spChg chg="del">
          <ac:chgData name="Zeng Hanyu" userId="S::e0703590@u.nus.edu::dad2feca-97bb-4415-811f-ecffbe8ad373" providerId="AD" clId="Web-{5C8A36BA-A25A-49AE-80A3-7F5842B96117}" dt="2022-04-09T07:52:05.780" v="393"/>
          <ac:spMkLst>
            <pc:docMk/>
            <pc:sldMk cId="3337460166" sldId="279"/>
            <ac:spMk id="9" creationId="{A4576495-30CC-E8ED-957B-1652D5FDB9D3}"/>
          </ac:spMkLst>
        </pc:spChg>
        <pc:spChg chg="add mod">
          <ac:chgData name="Zeng Hanyu" userId="S::e0703590@u.nus.edu::dad2feca-97bb-4415-811f-ecffbe8ad373" providerId="AD" clId="Web-{5C8A36BA-A25A-49AE-80A3-7F5842B96117}" dt="2022-04-09T07:53:21.522" v="407" actId="14100"/>
          <ac:spMkLst>
            <pc:docMk/>
            <pc:sldMk cId="3337460166" sldId="279"/>
            <ac:spMk id="10" creationId="{EBA660F6-C22B-0CF7-46F0-2FDAB1798E3A}"/>
          </ac:spMkLst>
        </pc:spChg>
        <pc:spChg chg="add mod">
          <ac:chgData name="Zeng Hanyu" userId="S::e0703590@u.nus.edu::dad2feca-97bb-4415-811f-ecffbe8ad373" providerId="AD" clId="Web-{5C8A36BA-A25A-49AE-80A3-7F5842B96117}" dt="2022-04-09T07:54:41.123" v="430"/>
          <ac:spMkLst>
            <pc:docMk/>
            <pc:sldMk cId="3337460166" sldId="279"/>
            <ac:spMk id="11" creationId="{222630FF-F8B0-7594-1E42-208ED6A92B2C}"/>
          </ac:spMkLst>
        </pc:spChg>
        <pc:picChg chg="del">
          <ac:chgData name="Zeng Hanyu" userId="S::e0703590@u.nus.edu::dad2feca-97bb-4415-811f-ecffbe8ad373" providerId="AD" clId="Web-{5C8A36BA-A25A-49AE-80A3-7F5842B96117}" dt="2022-04-09T07:52:03.295" v="392"/>
          <ac:picMkLst>
            <pc:docMk/>
            <pc:sldMk cId="3337460166" sldId="279"/>
            <ac:picMk id="7" creationId="{B1ECED6C-5EB4-AB48-70AC-B3EC35078A9B}"/>
          </ac:picMkLst>
        </pc:picChg>
        <pc:picChg chg="add mod">
          <ac:chgData name="Zeng Hanyu" userId="S::e0703590@u.nus.edu::dad2feca-97bb-4415-811f-ecffbe8ad373" providerId="AD" clId="Web-{5C8A36BA-A25A-49AE-80A3-7F5842B96117}" dt="2022-04-09T07:52:25.656" v="397" actId="14100"/>
          <ac:picMkLst>
            <pc:docMk/>
            <pc:sldMk cId="3337460166" sldId="279"/>
            <ac:picMk id="8" creationId="{442A8160-AEA9-BC41-FC01-773BD500CCBE}"/>
          </ac:picMkLst>
        </pc:picChg>
      </pc:sldChg>
      <pc:sldChg chg="addSp delSp modSp add replId">
        <pc:chgData name="Zeng Hanyu" userId="S::e0703590@u.nus.edu::dad2feca-97bb-4415-811f-ecffbe8ad373" providerId="AD" clId="Web-{5C8A36BA-A25A-49AE-80A3-7F5842B96117}" dt="2022-04-09T08:41:38.399" v="785" actId="1076"/>
        <pc:sldMkLst>
          <pc:docMk/>
          <pc:sldMk cId="468333942" sldId="280"/>
        </pc:sldMkLst>
        <pc:spChg chg="add mod">
          <ac:chgData name="Zeng Hanyu" userId="S::e0703590@u.nus.edu::dad2feca-97bb-4415-811f-ecffbe8ad373" providerId="AD" clId="Web-{5C8A36BA-A25A-49AE-80A3-7F5842B96117}" dt="2022-04-09T08:24:54.302" v="673" actId="14100"/>
          <ac:spMkLst>
            <pc:docMk/>
            <pc:sldMk cId="468333942" sldId="280"/>
            <ac:spMk id="3" creationId="{C45B60AB-9D88-0820-2782-6D2BA69D694C}"/>
          </ac:spMkLst>
        </pc:spChg>
        <pc:spChg chg="del">
          <ac:chgData name="Zeng Hanyu" userId="S::e0703590@u.nus.edu::dad2feca-97bb-4415-811f-ecffbe8ad373" providerId="AD" clId="Web-{5C8A36BA-A25A-49AE-80A3-7F5842B96117}" dt="2022-04-09T08:24:03.565" v="652"/>
          <ac:spMkLst>
            <pc:docMk/>
            <pc:sldMk cId="468333942" sldId="280"/>
            <ac:spMk id="4" creationId="{BDB93B5F-77E4-D70B-3C81-E1953503716A}"/>
          </ac:spMkLst>
        </pc:spChg>
        <pc:spChg chg="del">
          <ac:chgData name="Zeng Hanyu" userId="S::e0703590@u.nus.edu::dad2feca-97bb-4415-811f-ecffbe8ad373" providerId="AD" clId="Web-{5C8A36BA-A25A-49AE-80A3-7F5842B96117}" dt="2022-04-09T08:24:05.425" v="653"/>
          <ac:spMkLst>
            <pc:docMk/>
            <pc:sldMk cId="468333942" sldId="280"/>
            <ac:spMk id="5" creationId="{8916595C-7243-8248-ACDB-27A086CEEF36}"/>
          </ac:spMkLst>
        </pc:spChg>
        <pc:spChg chg="mod">
          <ac:chgData name="Zeng Hanyu" userId="S::e0703590@u.nus.edu::dad2feca-97bb-4415-811f-ecffbe8ad373" providerId="AD" clId="Web-{5C8A36BA-A25A-49AE-80A3-7F5842B96117}" dt="2022-04-09T08:33:48.265" v="682" actId="1076"/>
          <ac:spMkLst>
            <pc:docMk/>
            <pc:sldMk cId="468333942" sldId="280"/>
            <ac:spMk id="6" creationId="{3A56D893-6D9C-D7EF-113E-BE03BE1CAD49}"/>
          </ac:spMkLst>
        </pc:spChg>
        <pc:spChg chg="add mod">
          <ac:chgData name="Zeng Hanyu" userId="S::e0703590@u.nus.edu::dad2feca-97bb-4415-811f-ecffbe8ad373" providerId="AD" clId="Web-{5C8A36BA-A25A-49AE-80A3-7F5842B96117}" dt="2022-04-09T08:34:44.048" v="690" actId="1076"/>
          <ac:spMkLst>
            <pc:docMk/>
            <pc:sldMk cId="468333942" sldId="280"/>
            <ac:spMk id="7" creationId="{1B961BF1-A2E4-8F1F-9467-E63729A95F2A}"/>
          </ac:spMkLst>
        </pc:spChg>
        <pc:spChg chg="del">
          <ac:chgData name="Zeng Hanyu" userId="S::e0703590@u.nus.edu::dad2feca-97bb-4415-811f-ecffbe8ad373" providerId="AD" clId="Web-{5C8A36BA-A25A-49AE-80A3-7F5842B96117}" dt="2022-04-09T08:24:06.815" v="654"/>
          <ac:spMkLst>
            <pc:docMk/>
            <pc:sldMk cId="468333942" sldId="280"/>
            <ac:spMk id="8" creationId="{B60AAB89-02DB-74C4-EE91-47AFDD2BA4A6}"/>
          </ac:spMkLst>
        </pc:spChg>
        <pc:spChg chg="del">
          <ac:chgData name="Zeng Hanyu" userId="S::e0703590@u.nus.edu::dad2feca-97bb-4415-811f-ecffbe8ad373" providerId="AD" clId="Web-{5C8A36BA-A25A-49AE-80A3-7F5842B96117}" dt="2022-04-09T08:24:08.284" v="655"/>
          <ac:spMkLst>
            <pc:docMk/>
            <pc:sldMk cId="468333942" sldId="280"/>
            <ac:spMk id="9" creationId="{7931B952-DA5C-E744-DECE-8AA729D5874E}"/>
          </ac:spMkLst>
        </pc:spChg>
        <pc:spChg chg="add mod">
          <ac:chgData name="Zeng Hanyu" userId="S::e0703590@u.nus.edu::dad2feca-97bb-4415-811f-ecffbe8ad373" providerId="AD" clId="Web-{5C8A36BA-A25A-49AE-80A3-7F5842B96117}" dt="2022-04-09T08:36:48.823" v="702" actId="1076"/>
          <ac:spMkLst>
            <pc:docMk/>
            <pc:sldMk cId="468333942" sldId="280"/>
            <ac:spMk id="10" creationId="{2CDA0116-F086-F0F8-1E97-B97C476C94A4}"/>
          </ac:spMkLst>
        </pc:spChg>
        <pc:spChg chg="del">
          <ac:chgData name="Zeng Hanyu" userId="S::e0703590@u.nus.edu::dad2feca-97bb-4415-811f-ecffbe8ad373" providerId="AD" clId="Web-{5C8A36BA-A25A-49AE-80A3-7F5842B96117}" dt="2022-04-09T08:24:10.987" v="657"/>
          <ac:spMkLst>
            <pc:docMk/>
            <pc:sldMk cId="468333942" sldId="280"/>
            <ac:spMk id="12" creationId="{42F130F7-A89B-9462-812F-D375F07FB622}"/>
          </ac:spMkLst>
        </pc:spChg>
        <pc:spChg chg="add mod">
          <ac:chgData name="Zeng Hanyu" userId="S::e0703590@u.nus.edu::dad2feca-97bb-4415-811f-ecffbe8ad373" providerId="AD" clId="Web-{5C8A36BA-A25A-49AE-80A3-7F5842B96117}" dt="2022-04-09T08:41:38.399" v="785" actId="1076"/>
          <ac:spMkLst>
            <pc:docMk/>
            <pc:sldMk cId="468333942" sldId="280"/>
            <ac:spMk id="15" creationId="{8179C82E-22FD-C747-E880-BBA3C0845B4E}"/>
          </ac:spMkLst>
        </pc:spChg>
        <pc:spChg chg="add mod">
          <ac:chgData name="Zeng Hanyu" userId="S::e0703590@u.nus.edu::dad2feca-97bb-4415-811f-ecffbe8ad373" providerId="AD" clId="Web-{5C8A36BA-A25A-49AE-80A3-7F5842B96117}" dt="2022-04-09T08:40:42.928" v="760"/>
          <ac:spMkLst>
            <pc:docMk/>
            <pc:sldMk cId="468333942" sldId="280"/>
            <ac:spMk id="18" creationId="{C204FC0C-6C4B-3DAD-CB73-52687FA874B8}"/>
          </ac:spMkLst>
        </pc:spChg>
        <pc:spChg chg="add mod">
          <ac:chgData name="Zeng Hanyu" userId="S::e0703590@u.nus.edu::dad2feca-97bb-4415-811f-ecffbe8ad373" providerId="AD" clId="Web-{5C8A36BA-A25A-49AE-80A3-7F5842B96117}" dt="2022-04-09T08:40:47.163" v="762"/>
          <ac:spMkLst>
            <pc:docMk/>
            <pc:sldMk cId="468333942" sldId="280"/>
            <ac:spMk id="19" creationId="{896DAB3F-DB15-456B-702B-A67F9C48C35A}"/>
          </ac:spMkLst>
        </pc:spChg>
        <pc:spChg chg="add mod">
          <ac:chgData name="Zeng Hanyu" userId="S::e0703590@u.nus.edu::dad2feca-97bb-4415-811f-ecffbe8ad373" providerId="AD" clId="Web-{5C8A36BA-A25A-49AE-80A3-7F5842B96117}" dt="2022-04-09T08:40:51.366" v="763"/>
          <ac:spMkLst>
            <pc:docMk/>
            <pc:sldMk cId="468333942" sldId="280"/>
            <ac:spMk id="21" creationId="{543378EA-6D51-EE64-B5BC-254DE3EE8BDA}"/>
          </ac:spMkLst>
        </pc:spChg>
        <pc:picChg chg="del">
          <ac:chgData name="Zeng Hanyu" userId="S::e0703590@u.nus.edu::dad2feca-97bb-4415-811f-ecffbe8ad373" providerId="AD" clId="Web-{5C8A36BA-A25A-49AE-80A3-7F5842B96117}" dt="2022-04-09T08:24:09.190" v="656"/>
          <ac:picMkLst>
            <pc:docMk/>
            <pc:sldMk cId="468333942" sldId="280"/>
            <ac:picMk id="11" creationId="{D9F414F7-16C0-2377-2D55-02010F8212F5}"/>
          </ac:picMkLst>
        </pc:picChg>
        <pc:cxnChg chg="add mod">
          <ac:chgData name="Zeng Hanyu" userId="S::e0703590@u.nus.edu::dad2feca-97bb-4415-811f-ecffbe8ad373" providerId="AD" clId="Web-{5C8A36BA-A25A-49AE-80A3-7F5842B96117}" dt="2022-04-09T08:38:48.219" v="731" actId="1076"/>
          <ac:cxnSpMkLst>
            <pc:docMk/>
            <pc:sldMk cId="468333942" sldId="280"/>
            <ac:cxnSpMk id="14" creationId="{ACC9C54F-F6C2-64EC-41FE-0721DBDBC012}"/>
          </ac:cxnSpMkLst>
        </pc:cxnChg>
        <pc:cxnChg chg="add mod">
          <ac:chgData name="Zeng Hanyu" userId="S::e0703590@u.nus.edu::dad2feca-97bb-4415-811f-ecffbe8ad373" providerId="AD" clId="Web-{5C8A36BA-A25A-49AE-80A3-7F5842B96117}" dt="2022-04-09T08:39:23.737" v="739" actId="1076"/>
          <ac:cxnSpMkLst>
            <pc:docMk/>
            <pc:sldMk cId="468333942" sldId="280"/>
            <ac:cxnSpMk id="20" creationId="{2525B7DF-AE93-A5FB-AF67-9D427FF99EF8}"/>
          </ac:cxnSpMkLst>
        </pc:cxnChg>
        <pc:cxnChg chg="add mod">
          <ac:chgData name="Zeng Hanyu" userId="S::e0703590@u.nus.edu::dad2feca-97bb-4415-811f-ecffbe8ad373" providerId="AD" clId="Web-{5C8A36BA-A25A-49AE-80A3-7F5842B96117}" dt="2022-04-09T08:40:17.021" v="758" actId="1076"/>
          <ac:cxnSpMkLst>
            <pc:docMk/>
            <pc:sldMk cId="468333942" sldId="280"/>
            <ac:cxnSpMk id="22" creationId="{C5548FFC-9BEE-99DD-60F4-2506DCBA3A03}"/>
          </ac:cxnSpMkLst>
        </pc:cxnChg>
      </pc:sldChg>
      <pc:sldChg chg="addSp delSp modSp add replId">
        <pc:chgData name="Zeng Hanyu" userId="S::e0703590@u.nus.edu::dad2feca-97bb-4415-811f-ecffbe8ad373" providerId="AD" clId="Web-{5C8A36BA-A25A-49AE-80A3-7F5842B96117}" dt="2022-04-09T09:08:55.634" v="1017" actId="1076"/>
        <pc:sldMkLst>
          <pc:docMk/>
          <pc:sldMk cId="3018133351" sldId="281"/>
        </pc:sldMkLst>
        <pc:spChg chg="add mod">
          <ac:chgData name="Zeng Hanyu" userId="S::e0703590@u.nus.edu::dad2feca-97bb-4415-811f-ecffbe8ad373" providerId="AD" clId="Web-{5C8A36BA-A25A-49AE-80A3-7F5842B96117}" dt="2022-04-09T09:06:52.285" v="970" actId="1076"/>
          <ac:spMkLst>
            <pc:docMk/>
            <pc:sldMk cId="3018133351" sldId="281"/>
            <ac:spMk id="4" creationId="{F8B7029F-9E1A-6730-E7F8-114008423E1C}"/>
          </ac:spMkLst>
        </pc:spChg>
        <pc:spChg chg="add mod">
          <ac:chgData name="Zeng Hanyu" userId="S::e0703590@u.nus.edu::dad2feca-97bb-4415-811f-ecffbe8ad373" providerId="AD" clId="Web-{5C8A36BA-A25A-49AE-80A3-7F5842B96117}" dt="2022-04-09T09:07:22.020" v="977" actId="1076"/>
          <ac:spMkLst>
            <pc:docMk/>
            <pc:sldMk cId="3018133351" sldId="281"/>
            <ac:spMk id="5" creationId="{EA090152-4DFA-E3A3-07BA-B8852CD3BF44}"/>
          </ac:spMkLst>
        </pc:spChg>
        <pc:spChg chg="add mod">
          <ac:chgData name="Zeng Hanyu" userId="S::e0703590@u.nus.edu::dad2feca-97bb-4415-811f-ecffbe8ad373" providerId="AD" clId="Web-{5C8A36BA-A25A-49AE-80A3-7F5842B96117}" dt="2022-04-09T09:07:38.021" v="980"/>
          <ac:spMkLst>
            <pc:docMk/>
            <pc:sldMk cId="3018133351" sldId="281"/>
            <ac:spMk id="9" creationId="{76765D02-E06E-6736-4C21-5BB4339C894D}"/>
          </ac:spMkLst>
        </pc:spChg>
        <pc:spChg chg="add mod">
          <ac:chgData name="Zeng Hanyu" userId="S::e0703590@u.nus.edu::dad2feca-97bb-4415-811f-ecffbe8ad373" providerId="AD" clId="Web-{5C8A36BA-A25A-49AE-80A3-7F5842B96117}" dt="2022-04-09T09:08:55.634" v="1017" actId="1076"/>
          <ac:spMkLst>
            <pc:docMk/>
            <pc:sldMk cId="3018133351" sldId="281"/>
            <ac:spMk id="10" creationId="{6BA86D15-EFDE-AC03-98B0-736452E1BAEC}"/>
          </ac:spMkLst>
        </pc:spChg>
        <pc:graphicFrameChg chg="add mod">
          <ac:chgData name="Zeng Hanyu" userId="S::e0703590@u.nus.edu::dad2feca-97bb-4415-811f-ecffbe8ad373" providerId="AD" clId="Web-{5C8A36BA-A25A-49AE-80A3-7F5842B96117}" dt="2022-04-09T09:07:46.147" v="981" actId="1076"/>
          <ac:graphicFrameMkLst>
            <pc:docMk/>
            <pc:sldMk cId="3018133351" sldId="281"/>
            <ac:graphicFrameMk id="8" creationId="{60FB8530-5725-2708-4DBD-9D482929C2C0}"/>
          </ac:graphicFrameMkLst>
        </pc:graphicFrameChg>
        <pc:picChg chg="add del mod">
          <ac:chgData name="Zeng Hanyu" userId="S::e0703590@u.nus.edu::dad2feca-97bb-4415-811f-ecffbe8ad373" providerId="AD" clId="Web-{5C8A36BA-A25A-49AE-80A3-7F5842B96117}" dt="2022-04-09T09:03:20.931" v="935"/>
          <ac:picMkLst>
            <pc:docMk/>
            <pc:sldMk cId="3018133351" sldId="281"/>
            <ac:picMk id="3" creationId="{F9D8F774-A9AF-ED61-FCF0-362F209EBFAD}"/>
          </ac:picMkLst>
        </pc:picChg>
      </pc:sldChg>
      <pc:sldChg chg="addSp modSp add replId">
        <pc:chgData name="Zeng Hanyu" userId="S::e0703590@u.nus.edu::dad2feca-97bb-4415-811f-ecffbe8ad373" providerId="AD" clId="Web-{5C8A36BA-A25A-49AE-80A3-7F5842B96117}" dt="2022-04-09T08:44:03.125" v="836" actId="1076"/>
        <pc:sldMkLst>
          <pc:docMk/>
          <pc:sldMk cId="1966025401" sldId="282"/>
        </pc:sldMkLst>
        <pc:spChg chg="add">
          <ac:chgData name="Zeng Hanyu" userId="S::e0703590@u.nus.edu::dad2feca-97bb-4415-811f-ecffbe8ad373" providerId="AD" clId="Web-{5C8A36BA-A25A-49AE-80A3-7F5842B96117}" dt="2022-04-09T08:41:52.853" v="786"/>
          <ac:spMkLst>
            <pc:docMk/>
            <pc:sldMk cId="1966025401" sldId="282"/>
            <ac:spMk id="3" creationId="{310D5076-812F-4E62-1CD1-1B2E6E0A6CC2}"/>
          </ac:spMkLst>
        </pc:spChg>
        <pc:spChg chg="add mod">
          <ac:chgData name="Zeng Hanyu" userId="S::e0703590@u.nus.edu::dad2feca-97bb-4415-811f-ecffbe8ad373" providerId="AD" clId="Web-{5C8A36BA-A25A-49AE-80A3-7F5842B96117}" dt="2022-04-09T08:43:34.030" v="830" actId="1076"/>
          <ac:spMkLst>
            <pc:docMk/>
            <pc:sldMk cId="1966025401" sldId="282"/>
            <ac:spMk id="5" creationId="{A0B3769B-BBC9-F853-DE8D-175E0791A020}"/>
          </ac:spMkLst>
        </pc:spChg>
        <pc:spChg chg="add mod">
          <ac:chgData name="Zeng Hanyu" userId="S::e0703590@u.nus.edu::dad2feca-97bb-4415-811f-ecffbe8ad373" providerId="AD" clId="Web-{5C8A36BA-A25A-49AE-80A3-7F5842B96117}" dt="2022-04-09T08:44:03.125" v="836" actId="1076"/>
          <ac:spMkLst>
            <pc:docMk/>
            <pc:sldMk cId="1966025401" sldId="282"/>
            <ac:spMk id="8" creationId="{87D6DE97-13D0-63A6-9E45-5333A9262803}"/>
          </ac:spMkLst>
        </pc:spChg>
        <pc:picChg chg="add mod">
          <ac:chgData name="Zeng Hanyu" userId="S::e0703590@u.nus.edu::dad2feca-97bb-4415-811f-ecffbe8ad373" providerId="AD" clId="Web-{5C8A36BA-A25A-49AE-80A3-7F5842B96117}" dt="2022-04-09T08:42:15.792" v="790" actId="14100"/>
          <ac:picMkLst>
            <pc:docMk/>
            <pc:sldMk cId="1966025401" sldId="282"/>
            <ac:picMk id="4" creationId="{7E828517-AD74-21DE-CE68-93518E888FEA}"/>
          </ac:picMkLst>
        </pc:picChg>
      </pc:sldChg>
      <pc:sldChg chg="add del replId">
        <pc:chgData name="Zeng Hanyu" userId="S::e0703590@u.nus.edu::dad2feca-97bb-4415-811f-ecffbe8ad373" providerId="AD" clId="Web-{5C8A36BA-A25A-49AE-80A3-7F5842B96117}" dt="2022-04-09T08:39:09.064" v="736"/>
        <pc:sldMkLst>
          <pc:docMk/>
          <pc:sldMk cId="2606299300" sldId="283"/>
        </pc:sldMkLst>
      </pc:sldChg>
      <pc:sldChg chg="add del replId">
        <pc:chgData name="Zeng Hanyu" userId="S::e0703590@u.nus.edu::dad2feca-97bb-4415-811f-ecffbe8ad373" providerId="AD" clId="Web-{5C8A36BA-A25A-49AE-80A3-7F5842B96117}" dt="2022-04-09T08:39:08.564" v="735"/>
        <pc:sldMkLst>
          <pc:docMk/>
          <pc:sldMk cId="847192995" sldId="284"/>
        </pc:sldMkLst>
      </pc:sldChg>
    </pc:docChg>
  </pc:docChgLst>
  <pc:docChgLst>
    <pc:chgData name="Zeng Hanyu" userId="S::e0703590@u.nus.edu::dad2feca-97bb-4415-811f-ecffbe8ad373" providerId="AD" clId="Web-{038B9FEE-11B7-4BB5-B52E-C65B21826F6F}"/>
    <pc:docChg chg="modSld">
      <pc:chgData name="Zeng Hanyu" userId="S::e0703590@u.nus.edu::dad2feca-97bb-4415-811f-ecffbe8ad373" providerId="AD" clId="Web-{038B9FEE-11B7-4BB5-B52E-C65B21826F6F}" dt="2022-04-09T13:48:26.434" v="3" actId="20577"/>
      <pc:docMkLst>
        <pc:docMk/>
      </pc:docMkLst>
      <pc:sldChg chg="modSp">
        <pc:chgData name="Zeng Hanyu" userId="S::e0703590@u.nus.edu::dad2feca-97bb-4415-811f-ecffbe8ad373" providerId="AD" clId="Web-{038B9FEE-11B7-4BB5-B52E-C65B21826F6F}" dt="2022-04-09T13:48:26.434" v="3" actId="20577"/>
        <pc:sldMkLst>
          <pc:docMk/>
          <pc:sldMk cId="2019068262" sldId="275"/>
        </pc:sldMkLst>
        <pc:spChg chg="mod">
          <ac:chgData name="Zeng Hanyu" userId="S::e0703590@u.nus.edu::dad2feca-97bb-4415-811f-ecffbe8ad373" providerId="AD" clId="Web-{038B9FEE-11B7-4BB5-B52E-C65B21826F6F}" dt="2022-04-09T13:48:26.434" v="3" actId="20577"/>
          <ac:spMkLst>
            <pc:docMk/>
            <pc:sldMk cId="2019068262" sldId="275"/>
            <ac:spMk id="3" creationId="{4AF2453D-6CEC-46FC-85D1-599857A15E31}"/>
          </ac:spMkLst>
        </pc:spChg>
      </pc:sldChg>
    </pc:docChg>
  </pc:docChgLst>
  <pc:docChgLst>
    <pc:chgData name="Zeng Hanyu" userId="S::e0703590@u.nus.edu::dad2feca-97bb-4415-811f-ecffbe8ad373" providerId="AD" clId="Web-{40EB878B-75EC-4280-8810-39413C67999D}"/>
    <pc:docChg chg="modSld">
      <pc:chgData name="Zeng Hanyu" userId="S::e0703590@u.nus.edu::dad2feca-97bb-4415-811f-ecffbe8ad373" providerId="AD" clId="Web-{40EB878B-75EC-4280-8810-39413C67999D}" dt="2022-04-09T10:35:58.543" v="74"/>
      <pc:docMkLst>
        <pc:docMk/>
      </pc:docMkLst>
      <pc:sldChg chg="addSp delSp modSp">
        <pc:chgData name="Zeng Hanyu" userId="S::e0703590@u.nus.edu::dad2feca-97bb-4415-811f-ecffbe8ad373" providerId="AD" clId="Web-{40EB878B-75EC-4280-8810-39413C67999D}" dt="2022-04-09T10:35:58.543" v="74"/>
        <pc:sldMkLst>
          <pc:docMk/>
          <pc:sldMk cId="2248144390" sldId="284"/>
        </pc:sldMkLst>
        <pc:spChg chg="mod">
          <ac:chgData name="Zeng Hanyu" userId="S::e0703590@u.nus.edu::dad2feca-97bb-4415-811f-ecffbe8ad373" providerId="AD" clId="Web-{40EB878B-75EC-4280-8810-39413C67999D}" dt="2022-04-09T10:34:30.963" v="10" actId="1076"/>
          <ac:spMkLst>
            <pc:docMk/>
            <pc:sldMk cId="2248144390" sldId="284"/>
            <ac:spMk id="3" creationId="{724344CA-3E37-23A3-895F-09378DA902C7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74"/>
          <ac:spMkLst>
            <pc:docMk/>
            <pc:sldMk cId="2248144390" sldId="284"/>
            <ac:spMk id="4" creationId="{3BF9CAC5-8BC0-7C6D-4B3F-1FD2E93249DF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73"/>
          <ac:spMkLst>
            <pc:docMk/>
            <pc:sldMk cId="2248144390" sldId="284"/>
            <ac:spMk id="5" creationId="{98FDD604-5C46-551C-27D9-1EA2F8740DB6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71"/>
          <ac:spMkLst>
            <pc:docMk/>
            <pc:sldMk cId="2248144390" sldId="284"/>
            <ac:spMk id="7" creationId="{D4347AC6-B9F5-7B19-E495-13E25097179B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69"/>
          <ac:spMkLst>
            <pc:docMk/>
            <pc:sldMk cId="2248144390" sldId="284"/>
            <ac:spMk id="10" creationId="{E6616F3E-59EB-97F2-5D20-C49100FAE878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66"/>
          <ac:spMkLst>
            <pc:docMk/>
            <pc:sldMk cId="2248144390" sldId="284"/>
            <ac:spMk id="18" creationId="{215823DE-F809-2A30-BB5C-7C08CCE7A8C1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65"/>
          <ac:spMkLst>
            <pc:docMk/>
            <pc:sldMk cId="2248144390" sldId="284"/>
            <ac:spMk id="20" creationId="{D399CF26-F428-53AA-FDA4-3117740DF2B5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63"/>
          <ac:spMkLst>
            <pc:docMk/>
            <pc:sldMk cId="2248144390" sldId="284"/>
            <ac:spMk id="24" creationId="{4844C919-ACA3-F95E-BE68-FB9730112721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62"/>
          <ac:spMkLst>
            <pc:docMk/>
            <pc:sldMk cId="2248144390" sldId="284"/>
            <ac:spMk id="26" creationId="{217DB7E0-E1BC-5670-1B59-0050B91F4F67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61"/>
          <ac:spMkLst>
            <pc:docMk/>
            <pc:sldMk cId="2248144390" sldId="284"/>
            <ac:spMk id="28" creationId="{C2AEEEC8-695D-FF29-D4BC-B75839F000BB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60"/>
          <ac:spMkLst>
            <pc:docMk/>
            <pc:sldMk cId="2248144390" sldId="284"/>
            <ac:spMk id="30" creationId="{15F75C06-0F3F-58B4-0D5A-FB37317569BF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56"/>
          <ac:spMkLst>
            <pc:docMk/>
            <pc:sldMk cId="2248144390" sldId="284"/>
            <ac:spMk id="38" creationId="{9D132357-0433-D18D-BF75-0DCE535E61E1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43" v="55"/>
          <ac:spMkLst>
            <pc:docMk/>
            <pc:sldMk cId="2248144390" sldId="284"/>
            <ac:spMk id="40" creationId="{8D2B190A-1F9F-E207-FDFC-ED8D1A280E4E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28" v="53"/>
          <ac:spMkLst>
            <pc:docMk/>
            <pc:sldMk cId="2248144390" sldId="284"/>
            <ac:spMk id="50" creationId="{FC9ECBEA-5484-A599-B097-3B9338725EF3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28" v="51"/>
          <ac:spMkLst>
            <pc:docMk/>
            <pc:sldMk cId="2248144390" sldId="284"/>
            <ac:spMk id="54" creationId="{0220A975-ACB9-430C-C67F-453073F4DA00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28" v="48"/>
          <ac:spMkLst>
            <pc:docMk/>
            <pc:sldMk cId="2248144390" sldId="284"/>
            <ac:spMk id="60" creationId="{9D5D6CDD-03DC-D081-0F2D-A5FC8ACC37B1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28" v="47"/>
          <ac:spMkLst>
            <pc:docMk/>
            <pc:sldMk cId="2248144390" sldId="284"/>
            <ac:spMk id="62" creationId="{799D985C-403C-7216-A0CF-72BC6DEBDD41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28" v="46"/>
          <ac:spMkLst>
            <pc:docMk/>
            <pc:sldMk cId="2248144390" sldId="284"/>
            <ac:spMk id="64" creationId="{4ECC2665-DA8E-0D0F-2EF0-CF1FBC591B70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28" v="45"/>
          <ac:spMkLst>
            <pc:docMk/>
            <pc:sldMk cId="2248144390" sldId="284"/>
            <ac:spMk id="66" creationId="{D12310BF-93A7-DA20-C382-0F8B5E6F23AF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28" v="44"/>
          <ac:spMkLst>
            <pc:docMk/>
            <pc:sldMk cId="2248144390" sldId="284"/>
            <ac:spMk id="68" creationId="{921BB8E1-8B17-385B-5AC2-5CC9C2B623B1}"/>
          </ac:spMkLst>
        </pc:spChg>
        <pc:spChg chg="add del">
          <ac:chgData name="Zeng Hanyu" userId="S::e0703590@u.nus.edu::dad2feca-97bb-4415-811f-ecffbe8ad373" providerId="AD" clId="Web-{40EB878B-75EC-4280-8810-39413C67999D}" dt="2022-04-09T10:35:58.528" v="43"/>
          <ac:spMkLst>
            <pc:docMk/>
            <pc:sldMk cId="2248144390" sldId="284"/>
            <ac:spMk id="70" creationId="{24E16139-1701-1D90-9D03-D44E0B3B58C6}"/>
          </ac:spMkLst>
        </pc:spChg>
        <pc:picChg chg="add del">
          <ac:chgData name="Zeng Hanyu" userId="S::e0703590@u.nus.edu::dad2feca-97bb-4415-811f-ecffbe8ad373" providerId="AD" clId="Web-{40EB878B-75EC-4280-8810-39413C67999D}" dt="2022-04-09T10:35:58.543" v="72"/>
          <ac:picMkLst>
            <pc:docMk/>
            <pc:sldMk cId="2248144390" sldId="284"/>
            <ac:picMk id="6" creationId="{F2231876-5E7E-8D02-4463-24A8CBFC8FF8}"/>
          </ac:picMkLst>
        </pc:picChg>
        <pc:picChg chg="add del">
          <ac:chgData name="Zeng Hanyu" userId="S::e0703590@u.nus.edu::dad2feca-97bb-4415-811f-ecffbe8ad373" providerId="AD" clId="Web-{40EB878B-75EC-4280-8810-39413C67999D}" dt="2022-04-09T10:35:58.543" v="70"/>
          <ac:picMkLst>
            <pc:docMk/>
            <pc:sldMk cId="2248144390" sldId="284"/>
            <ac:picMk id="8" creationId="{E55C1FA4-C53A-F638-64AE-25130D106D0D}"/>
          </ac:picMkLst>
        </pc:picChg>
        <pc:cxnChg chg="add del">
          <ac:chgData name="Zeng Hanyu" userId="S::e0703590@u.nus.edu::dad2feca-97bb-4415-811f-ecffbe8ad373" providerId="AD" clId="Web-{40EB878B-75EC-4280-8810-39413C67999D}" dt="2022-04-09T10:35:58.543" v="68"/>
          <ac:cxnSpMkLst>
            <pc:docMk/>
            <pc:sldMk cId="2248144390" sldId="284"/>
            <ac:cxnSpMk id="14" creationId="{A84D166A-C925-1BAA-09D5-6786545F4722}"/>
          </ac:cxnSpMkLst>
        </pc:cxnChg>
        <pc:cxnChg chg="add del">
          <ac:chgData name="Zeng Hanyu" userId="S::e0703590@u.nus.edu::dad2feca-97bb-4415-811f-ecffbe8ad373" providerId="AD" clId="Web-{40EB878B-75EC-4280-8810-39413C67999D}" dt="2022-04-09T10:35:58.543" v="67"/>
          <ac:cxnSpMkLst>
            <pc:docMk/>
            <pc:sldMk cId="2248144390" sldId="284"/>
            <ac:cxnSpMk id="16" creationId="{A8AABA46-91C5-3BA6-9894-2B97AB39C893}"/>
          </ac:cxnSpMkLst>
        </pc:cxnChg>
        <pc:cxnChg chg="add del">
          <ac:chgData name="Zeng Hanyu" userId="S::e0703590@u.nus.edu::dad2feca-97bb-4415-811f-ecffbe8ad373" providerId="AD" clId="Web-{40EB878B-75EC-4280-8810-39413C67999D}" dt="2022-04-09T10:35:58.543" v="64"/>
          <ac:cxnSpMkLst>
            <pc:docMk/>
            <pc:sldMk cId="2248144390" sldId="284"/>
            <ac:cxnSpMk id="22" creationId="{6D1BF881-135F-A952-8AE4-70386FB489B1}"/>
          </ac:cxnSpMkLst>
        </pc:cxnChg>
        <pc:cxnChg chg="add del">
          <ac:chgData name="Zeng Hanyu" userId="S::e0703590@u.nus.edu::dad2feca-97bb-4415-811f-ecffbe8ad373" providerId="AD" clId="Web-{40EB878B-75EC-4280-8810-39413C67999D}" dt="2022-04-09T10:35:58.543" v="59"/>
          <ac:cxnSpMkLst>
            <pc:docMk/>
            <pc:sldMk cId="2248144390" sldId="284"/>
            <ac:cxnSpMk id="32" creationId="{503EFD4A-EDA3-505B-1939-2DD946B7821A}"/>
          </ac:cxnSpMkLst>
        </pc:cxnChg>
        <pc:cxnChg chg="add del">
          <ac:chgData name="Zeng Hanyu" userId="S::e0703590@u.nus.edu::dad2feca-97bb-4415-811f-ecffbe8ad373" providerId="AD" clId="Web-{40EB878B-75EC-4280-8810-39413C67999D}" dt="2022-04-09T10:35:58.543" v="58"/>
          <ac:cxnSpMkLst>
            <pc:docMk/>
            <pc:sldMk cId="2248144390" sldId="284"/>
            <ac:cxnSpMk id="34" creationId="{4FF019C7-2D27-8419-902A-F3300CC11CE1}"/>
          </ac:cxnSpMkLst>
        </pc:cxnChg>
        <pc:cxnChg chg="add del">
          <ac:chgData name="Zeng Hanyu" userId="S::e0703590@u.nus.edu::dad2feca-97bb-4415-811f-ecffbe8ad373" providerId="AD" clId="Web-{40EB878B-75EC-4280-8810-39413C67999D}" dt="2022-04-09T10:35:58.543" v="57"/>
          <ac:cxnSpMkLst>
            <pc:docMk/>
            <pc:sldMk cId="2248144390" sldId="284"/>
            <ac:cxnSpMk id="36" creationId="{677E03BE-E44E-0ACE-0407-1DEDC891B5ED}"/>
          </ac:cxnSpMkLst>
        </pc:cxnChg>
        <pc:cxnChg chg="add del">
          <ac:chgData name="Zeng Hanyu" userId="S::e0703590@u.nus.edu::dad2feca-97bb-4415-811f-ecffbe8ad373" providerId="AD" clId="Web-{40EB878B-75EC-4280-8810-39413C67999D}" dt="2022-04-09T10:35:58.543" v="54"/>
          <ac:cxnSpMkLst>
            <pc:docMk/>
            <pc:sldMk cId="2248144390" sldId="284"/>
            <ac:cxnSpMk id="42" creationId="{D5E87A38-6831-503B-29AB-448EC6FDFED5}"/>
          </ac:cxnSpMkLst>
        </pc:cxnChg>
        <pc:cxnChg chg="add del">
          <ac:chgData name="Zeng Hanyu" userId="S::e0703590@u.nus.edu::dad2feca-97bb-4415-811f-ecffbe8ad373" providerId="AD" clId="Web-{40EB878B-75EC-4280-8810-39413C67999D}" dt="2022-04-09T10:35:58.528" v="52"/>
          <ac:cxnSpMkLst>
            <pc:docMk/>
            <pc:sldMk cId="2248144390" sldId="284"/>
            <ac:cxnSpMk id="52" creationId="{379AED49-E6F0-0526-5876-EB35371EEFD3}"/>
          </ac:cxnSpMkLst>
        </pc:cxnChg>
        <pc:cxnChg chg="add del">
          <ac:chgData name="Zeng Hanyu" userId="S::e0703590@u.nus.edu::dad2feca-97bb-4415-811f-ecffbe8ad373" providerId="AD" clId="Web-{40EB878B-75EC-4280-8810-39413C67999D}" dt="2022-04-09T10:35:58.528" v="50"/>
          <ac:cxnSpMkLst>
            <pc:docMk/>
            <pc:sldMk cId="2248144390" sldId="284"/>
            <ac:cxnSpMk id="56" creationId="{DEE5BD71-762D-B03B-DA05-F173AFFBF294}"/>
          </ac:cxnSpMkLst>
        </pc:cxnChg>
        <pc:cxnChg chg="add del">
          <ac:chgData name="Zeng Hanyu" userId="S::e0703590@u.nus.edu::dad2feca-97bb-4415-811f-ecffbe8ad373" providerId="AD" clId="Web-{40EB878B-75EC-4280-8810-39413C67999D}" dt="2022-04-09T10:35:58.528" v="49"/>
          <ac:cxnSpMkLst>
            <pc:docMk/>
            <pc:sldMk cId="2248144390" sldId="284"/>
            <ac:cxnSpMk id="58" creationId="{7C5C3785-3182-A3B3-3641-ECB3E45ABC66}"/>
          </ac:cxnSpMkLst>
        </pc:cxnChg>
      </pc:sldChg>
    </pc:docChg>
  </pc:docChgLst>
  <pc:docChgLst>
    <pc:chgData name="Sarah Elita Shi Yuan Wong" userId="S::e0703539@u.nus.edu::0087a09f-7568-4ba9-a896-2386d83cf2f7" providerId="AD" clId="Web-{40EEDF43-85A1-4875-B036-0D45775A03A2}"/>
    <pc:docChg chg="modSld">
      <pc:chgData name="Sarah Elita Shi Yuan Wong" userId="S::e0703539@u.nus.edu::0087a09f-7568-4ba9-a896-2386d83cf2f7" providerId="AD" clId="Web-{40EEDF43-85A1-4875-B036-0D45775A03A2}" dt="2022-04-12T03:07:39.088" v="3" actId="1076"/>
      <pc:docMkLst>
        <pc:docMk/>
      </pc:docMkLst>
      <pc:sldChg chg="modSp">
        <pc:chgData name="Sarah Elita Shi Yuan Wong" userId="S::e0703539@u.nus.edu::0087a09f-7568-4ba9-a896-2386d83cf2f7" providerId="AD" clId="Web-{40EEDF43-85A1-4875-B036-0D45775A03A2}" dt="2022-04-12T03:07:39.088" v="3" actId="1076"/>
        <pc:sldMkLst>
          <pc:docMk/>
          <pc:sldMk cId="1760445890" sldId="296"/>
        </pc:sldMkLst>
        <pc:picChg chg="mod">
          <ac:chgData name="Sarah Elita Shi Yuan Wong" userId="S::e0703539@u.nus.edu::0087a09f-7568-4ba9-a896-2386d83cf2f7" providerId="AD" clId="Web-{40EEDF43-85A1-4875-B036-0D45775A03A2}" dt="2022-04-12T03:07:39.088" v="3" actId="1076"/>
          <ac:picMkLst>
            <pc:docMk/>
            <pc:sldMk cId="1760445890" sldId="296"/>
            <ac:picMk id="4" creationId="{1946D579-A912-9D11-6DB6-45A71E345E16}"/>
          </ac:picMkLst>
        </pc:picChg>
      </pc:sldChg>
    </pc:docChg>
  </pc:docChgLst>
  <pc:docChgLst>
    <pc:chgData name="Zeng Hanyu" userId="dad2feca-97bb-4415-811f-ecffbe8ad373" providerId="ADAL" clId="{B2A9894B-85BB-4038-A97B-3D890C59A211}"/>
    <pc:docChg chg="modSld">
      <pc:chgData name="Zeng Hanyu" userId="dad2feca-97bb-4415-811f-ecffbe8ad373" providerId="ADAL" clId="{B2A9894B-85BB-4038-A97B-3D890C59A211}" dt="2022-04-09T06:39:38.928" v="2" actId="767"/>
      <pc:docMkLst>
        <pc:docMk/>
      </pc:docMkLst>
      <pc:sldChg chg="addSp modSp">
        <pc:chgData name="Zeng Hanyu" userId="dad2feca-97bb-4415-811f-ecffbe8ad373" providerId="ADAL" clId="{B2A9894B-85BB-4038-A97B-3D890C59A211}" dt="2022-04-09T06:39:38.928" v="2" actId="767"/>
        <pc:sldMkLst>
          <pc:docMk/>
          <pc:sldMk cId="3735307764" sldId="273"/>
        </pc:sldMkLst>
        <pc:spChg chg="add mod">
          <ac:chgData name="Zeng Hanyu" userId="dad2feca-97bb-4415-811f-ecffbe8ad373" providerId="ADAL" clId="{B2A9894B-85BB-4038-A97B-3D890C59A211}" dt="2022-04-09T06:39:38.928" v="2" actId="767"/>
          <ac:spMkLst>
            <pc:docMk/>
            <pc:sldMk cId="3735307764" sldId="273"/>
            <ac:spMk id="3" creationId="{703A9501-E9E6-493F-87E9-45FC38EE2964}"/>
          </ac:spMkLst>
        </pc:spChg>
      </pc:sldChg>
      <pc:sldChg chg="modSp mod">
        <pc:chgData name="Zeng Hanyu" userId="dad2feca-97bb-4415-811f-ecffbe8ad373" providerId="ADAL" clId="{B2A9894B-85BB-4038-A97B-3D890C59A211}" dt="2022-04-09T06:39:25.020" v="1" actId="20577"/>
        <pc:sldMkLst>
          <pc:docMk/>
          <pc:sldMk cId="1415303234" sldId="274"/>
        </pc:sldMkLst>
        <pc:spChg chg="mod">
          <ac:chgData name="Zeng Hanyu" userId="dad2feca-97bb-4415-811f-ecffbe8ad373" providerId="ADAL" clId="{B2A9894B-85BB-4038-A97B-3D890C59A211}" dt="2022-04-09T06:39:25.020" v="1" actId="20577"/>
          <ac:spMkLst>
            <pc:docMk/>
            <pc:sldMk cId="1415303234" sldId="274"/>
            <ac:spMk id="3" creationId="{7EF9E675-8BD6-4179-B7FA-DA08284970F8}"/>
          </ac:spMkLst>
        </pc:spChg>
      </pc:sldChg>
    </pc:docChg>
  </pc:docChgLst>
  <pc:docChgLst>
    <pc:chgData name="Mediana" userId="569d7062-fdd7-4a83-bdcd-e3effbc5a119" providerId="ADAL" clId="{BF4D6773-A6E8-4D16-8D32-2850A8D0B38E}"/>
    <pc:docChg chg="undo custSel addSld delSld modSld sldOrd">
      <pc:chgData name="Mediana" userId="569d7062-fdd7-4a83-bdcd-e3effbc5a119" providerId="ADAL" clId="{BF4D6773-A6E8-4D16-8D32-2850A8D0B38E}" dt="2022-04-12T04:12:23.244" v="2385" actId="1076"/>
      <pc:docMkLst>
        <pc:docMk/>
      </pc:docMkLst>
      <pc:sldChg chg="delSp del">
        <pc:chgData name="Mediana" userId="569d7062-fdd7-4a83-bdcd-e3effbc5a119" providerId="ADAL" clId="{BF4D6773-A6E8-4D16-8D32-2850A8D0B38E}" dt="2022-04-09T14:20:32.019" v="1142" actId="47"/>
        <pc:sldMkLst>
          <pc:docMk/>
          <pc:sldMk cId="3492471526" sldId="256"/>
        </pc:sldMkLst>
        <pc:grpChg chg="del">
          <ac:chgData name="Mediana" userId="569d7062-fdd7-4a83-bdcd-e3effbc5a119" providerId="ADAL" clId="{BF4D6773-A6E8-4D16-8D32-2850A8D0B38E}" dt="2022-04-09T14:20:13.069" v="1125" actId="21"/>
          <ac:grpSpMkLst>
            <pc:docMk/>
            <pc:sldMk cId="3492471526" sldId="256"/>
            <ac:grpSpMk id="117" creationId="{D17A847A-05EA-CD0C-C928-C6AFAD671ADE}"/>
          </ac:grpSpMkLst>
        </pc:grpChg>
      </pc:sldChg>
      <pc:sldChg chg="addSp delSp modSp del mod">
        <pc:chgData name="Mediana" userId="569d7062-fdd7-4a83-bdcd-e3effbc5a119" providerId="ADAL" clId="{BF4D6773-A6E8-4D16-8D32-2850A8D0B38E}" dt="2022-04-09T13:37:21.386" v="1078" actId="47"/>
        <pc:sldMkLst>
          <pc:docMk/>
          <pc:sldMk cId="3874936609" sldId="264"/>
        </pc:sldMkLst>
        <pc:spChg chg="mod">
          <ac:chgData name="Mediana" userId="569d7062-fdd7-4a83-bdcd-e3effbc5a119" providerId="ADAL" clId="{BF4D6773-A6E8-4D16-8D32-2850A8D0B38E}" dt="2022-04-09T08:55:52.277" v="542" actId="20577"/>
          <ac:spMkLst>
            <pc:docMk/>
            <pc:sldMk cId="3874936609" sldId="264"/>
            <ac:spMk id="2" creationId="{90683480-3F10-4AAD-96C7-5F28A0BE7027}"/>
          </ac:spMkLst>
        </pc:spChg>
        <pc:spChg chg="mod">
          <ac:chgData name="Mediana" userId="569d7062-fdd7-4a83-bdcd-e3effbc5a119" providerId="ADAL" clId="{BF4D6773-A6E8-4D16-8D32-2850A8D0B38E}" dt="2022-04-09T08:55:36.094" v="536" actId="20577"/>
          <ac:spMkLst>
            <pc:docMk/>
            <pc:sldMk cId="3874936609" sldId="264"/>
            <ac:spMk id="4" creationId="{227EBFD1-E347-4DDC-AE66-710AF4EDAAED}"/>
          </ac:spMkLst>
        </pc:spChg>
        <pc:spChg chg="add del mod">
          <ac:chgData name="Mediana" userId="569d7062-fdd7-4a83-bdcd-e3effbc5a119" providerId="ADAL" clId="{BF4D6773-A6E8-4D16-8D32-2850A8D0B38E}" dt="2022-04-09T08:51:56.516" v="313" actId="478"/>
          <ac:spMkLst>
            <pc:docMk/>
            <pc:sldMk cId="3874936609" sldId="264"/>
            <ac:spMk id="5" creationId="{4B1036E7-3F40-4F50-B7FD-7FD8971C6BDB}"/>
          </ac:spMkLst>
        </pc:spChg>
        <pc:spChg chg="add mod">
          <ac:chgData name="Mediana" userId="569d7062-fdd7-4a83-bdcd-e3effbc5a119" providerId="ADAL" clId="{BF4D6773-A6E8-4D16-8D32-2850A8D0B38E}" dt="2022-04-09T08:54:45.448" v="471" actId="255"/>
          <ac:spMkLst>
            <pc:docMk/>
            <pc:sldMk cId="3874936609" sldId="264"/>
            <ac:spMk id="11" creationId="{B77C2E8A-73D4-4DBF-B789-81B36F892E93}"/>
          </ac:spMkLst>
        </pc:spChg>
        <pc:spChg chg="del mod">
          <ac:chgData name="Mediana" userId="569d7062-fdd7-4a83-bdcd-e3effbc5a119" providerId="ADAL" clId="{BF4D6773-A6E8-4D16-8D32-2850A8D0B38E}" dt="2022-04-09T08:51:54.752" v="312" actId="478"/>
          <ac:spMkLst>
            <pc:docMk/>
            <pc:sldMk cId="3874936609" sldId="264"/>
            <ac:spMk id="20" creationId="{DD5350B5-B85B-436F-893E-116F601CE3B2}"/>
          </ac:spMkLst>
        </pc:spChg>
      </pc:sldChg>
      <pc:sldChg chg="addSp delSp modSp mod">
        <pc:chgData name="Mediana" userId="569d7062-fdd7-4a83-bdcd-e3effbc5a119" providerId="ADAL" clId="{BF4D6773-A6E8-4D16-8D32-2850A8D0B38E}" dt="2022-04-09T04:32:47.086" v="48" actId="26606"/>
        <pc:sldMkLst>
          <pc:docMk/>
          <pc:sldMk cId="3834778485" sldId="267"/>
        </pc:sldMkLst>
        <pc:spChg chg="mod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2" creationId="{90683480-3F10-4AAD-96C7-5F28A0BE7027}"/>
          </ac:spMkLst>
        </pc:spChg>
        <pc:spChg chg="mod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4" creationId="{3F3227D6-A2F9-4E1E-B67E-4261F168089D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9" creationId="{D278ADA9-6383-4BDD-80D2-8899A402687B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11" creationId="{484B7147-B0F6-40ED-B5A2-FF72BC8198B6}"/>
          </ac:spMkLst>
        </pc:spChg>
        <pc:spChg chg="add del">
          <ac:chgData name="Mediana" userId="569d7062-fdd7-4a83-bdcd-e3effbc5a119" providerId="ADAL" clId="{BF4D6773-A6E8-4D16-8D32-2850A8D0B38E}" dt="2022-04-09T04:30:49.599" v="36" actId="22"/>
          <ac:spMkLst>
            <pc:docMk/>
            <pc:sldMk cId="3834778485" sldId="267"/>
            <ac:spMk id="12" creationId="{3446CFC6-D578-45BE-AE24-979FA64F07F9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13" creationId="{B36D2DE0-0628-4A9A-A59D-7BA8B5EB3022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15" creationId="{48E405C9-94BE-41DA-928C-DEC9A8550E9F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17" creationId="{D2091A72-D5BB-42AC-8FD3-F7747D90861E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19" creationId="{6ED12BFC-A737-46AF-8411-481112D54B0C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22" creationId="{F6EF57EF-D042-41D3-83E8-41A1FE6C11EB}"/>
          </ac:spMkLst>
        </pc:spChg>
        <pc:spChg chg="add del">
          <ac:chgData name="Mediana" userId="569d7062-fdd7-4a83-bdcd-e3effbc5a119" providerId="ADAL" clId="{BF4D6773-A6E8-4D16-8D32-2850A8D0B38E}" dt="2022-04-09T04:32:18.093" v="46" actId="26606"/>
          <ac:spMkLst>
            <pc:docMk/>
            <pc:sldMk cId="3834778485" sldId="267"/>
            <ac:spMk id="24" creationId="{A0A2B7F3-65A0-4CC5-8310-3252C59E025D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26" creationId="{D00A59BB-A268-4F3E-9D41-CA265AF16870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28" creationId="{63794DCE-9D34-40DF-AB3F-06DA8ACCDA97}"/>
          </ac:spMkLst>
        </pc:spChg>
        <pc:spChg chg="add del">
          <ac:chgData name="Mediana" userId="569d7062-fdd7-4a83-bdcd-e3effbc5a119" providerId="ADAL" clId="{BF4D6773-A6E8-4D16-8D32-2850A8D0B38E}" dt="2022-04-09T04:32:47.086" v="48" actId="26606"/>
          <ac:spMkLst>
            <pc:docMk/>
            <pc:sldMk cId="3834778485" sldId="267"/>
            <ac:spMk id="30" creationId="{45006452-918C-4282-A72C-C9692B669104}"/>
          </ac:spMkLst>
        </pc:spChg>
        <pc:picChg chg="add mod">
          <ac:chgData name="Mediana" userId="569d7062-fdd7-4a83-bdcd-e3effbc5a119" providerId="ADAL" clId="{BF4D6773-A6E8-4D16-8D32-2850A8D0B38E}" dt="2022-04-09T04:32:47.086" v="48" actId="26606"/>
          <ac:picMkLst>
            <pc:docMk/>
            <pc:sldMk cId="3834778485" sldId="267"/>
            <ac:picMk id="6" creationId="{B63F3FE3-3FFE-4CB1-A2CE-6E473C16F363}"/>
          </ac:picMkLst>
        </pc:picChg>
      </pc:sldChg>
      <pc:sldChg chg="addSp delSp modSp del mod setClrOvrMap">
        <pc:chgData name="Mediana" userId="569d7062-fdd7-4a83-bdcd-e3effbc5a119" providerId="ADAL" clId="{BF4D6773-A6E8-4D16-8D32-2850A8D0B38E}" dt="2022-04-09T04:27:50.874" v="23" actId="47"/>
        <pc:sldMkLst>
          <pc:docMk/>
          <pc:sldMk cId="2811035598" sldId="268"/>
        </pc:sldMkLst>
        <pc:spChg chg="mod ord">
          <ac:chgData name="Mediana" userId="569d7062-fdd7-4a83-bdcd-e3effbc5a119" providerId="ADAL" clId="{BF4D6773-A6E8-4D16-8D32-2850A8D0B38E}" dt="2022-04-09T04:27:22.825" v="11" actId="26606"/>
          <ac:spMkLst>
            <pc:docMk/>
            <pc:sldMk cId="2811035598" sldId="268"/>
            <ac:spMk id="2" creationId="{90683480-3F10-4AAD-96C7-5F28A0BE7027}"/>
          </ac:spMkLst>
        </pc:spChg>
        <pc:spChg chg="del">
          <ac:chgData name="Mediana" userId="569d7062-fdd7-4a83-bdcd-e3effbc5a119" providerId="ADAL" clId="{BF4D6773-A6E8-4D16-8D32-2850A8D0B38E}" dt="2022-04-09T04:27:02.532" v="0" actId="26606"/>
          <ac:spMkLst>
            <pc:docMk/>
            <pc:sldMk cId="2811035598" sldId="268"/>
            <ac:spMk id="73" creationId="{B4D3D850-2041-4B7C-AED9-54DA385B14F7}"/>
          </ac:spMkLst>
        </pc:spChg>
        <pc:spChg chg="del">
          <ac:chgData name="Mediana" userId="569d7062-fdd7-4a83-bdcd-e3effbc5a119" providerId="ADAL" clId="{BF4D6773-A6E8-4D16-8D32-2850A8D0B38E}" dt="2022-04-09T04:27:02.532" v="0" actId="26606"/>
          <ac:spMkLst>
            <pc:docMk/>
            <pc:sldMk cId="2811035598" sldId="268"/>
            <ac:spMk id="75" creationId="{B497CCB5-5FC2-473C-AFCC-2430CEF1DF71}"/>
          </ac:spMkLst>
        </pc:spChg>
        <pc:spChg chg="del">
          <ac:chgData name="Mediana" userId="569d7062-fdd7-4a83-bdcd-e3effbc5a119" providerId="ADAL" clId="{BF4D6773-A6E8-4D16-8D32-2850A8D0B38E}" dt="2022-04-09T04:27:02.532" v="0" actId="26606"/>
          <ac:spMkLst>
            <pc:docMk/>
            <pc:sldMk cId="2811035598" sldId="268"/>
            <ac:spMk id="77" creationId="{599C8C75-BFDF-44E7-A028-EEB5EDD58817}"/>
          </ac:spMkLst>
        </pc:spChg>
        <pc:spChg chg="add del">
          <ac:chgData name="Mediana" userId="569d7062-fdd7-4a83-bdcd-e3effbc5a119" providerId="ADAL" clId="{BF4D6773-A6E8-4D16-8D32-2850A8D0B38E}" dt="2022-04-09T04:27:22.825" v="11" actId="26606"/>
          <ac:spMkLst>
            <pc:docMk/>
            <pc:sldMk cId="2811035598" sldId="268"/>
            <ac:spMk id="137" creationId="{2A0E4E09-FC02-4ADC-951A-3FFA90B6FE39}"/>
          </ac:spMkLst>
        </pc:spChg>
        <pc:spChg chg="add del">
          <ac:chgData name="Mediana" userId="569d7062-fdd7-4a83-bdcd-e3effbc5a119" providerId="ADAL" clId="{BF4D6773-A6E8-4D16-8D32-2850A8D0B38E}" dt="2022-04-09T04:27:22.825" v="11" actId="26606"/>
          <ac:spMkLst>
            <pc:docMk/>
            <pc:sldMk cId="2811035598" sldId="268"/>
            <ac:spMk id="139" creationId="{9453FF84-60C1-4EA8-B49B-1B8C2D0C589F}"/>
          </ac:spMkLst>
        </pc:spChg>
        <pc:spChg chg="add del">
          <ac:chgData name="Mediana" userId="569d7062-fdd7-4a83-bdcd-e3effbc5a119" providerId="ADAL" clId="{BF4D6773-A6E8-4D16-8D32-2850A8D0B38E}" dt="2022-04-09T04:27:22.821" v="10" actId="26606"/>
          <ac:spMkLst>
            <pc:docMk/>
            <pc:sldMk cId="2811035598" sldId="268"/>
            <ac:spMk id="192" creationId="{0671A8AE-40A1-4631-A6B8-581AFF065482}"/>
          </ac:spMkLst>
        </pc:spChg>
        <pc:spChg chg="add del">
          <ac:chgData name="Mediana" userId="569d7062-fdd7-4a83-bdcd-e3effbc5a119" providerId="ADAL" clId="{BF4D6773-A6E8-4D16-8D32-2850A8D0B38E}" dt="2022-04-09T04:27:22.821" v="10" actId="26606"/>
          <ac:spMkLst>
            <pc:docMk/>
            <pc:sldMk cId="2811035598" sldId="268"/>
            <ac:spMk id="193" creationId="{AB58EF07-17C2-48CF-ABB0-EEF1F17CB8F0}"/>
          </ac:spMkLst>
        </pc:spChg>
        <pc:spChg chg="add del">
          <ac:chgData name="Mediana" userId="569d7062-fdd7-4a83-bdcd-e3effbc5a119" providerId="ADAL" clId="{BF4D6773-A6E8-4D16-8D32-2850A8D0B38E}" dt="2022-04-09T04:27:22.821" v="10" actId="26606"/>
          <ac:spMkLst>
            <pc:docMk/>
            <pc:sldMk cId="2811035598" sldId="268"/>
            <ac:spMk id="194" creationId="{AF2F604E-43BE-4DC3-B983-E071523364F8}"/>
          </ac:spMkLst>
        </pc:spChg>
        <pc:spChg chg="add del">
          <ac:chgData name="Mediana" userId="569d7062-fdd7-4a83-bdcd-e3effbc5a119" providerId="ADAL" clId="{BF4D6773-A6E8-4D16-8D32-2850A8D0B38E}" dt="2022-04-09T04:27:22.821" v="10" actId="26606"/>
          <ac:spMkLst>
            <pc:docMk/>
            <pc:sldMk cId="2811035598" sldId="268"/>
            <ac:spMk id="195" creationId="{08C9B587-E65E-4B52-B37C-ABEBB6E87928}"/>
          </ac:spMkLst>
        </pc:spChg>
        <pc:spChg chg="add">
          <ac:chgData name="Mediana" userId="569d7062-fdd7-4a83-bdcd-e3effbc5a119" providerId="ADAL" clId="{BF4D6773-A6E8-4D16-8D32-2850A8D0B38E}" dt="2022-04-09T04:27:22.825" v="11" actId="26606"/>
          <ac:spMkLst>
            <pc:docMk/>
            <pc:sldMk cId="2811035598" sldId="268"/>
            <ac:spMk id="1030" creationId="{ECC07320-C2CA-4E29-8481-9D9E143C7788}"/>
          </ac:spMkLst>
        </pc:spChg>
        <pc:spChg chg="add">
          <ac:chgData name="Mediana" userId="569d7062-fdd7-4a83-bdcd-e3effbc5a119" providerId="ADAL" clId="{BF4D6773-A6E8-4D16-8D32-2850A8D0B38E}" dt="2022-04-09T04:27:22.825" v="11" actId="26606"/>
          <ac:spMkLst>
            <pc:docMk/>
            <pc:sldMk cId="2811035598" sldId="268"/>
            <ac:spMk id="1031" creationId="{178FB36B-5BFE-42CA-BC60-1115E0D95EEC}"/>
          </ac:spMkLst>
        </pc:spChg>
        <pc:picChg chg="del mod">
          <ac:chgData name="Mediana" userId="569d7062-fdd7-4a83-bdcd-e3effbc5a119" providerId="ADAL" clId="{BF4D6773-A6E8-4D16-8D32-2850A8D0B38E}" dt="2022-04-09T04:27:09.172" v="1" actId="478"/>
          <ac:picMkLst>
            <pc:docMk/>
            <pc:sldMk cId="2811035598" sldId="268"/>
            <ac:picMk id="1026" creationId="{092D432D-F72D-4732-B195-408ABCC57D0B}"/>
          </ac:picMkLst>
        </pc:picChg>
        <pc:picChg chg="del mod ord">
          <ac:chgData name="Mediana" userId="569d7062-fdd7-4a83-bdcd-e3effbc5a119" providerId="ADAL" clId="{BF4D6773-A6E8-4D16-8D32-2850A8D0B38E}" dt="2022-04-09T04:27:41.184" v="20" actId="21"/>
          <ac:picMkLst>
            <pc:docMk/>
            <pc:sldMk cId="2811035598" sldId="268"/>
            <ac:picMk id="1028" creationId="{9ABF8CBF-3078-4D31-9C22-420DC1185836}"/>
          </ac:picMkLst>
        </pc:picChg>
      </pc:sldChg>
      <pc:sldChg chg="addSp delSp modSp add mod setBg modAnim modNotesTx">
        <pc:chgData name="Mediana" userId="569d7062-fdd7-4a83-bdcd-e3effbc5a119" providerId="ADAL" clId="{BF4D6773-A6E8-4D16-8D32-2850A8D0B38E}" dt="2022-04-12T03:10:01.923" v="2159" actId="20577"/>
        <pc:sldMkLst>
          <pc:docMk/>
          <pc:sldMk cId="1722576386" sldId="269"/>
        </pc:sldMkLst>
        <pc:spChg chg="mod ord">
          <ac:chgData name="Mediana" userId="569d7062-fdd7-4a83-bdcd-e3effbc5a119" providerId="ADAL" clId="{BF4D6773-A6E8-4D16-8D32-2850A8D0B38E}" dt="2022-04-09T13:37:12.221" v="1075" actId="1076"/>
          <ac:spMkLst>
            <pc:docMk/>
            <pc:sldMk cId="1722576386" sldId="269"/>
            <ac:spMk id="2" creationId="{90683480-3F10-4AAD-96C7-5F28A0BE7027}"/>
          </ac:spMkLst>
        </pc:spChg>
        <pc:spChg chg="del">
          <ac:chgData name="Mediana" userId="569d7062-fdd7-4a83-bdcd-e3effbc5a119" providerId="ADAL" clId="{BF4D6773-A6E8-4D16-8D32-2850A8D0B38E}" dt="2022-04-09T04:27:56.340" v="25" actId="478"/>
          <ac:spMkLst>
            <pc:docMk/>
            <pc:sldMk cId="1722576386" sldId="269"/>
            <ac:spMk id="4" creationId="{227EBFD1-E347-4DDC-AE66-710AF4EDAAED}"/>
          </ac:spMkLst>
        </pc:spChg>
        <pc:spChg chg="add del mod">
          <ac:chgData name="Mediana" userId="569d7062-fdd7-4a83-bdcd-e3effbc5a119" providerId="ADAL" clId="{BF4D6773-A6E8-4D16-8D32-2850A8D0B38E}" dt="2022-04-09T04:28:02.098" v="27" actId="478"/>
          <ac:spMkLst>
            <pc:docMk/>
            <pc:sldMk cId="1722576386" sldId="269"/>
            <ac:spMk id="5" creationId="{87206164-4679-4DDB-B4BC-C938EF5ED7E3}"/>
          </ac:spMkLst>
        </pc:spChg>
        <pc:spChg chg="add mod">
          <ac:chgData name="Mediana" userId="569d7062-fdd7-4a83-bdcd-e3effbc5a119" providerId="ADAL" clId="{BF4D6773-A6E8-4D16-8D32-2850A8D0B38E}" dt="2022-04-09T13:36:07.626" v="1060" actId="1076"/>
          <ac:spMkLst>
            <pc:docMk/>
            <pc:sldMk cId="1722576386" sldId="269"/>
            <ac:spMk id="6" creationId="{79596446-2D64-42B8-9199-BD3C5FA0336A}"/>
          </ac:spMkLst>
        </pc:spChg>
        <pc:spChg chg="add mod">
          <ac:chgData name="Mediana" userId="569d7062-fdd7-4a83-bdcd-e3effbc5a119" providerId="ADAL" clId="{BF4D6773-A6E8-4D16-8D32-2850A8D0B38E}" dt="2022-04-09T13:36:12.398" v="1062" actId="1076"/>
          <ac:spMkLst>
            <pc:docMk/>
            <pc:sldMk cId="1722576386" sldId="269"/>
            <ac:spMk id="7" creationId="{C2948D4D-04B8-4789-96A0-44A0B3528BC3}"/>
          </ac:spMkLst>
        </pc:spChg>
        <pc:spChg chg="add del mod">
          <ac:chgData name="Mediana" userId="569d7062-fdd7-4a83-bdcd-e3effbc5a119" providerId="ADAL" clId="{BF4D6773-A6E8-4D16-8D32-2850A8D0B38E}" dt="2022-04-09T13:28:22.110" v="859" actId="478"/>
          <ac:spMkLst>
            <pc:docMk/>
            <pc:sldMk cId="1722576386" sldId="269"/>
            <ac:spMk id="14" creationId="{EA9489E0-EBEA-4A56-9654-76E1CD755ADB}"/>
          </ac:spMkLst>
        </pc:spChg>
        <pc:spChg chg="add del">
          <ac:chgData name="Mediana" userId="569d7062-fdd7-4a83-bdcd-e3effbc5a119" providerId="ADAL" clId="{BF4D6773-A6E8-4D16-8D32-2850A8D0B38E}" dt="2022-04-09T13:27:49.426" v="851" actId="478"/>
          <ac:spMkLst>
            <pc:docMk/>
            <pc:sldMk cId="1722576386" sldId="269"/>
            <ac:spMk id="15" creationId="{861BC7F9-0CD1-4908-B1C2-C791D5E047EA}"/>
          </ac:spMkLst>
        </pc:spChg>
        <pc:spChg chg="add mod">
          <ac:chgData name="Mediana" userId="569d7062-fdd7-4a83-bdcd-e3effbc5a119" providerId="ADAL" clId="{BF4D6773-A6E8-4D16-8D32-2850A8D0B38E}" dt="2022-04-09T13:29:34.744" v="876" actId="1076"/>
          <ac:spMkLst>
            <pc:docMk/>
            <pc:sldMk cId="1722576386" sldId="269"/>
            <ac:spMk id="18" creationId="{3DA82DDC-6996-419C-B2BB-DAD3CDF7CE74}"/>
          </ac:spMkLst>
        </pc:spChg>
        <pc:spChg chg="del">
          <ac:chgData name="Mediana" userId="569d7062-fdd7-4a83-bdcd-e3effbc5a119" providerId="ADAL" clId="{BF4D6773-A6E8-4D16-8D32-2850A8D0B38E}" dt="2022-04-09T04:27:59.746" v="26" actId="478"/>
          <ac:spMkLst>
            <pc:docMk/>
            <pc:sldMk cId="1722576386" sldId="269"/>
            <ac:spMk id="20" creationId="{DD5350B5-B85B-436F-893E-116F601CE3B2}"/>
          </ac:spMkLst>
        </pc:spChg>
        <pc:spChg chg="add del mod">
          <ac:chgData name="Mediana" userId="569d7062-fdd7-4a83-bdcd-e3effbc5a119" providerId="ADAL" clId="{BF4D6773-A6E8-4D16-8D32-2850A8D0B38E}" dt="2022-04-09T13:30:18.290" v="891" actId="478"/>
          <ac:spMkLst>
            <pc:docMk/>
            <pc:sldMk cId="1722576386" sldId="269"/>
            <ac:spMk id="22" creationId="{AC95208E-8186-47A6-AE81-A8C993B318FC}"/>
          </ac:spMkLst>
        </pc:spChg>
        <pc:spChg chg="add mod">
          <ac:chgData name="Mediana" userId="569d7062-fdd7-4a83-bdcd-e3effbc5a119" providerId="ADAL" clId="{BF4D6773-A6E8-4D16-8D32-2850A8D0B38E}" dt="2022-04-12T03:10:01.923" v="2159" actId="20577"/>
          <ac:spMkLst>
            <pc:docMk/>
            <pc:sldMk cId="1722576386" sldId="269"/>
            <ac:spMk id="23" creationId="{F02EDEAD-D033-4F90-BF42-5690305F39C2}"/>
          </ac:spMkLst>
        </pc:spChg>
        <pc:spChg chg="add mod">
          <ac:chgData name="Mediana" userId="569d7062-fdd7-4a83-bdcd-e3effbc5a119" providerId="ADAL" clId="{BF4D6773-A6E8-4D16-8D32-2850A8D0B38E}" dt="2022-04-09T13:34:46.788" v="1037" actId="1076"/>
          <ac:spMkLst>
            <pc:docMk/>
            <pc:sldMk cId="1722576386" sldId="269"/>
            <ac:spMk id="24" creationId="{ADAEA733-C80B-48D7-9EA1-D949BA0022BE}"/>
          </ac:spMkLst>
        </pc:spChg>
        <pc:spChg chg="del">
          <ac:chgData name="Mediana" userId="569d7062-fdd7-4a83-bdcd-e3effbc5a119" providerId="ADAL" clId="{BF4D6773-A6E8-4D16-8D32-2850A8D0B38E}" dt="2022-04-09T04:28:28.849" v="34" actId="26606"/>
          <ac:spMkLst>
            <pc:docMk/>
            <pc:sldMk cId="1722576386" sldId="269"/>
            <ac:spMk id="44" creationId="{907EF6B7-1338-4443-8C46-6A318D952DFD}"/>
          </ac:spMkLst>
        </pc:spChg>
        <pc:spChg chg="del">
          <ac:chgData name="Mediana" userId="569d7062-fdd7-4a83-bdcd-e3effbc5a119" providerId="ADAL" clId="{BF4D6773-A6E8-4D16-8D32-2850A8D0B38E}" dt="2022-04-09T04:28:28.849" v="34" actId="26606"/>
          <ac:spMkLst>
            <pc:docMk/>
            <pc:sldMk cId="1722576386" sldId="269"/>
            <ac:spMk id="46" creationId="{DAAE4CDD-124C-4DCF-9584-B6033B545DD5}"/>
          </ac:spMkLst>
        </pc:spChg>
        <pc:spChg chg="del">
          <ac:chgData name="Mediana" userId="569d7062-fdd7-4a83-bdcd-e3effbc5a119" providerId="ADAL" clId="{BF4D6773-A6E8-4D16-8D32-2850A8D0B38E}" dt="2022-04-09T04:28:28.849" v="34" actId="26606"/>
          <ac:spMkLst>
            <pc:docMk/>
            <pc:sldMk cId="1722576386" sldId="269"/>
            <ac:spMk id="48" creationId="{081E4A58-353D-44AE-B2FC-2A74E2E400F7}"/>
          </ac:spMkLst>
        </pc:spChg>
        <pc:spChg chg="add">
          <ac:chgData name="Mediana" userId="569d7062-fdd7-4a83-bdcd-e3effbc5a119" providerId="ADAL" clId="{BF4D6773-A6E8-4D16-8D32-2850A8D0B38E}" dt="2022-04-09T04:28:28.849" v="34" actId="26606"/>
          <ac:spMkLst>
            <pc:docMk/>
            <pc:sldMk cId="1722576386" sldId="269"/>
            <ac:spMk id="53" creationId="{9B7AD9F6-8CE7-4299-8FC6-328F4DCD3FF9}"/>
          </ac:spMkLst>
        </pc:spChg>
        <pc:spChg chg="add">
          <ac:chgData name="Mediana" userId="569d7062-fdd7-4a83-bdcd-e3effbc5a119" providerId="ADAL" clId="{BF4D6773-A6E8-4D16-8D32-2850A8D0B38E}" dt="2022-04-09T04:28:28.849" v="34" actId="26606"/>
          <ac:spMkLst>
            <pc:docMk/>
            <pc:sldMk cId="1722576386" sldId="269"/>
            <ac:spMk id="55" creationId="{F49775AF-8896-43EE-92C6-83497D6DC56F}"/>
          </ac:spMkLst>
        </pc:spChg>
        <pc:grpChg chg="add mod">
          <ac:chgData name="Mediana" userId="569d7062-fdd7-4a83-bdcd-e3effbc5a119" providerId="ADAL" clId="{BF4D6773-A6E8-4D16-8D32-2850A8D0B38E}" dt="2022-04-09T13:29:39.518" v="877" actId="1076"/>
          <ac:grpSpMkLst>
            <pc:docMk/>
            <pc:sldMk cId="1722576386" sldId="269"/>
            <ac:grpSpMk id="19" creationId="{5CA2BB57-BBB4-4894-B558-850CF06A2DB8}"/>
          </ac:grpSpMkLst>
        </pc:grpChg>
        <pc:picChg chg="add mod">
          <ac:chgData name="Mediana" userId="569d7062-fdd7-4a83-bdcd-e3effbc5a119" providerId="ADAL" clId="{BF4D6773-A6E8-4D16-8D32-2850A8D0B38E}" dt="2022-04-09T13:34:56.426" v="1041" actId="1076"/>
          <ac:picMkLst>
            <pc:docMk/>
            <pc:sldMk cId="1722576386" sldId="269"/>
            <ac:picMk id="4" creationId="{66D15A18-6526-45B4-9BAA-20566392767D}"/>
          </ac:picMkLst>
        </pc:picChg>
        <pc:picChg chg="add del mod">
          <ac:chgData name="Mediana" userId="569d7062-fdd7-4a83-bdcd-e3effbc5a119" providerId="ADAL" clId="{BF4D6773-A6E8-4D16-8D32-2850A8D0B38E}" dt="2022-04-09T13:22:08.524" v="816" actId="21"/>
          <ac:picMkLst>
            <pc:docMk/>
            <pc:sldMk cId="1722576386" sldId="269"/>
            <ac:picMk id="8" creationId="{2177DE81-401E-4632-B067-8CEF1DE5C241}"/>
          </ac:picMkLst>
        </pc:picChg>
        <pc:picChg chg="add mod">
          <ac:chgData name="Mediana" userId="569d7062-fdd7-4a83-bdcd-e3effbc5a119" providerId="ADAL" clId="{BF4D6773-A6E8-4D16-8D32-2850A8D0B38E}" dt="2022-04-09T13:21:00.615" v="800" actId="571"/>
          <ac:picMkLst>
            <pc:docMk/>
            <pc:sldMk cId="1722576386" sldId="269"/>
            <ac:picMk id="9" creationId="{A56110B9-2DA2-4C3B-87D0-9F3AD979967A}"/>
          </ac:picMkLst>
        </pc:picChg>
        <pc:picChg chg="add mod">
          <ac:chgData name="Mediana" userId="569d7062-fdd7-4a83-bdcd-e3effbc5a119" providerId="ADAL" clId="{BF4D6773-A6E8-4D16-8D32-2850A8D0B38E}" dt="2022-04-09T13:37:17.381" v="1076"/>
          <ac:picMkLst>
            <pc:docMk/>
            <pc:sldMk cId="1722576386" sldId="269"/>
            <ac:picMk id="10" creationId="{3C3EC3AF-E87F-4AAB-A0F8-8A79ED99FA27}"/>
          </ac:picMkLst>
        </pc:picChg>
        <pc:picChg chg="add mod">
          <ac:chgData name="Mediana" userId="569d7062-fdd7-4a83-bdcd-e3effbc5a119" providerId="ADAL" clId="{BF4D6773-A6E8-4D16-8D32-2850A8D0B38E}" dt="2022-04-09T13:36:18.264" v="1063" actId="1076"/>
          <ac:picMkLst>
            <pc:docMk/>
            <pc:sldMk cId="1722576386" sldId="269"/>
            <ac:picMk id="11" creationId="{C140ECD7-C281-4AD8-A9B9-868850FEE8E4}"/>
          </ac:picMkLst>
        </pc:picChg>
        <pc:picChg chg="add del mod ord">
          <ac:chgData name="Mediana" userId="569d7062-fdd7-4a83-bdcd-e3effbc5a119" providerId="ADAL" clId="{BF4D6773-A6E8-4D16-8D32-2850A8D0B38E}" dt="2022-04-09T13:28:13.210" v="856" actId="478"/>
          <ac:picMkLst>
            <pc:docMk/>
            <pc:sldMk cId="1722576386" sldId="269"/>
            <ac:picMk id="13" creationId="{30C47327-0F43-4068-B9BA-1FCC49730B78}"/>
          </ac:picMkLst>
        </pc:picChg>
        <pc:picChg chg="add mod">
          <ac:chgData name="Mediana" userId="569d7062-fdd7-4a83-bdcd-e3effbc5a119" providerId="ADAL" clId="{BF4D6773-A6E8-4D16-8D32-2850A8D0B38E}" dt="2022-04-09T13:29:15.710" v="870" actId="164"/>
          <ac:picMkLst>
            <pc:docMk/>
            <pc:sldMk cId="1722576386" sldId="269"/>
            <ac:picMk id="17" creationId="{FFF99AEF-B7FC-457C-AA09-C99316478769}"/>
          </ac:picMkLst>
        </pc:picChg>
      </pc:sldChg>
      <pc:sldChg chg="modSp new mod">
        <pc:chgData name="Mediana" userId="569d7062-fdd7-4a83-bdcd-e3effbc5a119" providerId="ADAL" clId="{BF4D6773-A6E8-4D16-8D32-2850A8D0B38E}" dt="2022-04-09T04:51:57.821" v="173" actId="20577"/>
        <pc:sldMkLst>
          <pc:docMk/>
          <pc:sldMk cId="3060513396" sldId="270"/>
        </pc:sldMkLst>
        <pc:spChg chg="mod">
          <ac:chgData name="Mediana" userId="569d7062-fdd7-4a83-bdcd-e3effbc5a119" providerId="ADAL" clId="{BF4D6773-A6E8-4D16-8D32-2850A8D0B38E}" dt="2022-04-09T04:51:57.821" v="173" actId="20577"/>
          <ac:spMkLst>
            <pc:docMk/>
            <pc:sldMk cId="3060513396" sldId="270"/>
            <ac:spMk id="2" creationId="{392831FA-B260-4CB1-87A6-4F5601294163}"/>
          </ac:spMkLst>
        </pc:spChg>
      </pc:sldChg>
      <pc:sldChg chg="addSp delSp modSp add mod">
        <pc:chgData name="Mediana" userId="569d7062-fdd7-4a83-bdcd-e3effbc5a119" providerId="ADAL" clId="{BF4D6773-A6E8-4D16-8D32-2850A8D0B38E}" dt="2022-04-12T03:50:58.202" v="2209" actId="1076"/>
        <pc:sldMkLst>
          <pc:docMk/>
          <pc:sldMk cId="852374361" sldId="271"/>
        </pc:sldMkLst>
        <pc:spChg chg="mod">
          <ac:chgData name="Mediana" userId="569d7062-fdd7-4a83-bdcd-e3effbc5a119" providerId="ADAL" clId="{BF4D6773-A6E8-4D16-8D32-2850A8D0B38E}" dt="2022-04-09T04:33:41.234" v="69" actId="20577"/>
          <ac:spMkLst>
            <pc:docMk/>
            <pc:sldMk cId="852374361" sldId="271"/>
            <ac:spMk id="2" creationId="{90683480-3F10-4AAD-96C7-5F28A0BE7027}"/>
          </ac:spMkLst>
        </pc:spChg>
        <pc:spChg chg="del">
          <ac:chgData name="Mediana" userId="569d7062-fdd7-4a83-bdcd-e3effbc5a119" providerId="ADAL" clId="{BF4D6773-A6E8-4D16-8D32-2850A8D0B38E}" dt="2022-04-09T04:34:16.810" v="117" actId="478"/>
          <ac:spMkLst>
            <pc:docMk/>
            <pc:sldMk cId="852374361" sldId="271"/>
            <ac:spMk id="4" creationId="{227EBFD1-E347-4DDC-AE66-710AF4EDAAED}"/>
          </ac:spMkLst>
        </pc:spChg>
        <pc:spChg chg="add del mod">
          <ac:chgData name="Mediana" userId="569d7062-fdd7-4a83-bdcd-e3effbc5a119" providerId="ADAL" clId="{BF4D6773-A6E8-4D16-8D32-2850A8D0B38E}" dt="2022-04-09T04:34:20.248" v="119" actId="478"/>
          <ac:spMkLst>
            <pc:docMk/>
            <pc:sldMk cId="852374361" sldId="271"/>
            <ac:spMk id="5" creationId="{1FA24CCF-1039-454D-A1DA-6F95E653BDCC}"/>
          </ac:spMkLst>
        </pc:spChg>
        <pc:spChg chg="del">
          <ac:chgData name="Mediana" userId="569d7062-fdd7-4a83-bdcd-e3effbc5a119" providerId="ADAL" clId="{BF4D6773-A6E8-4D16-8D32-2850A8D0B38E}" dt="2022-04-09T04:34:18.398" v="118" actId="478"/>
          <ac:spMkLst>
            <pc:docMk/>
            <pc:sldMk cId="852374361" sldId="271"/>
            <ac:spMk id="20" creationId="{DD5350B5-B85B-436F-893E-116F601CE3B2}"/>
          </ac:spMkLst>
        </pc:spChg>
        <pc:picChg chg="del">
          <ac:chgData name="Mediana" userId="569d7062-fdd7-4a83-bdcd-e3effbc5a119" providerId="ADAL" clId="{BF4D6773-A6E8-4D16-8D32-2850A8D0B38E}" dt="2022-04-12T03:50:51.993" v="2206" actId="478"/>
          <ac:picMkLst>
            <pc:docMk/>
            <pc:sldMk cId="852374361" sldId="271"/>
            <ac:picMk id="6" creationId="{8948D6D1-E2A7-707F-894F-3CB3EA3FFEE3}"/>
          </ac:picMkLst>
        </pc:picChg>
        <pc:picChg chg="add mod">
          <ac:chgData name="Mediana" userId="569d7062-fdd7-4a83-bdcd-e3effbc5a119" providerId="ADAL" clId="{BF4D6773-A6E8-4D16-8D32-2850A8D0B38E}" dt="2022-04-12T03:50:58.202" v="2209" actId="1076"/>
          <ac:picMkLst>
            <pc:docMk/>
            <pc:sldMk cId="852374361" sldId="271"/>
            <ac:picMk id="13" creationId="{A98B5B04-2276-4DF5-BC28-C723608C1DD1}"/>
          </ac:picMkLst>
        </pc:picChg>
      </pc:sldChg>
      <pc:sldChg chg="addSp delSp modSp add mod">
        <pc:chgData name="Mediana" userId="569d7062-fdd7-4a83-bdcd-e3effbc5a119" providerId="ADAL" clId="{BF4D6773-A6E8-4D16-8D32-2850A8D0B38E}" dt="2022-04-09T04:34:28.869" v="121" actId="478"/>
        <pc:sldMkLst>
          <pc:docMk/>
          <pc:sldMk cId="3881443090" sldId="272"/>
        </pc:sldMkLst>
        <pc:spChg chg="mod">
          <ac:chgData name="Mediana" userId="569d7062-fdd7-4a83-bdcd-e3effbc5a119" providerId="ADAL" clId="{BF4D6773-A6E8-4D16-8D32-2850A8D0B38E}" dt="2022-04-09T04:33:50.437" v="89" actId="20577"/>
          <ac:spMkLst>
            <pc:docMk/>
            <pc:sldMk cId="3881443090" sldId="272"/>
            <ac:spMk id="2" creationId="{90683480-3F10-4AAD-96C7-5F28A0BE7027}"/>
          </ac:spMkLst>
        </pc:spChg>
        <pc:spChg chg="del">
          <ac:chgData name="Mediana" userId="569d7062-fdd7-4a83-bdcd-e3effbc5a119" providerId="ADAL" clId="{BF4D6773-A6E8-4D16-8D32-2850A8D0B38E}" dt="2022-04-09T04:34:26.592" v="120" actId="478"/>
          <ac:spMkLst>
            <pc:docMk/>
            <pc:sldMk cId="3881443090" sldId="272"/>
            <ac:spMk id="4" creationId="{227EBFD1-E347-4DDC-AE66-710AF4EDAAED}"/>
          </ac:spMkLst>
        </pc:spChg>
        <pc:spChg chg="add del mod">
          <ac:chgData name="Mediana" userId="569d7062-fdd7-4a83-bdcd-e3effbc5a119" providerId="ADAL" clId="{BF4D6773-A6E8-4D16-8D32-2850A8D0B38E}" dt="2022-04-09T04:34:28.869" v="121" actId="478"/>
          <ac:spMkLst>
            <pc:docMk/>
            <pc:sldMk cId="3881443090" sldId="272"/>
            <ac:spMk id="5" creationId="{B4968A99-A995-48F4-B4A6-75B3E6D4268C}"/>
          </ac:spMkLst>
        </pc:spChg>
        <pc:spChg chg="del">
          <ac:chgData name="Mediana" userId="569d7062-fdd7-4a83-bdcd-e3effbc5a119" providerId="ADAL" clId="{BF4D6773-A6E8-4D16-8D32-2850A8D0B38E}" dt="2022-04-09T04:34:26.592" v="120" actId="478"/>
          <ac:spMkLst>
            <pc:docMk/>
            <pc:sldMk cId="3881443090" sldId="272"/>
            <ac:spMk id="20" creationId="{DD5350B5-B85B-436F-893E-116F601CE3B2}"/>
          </ac:spMkLst>
        </pc:spChg>
      </pc:sldChg>
      <pc:sldChg chg="addSp delSp modSp add del mod ord">
        <pc:chgData name="Mediana" userId="569d7062-fdd7-4a83-bdcd-e3effbc5a119" providerId="ADAL" clId="{BF4D6773-A6E8-4D16-8D32-2850A8D0B38E}" dt="2022-04-09T15:23:25.538" v="1631" actId="47"/>
        <pc:sldMkLst>
          <pc:docMk/>
          <pc:sldMk cId="3735307764" sldId="273"/>
        </pc:sldMkLst>
        <pc:spChg chg="mod">
          <ac:chgData name="Mediana" userId="569d7062-fdd7-4a83-bdcd-e3effbc5a119" providerId="ADAL" clId="{BF4D6773-A6E8-4D16-8D32-2850A8D0B38E}" dt="2022-04-09T04:34:07.711" v="116" actId="14100"/>
          <ac:spMkLst>
            <pc:docMk/>
            <pc:sldMk cId="3735307764" sldId="273"/>
            <ac:spMk id="2" creationId="{90683480-3F10-4AAD-96C7-5F28A0BE7027}"/>
          </ac:spMkLst>
        </pc:spChg>
        <pc:spChg chg="del">
          <ac:chgData name="Mediana" userId="569d7062-fdd7-4a83-bdcd-e3effbc5a119" providerId="ADAL" clId="{BF4D6773-A6E8-4D16-8D32-2850A8D0B38E}" dt="2022-04-09T04:34:32.736" v="122" actId="478"/>
          <ac:spMkLst>
            <pc:docMk/>
            <pc:sldMk cId="3735307764" sldId="273"/>
            <ac:spMk id="4" creationId="{227EBFD1-E347-4DDC-AE66-710AF4EDAAED}"/>
          </ac:spMkLst>
        </pc:spChg>
        <pc:spChg chg="add del mod">
          <ac:chgData name="Mediana" userId="569d7062-fdd7-4a83-bdcd-e3effbc5a119" providerId="ADAL" clId="{BF4D6773-A6E8-4D16-8D32-2850A8D0B38E}" dt="2022-04-09T04:34:35.794" v="123" actId="478"/>
          <ac:spMkLst>
            <pc:docMk/>
            <pc:sldMk cId="3735307764" sldId="273"/>
            <ac:spMk id="5" creationId="{4794B1A1-46FC-40CE-9549-586BBDDE1E9C}"/>
          </ac:spMkLst>
        </pc:spChg>
        <pc:spChg chg="del">
          <ac:chgData name="Mediana" userId="569d7062-fdd7-4a83-bdcd-e3effbc5a119" providerId="ADAL" clId="{BF4D6773-A6E8-4D16-8D32-2850A8D0B38E}" dt="2022-04-09T04:34:32.736" v="122" actId="478"/>
          <ac:spMkLst>
            <pc:docMk/>
            <pc:sldMk cId="3735307764" sldId="273"/>
            <ac:spMk id="20" creationId="{DD5350B5-B85B-436F-893E-116F601CE3B2}"/>
          </ac:spMkLst>
        </pc:spChg>
      </pc:sldChg>
      <pc:sldChg chg="modSp new del mod">
        <pc:chgData name="Mediana" userId="569d7062-fdd7-4a83-bdcd-e3effbc5a119" providerId="ADAL" clId="{BF4D6773-A6E8-4D16-8D32-2850A8D0B38E}" dt="2022-04-09T09:21:21.166" v="768" actId="47"/>
        <pc:sldMkLst>
          <pc:docMk/>
          <pc:sldMk cId="1415303234" sldId="274"/>
        </pc:sldMkLst>
        <pc:spChg chg="mod">
          <ac:chgData name="Mediana" userId="569d7062-fdd7-4a83-bdcd-e3effbc5a119" providerId="ADAL" clId="{BF4D6773-A6E8-4D16-8D32-2850A8D0B38E}" dt="2022-04-09T04:51:30.527" v="154" actId="20577"/>
          <ac:spMkLst>
            <pc:docMk/>
            <pc:sldMk cId="1415303234" sldId="274"/>
            <ac:spMk id="2" creationId="{3792ED0C-64F0-4C48-A069-D3B271D6172D}"/>
          </ac:spMkLst>
        </pc:spChg>
      </pc:sldChg>
      <pc:sldChg chg="modSp new mod">
        <pc:chgData name="Mediana" userId="569d7062-fdd7-4a83-bdcd-e3effbc5a119" providerId="ADAL" clId="{BF4D6773-A6E8-4D16-8D32-2850A8D0B38E}" dt="2022-04-09T15:33:05.617" v="1732" actId="27636"/>
        <pc:sldMkLst>
          <pc:docMk/>
          <pc:sldMk cId="2019068262" sldId="275"/>
        </pc:sldMkLst>
        <pc:spChg chg="mod">
          <ac:chgData name="Mediana" userId="569d7062-fdd7-4a83-bdcd-e3effbc5a119" providerId="ADAL" clId="{BF4D6773-A6E8-4D16-8D32-2850A8D0B38E}" dt="2022-04-09T09:20:20.305" v="767" actId="20577"/>
          <ac:spMkLst>
            <pc:docMk/>
            <pc:sldMk cId="2019068262" sldId="275"/>
            <ac:spMk id="2" creationId="{DFDD3B81-B734-49BB-803F-9C4AA66C3C8F}"/>
          </ac:spMkLst>
        </pc:spChg>
        <pc:spChg chg="mod">
          <ac:chgData name="Mediana" userId="569d7062-fdd7-4a83-bdcd-e3effbc5a119" providerId="ADAL" clId="{BF4D6773-A6E8-4D16-8D32-2850A8D0B38E}" dt="2022-04-09T15:33:05.617" v="1732" actId="27636"/>
          <ac:spMkLst>
            <pc:docMk/>
            <pc:sldMk cId="2019068262" sldId="275"/>
            <ac:spMk id="3" creationId="{4AF2453D-6CEC-46FC-85D1-599857A15E31}"/>
          </ac:spMkLst>
        </pc:spChg>
      </pc:sldChg>
      <pc:sldChg chg="addSp delSp modSp del mod ord modClrScheme delDesignElem chgLayout">
        <pc:chgData name="Mediana" userId="569d7062-fdd7-4a83-bdcd-e3effbc5a119" providerId="ADAL" clId="{BF4D6773-A6E8-4D16-8D32-2850A8D0B38E}" dt="2022-04-09T14:32:19.928" v="1445" actId="47"/>
        <pc:sldMkLst>
          <pc:docMk/>
          <pc:sldMk cId="450830120" sldId="276"/>
        </pc:sldMkLst>
        <pc:spChg chg="mod ord">
          <ac:chgData name="Mediana" userId="569d7062-fdd7-4a83-bdcd-e3effbc5a119" providerId="ADAL" clId="{BF4D6773-A6E8-4D16-8D32-2850A8D0B38E}" dt="2022-04-09T14:30:19.010" v="1320" actId="700"/>
          <ac:spMkLst>
            <pc:docMk/>
            <pc:sldMk cId="450830120" sldId="276"/>
            <ac:spMk id="2" creationId="{90683480-3F10-4AAD-96C7-5F28A0BE7027}"/>
          </ac:spMkLst>
        </pc:spChg>
        <pc:spChg chg="add del mod ord">
          <ac:chgData name="Mediana" userId="569d7062-fdd7-4a83-bdcd-e3effbc5a119" providerId="ADAL" clId="{BF4D6773-A6E8-4D16-8D32-2850A8D0B38E}" dt="2022-04-09T14:30:19.010" v="1320" actId="700"/>
          <ac:spMkLst>
            <pc:docMk/>
            <pc:sldMk cId="450830120" sldId="276"/>
            <ac:spMk id="4" creationId="{39E508AC-01F3-471A-89A8-28E831C10961}"/>
          </ac:spMkLst>
        </pc:spChg>
        <pc:spChg chg="add del mod">
          <ac:chgData name="Mediana" userId="569d7062-fdd7-4a83-bdcd-e3effbc5a119" providerId="ADAL" clId="{BF4D6773-A6E8-4D16-8D32-2850A8D0B38E}" dt="2022-04-09T14:29:11.336" v="1250" actId="20577"/>
          <ac:spMkLst>
            <pc:docMk/>
            <pc:sldMk cId="450830120" sldId="276"/>
            <ac:spMk id="6" creationId="{33D98679-2F88-1F66-96C4-B148816467C1}"/>
          </ac:spMkLst>
        </pc:spChg>
        <pc:spChg chg="add del">
          <ac:chgData name="Mediana" userId="569d7062-fdd7-4a83-bdcd-e3effbc5a119" providerId="ADAL" clId="{BF4D6773-A6E8-4D16-8D32-2850A8D0B38E}" dt="2022-04-09T14:30:19.010" v="1320" actId="700"/>
          <ac:spMkLst>
            <pc:docMk/>
            <pc:sldMk cId="450830120" sldId="276"/>
            <ac:spMk id="44" creationId="{907EF6B7-1338-4443-8C46-6A318D952DFD}"/>
          </ac:spMkLst>
        </pc:spChg>
        <pc:spChg chg="add del">
          <ac:chgData name="Mediana" userId="569d7062-fdd7-4a83-bdcd-e3effbc5a119" providerId="ADAL" clId="{BF4D6773-A6E8-4D16-8D32-2850A8D0B38E}" dt="2022-04-09T14:30:19.010" v="1320" actId="700"/>
          <ac:spMkLst>
            <pc:docMk/>
            <pc:sldMk cId="450830120" sldId="276"/>
            <ac:spMk id="46" creationId="{DAAE4CDD-124C-4DCF-9584-B6033B545DD5}"/>
          </ac:spMkLst>
        </pc:spChg>
        <pc:spChg chg="add del">
          <ac:chgData name="Mediana" userId="569d7062-fdd7-4a83-bdcd-e3effbc5a119" providerId="ADAL" clId="{BF4D6773-A6E8-4D16-8D32-2850A8D0B38E}" dt="2022-04-09T14:30:19.010" v="1320" actId="700"/>
          <ac:spMkLst>
            <pc:docMk/>
            <pc:sldMk cId="450830120" sldId="276"/>
            <ac:spMk id="48" creationId="{081E4A58-353D-44AE-B2FC-2A74E2E400F7}"/>
          </ac:spMkLst>
        </pc:spChg>
        <pc:picChg chg="mod">
          <ac:chgData name="Mediana" userId="569d7062-fdd7-4a83-bdcd-e3effbc5a119" providerId="ADAL" clId="{BF4D6773-A6E8-4D16-8D32-2850A8D0B38E}" dt="2022-04-09T14:28:19.429" v="1149" actId="14100"/>
          <ac:picMkLst>
            <pc:docMk/>
            <pc:sldMk cId="450830120" sldId="276"/>
            <ac:picMk id="13" creationId="{F5DBEC1D-9DAA-E6C0-5A0E-B14A4A0B4C8D}"/>
          </ac:picMkLst>
        </pc:picChg>
      </pc:sldChg>
      <pc:sldChg chg="ord">
        <pc:chgData name="Mediana" userId="569d7062-fdd7-4a83-bdcd-e3effbc5a119" providerId="ADAL" clId="{BF4D6773-A6E8-4D16-8D32-2850A8D0B38E}" dt="2022-04-09T14:27:13.428" v="1148"/>
        <pc:sldMkLst>
          <pc:docMk/>
          <pc:sldMk cId="4196842631" sldId="278"/>
        </pc:sldMkLst>
      </pc:sldChg>
      <pc:sldChg chg="modSp mod ord">
        <pc:chgData name="Mediana" userId="569d7062-fdd7-4a83-bdcd-e3effbc5a119" providerId="ADAL" clId="{BF4D6773-A6E8-4D16-8D32-2850A8D0B38E}" dt="2022-04-12T04:00:28.897" v="2284" actId="14100"/>
        <pc:sldMkLst>
          <pc:docMk/>
          <pc:sldMk cId="3337460166" sldId="279"/>
        </pc:sldMkLst>
        <pc:spChg chg="mod">
          <ac:chgData name="Mediana" userId="569d7062-fdd7-4a83-bdcd-e3effbc5a119" providerId="ADAL" clId="{BF4D6773-A6E8-4D16-8D32-2850A8D0B38E}" dt="2022-04-12T04:00:28.897" v="2284" actId="14100"/>
          <ac:spMkLst>
            <pc:docMk/>
            <pc:sldMk cId="3337460166" sldId="279"/>
            <ac:spMk id="6" creationId="{33D98679-2F88-1F66-96C4-B148816467C1}"/>
          </ac:spMkLst>
        </pc:spChg>
      </pc:sldChg>
      <pc:sldChg chg="addSp delSp modSp new del mod modClrScheme chgLayout">
        <pc:chgData name="Mediana" userId="569d7062-fdd7-4a83-bdcd-e3effbc5a119" providerId="ADAL" clId="{BF4D6773-A6E8-4D16-8D32-2850A8D0B38E}" dt="2022-04-09T13:36:25.944" v="1064" actId="47"/>
        <pc:sldMkLst>
          <pc:docMk/>
          <pc:sldMk cId="989705160" sldId="283"/>
        </pc:sldMkLst>
        <pc:spChg chg="del mod ord">
          <ac:chgData name="Mediana" userId="569d7062-fdd7-4a83-bdcd-e3effbc5a119" providerId="ADAL" clId="{BF4D6773-A6E8-4D16-8D32-2850A8D0B38E}" dt="2022-04-09T08:55:58.917" v="543" actId="700"/>
          <ac:spMkLst>
            <pc:docMk/>
            <pc:sldMk cId="989705160" sldId="283"/>
            <ac:spMk id="2" creationId="{E39DAE7D-777A-4615-B3D0-A21EDA8BA9AA}"/>
          </ac:spMkLst>
        </pc:spChg>
        <pc:spChg chg="del mod ord">
          <ac:chgData name="Mediana" userId="569d7062-fdd7-4a83-bdcd-e3effbc5a119" providerId="ADAL" clId="{BF4D6773-A6E8-4D16-8D32-2850A8D0B38E}" dt="2022-04-09T08:55:58.917" v="543" actId="700"/>
          <ac:spMkLst>
            <pc:docMk/>
            <pc:sldMk cId="989705160" sldId="283"/>
            <ac:spMk id="3" creationId="{57901E9C-5773-4B80-AD75-27A12D147066}"/>
          </ac:spMkLst>
        </pc:spChg>
        <pc:spChg chg="add del mod ord">
          <ac:chgData name="Mediana" userId="569d7062-fdd7-4a83-bdcd-e3effbc5a119" providerId="ADAL" clId="{BF4D6773-A6E8-4D16-8D32-2850A8D0B38E}" dt="2022-04-09T09:00:23.922" v="544" actId="700"/>
          <ac:spMkLst>
            <pc:docMk/>
            <pc:sldMk cId="989705160" sldId="283"/>
            <ac:spMk id="4" creationId="{014FC156-C912-4333-BAEB-426F2C4B8F34}"/>
          </ac:spMkLst>
        </pc:spChg>
        <pc:spChg chg="add del mod ord">
          <ac:chgData name="Mediana" userId="569d7062-fdd7-4a83-bdcd-e3effbc5a119" providerId="ADAL" clId="{BF4D6773-A6E8-4D16-8D32-2850A8D0B38E}" dt="2022-04-09T09:00:23.922" v="544" actId="700"/>
          <ac:spMkLst>
            <pc:docMk/>
            <pc:sldMk cId="989705160" sldId="283"/>
            <ac:spMk id="5" creationId="{61DF4758-3653-4BBC-A09D-E7363AF2E1DD}"/>
          </ac:spMkLst>
        </pc:spChg>
        <pc:spChg chg="add mod ord">
          <ac:chgData name="Mediana" userId="569d7062-fdd7-4a83-bdcd-e3effbc5a119" providerId="ADAL" clId="{BF4D6773-A6E8-4D16-8D32-2850A8D0B38E}" dt="2022-04-09T13:19:41.304" v="782" actId="20577"/>
          <ac:spMkLst>
            <pc:docMk/>
            <pc:sldMk cId="989705160" sldId="283"/>
            <ac:spMk id="6" creationId="{0462C754-5466-4E1A-92B3-D8AFDECCF348}"/>
          </ac:spMkLst>
        </pc:spChg>
        <pc:spChg chg="add del mod ord">
          <ac:chgData name="Mediana" userId="569d7062-fdd7-4a83-bdcd-e3effbc5a119" providerId="ADAL" clId="{BF4D6773-A6E8-4D16-8D32-2850A8D0B38E}" dt="2022-04-09T09:03:09.665" v="546" actId="478"/>
          <ac:spMkLst>
            <pc:docMk/>
            <pc:sldMk cId="989705160" sldId="283"/>
            <ac:spMk id="7" creationId="{4DE97EFD-E770-44C7-ACC2-06053C1015A7}"/>
          </ac:spMkLst>
        </pc:spChg>
        <pc:spChg chg="add del">
          <ac:chgData name="Mediana" userId="569d7062-fdd7-4a83-bdcd-e3effbc5a119" providerId="ADAL" clId="{BF4D6773-A6E8-4D16-8D32-2850A8D0B38E}" dt="2022-04-09T09:03:17.718" v="549" actId="478"/>
          <ac:spMkLst>
            <pc:docMk/>
            <pc:sldMk cId="989705160" sldId="283"/>
            <ac:spMk id="11" creationId="{0BD33948-8086-47DF-B824-00AB6F02367A}"/>
          </ac:spMkLst>
        </pc:spChg>
        <pc:spChg chg="add del mod">
          <ac:chgData name="Mediana" userId="569d7062-fdd7-4a83-bdcd-e3effbc5a119" providerId="ADAL" clId="{BF4D6773-A6E8-4D16-8D32-2850A8D0B38E}" dt="2022-04-09T09:03:25.872" v="556" actId="478"/>
          <ac:spMkLst>
            <pc:docMk/>
            <pc:sldMk cId="989705160" sldId="283"/>
            <ac:spMk id="12" creationId="{2C8120E5-B1E5-4D6D-84FD-B6F7BBB50845}"/>
          </ac:spMkLst>
        </pc:spChg>
        <pc:spChg chg="add del mod">
          <ac:chgData name="Mediana" userId="569d7062-fdd7-4a83-bdcd-e3effbc5a119" providerId="ADAL" clId="{BF4D6773-A6E8-4D16-8D32-2850A8D0B38E}" dt="2022-04-09T09:03:21.680" v="553"/>
          <ac:spMkLst>
            <pc:docMk/>
            <pc:sldMk cId="989705160" sldId="283"/>
            <ac:spMk id="13" creationId="{23586125-21CA-4CAB-9D25-00D1F1BA9DBC}"/>
          </ac:spMkLst>
        </pc:spChg>
        <pc:spChg chg="add mod">
          <ac:chgData name="Mediana" userId="569d7062-fdd7-4a83-bdcd-e3effbc5a119" providerId="ADAL" clId="{BF4D6773-A6E8-4D16-8D32-2850A8D0B38E}" dt="2022-04-09T09:11:47.834" v="749" actId="1076"/>
          <ac:spMkLst>
            <pc:docMk/>
            <pc:sldMk cId="989705160" sldId="283"/>
            <ac:spMk id="14" creationId="{D53CCC14-97C0-4BEC-9235-A74F09A52D30}"/>
          </ac:spMkLst>
        </pc:spChg>
        <pc:spChg chg="add mod">
          <ac:chgData name="Mediana" userId="569d7062-fdd7-4a83-bdcd-e3effbc5a119" providerId="ADAL" clId="{BF4D6773-A6E8-4D16-8D32-2850A8D0B38E}" dt="2022-04-09T09:11:47.834" v="749" actId="1076"/>
          <ac:spMkLst>
            <pc:docMk/>
            <pc:sldMk cId="989705160" sldId="283"/>
            <ac:spMk id="17" creationId="{71213491-E6E6-4F9C-8E0A-B4BB715B03DE}"/>
          </ac:spMkLst>
        </pc:spChg>
        <pc:spChg chg="add mod">
          <ac:chgData name="Mediana" userId="569d7062-fdd7-4a83-bdcd-e3effbc5a119" providerId="ADAL" clId="{BF4D6773-A6E8-4D16-8D32-2850A8D0B38E}" dt="2022-04-09T09:11:42.869" v="748" actId="1076"/>
          <ac:spMkLst>
            <pc:docMk/>
            <pc:sldMk cId="989705160" sldId="283"/>
            <ac:spMk id="18" creationId="{FA85DC32-393D-41EE-9783-E3B28CB1F22A}"/>
          </ac:spMkLst>
        </pc:spChg>
        <pc:spChg chg="add del mod">
          <ac:chgData name="Mediana" userId="569d7062-fdd7-4a83-bdcd-e3effbc5a119" providerId="ADAL" clId="{BF4D6773-A6E8-4D16-8D32-2850A8D0B38E}" dt="2022-04-09T09:08:51.625" v="690"/>
          <ac:spMkLst>
            <pc:docMk/>
            <pc:sldMk cId="989705160" sldId="283"/>
            <ac:spMk id="20" creationId="{ED925EBD-927E-4ABA-8EAC-E314DB2DE839}"/>
          </ac:spMkLst>
        </pc:spChg>
        <pc:spChg chg="add del mod">
          <ac:chgData name="Mediana" userId="569d7062-fdd7-4a83-bdcd-e3effbc5a119" providerId="ADAL" clId="{BF4D6773-A6E8-4D16-8D32-2850A8D0B38E}" dt="2022-04-09T13:21:50.951" v="813" actId="478"/>
          <ac:spMkLst>
            <pc:docMk/>
            <pc:sldMk cId="989705160" sldId="283"/>
            <ac:spMk id="21" creationId="{7789CEA9-9FB3-48AC-9016-10CE5BCF9B93}"/>
          </ac:spMkLst>
        </pc:spChg>
        <pc:picChg chg="add del mod">
          <ac:chgData name="Mediana" userId="569d7062-fdd7-4a83-bdcd-e3effbc5a119" providerId="ADAL" clId="{BF4D6773-A6E8-4D16-8D32-2850A8D0B38E}" dt="2022-04-09T13:19:56.534" v="785"/>
          <ac:picMkLst>
            <pc:docMk/>
            <pc:sldMk cId="989705160" sldId="283"/>
            <ac:picMk id="22" creationId="{AC247D5F-4F88-4215-A310-1271294F3765}"/>
          </ac:picMkLst>
        </pc:picChg>
      </pc:sldChg>
      <pc:sldChg chg="add del">
        <pc:chgData name="Mediana" userId="569d7062-fdd7-4a83-bdcd-e3effbc5a119" providerId="ADAL" clId="{BF4D6773-A6E8-4D16-8D32-2850A8D0B38E}" dt="2022-04-09T09:05:43.681" v="564" actId="47"/>
        <pc:sldMkLst>
          <pc:docMk/>
          <pc:sldMk cId="1404910426" sldId="284"/>
        </pc:sldMkLst>
      </pc:sldChg>
      <pc:sldChg chg="del">
        <pc:chgData name="Mediana" userId="569d7062-fdd7-4a83-bdcd-e3effbc5a119" providerId="ADAL" clId="{BF4D6773-A6E8-4D16-8D32-2850A8D0B38E}" dt="2022-04-09T14:21:09.271" v="1146" actId="47"/>
        <pc:sldMkLst>
          <pc:docMk/>
          <pc:sldMk cId="2248144390" sldId="284"/>
        </pc:sldMkLst>
      </pc:sldChg>
      <pc:sldChg chg="new del">
        <pc:chgData name="Mediana" userId="569d7062-fdd7-4a83-bdcd-e3effbc5a119" providerId="ADAL" clId="{BF4D6773-A6E8-4D16-8D32-2850A8D0B38E}" dt="2022-04-09T13:37:21.366" v="1077" actId="47"/>
        <pc:sldMkLst>
          <pc:docMk/>
          <pc:sldMk cId="1191686645" sldId="285"/>
        </pc:sldMkLst>
      </pc:sldChg>
      <pc:sldChg chg="addSp delSp modSp new mod ord setBg modAnim">
        <pc:chgData name="Mediana" userId="569d7062-fdd7-4a83-bdcd-e3effbc5a119" providerId="ADAL" clId="{BF4D6773-A6E8-4D16-8D32-2850A8D0B38E}" dt="2022-04-12T02:50:06.998" v="2101"/>
        <pc:sldMkLst>
          <pc:docMk/>
          <pc:sldMk cId="1788141055" sldId="285"/>
        </pc:sldMkLst>
        <pc:spChg chg="mod">
          <ac:chgData name="Mediana" userId="569d7062-fdd7-4a83-bdcd-e3effbc5a119" providerId="ADAL" clId="{BF4D6773-A6E8-4D16-8D32-2850A8D0B38E}" dt="2022-04-09T14:20:05.629" v="1124" actId="20577"/>
          <ac:spMkLst>
            <pc:docMk/>
            <pc:sldMk cId="1788141055" sldId="285"/>
            <ac:spMk id="2" creationId="{0D6DC4FD-BBA4-47B0-A260-C8F5FE5B96FB}"/>
          </ac:spMkLst>
        </pc:spChg>
        <pc:spChg chg="del mod">
          <ac:chgData name="Mediana" userId="569d7062-fdd7-4a83-bdcd-e3effbc5a119" providerId="ADAL" clId="{BF4D6773-A6E8-4D16-8D32-2850A8D0B38E}" dt="2022-04-09T14:19:49.403" v="1097" actId="478"/>
          <ac:spMkLst>
            <pc:docMk/>
            <pc:sldMk cId="1788141055" sldId="285"/>
            <ac:spMk id="3" creationId="{562D2334-F577-46C1-8DC5-E9CEB12C293A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7" creationId="{2F012A97-CA8E-4E48-8FEA-0456EC0F556F}"/>
          </ac:spMkLst>
        </pc:spChg>
        <pc:spChg chg="add">
          <ac:chgData name="Mediana" userId="569d7062-fdd7-4a83-bdcd-e3effbc5a119" providerId="ADAL" clId="{BF4D6773-A6E8-4D16-8D32-2850A8D0B38E}" dt="2022-04-09T14:19:27.214" v="1080" actId="26606"/>
          <ac:spMkLst>
            <pc:docMk/>
            <pc:sldMk cId="1788141055" sldId="285"/>
            <ac:spMk id="8" creationId="{AC17DE74-01C9-4859-B65A-85CF999E8580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9" creationId="{608FC48C-2F42-4193-AC2E-675454F4513D}"/>
          </ac:spMkLst>
        </pc:spChg>
        <pc:spChg chg="add">
          <ac:chgData name="Mediana" userId="569d7062-fdd7-4a83-bdcd-e3effbc5a119" providerId="ADAL" clId="{BF4D6773-A6E8-4D16-8D32-2850A8D0B38E}" dt="2022-04-09T14:19:27.214" v="1080" actId="26606"/>
          <ac:spMkLst>
            <pc:docMk/>
            <pc:sldMk cId="1788141055" sldId="285"/>
            <ac:spMk id="10" creationId="{068C0432-0E90-4CC1-8CD3-D44A90DF07EF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12" creationId="{93B8BB61-7949-4FDE-AE99-39EC2D4851C0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14" creationId="{569FFC3C-9E1E-4841-9BBF-0912BC35F566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17" creationId="{314F35A2-FF3E-4346-8935-FA6731236A8E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18" creationId="{51D4654E-9736-4E7D-ADDC-03B51EE9AAB2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20" creationId="{9C02A1CA-F963-4231-927F-65F43A42D7AF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21" creationId="{9C0BF19F-8C68-47D4-81A3-C4F621008E90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22" creationId="{6C62F9C5-08E8-4881-9D42-AB66AF359549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23" creationId="{2E1D9691-F285-47AD-BA46-3BA45946B1BF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27" creationId="{7343051B-8063-4439-ABD8-5C92EF8AF855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28" creationId="{59D31D13-38E9-4794-9E03-0A161A5EB651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30" creationId="{D7B29252-4DC0-491E-93A4-B94DE89C8F4D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32" creationId="{9D085D62-E72D-4F88-A677-A7072D617F61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35" creationId="{940A9D70-1189-44F3-A386-9E653C0D5914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36" creationId="{F1487C07-7CDA-40F0-A3FA-C50A2A706E5D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37" creationId="{B023CAAF-3EEF-4244-A19A-54B64474ADE7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38" creationId="{C5C4BC78-5CE0-42DD-B7AB-D21894E97F03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39" creationId="{D6DFA585-1903-4551-84A2-2B8E1A0DCE7A}"/>
          </ac:spMkLst>
        </pc:spChg>
        <pc:spChg chg="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40" creationId="{2EE4B40E-08E6-41D1-B03F-88CBFD9B5083}"/>
          </ac:spMkLst>
        </pc:spChg>
        <pc:spChg chg="add 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41" creationId="{A3394954-37A2-49F4-9111-DB5DE8827841}"/>
          </ac:spMkLst>
        </pc:spChg>
        <pc:spChg chg="add 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42" creationId="{99963843-8CED-4774-B614-6F42A7A3BF7F}"/>
          </ac:spMkLst>
        </pc:spChg>
        <pc:spChg chg="add mod">
          <ac:chgData name="Mediana" userId="569d7062-fdd7-4a83-bdcd-e3effbc5a119" providerId="ADAL" clId="{BF4D6773-A6E8-4D16-8D32-2850A8D0B38E}" dt="2022-04-12T02:49:44.645" v="2100" actId="571"/>
          <ac:spMkLst>
            <pc:docMk/>
            <pc:sldMk cId="1788141055" sldId="285"/>
            <ac:spMk id="43" creationId="{6C037E69-52E6-4105-B45E-5A4144146BFA}"/>
          </ac:spMkLst>
        </pc:spChg>
        <pc:grpChg chg="add mod">
          <ac:chgData name="Mediana" userId="569d7062-fdd7-4a83-bdcd-e3effbc5a119" providerId="ADAL" clId="{BF4D6773-A6E8-4D16-8D32-2850A8D0B38E}" dt="2022-04-12T02:49:44.645" v="2100" actId="571"/>
          <ac:grpSpMkLst>
            <pc:docMk/>
            <pc:sldMk cId="1788141055" sldId="285"/>
            <ac:grpSpMk id="6" creationId="{4A3430FB-DB7B-409D-A658-C1EC30AB5F87}"/>
          </ac:grpSpMkLst>
        </pc:grpChg>
        <pc:picChg chg="mod">
          <ac:chgData name="Mediana" userId="569d7062-fdd7-4a83-bdcd-e3effbc5a119" providerId="ADAL" clId="{BF4D6773-A6E8-4D16-8D32-2850A8D0B38E}" dt="2022-04-12T02:49:44.645" v="2100" actId="571"/>
          <ac:picMkLst>
            <pc:docMk/>
            <pc:sldMk cId="1788141055" sldId="285"/>
            <ac:picMk id="11" creationId="{B5E2BF4F-F41B-4433-8CD3-11257543E190}"/>
          </ac:picMkLst>
        </pc:picChg>
        <pc:picChg chg="mod">
          <ac:chgData name="Mediana" userId="569d7062-fdd7-4a83-bdcd-e3effbc5a119" providerId="ADAL" clId="{BF4D6773-A6E8-4D16-8D32-2850A8D0B38E}" dt="2022-04-12T02:49:44.645" v="2100" actId="571"/>
          <ac:picMkLst>
            <pc:docMk/>
            <pc:sldMk cId="1788141055" sldId="285"/>
            <ac:picMk id="13" creationId="{AE16A56A-92BB-42F7-AD4F-95102246A93F}"/>
          </ac:picMkLst>
        </pc:pic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15" creationId="{8B671462-F314-4DD6-AA7E-0201F09FE847}"/>
          </ac:cxnSpMkLst>
        </pc:cxn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16" creationId="{367A0EB2-64E7-4712-A7EC-7CC1538B2C2D}"/>
          </ac:cxnSpMkLst>
        </pc:cxn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19" creationId="{7321F3BF-0303-4099-A5D2-3A78969C7E98}"/>
          </ac:cxnSpMkLst>
        </pc:cxn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24" creationId="{C045AECB-2459-42A1-9037-9C88E1A408A5}"/>
          </ac:cxnSpMkLst>
        </pc:cxn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25" creationId="{B4151FA4-5D13-4359-AFBD-F14DCA9119F8}"/>
          </ac:cxnSpMkLst>
        </pc:cxn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26" creationId="{713ADD40-F360-42B4-B806-3649811D1CFF}"/>
          </ac:cxnSpMkLst>
        </pc:cxn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29" creationId="{2E1D6350-657F-45CA-B9D1-5A9755CFD589}"/>
          </ac:cxnSpMkLst>
        </pc:cxn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31" creationId="{814EBA48-8F81-4888-8752-F05A236D15DC}"/>
          </ac:cxnSpMkLst>
        </pc:cxn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33" creationId="{3D1CDAB0-1489-40F3-917A-2581802BD923}"/>
          </ac:cxnSpMkLst>
        </pc:cxnChg>
        <pc:cxnChg chg="mod">
          <ac:chgData name="Mediana" userId="569d7062-fdd7-4a83-bdcd-e3effbc5a119" providerId="ADAL" clId="{BF4D6773-A6E8-4D16-8D32-2850A8D0B38E}" dt="2022-04-12T02:49:44.645" v="2100" actId="571"/>
          <ac:cxnSpMkLst>
            <pc:docMk/>
            <pc:sldMk cId="1788141055" sldId="285"/>
            <ac:cxnSpMk id="34" creationId="{32D85042-716A-46D8-8AB1-F16BF928660D}"/>
          </ac:cxnSpMkLst>
        </pc:cxnChg>
      </pc:sldChg>
      <pc:sldChg chg="modSp add del mod modShow">
        <pc:chgData name="Mediana" userId="569d7062-fdd7-4a83-bdcd-e3effbc5a119" providerId="ADAL" clId="{BF4D6773-A6E8-4D16-8D32-2850A8D0B38E}" dt="2022-04-09T15:22:29.268" v="1630" actId="47"/>
        <pc:sldMkLst>
          <pc:docMk/>
          <pc:sldMk cId="1095462379" sldId="286"/>
        </pc:sldMkLst>
        <pc:picChg chg="mod">
          <ac:chgData name="Mediana" userId="569d7062-fdd7-4a83-bdcd-e3effbc5a119" providerId="ADAL" clId="{BF4D6773-A6E8-4D16-8D32-2850A8D0B38E}" dt="2022-04-09T15:08:22.683" v="1572" actId="1076"/>
          <ac:picMkLst>
            <pc:docMk/>
            <pc:sldMk cId="1095462379" sldId="286"/>
            <ac:picMk id="13" creationId="{F5DBEC1D-9DAA-E6C0-5A0E-B14A4A0B4C8D}"/>
          </ac:picMkLst>
        </pc:picChg>
      </pc:sldChg>
      <pc:sldChg chg="delSp add del setBg delDesignElem">
        <pc:chgData name="Mediana" userId="569d7062-fdd7-4a83-bdcd-e3effbc5a119" providerId="ADAL" clId="{BF4D6773-A6E8-4D16-8D32-2850A8D0B38E}" dt="2022-04-09T14:30:31.249" v="1325" actId="47"/>
        <pc:sldMkLst>
          <pc:docMk/>
          <pc:sldMk cId="2781832992" sldId="287"/>
        </pc:sldMkLst>
        <pc:spChg chg="del">
          <ac:chgData name="Mediana" userId="569d7062-fdd7-4a83-bdcd-e3effbc5a119" providerId="ADAL" clId="{BF4D6773-A6E8-4D16-8D32-2850A8D0B38E}" dt="2022-04-09T14:30:25.823" v="1323"/>
          <ac:spMkLst>
            <pc:docMk/>
            <pc:sldMk cId="2781832992" sldId="287"/>
            <ac:spMk id="8" creationId="{AC17DE74-01C9-4859-B65A-85CF999E8580}"/>
          </ac:spMkLst>
        </pc:spChg>
        <pc:spChg chg="del">
          <ac:chgData name="Mediana" userId="569d7062-fdd7-4a83-bdcd-e3effbc5a119" providerId="ADAL" clId="{BF4D6773-A6E8-4D16-8D32-2850A8D0B38E}" dt="2022-04-09T14:30:25.823" v="1323"/>
          <ac:spMkLst>
            <pc:docMk/>
            <pc:sldMk cId="2781832992" sldId="287"/>
            <ac:spMk id="10" creationId="{068C0432-0E90-4CC1-8CD3-D44A90DF07EF}"/>
          </ac:spMkLst>
        </pc:spChg>
      </pc:sldChg>
      <pc:sldChg chg="addSp delSp modSp add mod modNotesTx">
        <pc:chgData name="Mediana" userId="569d7062-fdd7-4a83-bdcd-e3effbc5a119" providerId="ADAL" clId="{BF4D6773-A6E8-4D16-8D32-2850A8D0B38E}" dt="2022-04-09T15:25:24.242" v="1727" actId="20577"/>
        <pc:sldMkLst>
          <pc:docMk/>
          <pc:sldMk cId="407406637" sldId="288"/>
        </pc:sldMkLst>
        <pc:spChg chg="mod">
          <ac:chgData name="Mediana" userId="569d7062-fdd7-4a83-bdcd-e3effbc5a119" providerId="ADAL" clId="{BF4D6773-A6E8-4D16-8D32-2850A8D0B38E}" dt="2022-04-09T14:34:02.349" v="1464" actId="26606"/>
          <ac:spMkLst>
            <pc:docMk/>
            <pc:sldMk cId="407406637" sldId="288"/>
            <ac:spMk id="2" creationId="{0D6DC4FD-BBA4-47B0-A260-C8F5FE5B96FB}"/>
          </ac:spMkLst>
        </pc:spChg>
        <pc:spChg chg="add del">
          <ac:chgData name="Mediana" userId="569d7062-fdd7-4a83-bdcd-e3effbc5a119" providerId="ADAL" clId="{BF4D6773-A6E8-4D16-8D32-2850A8D0B38E}" dt="2022-04-09T14:34:02.349" v="1464" actId="26606"/>
          <ac:spMkLst>
            <pc:docMk/>
            <pc:sldMk cId="407406637" sldId="288"/>
            <ac:spMk id="8" creationId="{AC17DE74-01C9-4859-B65A-85CF999E8580}"/>
          </ac:spMkLst>
        </pc:spChg>
        <pc:spChg chg="add del">
          <ac:chgData name="Mediana" userId="569d7062-fdd7-4a83-bdcd-e3effbc5a119" providerId="ADAL" clId="{BF4D6773-A6E8-4D16-8D32-2850A8D0B38E}" dt="2022-04-09T14:34:02.349" v="1464" actId="26606"/>
          <ac:spMkLst>
            <pc:docMk/>
            <pc:sldMk cId="407406637" sldId="288"/>
            <ac:spMk id="10" creationId="{068C0432-0E90-4CC1-8CD3-D44A90DF07EF}"/>
          </ac:spMkLst>
        </pc:spChg>
        <pc:spChg chg="add del">
          <ac:chgData name="Mediana" userId="569d7062-fdd7-4a83-bdcd-e3effbc5a119" providerId="ADAL" clId="{BF4D6773-A6E8-4D16-8D32-2850A8D0B38E}" dt="2022-04-09T14:34:02.349" v="1464" actId="26606"/>
          <ac:spMkLst>
            <pc:docMk/>
            <pc:sldMk cId="407406637" sldId="288"/>
            <ac:spMk id="15" creationId="{D12DDE76-C203-4047-9998-63900085B5E8}"/>
          </ac:spMkLst>
        </pc:spChg>
        <pc:spChg chg="add mod">
          <ac:chgData name="Mediana" userId="569d7062-fdd7-4a83-bdcd-e3effbc5a119" providerId="ADAL" clId="{BF4D6773-A6E8-4D16-8D32-2850A8D0B38E}" dt="2022-04-09T14:57:54.887" v="1568" actId="1076"/>
          <ac:spMkLst>
            <pc:docMk/>
            <pc:sldMk cId="407406637" sldId="288"/>
            <ac:spMk id="44" creationId="{9B72BEAC-E15F-4848-8425-18646257F5E5}"/>
          </ac:spMkLst>
        </pc:spChg>
        <pc:spChg chg="add mod">
          <ac:chgData name="Mediana" userId="569d7062-fdd7-4a83-bdcd-e3effbc5a119" providerId="ADAL" clId="{BF4D6773-A6E8-4D16-8D32-2850A8D0B38E}" dt="2022-04-09T15:21:18.745" v="1619" actId="1076"/>
          <ac:spMkLst>
            <pc:docMk/>
            <pc:sldMk cId="407406637" sldId="288"/>
            <ac:spMk id="48" creationId="{8F4348AA-DDDF-4E82-9217-7F56ECD38D3F}"/>
          </ac:spMkLst>
        </pc:spChg>
        <pc:spChg chg="add mod">
          <ac:chgData name="Mediana" userId="569d7062-fdd7-4a83-bdcd-e3effbc5a119" providerId="ADAL" clId="{BF4D6773-A6E8-4D16-8D32-2850A8D0B38E}" dt="2022-04-09T15:25:24.242" v="1727" actId="20577"/>
          <ac:spMkLst>
            <pc:docMk/>
            <pc:sldMk cId="407406637" sldId="288"/>
            <ac:spMk id="51" creationId="{FE7E0F6D-E883-4889-AD3B-3ACFE7253B19}"/>
          </ac:spMkLst>
        </pc:spChg>
        <pc:grpChg chg="del">
          <ac:chgData name="Mediana" userId="569d7062-fdd7-4a83-bdcd-e3effbc5a119" providerId="ADAL" clId="{BF4D6773-A6E8-4D16-8D32-2850A8D0B38E}" dt="2022-04-09T14:31:02.222" v="1362" actId="478"/>
          <ac:grpSpMkLst>
            <pc:docMk/>
            <pc:sldMk cId="407406637" sldId="288"/>
            <ac:grpSpMk id="6" creationId="{4A3430FB-DB7B-409D-A658-C1EC30AB5F87}"/>
          </ac:grpSpMkLst>
        </pc:grpChg>
        <pc:graphicFrameChg chg="add del mod">
          <ac:chgData name="Mediana" userId="569d7062-fdd7-4a83-bdcd-e3effbc5a119" providerId="ADAL" clId="{BF4D6773-A6E8-4D16-8D32-2850A8D0B38E}" dt="2022-04-09T14:33:17.689" v="1447"/>
          <ac:graphicFrameMkLst>
            <pc:docMk/>
            <pc:sldMk cId="407406637" sldId="288"/>
            <ac:graphicFrameMk id="3" creationId="{25BA43B8-70BD-4911-B080-7AABA4B1A538}"/>
          </ac:graphicFrameMkLst>
        </pc:graphicFrameChg>
        <pc:graphicFrameChg chg="add del mod modGraphic">
          <ac:chgData name="Mediana" userId="569d7062-fdd7-4a83-bdcd-e3effbc5a119" providerId="ADAL" clId="{BF4D6773-A6E8-4D16-8D32-2850A8D0B38E}" dt="2022-04-09T14:33:54.832" v="1461"/>
          <ac:graphicFrameMkLst>
            <pc:docMk/>
            <pc:sldMk cId="407406637" sldId="288"/>
            <ac:graphicFrameMk id="4" creationId="{1223AA8B-C6EF-488A-BBD9-17DD31842B54}"/>
          </ac:graphicFrameMkLst>
        </pc:graphicFrameChg>
        <pc:graphicFrameChg chg="add del mod modGraphic">
          <ac:chgData name="Mediana" userId="569d7062-fdd7-4a83-bdcd-e3effbc5a119" providerId="ADAL" clId="{BF4D6773-A6E8-4D16-8D32-2850A8D0B38E}" dt="2022-04-09T14:34:31.496" v="1468" actId="478"/>
          <ac:graphicFrameMkLst>
            <pc:docMk/>
            <pc:sldMk cId="407406637" sldId="288"/>
            <ac:graphicFrameMk id="5" creationId="{CA7AB16D-22E4-4BD9-B8E1-720C66BAF921}"/>
          </ac:graphicFrameMkLst>
        </pc:graphicFrameChg>
        <pc:graphicFrameChg chg="add del mod modGraphic">
          <ac:chgData name="Mediana" userId="569d7062-fdd7-4a83-bdcd-e3effbc5a119" providerId="ADAL" clId="{BF4D6773-A6E8-4D16-8D32-2850A8D0B38E}" dt="2022-04-09T14:36:11.389" v="1474" actId="478"/>
          <ac:graphicFrameMkLst>
            <pc:docMk/>
            <pc:sldMk cId="407406637" sldId="288"/>
            <ac:graphicFrameMk id="41" creationId="{1505BE74-42A4-446F-A928-CD7EAAD68022}"/>
          </ac:graphicFrameMkLst>
        </pc:graphicFrameChg>
        <pc:graphicFrameChg chg="add del mod">
          <ac:chgData name="Mediana" userId="569d7062-fdd7-4a83-bdcd-e3effbc5a119" providerId="ADAL" clId="{BF4D6773-A6E8-4D16-8D32-2850A8D0B38E}" dt="2022-04-09T14:36:15.931" v="1478"/>
          <ac:graphicFrameMkLst>
            <pc:docMk/>
            <pc:sldMk cId="407406637" sldId="288"/>
            <ac:graphicFrameMk id="42" creationId="{1C2D90B2-9B68-43FF-A721-ECE256112D59}"/>
          </ac:graphicFrameMkLst>
        </pc:graphicFrameChg>
        <pc:graphicFrameChg chg="add del mod modGraphic">
          <ac:chgData name="Mediana" userId="569d7062-fdd7-4a83-bdcd-e3effbc5a119" providerId="ADAL" clId="{BF4D6773-A6E8-4D16-8D32-2850A8D0B38E}" dt="2022-04-09T14:52:23.563" v="1501" actId="478"/>
          <ac:graphicFrameMkLst>
            <pc:docMk/>
            <pc:sldMk cId="407406637" sldId="288"/>
            <ac:graphicFrameMk id="43" creationId="{E2900E83-E5E1-411E-BF45-FDFECEF157F0}"/>
          </ac:graphicFrameMkLst>
        </pc:graphicFrameChg>
        <pc:graphicFrameChg chg="add del mod modGraphic">
          <ac:chgData name="Mediana" userId="569d7062-fdd7-4a83-bdcd-e3effbc5a119" providerId="ADAL" clId="{BF4D6773-A6E8-4D16-8D32-2850A8D0B38E}" dt="2022-04-09T14:53:20.122" v="1506" actId="478"/>
          <ac:graphicFrameMkLst>
            <pc:docMk/>
            <pc:sldMk cId="407406637" sldId="288"/>
            <ac:graphicFrameMk id="45" creationId="{14332CDC-CAC2-49D8-9E75-92EF63A5EDE8}"/>
          </ac:graphicFrameMkLst>
        </pc:graphicFrameChg>
        <pc:graphicFrameChg chg="add del mod modGraphic">
          <ac:chgData name="Mediana" userId="569d7062-fdd7-4a83-bdcd-e3effbc5a119" providerId="ADAL" clId="{BF4D6773-A6E8-4D16-8D32-2850A8D0B38E}" dt="2022-04-09T14:53:39.380" v="1509" actId="478"/>
          <ac:graphicFrameMkLst>
            <pc:docMk/>
            <pc:sldMk cId="407406637" sldId="288"/>
            <ac:graphicFrameMk id="46" creationId="{3ADAC757-0D0F-417A-9DC5-2C7C0E9EAE52}"/>
          </ac:graphicFrameMkLst>
        </pc:graphicFrameChg>
        <pc:graphicFrameChg chg="add mod modGraphic">
          <ac:chgData name="Mediana" userId="569d7062-fdd7-4a83-bdcd-e3effbc5a119" providerId="ADAL" clId="{BF4D6773-A6E8-4D16-8D32-2850A8D0B38E}" dt="2022-04-09T14:57:33.019" v="1566" actId="1076"/>
          <ac:graphicFrameMkLst>
            <pc:docMk/>
            <pc:sldMk cId="407406637" sldId="288"/>
            <ac:graphicFrameMk id="47" creationId="{FD263F03-6A15-4C89-A139-FE4A08BEC3D5}"/>
          </ac:graphicFrameMkLst>
        </pc:graphicFrameChg>
        <pc:picChg chg="add mod">
          <ac:chgData name="Mediana" userId="569d7062-fdd7-4a83-bdcd-e3effbc5a119" providerId="ADAL" clId="{BF4D6773-A6E8-4D16-8D32-2850A8D0B38E}" dt="2022-04-09T15:21:43.294" v="1629" actId="1076"/>
          <ac:picMkLst>
            <pc:docMk/>
            <pc:sldMk cId="407406637" sldId="288"/>
            <ac:picMk id="50" creationId="{1EFE81BE-8299-4614-9569-90C3CE622C4B}"/>
          </ac:picMkLst>
        </pc:picChg>
      </pc:sldChg>
      <pc:sldChg chg="new del">
        <pc:chgData name="Mediana" userId="569d7062-fdd7-4a83-bdcd-e3effbc5a119" providerId="ADAL" clId="{BF4D6773-A6E8-4D16-8D32-2850A8D0B38E}" dt="2022-04-09T15:45:00.870" v="1736" actId="47"/>
        <pc:sldMkLst>
          <pc:docMk/>
          <pc:sldMk cId="954421220" sldId="289"/>
        </pc:sldMkLst>
      </pc:sldChg>
      <pc:sldChg chg="new del">
        <pc:chgData name="Mediana" userId="569d7062-fdd7-4a83-bdcd-e3effbc5a119" providerId="ADAL" clId="{BF4D6773-A6E8-4D16-8D32-2850A8D0B38E}" dt="2022-04-09T15:44:53.514" v="1733" actId="47"/>
        <pc:sldMkLst>
          <pc:docMk/>
          <pc:sldMk cId="1346259780" sldId="289"/>
        </pc:sldMkLst>
      </pc:sldChg>
      <pc:sldChg chg="addSp delSp modSp add mod">
        <pc:chgData name="Mediana" userId="569d7062-fdd7-4a83-bdcd-e3effbc5a119" providerId="ADAL" clId="{BF4D6773-A6E8-4D16-8D32-2850A8D0B38E}" dt="2022-04-09T15:52:43.532" v="2026" actId="1076"/>
        <pc:sldMkLst>
          <pc:docMk/>
          <pc:sldMk cId="638847858" sldId="290"/>
        </pc:sldMkLst>
        <pc:spChg chg="mod">
          <ac:chgData name="Mediana" userId="569d7062-fdd7-4a83-bdcd-e3effbc5a119" providerId="ADAL" clId="{BF4D6773-A6E8-4D16-8D32-2850A8D0B38E}" dt="2022-04-09T15:45:08.880" v="1756" actId="20577"/>
          <ac:spMkLst>
            <pc:docMk/>
            <pc:sldMk cId="638847858" sldId="290"/>
            <ac:spMk id="2" creationId="{90683480-3F10-4AAD-96C7-5F28A0BE7027}"/>
          </ac:spMkLst>
        </pc:spChg>
        <pc:spChg chg="del">
          <ac:chgData name="Mediana" userId="569d7062-fdd7-4a83-bdcd-e3effbc5a119" providerId="ADAL" clId="{BF4D6773-A6E8-4D16-8D32-2850A8D0B38E}" dt="2022-04-09T15:45:15.169" v="1757" actId="478"/>
          <ac:spMkLst>
            <pc:docMk/>
            <pc:sldMk cId="638847858" sldId="290"/>
            <ac:spMk id="3" creationId="{0649FEFC-0926-4438-7C58-A82420ABBC32}"/>
          </ac:spMkLst>
        </pc:spChg>
        <pc:spChg chg="del">
          <ac:chgData name="Mediana" userId="569d7062-fdd7-4a83-bdcd-e3effbc5a119" providerId="ADAL" clId="{BF4D6773-A6E8-4D16-8D32-2850A8D0B38E}" dt="2022-04-09T15:45:17.716" v="1758" actId="478"/>
          <ac:spMkLst>
            <pc:docMk/>
            <pc:sldMk cId="638847858" sldId="290"/>
            <ac:spMk id="4" creationId="{91FBA1EE-BCB7-7523-5E15-E658F7298D49}"/>
          </ac:spMkLst>
        </pc:spChg>
        <pc:spChg chg="add mod">
          <ac:chgData name="Mediana" userId="569d7062-fdd7-4a83-bdcd-e3effbc5a119" providerId="ADAL" clId="{BF4D6773-A6E8-4D16-8D32-2850A8D0B38E}" dt="2022-04-09T15:46:48.121" v="1776" actId="403"/>
          <ac:spMkLst>
            <pc:docMk/>
            <pc:sldMk cId="638847858" sldId="290"/>
            <ac:spMk id="5" creationId="{EF051D19-F023-4D19-9B10-84D7BBB1092B}"/>
          </ac:spMkLst>
        </pc:spChg>
        <pc:spChg chg="add mod">
          <ac:chgData name="Mediana" userId="569d7062-fdd7-4a83-bdcd-e3effbc5a119" providerId="ADAL" clId="{BF4D6773-A6E8-4D16-8D32-2850A8D0B38E}" dt="2022-04-09T15:52:43.532" v="2026" actId="1076"/>
          <ac:spMkLst>
            <pc:docMk/>
            <pc:sldMk cId="638847858" sldId="290"/>
            <ac:spMk id="6" creationId="{689B82DD-5863-45E8-8118-973D74D0E8AB}"/>
          </ac:spMkLst>
        </pc:spChg>
        <pc:spChg chg="del">
          <ac:chgData name="Mediana" userId="569d7062-fdd7-4a83-bdcd-e3effbc5a119" providerId="ADAL" clId="{BF4D6773-A6E8-4D16-8D32-2850A8D0B38E}" dt="2022-04-09T15:45:15.169" v="1757" actId="478"/>
          <ac:spMkLst>
            <pc:docMk/>
            <pc:sldMk cId="638847858" sldId="290"/>
            <ac:spMk id="7" creationId="{67887F1A-31FB-62C0-523F-AC8958BC135A}"/>
          </ac:spMkLst>
        </pc:spChg>
        <pc:spChg chg="del">
          <ac:chgData name="Mediana" userId="569d7062-fdd7-4a83-bdcd-e3effbc5a119" providerId="ADAL" clId="{BF4D6773-A6E8-4D16-8D32-2850A8D0B38E}" dt="2022-04-09T15:45:15.169" v="1757" actId="478"/>
          <ac:spMkLst>
            <pc:docMk/>
            <pc:sldMk cId="638847858" sldId="290"/>
            <ac:spMk id="9" creationId="{CAB783A4-C334-8B6D-F52E-E2B6938723D1}"/>
          </ac:spMkLst>
        </pc:spChg>
        <pc:spChg chg="del">
          <ac:chgData name="Mediana" userId="569d7062-fdd7-4a83-bdcd-e3effbc5a119" providerId="ADAL" clId="{BF4D6773-A6E8-4D16-8D32-2850A8D0B38E}" dt="2022-04-09T15:45:15.169" v="1757" actId="478"/>
          <ac:spMkLst>
            <pc:docMk/>
            <pc:sldMk cId="638847858" sldId="290"/>
            <ac:spMk id="11" creationId="{C9C974F4-9EF1-9836-BE0D-116500ACEB12}"/>
          </ac:spMkLst>
        </pc:spChg>
        <pc:spChg chg="del">
          <ac:chgData name="Mediana" userId="569d7062-fdd7-4a83-bdcd-e3effbc5a119" providerId="ADAL" clId="{BF4D6773-A6E8-4D16-8D32-2850A8D0B38E}" dt="2022-04-09T15:45:15.169" v="1757" actId="478"/>
          <ac:spMkLst>
            <pc:docMk/>
            <pc:sldMk cId="638847858" sldId="290"/>
            <ac:spMk id="14" creationId="{1C173588-40EF-7B23-651D-F8E80F2557EA}"/>
          </ac:spMkLst>
        </pc:spChg>
        <pc:picChg chg="del">
          <ac:chgData name="Mediana" userId="569d7062-fdd7-4a83-bdcd-e3effbc5a119" providerId="ADAL" clId="{BF4D6773-A6E8-4D16-8D32-2850A8D0B38E}" dt="2022-04-09T15:45:15.169" v="1757" actId="478"/>
          <ac:picMkLst>
            <pc:docMk/>
            <pc:sldMk cId="638847858" sldId="290"/>
            <ac:picMk id="13" creationId="{7769F633-2AED-D88C-0A69-7272354367B9}"/>
          </ac:picMkLst>
        </pc:picChg>
      </pc:sldChg>
      <pc:sldChg chg="modSp mod">
        <pc:chgData name="Mediana" userId="569d7062-fdd7-4a83-bdcd-e3effbc5a119" providerId="ADAL" clId="{BF4D6773-A6E8-4D16-8D32-2850A8D0B38E}" dt="2022-04-12T04:01:15.994" v="2349" actId="14100"/>
        <pc:sldMkLst>
          <pc:docMk/>
          <pc:sldMk cId="3905477523" sldId="294"/>
        </pc:sldMkLst>
        <pc:spChg chg="mod">
          <ac:chgData name="Mediana" userId="569d7062-fdd7-4a83-bdcd-e3effbc5a119" providerId="ADAL" clId="{BF4D6773-A6E8-4D16-8D32-2850A8D0B38E}" dt="2022-04-12T04:01:15.994" v="2349" actId="14100"/>
          <ac:spMkLst>
            <pc:docMk/>
            <pc:sldMk cId="3905477523" sldId="294"/>
            <ac:spMk id="6" creationId="{33D98679-2F88-1F66-96C4-B148816467C1}"/>
          </ac:spMkLst>
        </pc:spChg>
      </pc:sldChg>
      <pc:sldChg chg="addSp delSp modSp mod setBg">
        <pc:chgData name="Mediana" userId="569d7062-fdd7-4a83-bdcd-e3effbc5a119" providerId="ADAL" clId="{BF4D6773-A6E8-4D16-8D32-2850A8D0B38E}" dt="2022-04-12T04:12:23.244" v="2385" actId="1076"/>
        <pc:sldMkLst>
          <pc:docMk/>
          <pc:sldMk cId="718986168" sldId="297"/>
        </pc:sldMkLst>
        <pc:spChg chg="mod">
          <ac:chgData name="Mediana" userId="569d7062-fdd7-4a83-bdcd-e3effbc5a119" providerId="ADAL" clId="{BF4D6773-A6E8-4D16-8D32-2850A8D0B38E}" dt="2022-04-12T04:12:09.528" v="2382" actId="26606"/>
          <ac:spMkLst>
            <pc:docMk/>
            <pc:sldMk cId="718986168" sldId="297"/>
            <ac:spMk id="2" creationId="{90683480-3F10-4AAD-96C7-5F28A0BE7027}"/>
          </ac:spMkLst>
        </pc:spChg>
        <pc:spChg chg="ord">
          <ac:chgData name="Mediana" userId="569d7062-fdd7-4a83-bdcd-e3effbc5a119" providerId="ADAL" clId="{BF4D6773-A6E8-4D16-8D32-2850A8D0B38E}" dt="2022-04-12T04:12:09.528" v="2382" actId="26606"/>
          <ac:spMkLst>
            <pc:docMk/>
            <pc:sldMk cId="718986168" sldId="297"/>
            <ac:spMk id="6" creationId="{3A56D893-6D9C-D7EF-113E-BE03BE1CAD49}"/>
          </ac:spMkLst>
        </pc:spChg>
        <pc:spChg chg="del">
          <ac:chgData name="Mediana" userId="569d7062-fdd7-4a83-bdcd-e3effbc5a119" providerId="ADAL" clId="{BF4D6773-A6E8-4D16-8D32-2850A8D0B38E}" dt="2022-04-12T04:12:09.528" v="2382" actId="26606"/>
          <ac:spMkLst>
            <pc:docMk/>
            <pc:sldMk cId="718986168" sldId="297"/>
            <ac:spMk id="44" creationId="{907EF6B7-1338-4443-8C46-6A318D952DFD}"/>
          </ac:spMkLst>
        </pc:spChg>
        <pc:spChg chg="del">
          <ac:chgData name="Mediana" userId="569d7062-fdd7-4a83-bdcd-e3effbc5a119" providerId="ADAL" clId="{BF4D6773-A6E8-4D16-8D32-2850A8D0B38E}" dt="2022-04-12T04:12:09.528" v="2382" actId="26606"/>
          <ac:spMkLst>
            <pc:docMk/>
            <pc:sldMk cId="718986168" sldId="297"/>
            <ac:spMk id="46" creationId="{DAAE4CDD-124C-4DCF-9584-B6033B545DD5}"/>
          </ac:spMkLst>
        </pc:spChg>
        <pc:spChg chg="del">
          <ac:chgData name="Mediana" userId="569d7062-fdd7-4a83-bdcd-e3effbc5a119" providerId="ADAL" clId="{BF4D6773-A6E8-4D16-8D32-2850A8D0B38E}" dt="2022-04-12T04:12:09.528" v="2382" actId="26606"/>
          <ac:spMkLst>
            <pc:docMk/>
            <pc:sldMk cId="718986168" sldId="297"/>
            <ac:spMk id="48" creationId="{081E4A58-353D-44AE-B2FC-2A74E2E400F7}"/>
          </ac:spMkLst>
        </pc:spChg>
        <pc:spChg chg="add">
          <ac:chgData name="Mediana" userId="569d7062-fdd7-4a83-bdcd-e3effbc5a119" providerId="ADAL" clId="{BF4D6773-A6E8-4D16-8D32-2850A8D0B38E}" dt="2022-04-12T04:12:09.528" v="2382" actId="26606"/>
          <ac:spMkLst>
            <pc:docMk/>
            <pc:sldMk cId="718986168" sldId="297"/>
            <ac:spMk id="53" creationId="{665DBBEF-238B-476B-96AB-8AAC3224ECEA}"/>
          </ac:spMkLst>
        </pc:spChg>
        <pc:spChg chg="add">
          <ac:chgData name="Mediana" userId="569d7062-fdd7-4a83-bdcd-e3effbc5a119" providerId="ADAL" clId="{BF4D6773-A6E8-4D16-8D32-2850A8D0B38E}" dt="2022-04-12T04:12:09.528" v="2382" actId="26606"/>
          <ac:spMkLst>
            <pc:docMk/>
            <pc:sldMk cId="718986168" sldId="297"/>
            <ac:spMk id="55" creationId="{3FCFB1DE-0B7E-48CC-BA90-B2AB0889F9D6}"/>
          </ac:spMkLst>
        </pc:spChg>
        <pc:picChg chg="mod">
          <ac:chgData name="Mediana" userId="569d7062-fdd7-4a83-bdcd-e3effbc5a119" providerId="ADAL" clId="{BF4D6773-A6E8-4D16-8D32-2850A8D0B38E}" dt="2022-04-12T04:12:23.244" v="2385" actId="1076"/>
          <ac:picMkLst>
            <pc:docMk/>
            <pc:sldMk cId="718986168" sldId="297"/>
            <ac:picMk id="3" creationId="{4B002529-94DA-B2F8-0095-589A480074DC}"/>
          </ac:picMkLst>
        </pc:picChg>
      </pc:sldChg>
      <pc:sldChg chg="mod ord modShow">
        <pc:chgData name="Mediana" userId="569d7062-fdd7-4a83-bdcd-e3effbc5a119" providerId="ADAL" clId="{BF4D6773-A6E8-4D16-8D32-2850A8D0B38E}" dt="2022-04-12T03:48:40.860" v="2205" actId="729"/>
        <pc:sldMkLst>
          <pc:docMk/>
          <pc:sldMk cId="1181844448" sldId="298"/>
        </pc:sldMkLst>
      </pc:sldChg>
      <pc:sldChg chg="addSp delSp modSp add mod setBg addAnim delDesignElem">
        <pc:chgData name="Mediana" userId="569d7062-fdd7-4a83-bdcd-e3effbc5a119" providerId="ADAL" clId="{BF4D6773-A6E8-4D16-8D32-2850A8D0B38E}" dt="2022-04-12T02:36:12.691" v="2077" actId="1076"/>
        <pc:sldMkLst>
          <pc:docMk/>
          <pc:sldMk cId="785806090" sldId="300"/>
        </pc:sldMkLst>
        <pc:spChg chg="mod">
          <ac:chgData name="Mediana" userId="569d7062-fdd7-4a83-bdcd-e3effbc5a119" providerId="ADAL" clId="{BF4D6773-A6E8-4D16-8D32-2850A8D0B38E}" dt="2022-04-12T02:35:53.198" v="2070" actId="26606"/>
          <ac:spMkLst>
            <pc:docMk/>
            <pc:sldMk cId="785806090" sldId="300"/>
            <ac:spMk id="2" creationId="{0D6DC4FD-BBA4-47B0-A260-C8F5FE5B96FB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7" creationId="{2F012A97-CA8E-4E48-8FEA-0456EC0F556F}"/>
          </ac:spMkLst>
        </pc:spChg>
        <pc:spChg chg="del">
          <ac:chgData name="Mediana" userId="569d7062-fdd7-4a83-bdcd-e3effbc5a119" providerId="ADAL" clId="{BF4D6773-A6E8-4D16-8D32-2850A8D0B38E}" dt="2022-04-12T02:32:57.767" v="2028"/>
          <ac:spMkLst>
            <pc:docMk/>
            <pc:sldMk cId="785806090" sldId="300"/>
            <ac:spMk id="8" creationId="{AC17DE74-01C9-4859-B65A-85CF999E8580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9" creationId="{608FC48C-2F42-4193-AC2E-675454F4513D}"/>
          </ac:spMkLst>
        </pc:spChg>
        <pc:spChg chg="del">
          <ac:chgData name="Mediana" userId="569d7062-fdd7-4a83-bdcd-e3effbc5a119" providerId="ADAL" clId="{BF4D6773-A6E8-4D16-8D32-2850A8D0B38E}" dt="2022-04-12T02:32:57.767" v="2028"/>
          <ac:spMkLst>
            <pc:docMk/>
            <pc:sldMk cId="785806090" sldId="300"/>
            <ac:spMk id="10" creationId="{068C0432-0E90-4CC1-8CD3-D44A90DF07EF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12" creationId="{93B8BB61-7949-4FDE-AE99-39EC2D4851C0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14" creationId="{569FFC3C-9E1E-4841-9BBF-0912BC35F566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17" creationId="{314F35A2-FF3E-4346-8935-FA6731236A8E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18" creationId="{51D4654E-9736-4E7D-ADDC-03B51EE9AAB2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20" creationId="{9C02A1CA-F963-4231-927F-65F43A42D7AF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21" creationId="{9C0BF19F-8C68-47D4-81A3-C4F621008E90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22" creationId="{6C62F9C5-08E8-4881-9D42-AB66AF359549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23" creationId="{2E1D9691-F285-47AD-BA46-3BA45946B1BF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27" creationId="{7343051B-8063-4439-ABD8-5C92EF8AF855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28" creationId="{59D31D13-38E9-4794-9E03-0A161A5EB651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30" creationId="{D7B29252-4DC0-491E-93A4-B94DE89C8F4D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32" creationId="{9D085D62-E72D-4F88-A677-A7072D617F61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35" creationId="{940A9D70-1189-44F3-A386-9E653C0D5914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36" creationId="{F1487C07-7CDA-40F0-A3FA-C50A2A706E5D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37" creationId="{B023CAAF-3EEF-4244-A19A-54B64474ADE7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38" creationId="{C5C4BC78-5CE0-42DD-B7AB-D21894E97F03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39" creationId="{D6DFA585-1903-4551-84A2-2B8E1A0DCE7A}"/>
          </ac:spMkLst>
        </pc:spChg>
        <pc:spChg chg="mod">
          <ac:chgData name="Mediana" userId="569d7062-fdd7-4a83-bdcd-e3effbc5a119" providerId="ADAL" clId="{BF4D6773-A6E8-4D16-8D32-2850A8D0B38E}" dt="2022-04-12T02:33:00.462" v="2029" actId="1076"/>
          <ac:spMkLst>
            <pc:docMk/>
            <pc:sldMk cId="785806090" sldId="300"/>
            <ac:spMk id="40" creationId="{2EE4B40E-08E6-41D1-B03F-88CBFD9B5083}"/>
          </ac:spMkLst>
        </pc:spChg>
        <pc:spChg chg="add del">
          <ac:chgData name="Mediana" userId="569d7062-fdd7-4a83-bdcd-e3effbc5a119" providerId="ADAL" clId="{BF4D6773-A6E8-4D16-8D32-2850A8D0B38E}" dt="2022-04-12T02:33:32.874" v="2035" actId="26606"/>
          <ac:spMkLst>
            <pc:docMk/>
            <pc:sldMk cId="785806090" sldId="300"/>
            <ac:spMk id="71" creationId="{5DCB5928-DC7D-4612-9922-441966E15627}"/>
          </ac:spMkLst>
        </pc:spChg>
        <pc:spChg chg="add del">
          <ac:chgData name="Mediana" userId="569d7062-fdd7-4a83-bdcd-e3effbc5a119" providerId="ADAL" clId="{BF4D6773-A6E8-4D16-8D32-2850A8D0B38E}" dt="2022-04-12T02:33:32.874" v="2035" actId="26606"/>
          <ac:spMkLst>
            <pc:docMk/>
            <pc:sldMk cId="785806090" sldId="300"/>
            <ac:spMk id="73" creationId="{682C1161-1736-45EC-99B7-33F3CAE9D517}"/>
          </ac:spMkLst>
        </pc:spChg>
        <pc:spChg chg="add">
          <ac:chgData name="Mediana" userId="569d7062-fdd7-4a83-bdcd-e3effbc5a119" providerId="ADAL" clId="{BF4D6773-A6E8-4D16-8D32-2850A8D0B38E}" dt="2022-04-12T02:35:53.198" v="2070" actId="26606"/>
          <ac:spMkLst>
            <pc:docMk/>
            <pc:sldMk cId="785806090" sldId="300"/>
            <ac:spMk id="74" creationId="{798FE0E0-D95D-46EF-A375-475D4DB0ED45}"/>
          </ac:spMkLst>
        </pc:spChg>
        <pc:spChg chg="add del">
          <ac:chgData name="Mediana" userId="569d7062-fdd7-4a83-bdcd-e3effbc5a119" providerId="ADAL" clId="{BF4D6773-A6E8-4D16-8D32-2850A8D0B38E}" dt="2022-04-12T02:33:32.874" v="2035" actId="26606"/>
          <ac:spMkLst>
            <pc:docMk/>
            <pc:sldMk cId="785806090" sldId="300"/>
            <ac:spMk id="75" creationId="{84D4DDB8-B68F-45B0-9F62-C4279996F672}"/>
          </ac:spMkLst>
        </pc:spChg>
        <pc:spChg chg="add">
          <ac:chgData name="Mediana" userId="569d7062-fdd7-4a83-bdcd-e3effbc5a119" providerId="ADAL" clId="{BF4D6773-A6E8-4D16-8D32-2850A8D0B38E}" dt="2022-04-12T02:35:53.198" v="2070" actId="26606"/>
          <ac:spMkLst>
            <pc:docMk/>
            <pc:sldMk cId="785806090" sldId="300"/>
            <ac:spMk id="76" creationId="{2D82A42F-AEBE-4065-9792-036A904D8564}"/>
          </ac:spMkLst>
        </pc:spChg>
        <pc:spChg chg="add del">
          <ac:chgData name="Mediana" userId="569d7062-fdd7-4a83-bdcd-e3effbc5a119" providerId="ADAL" clId="{BF4D6773-A6E8-4D16-8D32-2850A8D0B38E}" dt="2022-04-12T02:33:32.874" v="2035" actId="26606"/>
          <ac:spMkLst>
            <pc:docMk/>
            <pc:sldMk cId="785806090" sldId="300"/>
            <ac:spMk id="77" creationId="{AF2F604E-43BE-4DC3-B983-E071523364F8}"/>
          </ac:spMkLst>
        </pc:spChg>
        <pc:spChg chg="add del">
          <ac:chgData name="Mediana" userId="569d7062-fdd7-4a83-bdcd-e3effbc5a119" providerId="ADAL" clId="{BF4D6773-A6E8-4D16-8D32-2850A8D0B38E}" dt="2022-04-12T02:33:32.874" v="2035" actId="26606"/>
          <ac:spMkLst>
            <pc:docMk/>
            <pc:sldMk cId="785806090" sldId="300"/>
            <ac:spMk id="79" creationId="{08C9B587-E65E-4B52-B37C-ABEBB6E87928}"/>
          </ac:spMkLst>
        </pc:spChg>
        <pc:spChg chg="add del">
          <ac:chgData name="Mediana" userId="569d7062-fdd7-4a83-bdcd-e3effbc5a119" providerId="ADAL" clId="{BF4D6773-A6E8-4D16-8D32-2850A8D0B38E}" dt="2022-04-12T02:35:53.198" v="2070" actId="26606"/>
          <ac:spMkLst>
            <pc:docMk/>
            <pc:sldMk cId="785806090" sldId="300"/>
            <ac:spMk id="1028" creationId="{665DBBEF-238B-476B-96AB-8AAC3224ECEA}"/>
          </ac:spMkLst>
        </pc:spChg>
        <pc:spChg chg="add del">
          <ac:chgData name="Mediana" userId="569d7062-fdd7-4a83-bdcd-e3effbc5a119" providerId="ADAL" clId="{BF4D6773-A6E8-4D16-8D32-2850A8D0B38E}" dt="2022-04-12T02:35:53.198" v="2070" actId="26606"/>
          <ac:spMkLst>
            <pc:docMk/>
            <pc:sldMk cId="785806090" sldId="300"/>
            <ac:spMk id="1029" creationId="{3FCFB1DE-0B7E-48CC-BA90-B2AB0889F9D6}"/>
          </ac:spMkLst>
        </pc:spChg>
        <pc:grpChg chg="del mod">
          <ac:chgData name="Mediana" userId="569d7062-fdd7-4a83-bdcd-e3effbc5a119" providerId="ADAL" clId="{BF4D6773-A6E8-4D16-8D32-2850A8D0B38E}" dt="2022-04-12T02:33:01.359" v="2030" actId="478"/>
          <ac:grpSpMkLst>
            <pc:docMk/>
            <pc:sldMk cId="785806090" sldId="300"/>
            <ac:grpSpMk id="6" creationId="{4A3430FB-DB7B-409D-A658-C1EC30AB5F87}"/>
          </ac:grpSpMkLst>
        </pc:grpChg>
        <pc:picChg chg="add mod">
          <ac:chgData name="Mediana" userId="569d7062-fdd7-4a83-bdcd-e3effbc5a119" providerId="ADAL" clId="{BF4D6773-A6E8-4D16-8D32-2850A8D0B38E}" dt="2022-04-12T02:36:12.691" v="2077" actId="1076"/>
          <ac:picMkLst>
            <pc:docMk/>
            <pc:sldMk cId="785806090" sldId="300"/>
            <ac:picMk id="3" creationId="{469FB8AD-4F24-4FD0-BB60-B90BCE6E040A}"/>
          </ac:picMkLst>
        </pc:picChg>
        <pc:picChg chg="mod">
          <ac:chgData name="Mediana" userId="569d7062-fdd7-4a83-bdcd-e3effbc5a119" providerId="ADAL" clId="{BF4D6773-A6E8-4D16-8D32-2850A8D0B38E}" dt="2022-04-12T02:33:00.462" v="2029" actId="1076"/>
          <ac:picMkLst>
            <pc:docMk/>
            <pc:sldMk cId="785806090" sldId="300"/>
            <ac:picMk id="11" creationId="{B5E2BF4F-F41B-4433-8CD3-11257543E190}"/>
          </ac:picMkLst>
        </pc:picChg>
        <pc:picChg chg="mod">
          <ac:chgData name="Mediana" userId="569d7062-fdd7-4a83-bdcd-e3effbc5a119" providerId="ADAL" clId="{BF4D6773-A6E8-4D16-8D32-2850A8D0B38E}" dt="2022-04-12T02:33:00.462" v="2029" actId="1076"/>
          <ac:picMkLst>
            <pc:docMk/>
            <pc:sldMk cId="785806090" sldId="300"/>
            <ac:picMk id="13" creationId="{AE16A56A-92BB-42F7-AD4F-95102246A93F}"/>
          </ac:picMkLst>
        </pc:picChg>
        <pc:picChg chg="add del mod">
          <ac:chgData name="Mediana" userId="569d7062-fdd7-4a83-bdcd-e3effbc5a119" providerId="ADAL" clId="{BF4D6773-A6E8-4D16-8D32-2850A8D0B38E}" dt="2022-04-12T02:36:08.298" v="2075" actId="478"/>
          <ac:picMkLst>
            <pc:docMk/>
            <pc:sldMk cId="785806090" sldId="300"/>
            <ac:picMk id="1026" creationId="{06B5A289-8B2C-4A57-ABF9-427221674B2E}"/>
          </ac:picMkLst>
        </pc:pic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15" creationId="{8B671462-F314-4DD6-AA7E-0201F09FE847}"/>
          </ac:cxnSpMkLst>
        </pc:cxn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16" creationId="{367A0EB2-64E7-4712-A7EC-7CC1538B2C2D}"/>
          </ac:cxnSpMkLst>
        </pc:cxn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19" creationId="{7321F3BF-0303-4099-A5D2-3A78969C7E98}"/>
          </ac:cxnSpMkLst>
        </pc:cxn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24" creationId="{C045AECB-2459-42A1-9037-9C88E1A408A5}"/>
          </ac:cxnSpMkLst>
        </pc:cxn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25" creationId="{B4151FA4-5D13-4359-AFBD-F14DCA9119F8}"/>
          </ac:cxnSpMkLst>
        </pc:cxn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26" creationId="{713ADD40-F360-42B4-B806-3649811D1CFF}"/>
          </ac:cxnSpMkLst>
        </pc:cxn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29" creationId="{2E1D6350-657F-45CA-B9D1-5A9755CFD589}"/>
          </ac:cxnSpMkLst>
        </pc:cxn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31" creationId="{814EBA48-8F81-4888-8752-F05A236D15DC}"/>
          </ac:cxnSpMkLst>
        </pc:cxn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33" creationId="{3D1CDAB0-1489-40F3-917A-2581802BD923}"/>
          </ac:cxnSpMkLst>
        </pc:cxnChg>
        <pc:cxnChg chg="mod">
          <ac:chgData name="Mediana" userId="569d7062-fdd7-4a83-bdcd-e3effbc5a119" providerId="ADAL" clId="{BF4D6773-A6E8-4D16-8D32-2850A8D0B38E}" dt="2022-04-12T02:33:00.462" v="2029" actId="1076"/>
          <ac:cxnSpMkLst>
            <pc:docMk/>
            <pc:sldMk cId="785806090" sldId="300"/>
            <ac:cxnSpMk id="34" creationId="{32D85042-716A-46D8-8AB1-F16BF928660D}"/>
          </ac:cxnSpMkLst>
        </pc:cxnChg>
      </pc:sldChg>
      <pc:sldChg chg="addSp delSp modSp new mod setBg modClrScheme chgLayout">
        <pc:chgData name="Mediana" userId="569d7062-fdd7-4a83-bdcd-e3effbc5a119" providerId="ADAL" clId="{BF4D6773-A6E8-4D16-8D32-2850A8D0B38E}" dt="2022-04-12T03:39:12.124" v="2201"/>
        <pc:sldMkLst>
          <pc:docMk/>
          <pc:sldMk cId="2622306248" sldId="301"/>
        </pc:sldMkLst>
        <pc:spChg chg="del mod ord">
          <ac:chgData name="Mediana" userId="569d7062-fdd7-4a83-bdcd-e3effbc5a119" providerId="ADAL" clId="{BF4D6773-A6E8-4D16-8D32-2850A8D0B38E}" dt="2022-04-12T03:39:00.102" v="2161" actId="700"/>
          <ac:spMkLst>
            <pc:docMk/>
            <pc:sldMk cId="2622306248" sldId="301"/>
            <ac:spMk id="2" creationId="{71398B67-E0F3-4074-BFD2-340CC2544FED}"/>
          </ac:spMkLst>
        </pc:spChg>
        <pc:spChg chg="del mod ord">
          <ac:chgData name="Mediana" userId="569d7062-fdd7-4a83-bdcd-e3effbc5a119" providerId="ADAL" clId="{BF4D6773-A6E8-4D16-8D32-2850A8D0B38E}" dt="2022-04-12T03:39:00.102" v="2161" actId="700"/>
          <ac:spMkLst>
            <pc:docMk/>
            <pc:sldMk cId="2622306248" sldId="301"/>
            <ac:spMk id="3" creationId="{91AE68E8-160A-43B5-91DD-E56A534A1B3C}"/>
          </ac:spMkLst>
        </pc:spChg>
        <pc:spChg chg="add mod ord">
          <ac:chgData name="Mediana" userId="569d7062-fdd7-4a83-bdcd-e3effbc5a119" providerId="ADAL" clId="{BF4D6773-A6E8-4D16-8D32-2850A8D0B38E}" dt="2022-04-12T03:39:06.371" v="2178" actId="20577"/>
          <ac:spMkLst>
            <pc:docMk/>
            <pc:sldMk cId="2622306248" sldId="301"/>
            <ac:spMk id="4" creationId="{CA591C20-6455-471E-8ADD-F0AB7743EB8E}"/>
          </ac:spMkLst>
        </pc:spChg>
        <pc:spChg chg="add mod ord">
          <ac:chgData name="Mediana" userId="569d7062-fdd7-4a83-bdcd-e3effbc5a119" providerId="ADAL" clId="{BF4D6773-A6E8-4D16-8D32-2850A8D0B38E}" dt="2022-04-12T03:39:10.950" v="2199" actId="20577"/>
          <ac:spMkLst>
            <pc:docMk/>
            <pc:sldMk cId="2622306248" sldId="301"/>
            <ac:spMk id="5" creationId="{E32E8D4B-DC04-45BF-8DAA-BC72D521EB4B}"/>
          </ac:spMkLst>
        </pc:spChg>
        <pc:spChg chg="add del mod">
          <ac:chgData name="Mediana" userId="569d7062-fdd7-4a83-bdcd-e3effbc5a119" providerId="ADAL" clId="{BF4D6773-A6E8-4D16-8D32-2850A8D0B38E}" dt="2022-04-12T03:39:12.124" v="2201"/>
          <ac:spMkLst>
            <pc:docMk/>
            <pc:sldMk cId="2622306248" sldId="301"/>
            <ac:spMk id="6" creationId="{31AEFFE7-6519-4438-AE62-7C058E3D0C94}"/>
          </ac:spMkLst>
        </pc:spChg>
        <pc:spChg chg="add">
          <ac:chgData name="Mediana" userId="569d7062-fdd7-4a83-bdcd-e3effbc5a119" providerId="ADAL" clId="{BF4D6773-A6E8-4D16-8D32-2850A8D0B38E}" dt="2022-04-12T03:39:02.695" v="2163" actId="26606"/>
          <ac:spMkLst>
            <pc:docMk/>
            <pc:sldMk cId="2622306248" sldId="301"/>
            <ac:spMk id="11" creationId="{4E1BEB12-92AF-4445-98AD-4C7756E7C93B}"/>
          </ac:spMkLst>
        </pc:spChg>
        <pc:spChg chg="add">
          <ac:chgData name="Mediana" userId="569d7062-fdd7-4a83-bdcd-e3effbc5a119" providerId="ADAL" clId="{BF4D6773-A6E8-4D16-8D32-2850A8D0B38E}" dt="2022-04-12T03:39:02.695" v="2163" actId="26606"/>
          <ac:spMkLst>
            <pc:docMk/>
            <pc:sldMk cId="2622306248" sldId="301"/>
            <ac:spMk id="13" creationId="{D0522C2C-7B5C-48A7-A969-03941E5D2E76}"/>
          </ac:spMkLst>
        </pc:spChg>
        <pc:spChg chg="add">
          <ac:chgData name="Mediana" userId="569d7062-fdd7-4a83-bdcd-e3effbc5a119" providerId="ADAL" clId="{BF4D6773-A6E8-4D16-8D32-2850A8D0B38E}" dt="2022-04-12T03:39:02.695" v="2163" actId="26606"/>
          <ac:spMkLst>
            <pc:docMk/>
            <pc:sldMk cId="2622306248" sldId="301"/>
            <ac:spMk id="15" creationId="{9C682A1A-5B2D-4111-BBD6-620165633E5B}"/>
          </ac:spMkLst>
        </pc:spChg>
        <pc:spChg chg="add">
          <ac:chgData name="Mediana" userId="569d7062-fdd7-4a83-bdcd-e3effbc5a119" providerId="ADAL" clId="{BF4D6773-A6E8-4D16-8D32-2850A8D0B38E}" dt="2022-04-12T03:39:02.695" v="2163" actId="26606"/>
          <ac:spMkLst>
            <pc:docMk/>
            <pc:sldMk cId="2622306248" sldId="301"/>
            <ac:spMk id="17" creationId="{D6EE29F2-D77F-4BD0-A20B-334D316A1C9D}"/>
          </ac:spMkLst>
        </pc:spChg>
        <pc:spChg chg="add">
          <ac:chgData name="Mediana" userId="569d7062-fdd7-4a83-bdcd-e3effbc5a119" providerId="ADAL" clId="{BF4D6773-A6E8-4D16-8D32-2850A8D0B38E}" dt="2022-04-12T03:39:02.695" v="2163" actId="26606"/>
          <ac:spMkLst>
            <pc:docMk/>
            <pc:sldMk cId="2622306248" sldId="301"/>
            <ac:spMk id="19" creationId="{22D09ED2-868F-42C6-866E-F92E0CEF314F}"/>
          </ac:spMkLst>
        </pc:spChg>
      </pc:sldChg>
      <pc:sldChg chg="addSp delSp modSp new mod modClrScheme modShow chgLayout">
        <pc:chgData name="Mediana" userId="569d7062-fdd7-4a83-bdcd-e3effbc5a119" providerId="ADAL" clId="{BF4D6773-A6E8-4D16-8D32-2850A8D0B38E}" dt="2022-04-12T03:52:10.678" v="2220" actId="729"/>
        <pc:sldMkLst>
          <pc:docMk/>
          <pc:sldMk cId="1182638483" sldId="302"/>
        </pc:sldMkLst>
        <pc:spChg chg="del mod ord">
          <ac:chgData name="Mediana" userId="569d7062-fdd7-4a83-bdcd-e3effbc5a119" providerId="ADAL" clId="{BF4D6773-A6E8-4D16-8D32-2850A8D0B38E}" dt="2022-04-12T03:51:54.721" v="2210" actId="700"/>
          <ac:spMkLst>
            <pc:docMk/>
            <pc:sldMk cId="1182638483" sldId="302"/>
            <ac:spMk id="2" creationId="{414498A0-7986-4DC1-A062-B54A0FC89165}"/>
          </ac:spMkLst>
        </pc:spChg>
        <pc:spChg chg="del mod ord">
          <ac:chgData name="Mediana" userId="569d7062-fdd7-4a83-bdcd-e3effbc5a119" providerId="ADAL" clId="{BF4D6773-A6E8-4D16-8D32-2850A8D0B38E}" dt="2022-04-12T03:51:54.721" v="2210" actId="700"/>
          <ac:spMkLst>
            <pc:docMk/>
            <pc:sldMk cId="1182638483" sldId="302"/>
            <ac:spMk id="3" creationId="{830EC3C3-DA3A-4885-985E-D0F1650C03A1}"/>
          </ac:spMkLst>
        </pc:spChg>
        <pc:spChg chg="add mod ord">
          <ac:chgData name="Mediana" userId="569d7062-fdd7-4a83-bdcd-e3effbc5a119" providerId="ADAL" clId="{BF4D6773-A6E8-4D16-8D32-2850A8D0B38E}" dt="2022-04-12T03:51:57.859" v="2218" actId="20577"/>
          <ac:spMkLst>
            <pc:docMk/>
            <pc:sldMk cId="1182638483" sldId="302"/>
            <ac:spMk id="4" creationId="{02037604-F6BF-4D01-87A7-DF2802C9EC34}"/>
          </ac:spMkLst>
        </pc:spChg>
        <pc:spChg chg="add del mod ord">
          <ac:chgData name="Mediana" userId="569d7062-fdd7-4a83-bdcd-e3effbc5a119" providerId="ADAL" clId="{BF4D6773-A6E8-4D16-8D32-2850A8D0B38E}" dt="2022-04-12T03:52:03.185" v="2219" actId="478"/>
          <ac:spMkLst>
            <pc:docMk/>
            <pc:sldMk cId="1182638483" sldId="302"/>
            <ac:spMk id="5" creationId="{5091BCF1-F52A-4781-A709-BB66899E8462}"/>
          </ac:spMkLst>
        </pc:spChg>
      </pc:sldChg>
      <pc:sldChg chg="new del">
        <pc:chgData name="Mediana" userId="569d7062-fdd7-4a83-bdcd-e3effbc5a119" providerId="ADAL" clId="{BF4D6773-A6E8-4D16-8D32-2850A8D0B38E}" dt="2022-04-12T04:11:26.331" v="2381" actId="47"/>
        <pc:sldMkLst>
          <pc:docMk/>
          <pc:sldMk cId="4004721582" sldId="303"/>
        </pc:sldMkLst>
      </pc:sldChg>
      <pc:sldChg chg="addSp delSp modSp new mod ord modClrScheme modShow chgLayout">
        <pc:chgData name="Mediana" userId="569d7062-fdd7-4a83-bdcd-e3effbc5a119" providerId="ADAL" clId="{BF4D6773-A6E8-4D16-8D32-2850A8D0B38E}" dt="2022-04-12T04:11:23.410" v="2380" actId="20577"/>
        <pc:sldMkLst>
          <pc:docMk/>
          <pc:sldMk cId="2183422322" sldId="304"/>
        </pc:sldMkLst>
        <pc:spChg chg="del">
          <ac:chgData name="Mediana" userId="569d7062-fdd7-4a83-bdcd-e3effbc5a119" providerId="ADAL" clId="{BF4D6773-A6E8-4D16-8D32-2850A8D0B38E}" dt="2022-04-12T03:53:05.442" v="2224" actId="700"/>
          <ac:spMkLst>
            <pc:docMk/>
            <pc:sldMk cId="2183422322" sldId="304"/>
            <ac:spMk id="2" creationId="{6E66A698-9D9D-469E-ADEB-E81E6FA1884D}"/>
          </ac:spMkLst>
        </pc:spChg>
        <pc:spChg chg="del">
          <ac:chgData name="Mediana" userId="569d7062-fdd7-4a83-bdcd-e3effbc5a119" providerId="ADAL" clId="{BF4D6773-A6E8-4D16-8D32-2850A8D0B38E}" dt="2022-04-12T03:53:05.442" v="2224" actId="700"/>
          <ac:spMkLst>
            <pc:docMk/>
            <pc:sldMk cId="2183422322" sldId="304"/>
            <ac:spMk id="3" creationId="{2D3D4777-7F64-4F95-8959-880863C7681F}"/>
          </ac:spMkLst>
        </pc:spChg>
        <pc:spChg chg="add mod">
          <ac:chgData name="Mediana" userId="569d7062-fdd7-4a83-bdcd-e3effbc5a119" providerId="ADAL" clId="{BF4D6773-A6E8-4D16-8D32-2850A8D0B38E}" dt="2022-04-12T03:55:02.151" v="2246" actId="1076"/>
          <ac:spMkLst>
            <pc:docMk/>
            <pc:sldMk cId="2183422322" sldId="304"/>
            <ac:spMk id="5" creationId="{FFFD2794-31AB-4D9C-9B58-E57908A7D362}"/>
          </ac:spMkLst>
        </pc:spChg>
        <pc:spChg chg="add mod">
          <ac:chgData name="Mediana" userId="569d7062-fdd7-4a83-bdcd-e3effbc5a119" providerId="ADAL" clId="{BF4D6773-A6E8-4D16-8D32-2850A8D0B38E}" dt="2022-04-12T03:54:53.712" v="2242" actId="1076"/>
          <ac:spMkLst>
            <pc:docMk/>
            <pc:sldMk cId="2183422322" sldId="304"/>
            <ac:spMk id="7" creationId="{E385EE98-9C1E-464D-8E1C-B08228ADCC8C}"/>
          </ac:spMkLst>
        </pc:spChg>
        <pc:spChg chg="add mod">
          <ac:chgData name="Mediana" userId="569d7062-fdd7-4a83-bdcd-e3effbc5a119" providerId="ADAL" clId="{BF4D6773-A6E8-4D16-8D32-2850A8D0B38E}" dt="2022-04-12T03:55:27.892" v="2274" actId="1076"/>
          <ac:spMkLst>
            <pc:docMk/>
            <pc:sldMk cId="2183422322" sldId="304"/>
            <ac:spMk id="9" creationId="{9E3FB73F-84FA-48E9-B74D-DF8B32D7F425}"/>
          </ac:spMkLst>
        </pc:spChg>
        <pc:spChg chg="add mod">
          <ac:chgData name="Mediana" userId="569d7062-fdd7-4a83-bdcd-e3effbc5a119" providerId="ADAL" clId="{BF4D6773-A6E8-4D16-8D32-2850A8D0B38E}" dt="2022-04-12T04:11:23.410" v="2380" actId="20577"/>
          <ac:spMkLst>
            <pc:docMk/>
            <pc:sldMk cId="2183422322" sldId="304"/>
            <ac:spMk id="11" creationId="{F90869FD-BD49-466A-8ADA-EF5ACEA6513D}"/>
          </ac:spMkLst>
        </pc:spChg>
        <pc:picChg chg="add mod">
          <ac:chgData name="Mediana" userId="569d7062-fdd7-4a83-bdcd-e3effbc5a119" providerId="ADAL" clId="{BF4D6773-A6E8-4D16-8D32-2850A8D0B38E}" dt="2022-04-12T03:55:05.637" v="2247" actId="14100"/>
          <ac:picMkLst>
            <pc:docMk/>
            <pc:sldMk cId="2183422322" sldId="304"/>
            <ac:picMk id="4" creationId="{F46892B2-4A54-42B4-98A7-212AC6C27040}"/>
          </ac:picMkLst>
        </pc:picChg>
        <pc:picChg chg="add mod">
          <ac:chgData name="Mediana" userId="569d7062-fdd7-4a83-bdcd-e3effbc5a119" providerId="ADAL" clId="{BF4D6773-A6E8-4D16-8D32-2850A8D0B38E}" dt="2022-04-12T03:54:50.777" v="2241" actId="1076"/>
          <ac:picMkLst>
            <pc:docMk/>
            <pc:sldMk cId="2183422322" sldId="304"/>
            <ac:picMk id="6" creationId="{F717D564-F602-4E2B-931F-1F0F8A3AC741}"/>
          </ac:picMkLst>
        </pc:picChg>
        <pc:picChg chg="add mod">
          <ac:chgData name="Mediana" userId="569d7062-fdd7-4a83-bdcd-e3effbc5a119" providerId="ADAL" clId="{BF4D6773-A6E8-4D16-8D32-2850A8D0B38E}" dt="2022-04-12T03:55:08.484" v="2248" actId="1076"/>
          <ac:picMkLst>
            <pc:docMk/>
            <pc:sldMk cId="2183422322" sldId="304"/>
            <ac:picMk id="8" creationId="{11602263-4D78-4B1D-999A-FA5F03C11C29}"/>
          </ac:picMkLst>
        </pc:picChg>
        <pc:picChg chg="add mod">
          <ac:chgData name="Mediana" userId="569d7062-fdd7-4a83-bdcd-e3effbc5a119" providerId="ADAL" clId="{BF4D6773-A6E8-4D16-8D32-2850A8D0B38E}" dt="2022-04-12T03:55:46.978" v="2278" actId="14100"/>
          <ac:picMkLst>
            <pc:docMk/>
            <pc:sldMk cId="2183422322" sldId="304"/>
            <ac:picMk id="10" creationId="{F2A6E147-87CD-451E-B26E-165DD8598ACD}"/>
          </ac:picMkLst>
        </pc:picChg>
      </pc:sldChg>
      <pc:sldChg chg="modSp mod">
        <pc:chgData name="Mediana" userId="569d7062-fdd7-4a83-bdcd-e3effbc5a119" providerId="ADAL" clId="{BF4D6773-A6E8-4D16-8D32-2850A8D0B38E}" dt="2022-04-12T04:03:00.989" v="2366" actId="20577"/>
        <pc:sldMkLst>
          <pc:docMk/>
          <pc:sldMk cId="799000677" sldId="305"/>
        </pc:sldMkLst>
        <pc:spChg chg="mod">
          <ac:chgData name="Mediana" userId="569d7062-fdd7-4a83-bdcd-e3effbc5a119" providerId="ADAL" clId="{BF4D6773-A6E8-4D16-8D32-2850A8D0B38E}" dt="2022-04-12T04:03:00.989" v="2366" actId="20577"/>
          <ac:spMkLst>
            <pc:docMk/>
            <pc:sldMk cId="799000677" sldId="305"/>
            <ac:spMk id="6" creationId="{33D98679-2F88-1F66-96C4-B148816467C1}"/>
          </ac:spMkLst>
        </pc:spChg>
      </pc:sldChg>
      <pc:sldMasterChg chg="delSldLayout">
        <pc:chgData name="Mediana" userId="569d7062-fdd7-4a83-bdcd-e3effbc5a119" providerId="ADAL" clId="{BF4D6773-A6E8-4D16-8D32-2850A8D0B38E}" dt="2022-04-09T09:05:43.681" v="564" actId="47"/>
        <pc:sldMasterMkLst>
          <pc:docMk/>
          <pc:sldMasterMk cId="3418311462" sldId="2147483648"/>
        </pc:sldMasterMkLst>
        <pc:sldLayoutChg chg="del">
          <pc:chgData name="Mediana" userId="569d7062-fdd7-4a83-bdcd-e3effbc5a119" providerId="ADAL" clId="{BF4D6773-A6E8-4D16-8D32-2850A8D0B38E}" dt="2022-04-09T09:05:43.681" v="564" actId="47"/>
          <pc:sldLayoutMkLst>
            <pc:docMk/>
            <pc:sldMasterMk cId="3418311462" sldId="2147483648"/>
            <pc:sldLayoutMk cId="4186378483" sldId="2147483660"/>
          </pc:sldLayoutMkLst>
        </pc:sldLayoutChg>
      </pc:sldMasterChg>
    </pc:docChg>
  </pc:docChgLst>
  <pc:docChgLst>
    <pc:chgData name="Liu Ding" userId="S::e0703461@u.nus.edu::20dd8366-b07c-4f2b-a577-ca4c2565fc1f" providerId="AD" clId="Web-{508970A4-4B07-4A30-A80C-5922C982C407}"/>
    <pc:docChg chg="modSld">
      <pc:chgData name="Liu Ding" userId="S::e0703461@u.nus.edu::20dd8366-b07c-4f2b-a577-ca4c2565fc1f" providerId="AD" clId="Web-{508970A4-4B07-4A30-A80C-5922C982C407}" dt="2022-04-12T04:50:43.377" v="15" actId="20577"/>
      <pc:docMkLst>
        <pc:docMk/>
      </pc:docMkLst>
      <pc:sldChg chg="modSp">
        <pc:chgData name="Liu Ding" userId="S::e0703461@u.nus.edu::20dd8366-b07c-4f2b-a577-ca4c2565fc1f" providerId="AD" clId="Web-{508970A4-4B07-4A30-A80C-5922C982C407}" dt="2022-04-12T04:49:31.797" v="1" actId="20577"/>
        <pc:sldMkLst>
          <pc:docMk/>
          <pc:sldMk cId="3456117742" sldId="293"/>
        </pc:sldMkLst>
        <pc:spChg chg="mod">
          <ac:chgData name="Liu Ding" userId="S::e0703461@u.nus.edu::20dd8366-b07c-4f2b-a577-ca4c2565fc1f" providerId="AD" clId="Web-{508970A4-4B07-4A30-A80C-5922C982C407}" dt="2022-04-12T04:49:31.797" v="1" actId="20577"/>
          <ac:spMkLst>
            <pc:docMk/>
            <pc:sldMk cId="3456117742" sldId="293"/>
            <ac:spMk id="5" creationId="{8203ED7D-24E8-286E-051B-E1A9F79AF224}"/>
          </ac:spMkLst>
        </pc:spChg>
      </pc:sldChg>
      <pc:sldChg chg="modSp">
        <pc:chgData name="Liu Ding" userId="S::e0703461@u.nus.edu::20dd8366-b07c-4f2b-a577-ca4c2565fc1f" providerId="AD" clId="Web-{508970A4-4B07-4A30-A80C-5922C982C407}" dt="2022-04-12T04:50:43.377" v="15" actId="20577"/>
        <pc:sldMkLst>
          <pc:docMk/>
          <pc:sldMk cId="799000677" sldId="305"/>
        </pc:sldMkLst>
        <pc:spChg chg="mod">
          <ac:chgData name="Liu Ding" userId="S::e0703461@u.nus.edu::20dd8366-b07c-4f2b-a577-ca4c2565fc1f" providerId="AD" clId="Web-{508970A4-4B07-4A30-A80C-5922C982C407}" dt="2022-04-12T04:50:43.377" v="15" actId="20577"/>
          <ac:spMkLst>
            <pc:docMk/>
            <pc:sldMk cId="799000677" sldId="305"/>
            <ac:spMk id="3" creationId="{703A9501-E9E6-493F-87E9-45FC38EE2964}"/>
          </ac:spMkLst>
        </pc:spChg>
      </pc:sldChg>
    </pc:docChg>
  </pc:docChgLst>
  <pc:docChgLst>
    <pc:chgData name="Liu Ding" userId="S::e0703461@u.nus.edu::20dd8366-b07c-4f2b-a577-ca4c2565fc1f" providerId="AD" clId="Web-{19AC90F2-7BD5-4556-99BD-50B051FDE720}"/>
    <pc:docChg chg="modSld">
      <pc:chgData name="Liu Ding" userId="S::e0703461@u.nus.edu::20dd8366-b07c-4f2b-a577-ca4c2565fc1f" providerId="AD" clId="Web-{19AC90F2-7BD5-4556-99BD-50B051FDE720}" dt="2022-04-11T16:18:13.291" v="41" actId="1076"/>
      <pc:docMkLst>
        <pc:docMk/>
      </pc:docMkLst>
      <pc:sldChg chg="addSp delSp modSp">
        <pc:chgData name="Liu Ding" userId="S::e0703461@u.nus.edu::20dd8366-b07c-4f2b-a577-ca4c2565fc1f" providerId="AD" clId="Web-{19AC90F2-7BD5-4556-99BD-50B051FDE720}" dt="2022-04-11T16:18:13.291" v="41" actId="1076"/>
        <pc:sldMkLst>
          <pc:docMk/>
          <pc:sldMk cId="3456117742" sldId="293"/>
        </pc:sldMkLst>
        <pc:spChg chg="add del mod">
          <ac:chgData name="Liu Ding" userId="S::e0703461@u.nus.edu::20dd8366-b07c-4f2b-a577-ca4c2565fc1f" providerId="AD" clId="Web-{19AC90F2-7BD5-4556-99BD-50B051FDE720}" dt="2022-04-11T16:13:09.003" v="3"/>
          <ac:spMkLst>
            <pc:docMk/>
            <pc:sldMk cId="3456117742" sldId="293"/>
            <ac:spMk id="3" creationId="{22C09EA2-B575-728A-7796-A6E306107FB6}"/>
          </ac:spMkLst>
        </pc:spChg>
        <pc:spChg chg="mod">
          <ac:chgData name="Liu Ding" userId="S::e0703461@u.nus.edu::20dd8366-b07c-4f2b-a577-ca4c2565fc1f" providerId="AD" clId="Web-{19AC90F2-7BD5-4556-99BD-50B051FDE720}" dt="2022-04-11T16:18:00.306" v="39" actId="1076"/>
          <ac:spMkLst>
            <pc:docMk/>
            <pc:sldMk cId="3456117742" sldId="293"/>
            <ac:spMk id="11" creationId="{677B47C1-5DDD-FAFC-9587-EAA2EB1D9080}"/>
          </ac:spMkLst>
        </pc:spChg>
        <pc:spChg chg="mod">
          <ac:chgData name="Liu Ding" userId="S::e0703461@u.nus.edu::20dd8366-b07c-4f2b-a577-ca4c2565fc1f" providerId="AD" clId="Web-{19AC90F2-7BD5-4556-99BD-50B051FDE720}" dt="2022-04-11T16:14:30.442" v="19" actId="20577"/>
          <ac:spMkLst>
            <pc:docMk/>
            <pc:sldMk cId="3456117742" sldId="293"/>
            <ac:spMk id="17" creationId="{5B2752C0-9F45-8C33-94B2-C4E1E170246A}"/>
          </ac:spMkLst>
        </pc:spChg>
        <pc:spChg chg="add mod">
          <ac:chgData name="Liu Ding" userId="S::e0703461@u.nus.edu::20dd8366-b07c-4f2b-a577-ca4c2565fc1f" providerId="AD" clId="Web-{19AC90F2-7BD5-4556-99BD-50B051FDE720}" dt="2022-04-11T16:13:49.145" v="14" actId="1076"/>
          <ac:spMkLst>
            <pc:docMk/>
            <pc:sldMk cId="3456117742" sldId="293"/>
            <ac:spMk id="20" creationId="{403FE17E-5A98-724D-D716-0243EEFB740F}"/>
          </ac:spMkLst>
        </pc:spChg>
        <pc:spChg chg="mod">
          <ac:chgData name="Liu Ding" userId="S::e0703461@u.nus.edu::20dd8366-b07c-4f2b-a577-ca4c2565fc1f" providerId="AD" clId="Web-{19AC90F2-7BD5-4556-99BD-50B051FDE720}" dt="2022-04-11T16:13:52.989" v="15" actId="1076"/>
          <ac:spMkLst>
            <pc:docMk/>
            <pc:sldMk cId="3456117742" sldId="293"/>
            <ac:spMk id="21" creationId="{CA136F57-9E28-0919-33CF-3888D29F48AF}"/>
          </ac:spMkLst>
        </pc:spChg>
        <pc:spChg chg="mod">
          <ac:chgData name="Liu Ding" userId="S::e0703461@u.nus.edu::20dd8366-b07c-4f2b-a577-ca4c2565fc1f" providerId="AD" clId="Web-{19AC90F2-7BD5-4556-99BD-50B051FDE720}" dt="2022-04-11T16:17:35.587" v="31" actId="20577"/>
          <ac:spMkLst>
            <pc:docMk/>
            <pc:sldMk cId="3456117742" sldId="293"/>
            <ac:spMk id="22" creationId="{949B0C5C-FA93-7BAA-012F-BD49BFED40E6}"/>
          </ac:spMkLst>
        </pc:spChg>
        <pc:cxnChg chg="mod">
          <ac:chgData name="Liu Ding" userId="S::e0703461@u.nus.edu::20dd8366-b07c-4f2b-a577-ca4c2565fc1f" providerId="AD" clId="Web-{19AC90F2-7BD5-4556-99BD-50B051FDE720}" dt="2022-04-11T16:17:58.509" v="38" actId="1076"/>
          <ac:cxnSpMkLst>
            <pc:docMk/>
            <pc:sldMk cId="3456117742" sldId="293"/>
            <ac:cxnSpMk id="15" creationId="{8748E278-7BC5-AB06-8DD5-73AC4266803D}"/>
          </ac:cxnSpMkLst>
        </pc:cxnChg>
        <pc:cxnChg chg="mod">
          <ac:chgData name="Liu Ding" userId="S::e0703461@u.nus.edu::20dd8366-b07c-4f2b-a577-ca4c2565fc1f" providerId="AD" clId="Web-{19AC90F2-7BD5-4556-99BD-50B051FDE720}" dt="2022-04-11T16:18:06.400" v="40" actId="1076"/>
          <ac:cxnSpMkLst>
            <pc:docMk/>
            <pc:sldMk cId="3456117742" sldId="293"/>
            <ac:cxnSpMk id="19" creationId="{75815C29-C684-9E6C-C138-46A18E6ADD34}"/>
          </ac:cxnSpMkLst>
        </pc:cxnChg>
        <pc:cxnChg chg="add mod">
          <ac:chgData name="Liu Ding" userId="S::e0703461@u.nus.edu::20dd8366-b07c-4f2b-a577-ca4c2565fc1f" providerId="AD" clId="Web-{19AC90F2-7BD5-4556-99BD-50B051FDE720}" dt="2022-04-11T16:18:13.291" v="41" actId="1076"/>
          <ac:cxnSpMkLst>
            <pc:docMk/>
            <pc:sldMk cId="3456117742" sldId="293"/>
            <ac:cxnSpMk id="24" creationId="{ACDAE5FF-2B78-A753-F180-DF805CC66E60}"/>
          </ac:cxnSpMkLst>
        </pc:cxnChg>
      </pc:sldChg>
    </pc:docChg>
  </pc:docChgLst>
  <pc:docChgLst>
    <pc:chgData name="Zeng Hanyu" userId="S::e0703590@u.nus.edu::dad2feca-97bb-4415-811f-ecffbe8ad373" providerId="AD" clId="Web-{D0F77036-D6C7-4FA2-B454-AADF16A420A8}"/>
    <pc:docChg chg="modSld">
      <pc:chgData name="Zeng Hanyu" userId="S::e0703590@u.nus.edu::dad2feca-97bb-4415-811f-ecffbe8ad373" providerId="AD" clId="Web-{D0F77036-D6C7-4FA2-B454-AADF16A420A8}" dt="2022-04-11T16:05:12.760" v="60" actId="20577"/>
      <pc:docMkLst>
        <pc:docMk/>
      </pc:docMkLst>
      <pc:sldChg chg="modSp">
        <pc:chgData name="Zeng Hanyu" userId="S::e0703590@u.nus.edu::dad2feca-97bb-4415-811f-ecffbe8ad373" providerId="AD" clId="Web-{D0F77036-D6C7-4FA2-B454-AADF16A420A8}" dt="2022-04-11T16:05:12.760" v="60" actId="20577"/>
        <pc:sldMkLst>
          <pc:docMk/>
          <pc:sldMk cId="1181844448" sldId="298"/>
        </pc:sldMkLst>
        <pc:spChg chg="mod">
          <ac:chgData name="Zeng Hanyu" userId="S::e0703590@u.nus.edu::dad2feca-97bb-4415-811f-ecffbe8ad373" providerId="AD" clId="Web-{D0F77036-D6C7-4FA2-B454-AADF16A420A8}" dt="2022-04-11T16:05:12.760" v="60" actId="20577"/>
          <ac:spMkLst>
            <pc:docMk/>
            <pc:sldMk cId="1181844448" sldId="298"/>
            <ac:spMk id="5" creationId="{EA090152-4DFA-E3A3-07BA-B8852CD3BF44}"/>
          </ac:spMkLst>
        </pc:spChg>
      </pc:sldChg>
    </pc:docChg>
  </pc:docChgLst>
  <pc:docChgLst>
    <pc:chgData name="Sarah Elita Shi Yuan Wong" userId="S::e0703539@u.nus.edu::0087a09f-7568-4ba9-a896-2386d83cf2f7" providerId="AD" clId="Web-{C6B2844B-4800-45C9-8CB8-C5BD4625D03E}"/>
    <pc:docChg chg="addSld delSld modSld">
      <pc:chgData name="Sarah Elita Shi Yuan Wong" userId="S::e0703539@u.nus.edu::0087a09f-7568-4ba9-a896-2386d83cf2f7" providerId="AD" clId="Web-{C6B2844B-4800-45C9-8CB8-C5BD4625D03E}" dt="2022-04-11T09:11:08.689" v="74" actId="1076"/>
      <pc:docMkLst>
        <pc:docMk/>
      </pc:docMkLst>
      <pc:sldChg chg="addSp delSp modSp del">
        <pc:chgData name="Sarah Elita Shi Yuan Wong" userId="S::e0703539@u.nus.edu::0087a09f-7568-4ba9-a896-2386d83cf2f7" providerId="AD" clId="Web-{C6B2844B-4800-45C9-8CB8-C5BD4625D03E}" dt="2022-04-11T09:09:04.135" v="59"/>
        <pc:sldMkLst>
          <pc:docMk/>
          <pc:sldMk cId="3060513396" sldId="270"/>
        </pc:sldMkLst>
        <pc:spChg chg="del">
          <ac:chgData name="Sarah Elita Shi Yuan Wong" userId="S::e0703539@u.nus.edu::0087a09f-7568-4ba9-a896-2386d83cf2f7" providerId="AD" clId="Web-{C6B2844B-4800-45C9-8CB8-C5BD4625D03E}" dt="2022-04-11T08:49:45.901" v="0"/>
          <ac:spMkLst>
            <pc:docMk/>
            <pc:sldMk cId="3060513396" sldId="270"/>
            <ac:spMk id="3" creationId="{5CB96357-F6B8-43C5-9199-75E11ECAA4B0}"/>
          </ac:spMkLst>
        </pc:spChg>
        <pc:picChg chg="add mod">
          <ac:chgData name="Sarah Elita Shi Yuan Wong" userId="S::e0703539@u.nus.edu::0087a09f-7568-4ba9-a896-2386d83cf2f7" providerId="AD" clId="Web-{C6B2844B-4800-45C9-8CB8-C5BD4625D03E}" dt="2022-04-11T09:08:11.820" v="44" actId="1076"/>
          <ac:picMkLst>
            <pc:docMk/>
            <pc:sldMk cId="3060513396" sldId="270"/>
            <ac:picMk id="4" creationId="{7D7DAAD7-4ACD-283F-81E8-5C831F7868C1}"/>
          </ac:picMkLst>
        </pc:picChg>
      </pc:sldChg>
      <pc:sldChg chg="addSp delSp modSp new">
        <pc:chgData name="Sarah Elita Shi Yuan Wong" userId="S::e0703539@u.nus.edu::0087a09f-7568-4ba9-a896-2386d83cf2f7" providerId="AD" clId="Web-{C6B2844B-4800-45C9-8CB8-C5BD4625D03E}" dt="2022-04-11T08:57:07.956" v="35" actId="1076"/>
        <pc:sldMkLst>
          <pc:docMk/>
          <pc:sldMk cId="719556702" sldId="295"/>
        </pc:sldMkLst>
        <pc:spChg chg="del">
          <ac:chgData name="Sarah Elita Shi Yuan Wong" userId="S::e0703539@u.nus.edu::0087a09f-7568-4ba9-a896-2386d83cf2f7" providerId="AD" clId="Web-{C6B2844B-4800-45C9-8CB8-C5BD4625D03E}" dt="2022-04-11T08:49:56.104" v="2"/>
          <ac:spMkLst>
            <pc:docMk/>
            <pc:sldMk cId="719556702" sldId="295"/>
            <ac:spMk id="3" creationId="{8E408BB2-0E25-B995-5E25-47995239A174}"/>
          </ac:spMkLst>
        </pc:spChg>
        <pc:spChg chg="add mod">
          <ac:chgData name="Sarah Elita Shi Yuan Wong" userId="S::e0703539@u.nus.edu::0087a09f-7568-4ba9-a896-2386d83cf2f7" providerId="AD" clId="Web-{C6B2844B-4800-45C9-8CB8-C5BD4625D03E}" dt="2022-04-11T08:57:01.018" v="33" actId="1076"/>
          <ac:spMkLst>
            <pc:docMk/>
            <pc:sldMk cId="719556702" sldId="295"/>
            <ac:spMk id="6" creationId="{D799C83F-7B89-A79D-9B88-E63AE38BD51E}"/>
          </ac:spMkLst>
        </pc:spChg>
        <pc:picChg chg="add mod">
          <ac:chgData name="Sarah Elita Shi Yuan Wong" userId="S::e0703539@u.nus.edu::0087a09f-7568-4ba9-a896-2386d83cf2f7" providerId="AD" clId="Web-{C6B2844B-4800-45C9-8CB8-C5BD4625D03E}" dt="2022-04-11T08:57:07.956" v="35" actId="1076"/>
          <ac:picMkLst>
            <pc:docMk/>
            <pc:sldMk cId="719556702" sldId="295"/>
            <ac:picMk id="4" creationId="{F41C5445-2AD4-7DD1-F825-5350E37B8D98}"/>
          </ac:picMkLst>
        </pc:picChg>
      </pc:sldChg>
      <pc:sldChg chg="addSp delSp modSp new">
        <pc:chgData name="Sarah Elita Shi Yuan Wong" userId="S::e0703539@u.nus.edu::0087a09f-7568-4ba9-a896-2386d83cf2f7" providerId="AD" clId="Web-{C6B2844B-4800-45C9-8CB8-C5BD4625D03E}" dt="2022-04-11T08:56:34.845" v="27" actId="14100"/>
        <pc:sldMkLst>
          <pc:docMk/>
          <pc:sldMk cId="1760445890" sldId="296"/>
        </pc:sldMkLst>
        <pc:spChg chg="del">
          <ac:chgData name="Sarah Elita Shi Yuan Wong" userId="S::e0703539@u.nus.edu::0087a09f-7568-4ba9-a896-2386d83cf2f7" providerId="AD" clId="Web-{C6B2844B-4800-45C9-8CB8-C5BD4625D03E}" dt="2022-04-11T08:55:39.779" v="12"/>
          <ac:spMkLst>
            <pc:docMk/>
            <pc:sldMk cId="1760445890" sldId="296"/>
            <ac:spMk id="3" creationId="{EA1835A4-7812-C5A1-922F-A5E9CAA1D45E}"/>
          </ac:spMkLst>
        </pc:spChg>
        <pc:spChg chg="add mod">
          <ac:chgData name="Sarah Elita Shi Yuan Wong" userId="S::e0703539@u.nus.edu::0087a09f-7568-4ba9-a896-2386d83cf2f7" providerId="AD" clId="Web-{C6B2844B-4800-45C9-8CB8-C5BD4625D03E}" dt="2022-04-11T08:56:34.845" v="27" actId="14100"/>
          <ac:spMkLst>
            <pc:docMk/>
            <pc:sldMk cId="1760445890" sldId="296"/>
            <ac:spMk id="5" creationId="{6436F30C-1DA9-D45F-1634-BFD0C8DD2A10}"/>
          </ac:spMkLst>
        </pc:spChg>
        <pc:spChg chg="add del">
          <ac:chgData name="Sarah Elita Shi Yuan Wong" userId="S::e0703539@u.nus.edu::0087a09f-7568-4ba9-a896-2386d83cf2f7" providerId="AD" clId="Web-{C6B2844B-4800-45C9-8CB8-C5BD4625D03E}" dt="2022-04-11T08:56:07.828" v="19"/>
          <ac:spMkLst>
            <pc:docMk/>
            <pc:sldMk cId="1760445890" sldId="296"/>
            <ac:spMk id="6" creationId="{1DBDFC85-E5C4-5F08-8F31-3FFF22E0D57D}"/>
          </ac:spMkLst>
        </pc:spChg>
        <pc:picChg chg="add mod ord">
          <ac:chgData name="Sarah Elita Shi Yuan Wong" userId="S::e0703539@u.nus.edu::0087a09f-7568-4ba9-a896-2386d83cf2f7" providerId="AD" clId="Web-{C6B2844B-4800-45C9-8CB8-C5BD4625D03E}" dt="2022-04-11T08:55:48.545" v="16" actId="1076"/>
          <ac:picMkLst>
            <pc:docMk/>
            <pc:sldMk cId="1760445890" sldId="296"/>
            <ac:picMk id="4" creationId="{1946D579-A912-9D11-6DB6-45A71E345E16}"/>
          </ac:picMkLst>
        </pc:picChg>
      </pc:sldChg>
      <pc:sldChg chg="addSp delSp modSp add replId">
        <pc:chgData name="Sarah Elita Shi Yuan Wong" userId="S::e0703539@u.nus.edu::0087a09f-7568-4ba9-a896-2386d83cf2f7" providerId="AD" clId="Web-{C6B2844B-4800-45C9-8CB8-C5BD4625D03E}" dt="2022-04-11T09:11:08.689" v="74" actId="1076"/>
        <pc:sldMkLst>
          <pc:docMk/>
          <pc:sldMk cId="718986168" sldId="297"/>
        </pc:sldMkLst>
        <pc:spChg chg="mod">
          <ac:chgData name="Sarah Elita Shi Yuan Wong" userId="S::e0703539@u.nus.edu::0087a09f-7568-4ba9-a896-2386d83cf2f7" providerId="AD" clId="Web-{C6B2844B-4800-45C9-8CB8-C5BD4625D03E}" dt="2022-04-11T09:08:44.009" v="56" actId="20577"/>
          <ac:spMkLst>
            <pc:docMk/>
            <pc:sldMk cId="718986168" sldId="297"/>
            <ac:spMk id="2" creationId="{90683480-3F10-4AAD-96C7-5F28A0BE7027}"/>
          </ac:spMkLst>
        </pc:spChg>
        <pc:spChg chg="del">
          <ac:chgData name="Sarah Elita Shi Yuan Wong" userId="S::e0703539@u.nus.edu::0087a09f-7568-4ba9-a896-2386d83cf2f7" providerId="AD" clId="Web-{C6B2844B-4800-45C9-8CB8-C5BD4625D03E}" dt="2022-04-11T09:08:37.009" v="50"/>
          <ac:spMkLst>
            <pc:docMk/>
            <pc:sldMk cId="718986168" sldId="297"/>
            <ac:spMk id="3" creationId="{310D5076-812F-4E62-1CD1-1B2E6E0A6CC2}"/>
          </ac:spMkLst>
        </pc:spChg>
        <pc:spChg chg="del">
          <ac:chgData name="Sarah Elita Shi Yuan Wong" userId="S::e0703539@u.nus.edu::0087a09f-7568-4ba9-a896-2386d83cf2f7" providerId="AD" clId="Web-{C6B2844B-4800-45C9-8CB8-C5BD4625D03E}" dt="2022-04-11T09:08:37.009" v="49"/>
          <ac:spMkLst>
            <pc:docMk/>
            <pc:sldMk cId="718986168" sldId="297"/>
            <ac:spMk id="5" creationId="{A0B3769B-BBC9-F853-DE8D-175E0791A020}"/>
          </ac:spMkLst>
        </pc:spChg>
        <pc:spChg chg="add del">
          <ac:chgData name="Sarah Elita Shi Yuan Wong" userId="S::e0703539@u.nus.edu::0087a09f-7568-4ba9-a896-2386d83cf2f7" providerId="AD" clId="Web-{C6B2844B-4800-45C9-8CB8-C5BD4625D03E}" dt="2022-04-11T09:08:37.009" v="47"/>
          <ac:spMkLst>
            <pc:docMk/>
            <pc:sldMk cId="718986168" sldId="297"/>
            <ac:spMk id="7" creationId="{A543810A-9D72-65AB-2428-AB86CED7CFAB}"/>
          </ac:spMkLst>
        </pc:spChg>
        <pc:spChg chg="del">
          <ac:chgData name="Sarah Elita Shi Yuan Wong" userId="S::e0703539@u.nus.edu::0087a09f-7568-4ba9-a896-2386d83cf2f7" providerId="AD" clId="Web-{C6B2844B-4800-45C9-8CB8-C5BD4625D03E}" dt="2022-04-11T09:08:37.009" v="48"/>
          <ac:spMkLst>
            <pc:docMk/>
            <pc:sldMk cId="718986168" sldId="297"/>
            <ac:spMk id="8" creationId="{87D6DE97-13D0-63A6-9E45-5333A9262803}"/>
          </ac:spMkLst>
        </pc:spChg>
        <pc:picChg chg="del">
          <ac:chgData name="Sarah Elita Shi Yuan Wong" userId="S::e0703539@u.nus.edu::0087a09f-7568-4ba9-a896-2386d83cf2f7" providerId="AD" clId="Web-{C6B2844B-4800-45C9-8CB8-C5BD4625D03E}" dt="2022-04-11T09:08:37.900" v="51"/>
          <ac:picMkLst>
            <pc:docMk/>
            <pc:sldMk cId="718986168" sldId="297"/>
            <ac:picMk id="4" creationId="{7E828517-AD74-21DE-CE68-93518E888FEA}"/>
          </ac:picMkLst>
        </pc:picChg>
        <pc:picChg chg="add mod">
          <ac:chgData name="Sarah Elita Shi Yuan Wong" userId="S::e0703539@u.nus.edu::0087a09f-7568-4ba9-a896-2386d83cf2f7" providerId="AD" clId="Web-{C6B2844B-4800-45C9-8CB8-C5BD4625D03E}" dt="2022-04-11T09:11:08.689" v="74" actId="1076"/>
          <ac:picMkLst>
            <pc:docMk/>
            <pc:sldMk cId="718986168" sldId="297"/>
            <ac:picMk id="9" creationId="{D5E70F1B-B403-53F6-296E-1DDD15089C0E}"/>
          </ac:picMkLst>
        </pc:picChg>
      </pc:sldChg>
      <pc:sldChg chg="new del">
        <pc:chgData name="Sarah Elita Shi Yuan Wong" userId="S::e0703539@u.nus.edu::0087a09f-7568-4ba9-a896-2386d83cf2f7" providerId="AD" clId="Web-{C6B2844B-4800-45C9-8CB8-C5BD4625D03E}" dt="2022-04-11T08:58:19.569" v="37"/>
        <pc:sldMkLst>
          <pc:docMk/>
          <pc:sldMk cId="749056166" sldId="297"/>
        </pc:sldMkLst>
      </pc:sldChg>
    </pc:docChg>
  </pc:docChgLst>
  <pc:docChgLst>
    <pc:chgData name="Liu Ding" userId="S::e0703461@u.nus.edu::20dd8366-b07c-4f2b-a577-ca4c2565fc1f" providerId="AD" clId="Web-{96C3CAD5-AA7D-4584-8636-FA4FB6CE8E03}"/>
    <pc:docChg chg="addSld delSld modSld sldOrd">
      <pc:chgData name="Liu Ding" userId="S::e0703461@u.nus.edu::20dd8366-b07c-4f2b-a577-ca4c2565fc1f" providerId="AD" clId="Web-{96C3CAD5-AA7D-4584-8636-FA4FB6CE8E03}" dt="2022-04-11T10:14:43.769" v="803" actId="20577"/>
      <pc:docMkLst>
        <pc:docMk/>
      </pc:docMkLst>
      <pc:sldChg chg="delSp">
        <pc:chgData name="Liu Ding" userId="S::e0703461@u.nus.edu::20dd8366-b07c-4f2b-a577-ca4c2565fc1f" providerId="AD" clId="Web-{96C3CAD5-AA7D-4584-8636-FA4FB6CE8E03}" dt="2022-04-11T08:24:03.139" v="152"/>
        <pc:sldMkLst>
          <pc:docMk/>
          <pc:sldMk cId="3881443090" sldId="272"/>
        </pc:sldMkLst>
        <pc:spChg chg="del">
          <ac:chgData name="Liu Ding" userId="S::e0703461@u.nus.edu::20dd8366-b07c-4f2b-a577-ca4c2565fc1f" providerId="AD" clId="Web-{96C3CAD5-AA7D-4584-8636-FA4FB6CE8E03}" dt="2022-04-11T08:24:03.139" v="152"/>
          <ac:spMkLst>
            <pc:docMk/>
            <pc:sldMk cId="3881443090" sldId="272"/>
            <ac:spMk id="6" creationId="{3A56D893-6D9C-D7EF-113E-BE03BE1CAD49}"/>
          </ac:spMkLst>
        </pc:spChg>
      </pc:sldChg>
      <pc:sldChg chg="modSp del">
        <pc:chgData name="Liu Ding" userId="S::e0703461@u.nus.edu::20dd8366-b07c-4f2b-a577-ca4c2565fc1f" providerId="AD" clId="Web-{96C3CAD5-AA7D-4584-8636-FA4FB6CE8E03}" dt="2022-04-11T07:18:32.777" v="118"/>
        <pc:sldMkLst>
          <pc:docMk/>
          <pc:sldMk cId="4196842631" sldId="278"/>
        </pc:sldMkLst>
        <pc:spChg chg="mod">
          <ac:chgData name="Liu Ding" userId="S::e0703461@u.nus.edu::20dd8366-b07c-4f2b-a577-ca4c2565fc1f" providerId="AD" clId="Web-{96C3CAD5-AA7D-4584-8636-FA4FB6CE8E03}" dt="2022-04-11T06:52:35.766" v="36" actId="20577"/>
          <ac:spMkLst>
            <pc:docMk/>
            <pc:sldMk cId="4196842631" sldId="278"/>
            <ac:spMk id="3" creationId="{703A9501-E9E6-493F-87E9-45FC38EE2964}"/>
          </ac:spMkLst>
        </pc:spChg>
        <pc:spChg chg="mod">
          <ac:chgData name="Liu Ding" userId="S::e0703461@u.nus.edu::20dd8366-b07c-4f2b-a577-ca4c2565fc1f" providerId="AD" clId="Web-{96C3CAD5-AA7D-4584-8636-FA4FB6CE8E03}" dt="2022-04-11T06:52:45.688" v="39" actId="1076"/>
          <ac:spMkLst>
            <pc:docMk/>
            <pc:sldMk cId="4196842631" sldId="278"/>
            <ac:spMk id="4" creationId="{44D8AAD1-FDB8-B3E6-EB48-728A81625202}"/>
          </ac:spMkLst>
        </pc:spChg>
        <pc:spChg chg="mod">
          <ac:chgData name="Liu Ding" userId="S::e0703461@u.nus.edu::20dd8366-b07c-4f2b-a577-ca4c2565fc1f" providerId="AD" clId="Web-{96C3CAD5-AA7D-4584-8636-FA4FB6CE8E03}" dt="2022-04-11T06:52:45.657" v="37" actId="1076"/>
          <ac:spMkLst>
            <pc:docMk/>
            <pc:sldMk cId="4196842631" sldId="278"/>
            <ac:spMk id="5" creationId="{509C9B23-41A0-5B57-D49C-92B8EF9C0885}"/>
          </ac:spMkLst>
        </pc:spChg>
        <pc:picChg chg="mod">
          <ac:chgData name="Liu Ding" userId="S::e0703461@u.nus.edu::20dd8366-b07c-4f2b-a577-ca4c2565fc1f" providerId="AD" clId="Web-{96C3CAD5-AA7D-4584-8636-FA4FB6CE8E03}" dt="2022-04-11T06:52:45.688" v="38" actId="1076"/>
          <ac:picMkLst>
            <pc:docMk/>
            <pc:sldMk cId="4196842631" sldId="278"/>
            <ac:picMk id="7" creationId="{B1ECED6C-5EB4-AB48-70AC-B3EC35078A9B}"/>
          </ac:picMkLst>
        </pc:picChg>
      </pc:sldChg>
      <pc:sldChg chg="modSp">
        <pc:chgData name="Liu Ding" userId="S::e0703461@u.nus.edu::20dd8366-b07c-4f2b-a577-ca4c2565fc1f" providerId="AD" clId="Web-{96C3CAD5-AA7D-4584-8636-FA4FB6CE8E03}" dt="2022-04-11T10:13:54.422" v="794" actId="20577"/>
        <pc:sldMkLst>
          <pc:docMk/>
          <pc:sldMk cId="3337460166" sldId="279"/>
        </pc:sldMkLst>
        <pc:spChg chg="mod">
          <ac:chgData name="Liu Ding" userId="S::e0703461@u.nus.edu::20dd8366-b07c-4f2b-a577-ca4c2565fc1f" providerId="AD" clId="Web-{96C3CAD5-AA7D-4584-8636-FA4FB6CE8E03}" dt="2022-04-11T10:13:54.422" v="794" actId="20577"/>
          <ac:spMkLst>
            <pc:docMk/>
            <pc:sldMk cId="3337460166" sldId="279"/>
            <ac:spMk id="10" creationId="{EBA660F6-C22B-0CF7-46F0-2FDAB1798E3A}"/>
          </ac:spMkLst>
        </pc:spChg>
      </pc:sldChg>
      <pc:sldChg chg="addSp delSp modSp add del ord replId">
        <pc:chgData name="Liu Ding" userId="S::e0703461@u.nus.edu::20dd8366-b07c-4f2b-a577-ca4c2565fc1f" providerId="AD" clId="Web-{96C3CAD5-AA7D-4584-8636-FA4FB6CE8E03}" dt="2022-04-11T08:28:56.818" v="267"/>
        <pc:sldMkLst>
          <pc:docMk/>
          <pc:sldMk cId="1300042984" sldId="292"/>
        </pc:sldMkLst>
        <pc:spChg chg="add del mod">
          <ac:chgData name="Liu Ding" userId="S::e0703461@u.nus.edu::20dd8366-b07c-4f2b-a577-ca4c2565fc1f" providerId="AD" clId="Web-{96C3CAD5-AA7D-4584-8636-FA4FB6CE8E03}" dt="2022-04-11T08:27:19.816" v="258" actId="20577"/>
          <ac:spMkLst>
            <pc:docMk/>
            <pc:sldMk cId="1300042984" sldId="292"/>
            <ac:spMk id="3" creationId="{703A9501-E9E6-493F-87E9-45FC38EE2964}"/>
          </ac:spMkLst>
        </pc:spChg>
        <pc:spChg chg="del">
          <ac:chgData name="Liu Ding" userId="S::e0703461@u.nus.edu::20dd8366-b07c-4f2b-a577-ca4c2565fc1f" providerId="AD" clId="Web-{96C3CAD5-AA7D-4584-8636-FA4FB6CE8E03}" dt="2022-04-11T08:23:42.326" v="143"/>
          <ac:spMkLst>
            <pc:docMk/>
            <pc:sldMk cId="1300042984" sldId="292"/>
            <ac:spMk id="4" creationId="{44D8AAD1-FDB8-B3E6-EB48-728A81625202}"/>
          </ac:spMkLst>
        </pc:spChg>
        <pc:spChg chg="del">
          <ac:chgData name="Liu Ding" userId="S::e0703461@u.nus.edu::20dd8366-b07c-4f2b-a577-ca4c2565fc1f" providerId="AD" clId="Web-{96C3CAD5-AA7D-4584-8636-FA4FB6CE8E03}" dt="2022-04-11T07:14:16.257" v="94"/>
          <ac:spMkLst>
            <pc:docMk/>
            <pc:sldMk cId="1300042984" sldId="292"/>
            <ac:spMk id="5" creationId="{509C9B23-41A0-5B57-D49C-92B8EF9C0885}"/>
          </ac:spMkLst>
        </pc:spChg>
        <pc:spChg chg="add del mod">
          <ac:chgData name="Liu Ding" userId="S::e0703461@u.nus.edu::20dd8366-b07c-4f2b-a577-ca4c2565fc1f" providerId="AD" clId="Web-{96C3CAD5-AA7D-4584-8636-FA4FB6CE8E03}" dt="2022-04-11T08:24:13.233" v="156"/>
          <ac:spMkLst>
            <pc:docMk/>
            <pc:sldMk cId="1300042984" sldId="292"/>
            <ac:spMk id="5" creationId="{620D7235-57CA-4BF5-90AA-D261BD9F62B9}"/>
          </ac:spMkLst>
        </pc:spChg>
        <pc:spChg chg="mod">
          <ac:chgData name="Liu Ding" userId="S::e0703461@u.nus.edu::20dd8366-b07c-4f2b-a577-ca4c2565fc1f" providerId="AD" clId="Web-{96C3CAD5-AA7D-4584-8636-FA4FB6CE8E03}" dt="2022-04-11T08:23:30.513" v="140" actId="20577"/>
          <ac:spMkLst>
            <pc:docMk/>
            <pc:sldMk cId="1300042984" sldId="292"/>
            <ac:spMk id="6" creationId="{33D98679-2F88-1F66-96C4-B148816467C1}"/>
          </ac:spMkLst>
        </pc:spChg>
        <pc:spChg chg="add del mod">
          <ac:chgData name="Liu Ding" userId="S::e0703461@u.nus.edu::20dd8366-b07c-4f2b-a577-ca4c2565fc1f" providerId="AD" clId="Web-{96C3CAD5-AA7D-4584-8636-FA4FB6CE8E03}" dt="2022-04-11T08:23:43.404" v="144"/>
          <ac:spMkLst>
            <pc:docMk/>
            <pc:sldMk cId="1300042984" sldId="292"/>
            <ac:spMk id="8" creationId="{0A6C5924-937D-5181-C756-F4E21A7BA32C}"/>
          </ac:spMkLst>
        </pc:spChg>
        <pc:spChg chg="del">
          <ac:chgData name="Liu Ding" userId="S::e0703461@u.nus.edu::20dd8366-b07c-4f2b-a577-ca4c2565fc1f" providerId="AD" clId="Web-{96C3CAD5-AA7D-4584-8636-FA4FB6CE8E03}" dt="2022-04-11T07:00:30.555" v="87"/>
          <ac:spMkLst>
            <pc:docMk/>
            <pc:sldMk cId="1300042984" sldId="292"/>
            <ac:spMk id="9" creationId="{A4576495-30CC-E8ED-957B-1652D5FDB9D3}"/>
          </ac:spMkLst>
        </pc:spChg>
        <pc:spChg chg="add del mod">
          <ac:chgData name="Liu Ding" userId="S::e0703461@u.nus.edu::20dd8366-b07c-4f2b-a577-ca4c2565fc1f" providerId="AD" clId="Web-{96C3CAD5-AA7D-4584-8636-FA4FB6CE8E03}" dt="2022-04-11T08:23:45.623" v="146"/>
          <ac:spMkLst>
            <pc:docMk/>
            <pc:sldMk cId="1300042984" sldId="292"/>
            <ac:spMk id="11" creationId="{677B47C1-5DDD-FAFC-9587-EAA2EB1D9080}"/>
          </ac:spMkLst>
        </pc:spChg>
        <pc:spChg chg="add del mod">
          <ac:chgData name="Liu Ding" userId="S::e0703461@u.nus.edu::20dd8366-b07c-4f2b-a577-ca4c2565fc1f" providerId="AD" clId="Web-{96C3CAD5-AA7D-4584-8636-FA4FB6CE8E03}" dt="2022-04-11T08:23:47.498" v="148"/>
          <ac:spMkLst>
            <pc:docMk/>
            <pc:sldMk cId="1300042984" sldId="292"/>
            <ac:spMk id="13" creationId="{6F595D9D-5D33-BF11-0625-E9D572A665ED}"/>
          </ac:spMkLst>
        </pc:spChg>
        <pc:spChg chg="add del mod">
          <ac:chgData name="Liu Ding" userId="S::e0703461@u.nus.edu::20dd8366-b07c-4f2b-a577-ca4c2565fc1f" providerId="AD" clId="Web-{96C3CAD5-AA7D-4584-8636-FA4FB6CE8E03}" dt="2022-04-11T08:23:48.951" v="150"/>
          <ac:spMkLst>
            <pc:docMk/>
            <pc:sldMk cId="1300042984" sldId="292"/>
            <ac:spMk id="17" creationId="{5B2752C0-9F45-8C33-94B2-C4E1E170246A}"/>
          </ac:spMkLst>
        </pc:spChg>
        <pc:spChg chg="add del mod">
          <ac:chgData name="Liu Ding" userId="S::e0703461@u.nus.edu::20dd8366-b07c-4f2b-a577-ca4c2565fc1f" providerId="AD" clId="Web-{96C3CAD5-AA7D-4584-8636-FA4FB6CE8E03}" dt="2022-04-11T08:23:50.389" v="151"/>
          <ac:spMkLst>
            <pc:docMk/>
            <pc:sldMk cId="1300042984" sldId="292"/>
            <ac:spMk id="21" creationId="{CA136F57-9E28-0919-33CF-3888D29F48AF}"/>
          </ac:spMkLst>
        </pc:spChg>
        <pc:picChg chg="del">
          <ac:chgData name="Liu Ding" userId="S::e0703461@u.nus.edu::20dd8366-b07c-4f2b-a577-ca4c2565fc1f" providerId="AD" clId="Web-{96C3CAD5-AA7D-4584-8636-FA4FB6CE8E03}" dt="2022-04-11T06:58:55.241" v="41"/>
          <ac:picMkLst>
            <pc:docMk/>
            <pc:sldMk cId="1300042984" sldId="292"/>
            <ac:picMk id="7" creationId="{B1ECED6C-5EB4-AB48-70AC-B3EC35078A9B}"/>
          </ac:picMkLst>
        </pc:picChg>
        <pc:cxnChg chg="add del mod">
          <ac:chgData name="Liu Ding" userId="S::e0703461@u.nus.edu::20dd8366-b07c-4f2b-a577-ca4c2565fc1f" providerId="AD" clId="Web-{96C3CAD5-AA7D-4584-8636-FA4FB6CE8E03}" dt="2022-04-11T08:23:44.701" v="145"/>
          <ac:cxnSpMkLst>
            <pc:docMk/>
            <pc:sldMk cId="1300042984" sldId="292"/>
            <ac:cxnSpMk id="10" creationId="{D510653C-E19E-2A4D-CC5A-68847CF006C9}"/>
          </ac:cxnSpMkLst>
        </pc:cxnChg>
        <pc:cxnChg chg="add del mod">
          <ac:chgData name="Liu Ding" userId="S::e0703461@u.nus.edu::20dd8366-b07c-4f2b-a577-ca4c2565fc1f" providerId="AD" clId="Web-{96C3CAD5-AA7D-4584-8636-FA4FB6CE8E03}" dt="2022-04-11T08:23:46.576" v="147"/>
          <ac:cxnSpMkLst>
            <pc:docMk/>
            <pc:sldMk cId="1300042984" sldId="292"/>
            <ac:cxnSpMk id="15" creationId="{8748E278-7BC5-AB06-8DD5-73AC4266803D}"/>
          </ac:cxnSpMkLst>
        </pc:cxnChg>
        <pc:cxnChg chg="add del mod">
          <ac:chgData name="Liu Ding" userId="S::e0703461@u.nus.edu::20dd8366-b07c-4f2b-a577-ca4c2565fc1f" providerId="AD" clId="Web-{96C3CAD5-AA7D-4584-8636-FA4FB6CE8E03}" dt="2022-04-11T08:23:48.201" v="149"/>
          <ac:cxnSpMkLst>
            <pc:docMk/>
            <pc:sldMk cId="1300042984" sldId="292"/>
            <ac:cxnSpMk id="19" creationId="{75815C29-C684-9E6C-C138-46A18E6ADD34}"/>
          </ac:cxnSpMkLst>
        </pc:cxnChg>
      </pc:sldChg>
      <pc:sldChg chg="addSp delSp modSp add replId">
        <pc:chgData name="Liu Ding" userId="S::e0703461@u.nus.edu::20dd8366-b07c-4f2b-a577-ca4c2565fc1f" providerId="AD" clId="Web-{96C3CAD5-AA7D-4584-8636-FA4FB6CE8E03}" dt="2022-04-11T10:12:59.249" v="773" actId="1076"/>
        <pc:sldMkLst>
          <pc:docMk/>
          <pc:sldMk cId="3456117742" sldId="293"/>
        </pc:sldMkLst>
        <pc:spChg chg="del">
          <ac:chgData name="Liu Ding" userId="S::e0703461@u.nus.edu::20dd8366-b07c-4f2b-a577-ca4c2565fc1f" providerId="AD" clId="Web-{96C3CAD5-AA7D-4584-8636-FA4FB6CE8E03}" dt="2022-04-11T08:28:30.771" v="261"/>
          <ac:spMkLst>
            <pc:docMk/>
            <pc:sldMk cId="3456117742" sldId="293"/>
            <ac:spMk id="3" creationId="{703A9501-E9E6-493F-87E9-45FC38EE2964}"/>
          </ac:spMkLst>
        </pc:spChg>
        <pc:spChg chg="mod">
          <ac:chgData name="Liu Ding" userId="S::e0703461@u.nus.edu::20dd8366-b07c-4f2b-a577-ca4c2565fc1f" providerId="AD" clId="Web-{96C3CAD5-AA7D-4584-8636-FA4FB6CE8E03}" dt="2022-04-11T10:12:52.202" v="772" actId="20577"/>
          <ac:spMkLst>
            <pc:docMk/>
            <pc:sldMk cId="3456117742" sldId="293"/>
            <ac:spMk id="4" creationId="{44D8AAD1-FDB8-B3E6-EB48-728A81625202}"/>
          </ac:spMkLst>
        </pc:spChg>
        <pc:spChg chg="add mod">
          <ac:chgData name="Liu Ding" userId="S::e0703461@u.nus.edu::20dd8366-b07c-4f2b-a577-ca4c2565fc1f" providerId="AD" clId="Web-{96C3CAD5-AA7D-4584-8636-FA4FB6CE8E03}" dt="2022-04-11T08:58:34.063" v="711" actId="20577"/>
          <ac:spMkLst>
            <pc:docMk/>
            <pc:sldMk cId="3456117742" sldId="293"/>
            <ac:spMk id="5" creationId="{8203ED7D-24E8-286E-051B-E1A9F79AF224}"/>
          </ac:spMkLst>
        </pc:spChg>
        <pc:spChg chg="del">
          <ac:chgData name="Liu Ding" userId="S::e0703461@u.nus.edu::20dd8366-b07c-4f2b-a577-ca4c2565fc1f" providerId="AD" clId="Web-{96C3CAD5-AA7D-4584-8636-FA4FB6CE8E03}" dt="2022-04-11T08:28:29.567" v="260"/>
          <ac:spMkLst>
            <pc:docMk/>
            <pc:sldMk cId="3456117742" sldId="293"/>
            <ac:spMk id="6" creationId="{33D98679-2F88-1F66-96C4-B148816467C1}"/>
          </ac:spMkLst>
        </pc:spChg>
        <pc:spChg chg="add mod">
          <ac:chgData name="Liu Ding" userId="S::e0703461@u.nus.edu::20dd8366-b07c-4f2b-a577-ca4c2565fc1f" providerId="AD" clId="Web-{96C3CAD5-AA7D-4584-8636-FA4FB6CE8E03}" dt="2022-04-11T08:28:36.599" v="264" actId="1076"/>
          <ac:spMkLst>
            <pc:docMk/>
            <pc:sldMk cId="3456117742" sldId="293"/>
            <ac:spMk id="7" creationId="{8A14C5EB-0E10-CD71-3BA7-6796427556A8}"/>
          </ac:spMkLst>
        </pc:spChg>
        <pc:spChg chg="add del mod">
          <ac:chgData name="Liu Ding" userId="S::e0703461@u.nus.edu::20dd8366-b07c-4f2b-a577-ca4c2565fc1f" providerId="AD" clId="Web-{96C3CAD5-AA7D-4584-8636-FA4FB6CE8E03}" dt="2022-04-11T08:35:13.343" v="355"/>
          <ac:spMkLst>
            <pc:docMk/>
            <pc:sldMk cId="3456117742" sldId="293"/>
            <ac:spMk id="9" creationId="{5FF3A0EF-90AD-81C2-B75D-FFEE45BD68B6}"/>
          </ac:spMkLst>
        </pc:spChg>
        <pc:spChg chg="add mod">
          <ac:chgData name="Liu Ding" userId="S::e0703461@u.nus.edu::20dd8366-b07c-4f2b-a577-ca4c2565fc1f" providerId="AD" clId="Web-{96C3CAD5-AA7D-4584-8636-FA4FB6CE8E03}" dt="2022-04-11T10:12:59.249" v="773" actId="1076"/>
          <ac:spMkLst>
            <pc:docMk/>
            <pc:sldMk cId="3456117742" sldId="293"/>
            <ac:spMk id="22" creationId="{949B0C5C-FA93-7BAA-012F-BD49BFED40E6}"/>
          </ac:spMkLst>
        </pc:spChg>
        <pc:spChg chg="add mod">
          <ac:chgData name="Liu Ding" userId="S::e0703461@u.nus.edu::20dd8366-b07c-4f2b-a577-ca4c2565fc1f" providerId="AD" clId="Web-{96C3CAD5-AA7D-4584-8636-FA4FB6CE8E03}" dt="2022-04-11T10:10:15.777" v="739" actId="20577"/>
          <ac:spMkLst>
            <pc:docMk/>
            <pc:sldMk cId="3456117742" sldId="293"/>
            <ac:spMk id="23" creationId="{811F3A98-B5B0-EF3A-CCC2-7F41B683D0AB}"/>
          </ac:spMkLst>
        </pc:spChg>
      </pc:sldChg>
      <pc:sldChg chg="addSp delSp modSp add ord replId">
        <pc:chgData name="Liu Ding" userId="S::e0703461@u.nus.edu::20dd8366-b07c-4f2b-a577-ca4c2565fc1f" providerId="AD" clId="Web-{96C3CAD5-AA7D-4584-8636-FA4FB6CE8E03}" dt="2022-04-11T10:14:43.769" v="803" actId="20577"/>
        <pc:sldMkLst>
          <pc:docMk/>
          <pc:sldMk cId="3905477523" sldId="294"/>
        </pc:sldMkLst>
        <pc:spChg chg="mod">
          <ac:chgData name="Liu Ding" userId="S::e0703461@u.nus.edu::20dd8366-b07c-4f2b-a577-ca4c2565fc1f" providerId="AD" clId="Web-{96C3CAD5-AA7D-4584-8636-FA4FB6CE8E03}" dt="2022-04-11T10:14:43.769" v="803" actId="20577"/>
          <ac:spMkLst>
            <pc:docMk/>
            <pc:sldMk cId="3905477523" sldId="294"/>
            <ac:spMk id="3" creationId="{703A9501-E9E6-493F-87E9-45FC38EE2964}"/>
          </ac:spMkLst>
        </pc:spChg>
        <pc:spChg chg="del">
          <ac:chgData name="Liu Ding" userId="S::e0703461@u.nus.edu::20dd8366-b07c-4f2b-a577-ca4c2565fc1f" providerId="AD" clId="Web-{96C3CAD5-AA7D-4584-8636-FA4FB6CE8E03}" dt="2022-04-11T08:30:03.648" v="277"/>
          <ac:spMkLst>
            <pc:docMk/>
            <pc:sldMk cId="3905477523" sldId="294"/>
            <ac:spMk id="4" creationId="{44D8AAD1-FDB8-B3E6-EB48-728A81625202}"/>
          </ac:spMkLst>
        </pc:spChg>
        <pc:spChg chg="mod">
          <ac:chgData name="Liu Ding" userId="S::e0703461@u.nus.edu::20dd8366-b07c-4f2b-a577-ca4c2565fc1f" providerId="AD" clId="Web-{96C3CAD5-AA7D-4584-8636-FA4FB6CE8E03}" dt="2022-04-11T10:14:05.734" v="800" actId="20577"/>
          <ac:spMkLst>
            <pc:docMk/>
            <pc:sldMk cId="3905477523" sldId="294"/>
            <ac:spMk id="6" creationId="{33D98679-2F88-1F66-96C4-B148816467C1}"/>
          </ac:spMkLst>
        </pc:spChg>
        <pc:spChg chg="del mod">
          <ac:chgData name="Liu Ding" userId="S::e0703461@u.nus.edu::20dd8366-b07c-4f2b-a577-ca4c2565fc1f" providerId="AD" clId="Web-{96C3CAD5-AA7D-4584-8636-FA4FB6CE8E03}" dt="2022-04-11T08:29:56.335" v="270"/>
          <ac:spMkLst>
            <pc:docMk/>
            <pc:sldMk cId="3905477523" sldId="294"/>
            <ac:spMk id="8" creationId="{0A6C5924-937D-5181-C756-F4E21A7BA32C}"/>
          </ac:spMkLst>
        </pc:spChg>
        <pc:spChg chg="add mod">
          <ac:chgData name="Liu Ding" userId="S::e0703461@u.nus.edu::20dd8366-b07c-4f2b-a577-ca4c2565fc1f" providerId="AD" clId="Web-{96C3CAD5-AA7D-4584-8636-FA4FB6CE8E03}" dt="2022-04-11T08:48:25.908" v="565" actId="1076"/>
          <ac:spMkLst>
            <pc:docMk/>
            <pc:sldMk cId="3905477523" sldId="294"/>
            <ac:spMk id="9" creationId="{A5E780C0-9A06-4F8F-D2EA-D4E9CA1E2C46}"/>
          </ac:spMkLst>
        </pc:spChg>
        <pc:spChg chg="del">
          <ac:chgData name="Liu Ding" userId="S::e0703461@u.nus.edu::20dd8366-b07c-4f2b-a577-ca4c2565fc1f" providerId="AD" clId="Web-{96C3CAD5-AA7D-4584-8636-FA4FB6CE8E03}" dt="2022-04-11T08:29:57.335" v="271"/>
          <ac:spMkLst>
            <pc:docMk/>
            <pc:sldMk cId="3905477523" sldId="294"/>
            <ac:spMk id="11" creationId="{677B47C1-5DDD-FAFC-9587-EAA2EB1D9080}"/>
          </ac:spMkLst>
        </pc:spChg>
        <pc:spChg chg="del">
          <ac:chgData name="Liu Ding" userId="S::e0703461@u.nus.edu::20dd8366-b07c-4f2b-a577-ca4c2565fc1f" providerId="AD" clId="Web-{96C3CAD5-AA7D-4584-8636-FA4FB6CE8E03}" dt="2022-04-11T08:30:00.007" v="274"/>
          <ac:spMkLst>
            <pc:docMk/>
            <pc:sldMk cId="3905477523" sldId="294"/>
            <ac:spMk id="13" creationId="{6F595D9D-5D33-BF11-0625-E9D572A665ED}"/>
          </ac:spMkLst>
        </pc:spChg>
        <pc:spChg chg="add mod">
          <ac:chgData name="Liu Ding" userId="S::e0703461@u.nus.edu::20dd8366-b07c-4f2b-a577-ca4c2565fc1f" providerId="AD" clId="Web-{96C3CAD5-AA7D-4584-8636-FA4FB6CE8E03}" dt="2022-04-11T08:48:17.095" v="564" actId="1076"/>
          <ac:spMkLst>
            <pc:docMk/>
            <pc:sldMk cId="3905477523" sldId="294"/>
            <ac:spMk id="16" creationId="{2FB51679-3AF3-3716-B5F8-336C93DEFE92}"/>
          </ac:spMkLst>
        </pc:spChg>
        <pc:spChg chg="del">
          <ac:chgData name="Liu Ding" userId="S::e0703461@u.nus.edu::20dd8366-b07c-4f2b-a577-ca4c2565fc1f" providerId="AD" clId="Web-{96C3CAD5-AA7D-4584-8636-FA4FB6CE8E03}" dt="2022-04-11T08:30:02.132" v="276"/>
          <ac:spMkLst>
            <pc:docMk/>
            <pc:sldMk cId="3905477523" sldId="294"/>
            <ac:spMk id="17" creationId="{5B2752C0-9F45-8C33-94B2-C4E1E170246A}"/>
          </ac:spMkLst>
        </pc:spChg>
        <pc:spChg chg="add mod">
          <ac:chgData name="Liu Ding" userId="S::e0703461@u.nus.edu::20dd8366-b07c-4f2b-a577-ca4c2565fc1f" providerId="AD" clId="Web-{96C3CAD5-AA7D-4584-8636-FA4FB6CE8E03}" dt="2022-04-11T09:52:49.489" v="716" actId="20577"/>
          <ac:spMkLst>
            <pc:docMk/>
            <pc:sldMk cId="3905477523" sldId="294"/>
            <ac:spMk id="18" creationId="{EA7FECC5-1FCE-160D-8F36-0A095EC2392A}"/>
          </ac:spMkLst>
        </pc:spChg>
        <pc:spChg chg="add mod">
          <ac:chgData name="Liu Ding" userId="S::e0703461@u.nus.edu::20dd8366-b07c-4f2b-a577-ca4c2565fc1f" providerId="AD" clId="Web-{96C3CAD5-AA7D-4584-8636-FA4FB6CE8E03}" dt="2022-04-11T09:52:54.942" v="718" actId="20577"/>
          <ac:spMkLst>
            <pc:docMk/>
            <pc:sldMk cId="3905477523" sldId="294"/>
            <ac:spMk id="20" creationId="{D9929697-4CCC-24E1-222B-39511EF36797}"/>
          </ac:spMkLst>
        </pc:spChg>
        <pc:spChg chg="del">
          <ac:chgData name="Liu Ding" userId="S::e0703461@u.nus.edu::20dd8366-b07c-4f2b-a577-ca4c2565fc1f" providerId="AD" clId="Web-{96C3CAD5-AA7D-4584-8636-FA4FB6CE8E03}" dt="2022-04-11T08:30:05.757" v="278"/>
          <ac:spMkLst>
            <pc:docMk/>
            <pc:sldMk cId="3905477523" sldId="294"/>
            <ac:spMk id="21" creationId="{CA136F57-9E28-0919-33CF-3888D29F48AF}"/>
          </ac:spMkLst>
        </pc:spChg>
        <pc:picChg chg="add mod">
          <ac:chgData name="Liu Ding" userId="S::e0703461@u.nus.edu::20dd8366-b07c-4f2b-a577-ca4c2565fc1f" providerId="AD" clId="Web-{96C3CAD5-AA7D-4584-8636-FA4FB6CE8E03}" dt="2022-04-11T08:47:22.453" v="540" actId="1076"/>
          <ac:picMkLst>
            <pc:docMk/>
            <pc:sldMk cId="3905477523" sldId="294"/>
            <ac:picMk id="5" creationId="{F96C9F85-95CA-745C-D72C-C0358C32CEAA}"/>
          </ac:picMkLst>
        </pc:picChg>
        <pc:picChg chg="add del mod">
          <ac:chgData name="Liu Ding" userId="S::e0703461@u.nus.edu::20dd8366-b07c-4f2b-a577-ca4c2565fc1f" providerId="AD" clId="Web-{96C3CAD5-AA7D-4584-8636-FA4FB6CE8E03}" dt="2022-04-11T08:44:41.293" v="503"/>
          <ac:picMkLst>
            <pc:docMk/>
            <pc:sldMk cId="3905477523" sldId="294"/>
            <ac:picMk id="7" creationId="{B3F5BDC8-4301-2C05-1E65-2F87DC0E37C5}"/>
          </ac:picMkLst>
        </pc:picChg>
        <pc:picChg chg="add del mod">
          <ac:chgData name="Liu Ding" userId="S::e0703461@u.nus.edu::20dd8366-b07c-4f2b-a577-ca4c2565fc1f" providerId="AD" clId="Web-{96C3CAD5-AA7D-4584-8636-FA4FB6CE8E03}" dt="2022-04-11T08:46:57.156" v="533"/>
          <ac:picMkLst>
            <pc:docMk/>
            <pc:sldMk cId="3905477523" sldId="294"/>
            <ac:picMk id="12" creationId="{E0981E18-F759-0445-5D51-EB1AE46F966A}"/>
          </ac:picMkLst>
        </pc:picChg>
        <pc:picChg chg="add mod">
          <ac:chgData name="Liu Ding" userId="S::e0703461@u.nus.edu::20dd8366-b07c-4f2b-a577-ca4c2565fc1f" providerId="AD" clId="Web-{96C3CAD5-AA7D-4584-8636-FA4FB6CE8E03}" dt="2022-04-11T08:47:34.329" v="545" actId="1076"/>
          <ac:picMkLst>
            <pc:docMk/>
            <pc:sldMk cId="3905477523" sldId="294"/>
            <ac:picMk id="14" creationId="{8C5345FC-88CB-1D49-9FF8-5C800C6F1C15}"/>
          </ac:picMkLst>
        </pc:picChg>
        <pc:cxnChg chg="del">
          <ac:chgData name="Liu Ding" userId="S::e0703461@u.nus.edu::20dd8366-b07c-4f2b-a577-ca4c2565fc1f" providerId="AD" clId="Web-{96C3CAD5-AA7D-4584-8636-FA4FB6CE8E03}" dt="2022-04-11T08:29:58.148" v="272"/>
          <ac:cxnSpMkLst>
            <pc:docMk/>
            <pc:sldMk cId="3905477523" sldId="294"/>
            <ac:cxnSpMk id="10" creationId="{D510653C-E19E-2A4D-CC5A-68847CF006C9}"/>
          </ac:cxnSpMkLst>
        </pc:cxnChg>
        <pc:cxnChg chg="del">
          <ac:chgData name="Liu Ding" userId="S::e0703461@u.nus.edu::20dd8366-b07c-4f2b-a577-ca4c2565fc1f" providerId="AD" clId="Web-{96C3CAD5-AA7D-4584-8636-FA4FB6CE8E03}" dt="2022-04-11T08:29:59.148" v="273"/>
          <ac:cxnSpMkLst>
            <pc:docMk/>
            <pc:sldMk cId="3905477523" sldId="294"/>
            <ac:cxnSpMk id="15" creationId="{8748E278-7BC5-AB06-8DD5-73AC4266803D}"/>
          </ac:cxnSpMkLst>
        </pc:cxnChg>
        <pc:cxnChg chg="del">
          <ac:chgData name="Liu Ding" userId="S::e0703461@u.nus.edu::20dd8366-b07c-4f2b-a577-ca4c2565fc1f" providerId="AD" clId="Web-{96C3CAD5-AA7D-4584-8636-FA4FB6CE8E03}" dt="2022-04-11T08:30:00.913" v="275"/>
          <ac:cxnSpMkLst>
            <pc:docMk/>
            <pc:sldMk cId="3905477523" sldId="294"/>
            <ac:cxnSpMk id="19" creationId="{75815C29-C684-9E6C-C138-46A18E6ADD34}"/>
          </ac:cxnSpMkLst>
        </pc:cxnChg>
      </pc:sldChg>
    </pc:docChg>
  </pc:docChgLst>
  <pc:docChgLst>
    <pc:chgData name="Sarah Elita Shi Yuan Wong" userId="S::e0703539@u.nus.edu::0087a09f-7568-4ba9-a896-2386d83cf2f7" providerId="AD" clId="Web-{15DD8E1C-96F7-4CD3-9F1C-62C0895D03EE}"/>
    <pc:docChg chg="modSld">
      <pc:chgData name="Sarah Elita Shi Yuan Wong" userId="S::e0703539@u.nus.edu::0087a09f-7568-4ba9-a896-2386d83cf2f7" providerId="AD" clId="Web-{15DD8E1C-96F7-4CD3-9F1C-62C0895D03EE}" dt="2022-04-09T12:35:28.279" v="35"/>
      <pc:docMkLst>
        <pc:docMk/>
      </pc:docMkLst>
      <pc:sldChg chg="addSp delSp modSp">
        <pc:chgData name="Sarah Elita Shi Yuan Wong" userId="S::e0703539@u.nus.edu::0087a09f-7568-4ba9-a896-2386d83cf2f7" providerId="AD" clId="Web-{15DD8E1C-96F7-4CD3-9F1C-62C0895D03EE}" dt="2022-04-09T12:35:28.279" v="35"/>
        <pc:sldMkLst>
          <pc:docMk/>
          <pc:sldMk cId="3018133351" sldId="281"/>
        </pc:sldMkLst>
        <pc:spChg chg="add del mod">
          <ac:chgData name="Sarah Elita Shi Yuan Wong" userId="S::e0703539@u.nus.edu::0087a09f-7568-4ba9-a896-2386d83cf2f7" providerId="AD" clId="Web-{15DD8E1C-96F7-4CD3-9F1C-62C0895D03EE}" dt="2022-04-09T12:34:56.887" v="28"/>
          <ac:spMkLst>
            <pc:docMk/>
            <pc:sldMk cId="3018133351" sldId="281"/>
            <ac:spMk id="7" creationId="{0D9DC8C7-B55C-CA09-5BA0-C72CB7B7577F}"/>
          </ac:spMkLst>
        </pc:spChg>
        <pc:graphicFrameChg chg="add mod modGraphic">
          <ac:chgData name="Sarah Elita Shi Yuan Wong" userId="S::e0703539@u.nus.edu::0087a09f-7568-4ba9-a896-2386d83cf2f7" providerId="AD" clId="Web-{15DD8E1C-96F7-4CD3-9F1C-62C0895D03EE}" dt="2022-04-09T12:35:28.279" v="35"/>
          <ac:graphicFrameMkLst>
            <pc:docMk/>
            <pc:sldMk cId="3018133351" sldId="281"/>
            <ac:graphicFrameMk id="6" creationId="{EDE7348E-E036-E267-9799-37EE55962680}"/>
          </ac:graphicFrameMkLst>
        </pc:graphicFrameChg>
        <pc:graphicFrameChg chg="del mod modGraphic">
          <ac:chgData name="Sarah Elita Shi Yuan Wong" userId="S::e0703539@u.nus.edu::0087a09f-7568-4ba9-a896-2386d83cf2f7" providerId="AD" clId="Web-{15DD8E1C-96F7-4CD3-9F1C-62C0895D03EE}" dt="2022-04-09T12:34:13.026" v="5"/>
          <ac:graphicFrameMkLst>
            <pc:docMk/>
            <pc:sldMk cId="3018133351" sldId="281"/>
            <ac:graphicFrameMk id="8" creationId="{60FB8530-5725-2708-4DBD-9D482929C2C0}"/>
          </ac:graphicFrameMkLst>
        </pc:graphicFrameChg>
      </pc:sldChg>
    </pc:docChg>
  </pc:docChgLst>
  <pc:docChgLst>
    <pc:chgData name="Sarah Elita Shi Yuan Wong" userId="S::e0703539@u.nus.edu::0087a09f-7568-4ba9-a896-2386d83cf2f7" providerId="AD" clId="Web-{2B537F00-02DA-4309-BE46-751DAE371C50}"/>
    <pc:docChg chg="modSld">
      <pc:chgData name="Sarah Elita Shi Yuan Wong" userId="S::e0703539@u.nus.edu::0087a09f-7568-4ba9-a896-2386d83cf2f7" providerId="AD" clId="Web-{2B537F00-02DA-4309-BE46-751DAE371C50}" dt="2022-04-09T15:14:21.393" v="20" actId="20577"/>
      <pc:docMkLst>
        <pc:docMk/>
      </pc:docMkLst>
      <pc:sldChg chg="modSp">
        <pc:chgData name="Sarah Elita Shi Yuan Wong" userId="S::e0703539@u.nus.edu::0087a09f-7568-4ba9-a896-2386d83cf2f7" providerId="AD" clId="Web-{2B537F00-02DA-4309-BE46-751DAE371C50}" dt="2022-04-09T15:14:21.393" v="20" actId="20577"/>
        <pc:sldMkLst>
          <pc:docMk/>
          <pc:sldMk cId="468333942" sldId="280"/>
        </pc:sldMkLst>
        <pc:spChg chg="mod">
          <ac:chgData name="Sarah Elita Shi Yuan Wong" userId="S::e0703539@u.nus.edu::0087a09f-7568-4ba9-a896-2386d83cf2f7" providerId="AD" clId="Web-{2B537F00-02DA-4309-BE46-751DAE371C50}" dt="2022-04-09T15:14:21.393" v="20" actId="20577"/>
          <ac:spMkLst>
            <pc:docMk/>
            <pc:sldMk cId="468333942" sldId="280"/>
            <ac:spMk id="6" creationId="{3A56D893-6D9C-D7EF-113E-BE03BE1CAD49}"/>
          </ac:spMkLst>
        </pc:spChg>
      </pc:sldChg>
    </pc:docChg>
  </pc:docChgLst>
  <pc:docChgLst>
    <pc:chgData name="Wee Ping YEONG" userId="f1e6f65f32b8c33c" providerId="LiveId" clId="{F977944E-2B23-46AE-A02B-074297BCE4A5}"/>
    <pc:docChg chg="undo redo custSel addSld delSld modSld sldOrd">
      <pc:chgData name="Wee Ping YEONG" userId="f1e6f65f32b8c33c" providerId="LiveId" clId="{F977944E-2B23-46AE-A02B-074297BCE4A5}" dt="2021-08-29T12:22:12.952" v="2589" actId="1076"/>
      <pc:docMkLst>
        <pc:docMk/>
      </pc:docMkLst>
      <pc:sldChg chg="addSp modSp">
        <pc:chgData name="Wee Ping YEONG" userId="f1e6f65f32b8c33c" providerId="LiveId" clId="{F977944E-2B23-46AE-A02B-074297BCE4A5}" dt="2021-08-29T05:29:56.354" v="14"/>
        <pc:sldMkLst>
          <pc:docMk/>
          <pc:sldMk cId="3874936609" sldId="264"/>
        </pc:sldMkLst>
        <pc:picChg chg="add mod">
          <ac:chgData name="Wee Ping YEONG" userId="f1e6f65f32b8c33c" providerId="LiveId" clId="{F977944E-2B23-46AE-A02B-074297BCE4A5}" dt="2021-08-29T05:29:56.354" v="14"/>
          <ac:picMkLst>
            <pc:docMk/>
            <pc:sldMk cId="3874936609" sldId="264"/>
            <ac:picMk id="11" creationId="{7F458BF5-7D04-4FB8-8C93-3931B6AA0C94}"/>
          </ac:picMkLst>
        </pc:picChg>
      </pc:sldChg>
      <pc:sldChg chg="addSp modSp modNotesTx">
        <pc:chgData name="Wee Ping YEONG" userId="f1e6f65f32b8c33c" providerId="LiveId" clId="{F977944E-2B23-46AE-A02B-074297BCE4A5}" dt="2021-08-29T06:26:09.324" v="168"/>
        <pc:sldMkLst>
          <pc:docMk/>
          <pc:sldMk cId="2846489218" sldId="265"/>
        </pc:sldMkLst>
        <pc:picChg chg="add mod">
          <ac:chgData name="Wee Ping YEONG" userId="f1e6f65f32b8c33c" providerId="LiveId" clId="{F977944E-2B23-46AE-A02B-074297BCE4A5}" dt="2021-08-29T05:29:58.377" v="15"/>
          <ac:picMkLst>
            <pc:docMk/>
            <pc:sldMk cId="2846489218" sldId="265"/>
            <ac:picMk id="7" creationId="{E6AECE65-7A79-4196-9D9B-556562C3F31D}"/>
          </ac:picMkLst>
        </pc:picChg>
      </pc:sldChg>
      <pc:sldChg chg="addSp modSp mod">
        <pc:chgData name="Wee Ping YEONG" userId="f1e6f65f32b8c33c" providerId="LiveId" clId="{F977944E-2B23-46AE-A02B-074297BCE4A5}" dt="2021-08-29T06:21:20.453" v="79" actId="1076"/>
        <pc:sldMkLst>
          <pc:docMk/>
          <pc:sldMk cId="276924574" sldId="266"/>
        </pc:sldMkLst>
        <pc:spChg chg="mod">
          <ac:chgData name="Wee Ping YEONG" userId="f1e6f65f32b8c33c" providerId="LiveId" clId="{F977944E-2B23-46AE-A02B-074297BCE4A5}" dt="2021-08-29T05:56:08.010" v="51" actId="20577"/>
          <ac:spMkLst>
            <pc:docMk/>
            <pc:sldMk cId="276924574" sldId="266"/>
            <ac:spMk id="2" creationId="{90683480-3F10-4AAD-96C7-5F28A0BE7027}"/>
          </ac:spMkLst>
        </pc:spChg>
        <pc:picChg chg="mod">
          <ac:chgData name="Wee Ping YEONG" userId="f1e6f65f32b8c33c" providerId="LiveId" clId="{F977944E-2B23-46AE-A02B-074297BCE4A5}" dt="2021-08-29T06:21:20.453" v="79" actId="1076"/>
          <ac:picMkLst>
            <pc:docMk/>
            <pc:sldMk cId="276924574" sldId="266"/>
            <ac:picMk id="4" creationId="{81FB54D0-DCF3-4837-8B97-0E8410622D72}"/>
          </ac:picMkLst>
        </pc:picChg>
        <pc:picChg chg="mod">
          <ac:chgData name="Wee Ping YEONG" userId="f1e6f65f32b8c33c" providerId="LiveId" clId="{F977944E-2B23-46AE-A02B-074297BCE4A5}" dt="2021-08-29T05:56:21.319" v="52" actId="1076"/>
          <ac:picMkLst>
            <pc:docMk/>
            <pc:sldMk cId="276924574" sldId="266"/>
            <ac:picMk id="8" creationId="{4F2F9AF2-A3E1-4752-9E3D-F6CADFB5E1F0}"/>
          </ac:picMkLst>
        </pc:picChg>
        <pc:picChg chg="add mod ord">
          <ac:chgData name="Wee Ping YEONG" userId="f1e6f65f32b8c33c" providerId="LiveId" clId="{F977944E-2B23-46AE-A02B-074297BCE4A5}" dt="2021-08-29T05:30:12" v="18" actId="166"/>
          <ac:picMkLst>
            <pc:docMk/>
            <pc:sldMk cId="276924574" sldId="266"/>
            <ac:picMk id="13" creationId="{4067BCFB-F8BA-4F2E-8BA2-D61E87A242FF}"/>
          </ac:picMkLst>
        </pc:picChg>
      </pc:sldChg>
      <pc:sldChg chg="addSp delSp modSp mod">
        <pc:chgData name="Wee Ping YEONG" userId="f1e6f65f32b8c33c" providerId="LiveId" clId="{F977944E-2B23-46AE-A02B-074297BCE4A5}" dt="2021-08-29T05:30:37.441" v="23" actId="1076"/>
        <pc:sldMkLst>
          <pc:docMk/>
          <pc:sldMk cId="3834778485" sldId="267"/>
        </pc:sldMkLst>
        <pc:grpChg chg="del">
          <ac:chgData name="Wee Ping YEONG" userId="f1e6f65f32b8c33c" providerId="LiveId" clId="{F977944E-2B23-46AE-A02B-074297BCE4A5}" dt="2021-08-29T05:30:25.927" v="19" actId="478"/>
          <ac:grpSpMkLst>
            <pc:docMk/>
            <pc:sldMk cId="3834778485" sldId="267"/>
            <ac:grpSpMk id="16" creationId="{1D306356-3866-44F0-9EFC-C76AA436C1FA}"/>
          </ac:grpSpMkLst>
        </pc:grpChg>
        <pc:grpChg chg="topLvl">
          <ac:chgData name="Wee Ping YEONG" userId="f1e6f65f32b8c33c" providerId="LiveId" clId="{F977944E-2B23-46AE-A02B-074297BCE4A5}" dt="2021-08-29T05:30:25.927" v="19" actId="478"/>
          <ac:grpSpMkLst>
            <pc:docMk/>
            <pc:sldMk cId="3834778485" sldId="267"/>
            <ac:grpSpMk id="21" creationId="{40892D8D-AF39-488D-8DD0-69186A3675D0}"/>
          </ac:grpSpMkLst>
        </pc:grpChg>
        <pc:picChg chg="del topLvl">
          <ac:chgData name="Wee Ping YEONG" userId="f1e6f65f32b8c33c" providerId="LiveId" clId="{F977944E-2B23-46AE-A02B-074297BCE4A5}" dt="2021-08-29T05:30:25.927" v="19" actId="478"/>
          <ac:picMkLst>
            <pc:docMk/>
            <pc:sldMk cId="3834778485" sldId="267"/>
            <ac:picMk id="18" creationId="{9AC6879A-3A53-4397-91B2-D79B06E3B797}"/>
          </ac:picMkLst>
        </pc:picChg>
        <pc:picChg chg="add mod">
          <ac:chgData name="Wee Ping YEONG" userId="f1e6f65f32b8c33c" providerId="LiveId" clId="{F977944E-2B23-46AE-A02B-074297BCE4A5}" dt="2021-08-29T05:30:37.441" v="23" actId="1076"/>
          <ac:picMkLst>
            <pc:docMk/>
            <pc:sldMk cId="3834778485" sldId="267"/>
            <ac:picMk id="20" creationId="{B70DC76D-2EA3-49EF-BEB5-402F572F2813}"/>
          </ac:picMkLst>
        </pc:picChg>
      </pc:sldChg>
      <pc:sldChg chg="addSp delSp modSp mod">
        <pc:chgData name="Wee Ping YEONG" userId="f1e6f65f32b8c33c" providerId="LiveId" clId="{F977944E-2B23-46AE-A02B-074297BCE4A5}" dt="2021-08-29T06:43:05.110" v="350" actId="1076"/>
        <pc:sldMkLst>
          <pc:docMk/>
          <pc:sldMk cId="3444879705" sldId="268"/>
        </pc:sldMkLst>
        <pc:picChg chg="del">
          <ac:chgData name="Wee Ping YEONG" userId="f1e6f65f32b8c33c" providerId="LiveId" clId="{F977944E-2B23-46AE-A02B-074297BCE4A5}" dt="2021-08-29T05:55:16.349" v="31" actId="478"/>
          <ac:picMkLst>
            <pc:docMk/>
            <pc:sldMk cId="3444879705" sldId="268"/>
            <ac:picMk id="4" creationId="{43DF83D4-6DAE-4DEF-92F6-618F609B0451}"/>
          </ac:picMkLst>
        </pc:picChg>
        <pc:picChg chg="add del mod">
          <ac:chgData name="Wee Ping YEONG" userId="f1e6f65f32b8c33c" providerId="LiveId" clId="{F977944E-2B23-46AE-A02B-074297BCE4A5}" dt="2021-08-29T06:18:07.938" v="61" actId="478"/>
          <ac:picMkLst>
            <pc:docMk/>
            <pc:sldMk cId="3444879705" sldId="268"/>
            <ac:picMk id="5" creationId="{6BFB5E81-4D96-4628-8690-400F7B90DC61}"/>
          </ac:picMkLst>
        </pc:picChg>
        <pc:picChg chg="del">
          <ac:chgData name="Wee Ping YEONG" userId="f1e6f65f32b8c33c" providerId="LiveId" clId="{F977944E-2B23-46AE-A02B-074297BCE4A5}" dt="2021-08-29T06:17:35.139" v="55" actId="478"/>
          <ac:picMkLst>
            <pc:docMk/>
            <pc:sldMk cId="3444879705" sldId="268"/>
            <ac:picMk id="7" creationId="{E6FDF415-BFE4-476D-8782-53BC1FE750E1}"/>
          </ac:picMkLst>
        </pc:picChg>
        <pc:picChg chg="add mod">
          <ac:chgData name="Wee Ping YEONG" userId="f1e6f65f32b8c33c" providerId="LiveId" clId="{F977944E-2B23-46AE-A02B-074297BCE4A5}" dt="2021-08-29T05:55:16.659" v="32"/>
          <ac:picMkLst>
            <pc:docMk/>
            <pc:sldMk cId="3444879705" sldId="268"/>
            <ac:picMk id="8" creationId="{E5D7DFDF-DA0B-4DB8-9134-139E7CA959F2}"/>
          </ac:picMkLst>
        </pc:picChg>
        <pc:picChg chg="add mod">
          <ac:chgData name="Wee Ping YEONG" userId="f1e6f65f32b8c33c" providerId="LiveId" clId="{F977944E-2B23-46AE-A02B-074297BCE4A5}" dt="2021-08-29T06:43:05.110" v="350" actId="1076"/>
          <ac:picMkLst>
            <pc:docMk/>
            <pc:sldMk cId="3444879705" sldId="268"/>
            <ac:picMk id="9" creationId="{6852ECDC-2B21-46D8-B3A5-C29D1E8CB2D5}"/>
          </ac:picMkLst>
        </pc:picChg>
      </pc:sldChg>
      <pc:sldChg chg="addSp delSp modSp mod ord">
        <pc:chgData name="Wee Ping YEONG" userId="f1e6f65f32b8c33c" providerId="LiveId" clId="{F977944E-2B23-46AE-A02B-074297BCE4A5}" dt="2021-08-29T12:22:12.952" v="2589" actId="1076"/>
        <pc:sldMkLst>
          <pc:docMk/>
          <pc:sldMk cId="3515796623" sldId="269"/>
        </pc:sldMkLst>
        <pc:spChg chg="mod">
          <ac:chgData name="Wee Ping YEONG" userId="f1e6f65f32b8c33c" providerId="LiveId" clId="{F977944E-2B23-46AE-A02B-074297BCE4A5}" dt="2021-08-29T06:41:04.399" v="335" actId="20577"/>
          <ac:spMkLst>
            <pc:docMk/>
            <pc:sldMk cId="3515796623" sldId="269"/>
            <ac:spMk id="2" creationId="{90683480-3F10-4AAD-96C7-5F28A0BE7027}"/>
          </ac:spMkLst>
        </pc:spChg>
        <pc:graphicFrameChg chg="add mod modGraphic">
          <ac:chgData name="Wee Ping YEONG" userId="f1e6f65f32b8c33c" providerId="LiveId" clId="{F977944E-2B23-46AE-A02B-074297BCE4A5}" dt="2021-08-29T12:22:12.952" v="2589" actId="1076"/>
          <ac:graphicFrameMkLst>
            <pc:docMk/>
            <pc:sldMk cId="3515796623" sldId="269"/>
            <ac:graphicFrameMk id="3" creationId="{9D10C971-4F6D-4CB4-A2D3-7E4A87FABF01}"/>
          </ac:graphicFrameMkLst>
        </pc:graphicFrameChg>
        <pc:graphicFrameChg chg="add del">
          <ac:chgData name="Wee Ping YEONG" userId="f1e6f65f32b8c33c" providerId="LiveId" clId="{F977944E-2B23-46AE-A02B-074297BCE4A5}" dt="2021-08-29T10:20:34.103" v="1505"/>
          <ac:graphicFrameMkLst>
            <pc:docMk/>
            <pc:sldMk cId="3515796623" sldId="269"/>
            <ac:graphicFrameMk id="4" creationId="{FB8A58AB-4CA1-440B-B8EA-9B8B62BEA215}"/>
          </ac:graphicFrameMkLst>
        </pc:graphicFrameChg>
        <pc:graphicFrameChg chg="del">
          <ac:chgData name="Wee Ping YEONG" userId="f1e6f65f32b8c33c" providerId="LiveId" clId="{F977944E-2B23-46AE-A02B-074297BCE4A5}" dt="2021-08-29T06:41:10.950" v="336" actId="478"/>
          <ac:graphicFrameMkLst>
            <pc:docMk/>
            <pc:sldMk cId="3515796623" sldId="269"/>
            <ac:graphicFrameMk id="8" creationId="{E865C97F-E905-4FB4-9E06-E24E336AC3B8}"/>
          </ac:graphicFrameMkLst>
        </pc:graphicFrameChg>
        <pc:picChg chg="del mod">
          <ac:chgData name="Wee Ping YEONG" userId="f1e6f65f32b8c33c" providerId="LiveId" clId="{F977944E-2B23-46AE-A02B-074297BCE4A5}" dt="2021-08-29T05:55:28.712" v="34" actId="478"/>
          <ac:picMkLst>
            <pc:docMk/>
            <pc:sldMk cId="3515796623" sldId="269"/>
            <ac:picMk id="4" creationId="{43DF83D4-6DAE-4DEF-92F6-618F609B0451}"/>
          </ac:picMkLst>
        </pc:picChg>
        <pc:picChg chg="add mod">
          <ac:chgData name="Wee Ping YEONG" userId="f1e6f65f32b8c33c" providerId="LiveId" clId="{F977944E-2B23-46AE-A02B-074297BCE4A5}" dt="2021-08-29T10:33:35.621" v="2170" actId="1035"/>
          <ac:picMkLst>
            <pc:docMk/>
            <pc:sldMk cId="3515796623" sldId="269"/>
            <ac:picMk id="6" creationId="{C2F9A3D4-1C14-40F8-B28D-1B01FCD870E1}"/>
          </ac:picMkLst>
        </pc:picChg>
        <pc:picChg chg="add mod">
          <ac:chgData name="Wee Ping YEONG" userId="f1e6f65f32b8c33c" providerId="LiveId" clId="{F977944E-2B23-46AE-A02B-074297BCE4A5}" dt="2021-08-29T10:34:05.760" v="2171" actId="1076"/>
          <ac:picMkLst>
            <pc:docMk/>
            <pc:sldMk cId="3515796623" sldId="269"/>
            <ac:picMk id="8" creationId="{D0EE4B6E-ABA3-49C0-B631-BBBE4F376C2F}"/>
          </ac:picMkLst>
        </pc:picChg>
        <pc:picChg chg="add mod">
          <ac:chgData name="Wee Ping YEONG" userId="f1e6f65f32b8c33c" providerId="LiveId" clId="{F977944E-2B23-46AE-A02B-074297BCE4A5}" dt="2021-08-29T06:41:17.840" v="337"/>
          <ac:picMkLst>
            <pc:docMk/>
            <pc:sldMk cId="3515796623" sldId="269"/>
            <ac:picMk id="9" creationId="{D7C3CE01-4F73-42D7-AE0F-65A4902250B3}"/>
          </ac:picMkLst>
        </pc:picChg>
        <pc:picChg chg="add mod">
          <ac:chgData name="Wee Ping YEONG" userId="f1e6f65f32b8c33c" providerId="LiveId" clId="{F977944E-2B23-46AE-A02B-074297BCE4A5}" dt="2021-08-29T10:33:35.621" v="2170" actId="1035"/>
          <ac:picMkLst>
            <pc:docMk/>
            <pc:sldMk cId="3515796623" sldId="269"/>
            <ac:picMk id="11" creationId="{E828080F-4715-42D4-8CF4-496CAA05F3E5}"/>
          </ac:picMkLst>
        </pc:picChg>
        <pc:picChg chg="add mod">
          <ac:chgData name="Wee Ping YEONG" userId="f1e6f65f32b8c33c" providerId="LiveId" clId="{F977944E-2B23-46AE-A02B-074297BCE4A5}" dt="2021-08-29T10:34:10.707" v="2172" actId="1076"/>
          <ac:picMkLst>
            <pc:docMk/>
            <pc:sldMk cId="3515796623" sldId="269"/>
            <ac:picMk id="15" creationId="{417C7022-E235-46AF-AC90-EFA7B98E83C6}"/>
          </ac:picMkLst>
        </pc:picChg>
        <pc:picChg chg="add mod">
          <ac:chgData name="Wee Ping YEONG" userId="f1e6f65f32b8c33c" providerId="LiveId" clId="{F977944E-2B23-46AE-A02B-074297BCE4A5}" dt="2021-08-29T10:33:35.621" v="2170" actId="1035"/>
          <ac:picMkLst>
            <pc:docMk/>
            <pc:sldMk cId="3515796623" sldId="269"/>
            <ac:picMk id="16" creationId="{5C72FBD6-4B0C-4A5D-851E-CAB50CA046BA}"/>
          </ac:picMkLst>
        </pc:picChg>
        <pc:picChg chg="add mod">
          <ac:chgData name="Wee Ping YEONG" userId="f1e6f65f32b8c33c" providerId="LiveId" clId="{F977944E-2B23-46AE-A02B-074297BCE4A5}" dt="2021-08-29T10:28:54.957" v="1958" actId="571"/>
          <ac:picMkLst>
            <pc:docMk/>
            <pc:sldMk cId="3515796623" sldId="269"/>
            <ac:picMk id="17" creationId="{D67306B3-055C-4981-B3A1-FC5724D0C6C1}"/>
          </ac:picMkLst>
        </pc:picChg>
        <pc:picChg chg="add mod">
          <ac:chgData name="Wee Ping YEONG" userId="f1e6f65f32b8c33c" providerId="LiveId" clId="{F977944E-2B23-46AE-A02B-074297BCE4A5}" dt="2021-08-29T10:28:54.957" v="1958" actId="571"/>
          <ac:picMkLst>
            <pc:docMk/>
            <pc:sldMk cId="3515796623" sldId="269"/>
            <ac:picMk id="18" creationId="{8CB544CE-DF76-4CA0-878F-F52B2B5E28CD}"/>
          </ac:picMkLst>
        </pc:picChg>
        <pc:picChg chg="add mod">
          <ac:chgData name="Wee Ping YEONG" userId="f1e6f65f32b8c33c" providerId="LiveId" clId="{F977944E-2B23-46AE-A02B-074297BCE4A5}" dt="2021-08-29T10:28:54.957" v="1958" actId="571"/>
          <ac:picMkLst>
            <pc:docMk/>
            <pc:sldMk cId="3515796623" sldId="269"/>
            <ac:picMk id="19" creationId="{233D89A3-5582-4D3D-A6F3-6CB7793E778C}"/>
          </ac:picMkLst>
        </pc:picChg>
      </pc:sldChg>
      <pc:sldChg chg="addSp delSp modSp mod">
        <pc:chgData name="Wee Ping YEONG" userId="f1e6f65f32b8c33c" providerId="LiveId" clId="{F977944E-2B23-46AE-A02B-074297BCE4A5}" dt="2021-08-29T06:17:31.683" v="54" actId="478"/>
        <pc:sldMkLst>
          <pc:docMk/>
          <pc:sldMk cId="2411428004" sldId="270"/>
        </pc:sldMkLst>
        <pc:picChg chg="mod">
          <ac:chgData name="Wee Ping YEONG" userId="f1e6f65f32b8c33c" providerId="LiveId" clId="{F977944E-2B23-46AE-A02B-074297BCE4A5}" dt="2021-08-29T05:29:49.694" v="13" actId="1037"/>
          <ac:picMkLst>
            <pc:docMk/>
            <pc:sldMk cId="2411428004" sldId="270"/>
            <ac:picMk id="4" creationId="{43DF83D4-6DAE-4DEF-92F6-618F609B0451}"/>
          </ac:picMkLst>
        </pc:picChg>
        <pc:picChg chg="add del">
          <ac:chgData name="Wee Ping YEONG" userId="f1e6f65f32b8c33c" providerId="LiveId" clId="{F977944E-2B23-46AE-A02B-074297BCE4A5}" dt="2021-08-29T06:17:31.683" v="54" actId="478"/>
          <ac:picMkLst>
            <pc:docMk/>
            <pc:sldMk cId="2411428004" sldId="270"/>
            <ac:picMk id="5" creationId="{97925659-425B-4A93-AD25-36D844852D8C}"/>
          </ac:picMkLst>
        </pc:picChg>
      </pc:sldChg>
      <pc:sldChg chg="addSp delSp modSp mod">
        <pc:chgData name="Wee Ping YEONG" userId="f1e6f65f32b8c33c" providerId="LiveId" clId="{F977944E-2B23-46AE-A02B-074297BCE4A5}" dt="2021-08-29T05:30:58.539" v="25"/>
        <pc:sldMkLst>
          <pc:docMk/>
          <pc:sldMk cId="747927738" sldId="271"/>
        </pc:sldMkLst>
        <pc:picChg chg="del">
          <ac:chgData name="Wee Ping YEONG" userId="f1e6f65f32b8c33c" providerId="LiveId" clId="{F977944E-2B23-46AE-A02B-074297BCE4A5}" dt="2021-08-29T05:30:57.283" v="24" actId="478"/>
          <ac:picMkLst>
            <pc:docMk/>
            <pc:sldMk cId="747927738" sldId="271"/>
            <ac:picMk id="4" creationId="{43DF83D4-6DAE-4DEF-92F6-618F609B0451}"/>
          </ac:picMkLst>
        </pc:picChg>
        <pc:picChg chg="add mod">
          <ac:chgData name="Wee Ping YEONG" userId="f1e6f65f32b8c33c" providerId="LiveId" clId="{F977944E-2B23-46AE-A02B-074297BCE4A5}" dt="2021-08-29T05:30:58.539" v="25"/>
          <ac:picMkLst>
            <pc:docMk/>
            <pc:sldMk cId="747927738" sldId="271"/>
            <ac:picMk id="13" creationId="{21F60563-5A34-4F22-BCA7-AE14BFDF72DD}"/>
          </ac:picMkLst>
        </pc:picChg>
      </pc:sldChg>
      <pc:sldChg chg="addSp delSp modSp mod">
        <pc:chgData name="Wee Ping YEONG" userId="f1e6f65f32b8c33c" providerId="LiveId" clId="{F977944E-2B23-46AE-A02B-074297BCE4A5}" dt="2021-08-29T06:43:31.472" v="398" actId="1038"/>
        <pc:sldMkLst>
          <pc:docMk/>
          <pc:sldMk cId="1855967124" sldId="272"/>
        </pc:sldMkLst>
        <pc:picChg chg="del mod">
          <ac:chgData name="Wee Ping YEONG" userId="f1e6f65f32b8c33c" providerId="LiveId" clId="{F977944E-2B23-46AE-A02B-074297BCE4A5}" dt="2021-08-29T05:55:05.277" v="27" actId="478"/>
          <ac:picMkLst>
            <pc:docMk/>
            <pc:sldMk cId="1855967124" sldId="272"/>
            <ac:picMk id="4" creationId="{43DF83D4-6DAE-4DEF-92F6-618F609B0451}"/>
          </ac:picMkLst>
        </pc:picChg>
        <pc:picChg chg="add mod">
          <ac:chgData name="Wee Ping YEONG" userId="f1e6f65f32b8c33c" providerId="LiveId" clId="{F977944E-2B23-46AE-A02B-074297BCE4A5}" dt="2021-08-29T05:55:05.915" v="28"/>
          <ac:picMkLst>
            <pc:docMk/>
            <pc:sldMk cId="1855967124" sldId="272"/>
            <ac:picMk id="17" creationId="{CA752A08-053B-4E74-AFA1-83986992634F}"/>
          </ac:picMkLst>
        </pc:picChg>
        <pc:picChg chg="mod">
          <ac:chgData name="Wee Ping YEONG" userId="f1e6f65f32b8c33c" providerId="LiveId" clId="{F977944E-2B23-46AE-A02B-074297BCE4A5}" dt="2021-08-29T06:43:31.472" v="398" actId="1038"/>
          <ac:picMkLst>
            <pc:docMk/>
            <pc:sldMk cId="1855967124" sldId="272"/>
            <ac:picMk id="52" creationId="{427C3E7A-527F-409F-A372-284A9636C70F}"/>
          </ac:picMkLst>
        </pc:picChg>
      </pc:sldChg>
      <pc:sldChg chg="addSp delSp modSp mod">
        <pc:chgData name="Wee Ping YEONG" userId="f1e6f65f32b8c33c" providerId="LiveId" clId="{F977944E-2B23-46AE-A02B-074297BCE4A5}" dt="2021-08-29T05:55:11.894" v="30"/>
        <pc:sldMkLst>
          <pc:docMk/>
          <pc:sldMk cId="2973549269" sldId="273"/>
        </pc:sldMkLst>
        <pc:picChg chg="del">
          <ac:chgData name="Wee Ping YEONG" userId="f1e6f65f32b8c33c" providerId="LiveId" clId="{F977944E-2B23-46AE-A02B-074297BCE4A5}" dt="2021-08-29T05:55:11.496" v="29" actId="478"/>
          <ac:picMkLst>
            <pc:docMk/>
            <pc:sldMk cId="2973549269" sldId="273"/>
            <ac:picMk id="4" creationId="{43DF83D4-6DAE-4DEF-92F6-618F609B0451}"/>
          </ac:picMkLst>
        </pc:picChg>
        <pc:picChg chg="add mod">
          <ac:chgData name="Wee Ping YEONG" userId="f1e6f65f32b8c33c" providerId="LiveId" clId="{F977944E-2B23-46AE-A02B-074297BCE4A5}" dt="2021-08-29T05:55:11.894" v="30"/>
          <ac:picMkLst>
            <pc:docMk/>
            <pc:sldMk cId="2973549269" sldId="273"/>
            <ac:picMk id="22" creationId="{19B40710-CD6B-4295-A858-12BC610955E7}"/>
          </ac:picMkLst>
        </pc:picChg>
      </pc:sldChg>
      <pc:sldChg chg="modSp add del mod">
        <pc:chgData name="Wee Ping YEONG" userId="f1e6f65f32b8c33c" providerId="LiveId" clId="{F977944E-2B23-46AE-A02B-074297BCE4A5}" dt="2021-08-29T06:23:35.632" v="129" actId="47"/>
        <pc:sldMkLst>
          <pc:docMk/>
          <pc:sldMk cId="1331547854" sldId="274"/>
        </pc:sldMkLst>
        <pc:spChg chg="mod">
          <ac:chgData name="Wee Ping YEONG" userId="f1e6f65f32b8c33c" providerId="LiveId" clId="{F977944E-2B23-46AE-A02B-074297BCE4A5}" dt="2021-08-29T06:22:27.248" v="105" actId="20577"/>
          <ac:spMkLst>
            <pc:docMk/>
            <pc:sldMk cId="1331547854" sldId="274"/>
            <ac:spMk id="2" creationId="{90683480-3F10-4AAD-96C7-5F28A0BE7027}"/>
          </ac:spMkLst>
        </pc:spChg>
      </pc:sldChg>
      <pc:sldChg chg="addSp delSp modSp add mod">
        <pc:chgData name="Wee Ping YEONG" userId="f1e6f65f32b8c33c" providerId="LiveId" clId="{F977944E-2B23-46AE-A02B-074297BCE4A5}" dt="2021-08-29T12:04:43.009" v="2180" actId="1076"/>
        <pc:sldMkLst>
          <pc:docMk/>
          <pc:sldMk cId="3765171520" sldId="275"/>
        </pc:sldMkLst>
        <pc:spChg chg="mod">
          <ac:chgData name="Wee Ping YEONG" userId="f1e6f65f32b8c33c" providerId="LiveId" clId="{F977944E-2B23-46AE-A02B-074297BCE4A5}" dt="2021-08-29T06:22:17.871" v="93" actId="20577"/>
          <ac:spMkLst>
            <pc:docMk/>
            <pc:sldMk cId="3765171520" sldId="275"/>
            <ac:spMk id="2" creationId="{90683480-3F10-4AAD-96C7-5F28A0BE7027}"/>
          </ac:spMkLst>
        </pc:spChg>
        <pc:spChg chg="mod">
          <ac:chgData name="Wee Ping YEONG" userId="f1e6f65f32b8c33c" providerId="LiveId" clId="{F977944E-2B23-46AE-A02B-074297BCE4A5}" dt="2021-08-29T06:38:18.058" v="235" actId="1035"/>
          <ac:spMkLst>
            <pc:docMk/>
            <pc:sldMk cId="3765171520" sldId="275"/>
            <ac:spMk id="3" creationId="{BA6D3C30-0539-4265-BBF2-A915EF6D6A79}"/>
          </ac:spMkLst>
        </pc:spChg>
        <pc:spChg chg="mod">
          <ac:chgData name="Wee Ping YEONG" userId="f1e6f65f32b8c33c" providerId="LiveId" clId="{F977944E-2B23-46AE-A02B-074297BCE4A5}" dt="2021-08-29T06:38:18.058" v="235" actId="1035"/>
          <ac:spMkLst>
            <pc:docMk/>
            <pc:sldMk cId="3765171520" sldId="275"/>
            <ac:spMk id="5" creationId="{F9726973-6E30-46D0-B5E4-B2B0828C32B5}"/>
          </ac:spMkLst>
        </pc:spChg>
        <pc:spChg chg="mod">
          <ac:chgData name="Wee Ping YEONG" userId="f1e6f65f32b8c33c" providerId="LiveId" clId="{F977944E-2B23-46AE-A02B-074297BCE4A5}" dt="2021-08-29T06:38:18.058" v="235" actId="1035"/>
          <ac:spMkLst>
            <pc:docMk/>
            <pc:sldMk cId="3765171520" sldId="275"/>
            <ac:spMk id="9" creationId="{749CAD01-CF88-4FA4-8046-E19AAC2F244B}"/>
          </ac:spMkLst>
        </pc:spChg>
        <pc:spChg chg="mod">
          <ac:chgData name="Wee Ping YEONG" userId="f1e6f65f32b8c33c" providerId="LiveId" clId="{F977944E-2B23-46AE-A02B-074297BCE4A5}" dt="2021-08-29T06:38:18.058" v="235" actId="1035"/>
          <ac:spMkLst>
            <pc:docMk/>
            <pc:sldMk cId="3765171520" sldId="275"/>
            <ac:spMk id="10" creationId="{25CD0ACF-920F-41A3-BC43-9FB958B58507}"/>
          </ac:spMkLst>
        </pc:spChg>
        <pc:spChg chg="mod">
          <ac:chgData name="Wee Ping YEONG" userId="f1e6f65f32b8c33c" providerId="LiveId" clId="{F977944E-2B23-46AE-A02B-074297BCE4A5}" dt="2021-08-29T06:39:40.290" v="287" actId="20577"/>
          <ac:spMkLst>
            <pc:docMk/>
            <pc:sldMk cId="3765171520" sldId="275"/>
            <ac:spMk id="11" creationId="{B1869A14-6D8C-421D-90EE-1B7D01EBFF87}"/>
          </ac:spMkLst>
        </pc:spChg>
        <pc:picChg chg="add mod">
          <ac:chgData name="Wee Ping YEONG" userId="f1e6f65f32b8c33c" providerId="LiveId" clId="{F977944E-2B23-46AE-A02B-074297BCE4A5}" dt="2021-08-29T06:40:15.292" v="296" actId="1038"/>
          <ac:picMkLst>
            <pc:docMk/>
            <pc:sldMk cId="3765171520" sldId="275"/>
            <ac:picMk id="6" creationId="{659DA0C9-DE6B-4AF1-B96E-A2C2B192B66A}"/>
          </ac:picMkLst>
        </pc:picChg>
        <pc:picChg chg="add mod">
          <ac:chgData name="Wee Ping YEONG" userId="f1e6f65f32b8c33c" providerId="LiveId" clId="{F977944E-2B23-46AE-A02B-074297BCE4A5}" dt="2021-08-29T12:04:43.009" v="2180" actId="1076"/>
          <ac:picMkLst>
            <pc:docMk/>
            <pc:sldMk cId="3765171520" sldId="275"/>
            <ac:picMk id="7" creationId="{E01AC059-C0CD-4C25-9886-34F68F36FDF1}"/>
          </ac:picMkLst>
        </pc:picChg>
        <pc:picChg chg="del">
          <ac:chgData name="Wee Ping YEONG" userId="f1e6f65f32b8c33c" providerId="LiveId" clId="{F977944E-2B23-46AE-A02B-074297BCE4A5}" dt="2021-08-29T06:25:38.823" v="167" actId="478"/>
          <ac:picMkLst>
            <pc:docMk/>
            <pc:sldMk cId="3765171520" sldId="275"/>
            <ac:picMk id="7" creationId="{E3994151-6ED1-497E-B806-73BD3EE4C378}"/>
          </ac:picMkLst>
        </pc:picChg>
        <pc:picChg chg="add del mod">
          <ac:chgData name="Wee Ping YEONG" userId="f1e6f65f32b8c33c" providerId="LiveId" clId="{F977944E-2B23-46AE-A02B-074297BCE4A5}" dt="2021-08-29T12:04:27.873" v="2173" actId="478"/>
          <ac:picMkLst>
            <pc:docMk/>
            <pc:sldMk cId="3765171520" sldId="275"/>
            <ac:picMk id="12" creationId="{DAFACE9F-4635-44F7-BA2E-5D39CB6DAB1C}"/>
          </ac:picMkLst>
        </pc:picChg>
      </pc:sldChg>
      <pc:sldChg chg="addSp delSp modSp add mod">
        <pc:chgData name="Wee Ping YEONG" userId="f1e6f65f32b8c33c" providerId="LiveId" clId="{F977944E-2B23-46AE-A02B-074297BCE4A5}" dt="2021-08-29T12:21:55.624" v="2586" actId="478"/>
        <pc:sldMkLst>
          <pc:docMk/>
          <pc:sldMk cId="1195622902" sldId="276"/>
        </pc:sldMkLst>
        <pc:spChg chg="add mod">
          <ac:chgData name="Wee Ping YEONG" userId="f1e6f65f32b8c33c" providerId="LiveId" clId="{F977944E-2B23-46AE-A02B-074297BCE4A5}" dt="2021-08-29T12:14:23.829" v="2277" actId="20577"/>
          <ac:spMkLst>
            <pc:docMk/>
            <pc:sldMk cId="1195622902" sldId="276"/>
            <ac:spMk id="4" creationId="{807CD670-2069-470D-B95A-6AE588EAF1BC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5" creationId="{B56155F0-AB14-4AF3-A986-57CD2F0107A4}"/>
          </ac:spMkLst>
        </pc:spChg>
        <pc:spChg chg="mod">
          <ac:chgData name="Wee Ping YEONG" userId="f1e6f65f32b8c33c" providerId="LiveId" clId="{F977944E-2B23-46AE-A02B-074297BCE4A5}" dt="2021-08-29T12:15:31.017" v="2303" actId="1076"/>
          <ac:spMkLst>
            <pc:docMk/>
            <pc:sldMk cId="1195622902" sldId="276"/>
            <ac:spMk id="6" creationId="{9774A590-3634-4321-9CF9-A2E061EDF4BE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7" creationId="{59B53EC3-6BBB-415A-BD97-39469D6755A5}"/>
          </ac:spMkLst>
        </pc:spChg>
        <pc:spChg chg="add del mod">
          <ac:chgData name="Wee Ping YEONG" userId="f1e6f65f32b8c33c" providerId="LiveId" clId="{F977944E-2B23-46AE-A02B-074297BCE4A5}" dt="2021-08-29T12:09:22.687" v="2224" actId="478"/>
          <ac:spMkLst>
            <pc:docMk/>
            <pc:sldMk cId="1195622902" sldId="276"/>
            <ac:spMk id="8" creationId="{63D9AFA1-31DE-485E-A28E-ABAF76E544A1}"/>
          </ac:spMkLst>
        </pc:spChg>
        <pc:spChg chg="mod">
          <ac:chgData name="Wee Ping YEONG" userId="f1e6f65f32b8c33c" providerId="LiveId" clId="{F977944E-2B23-46AE-A02B-074297BCE4A5}" dt="2021-08-29T09:45:18.831" v="1026" actId="1076"/>
          <ac:spMkLst>
            <pc:docMk/>
            <pc:sldMk cId="1195622902" sldId="276"/>
            <ac:spMk id="13" creationId="{9D2AF55A-1F75-49A9-ADCE-369D6A86C7FE}"/>
          </ac:spMkLst>
        </pc:spChg>
        <pc:spChg chg="mod">
          <ac:chgData name="Wee Ping YEONG" userId="f1e6f65f32b8c33c" providerId="LiveId" clId="{F977944E-2B23-46AE-A02B-074297BCE4A5}" dt="2021-08-29T09:51:29.654" v="1332" actId="1037"/>
          <ac:spMkLst>
            <pc:docMk/>
            <pc:sldMk cId="1195622902" sldId="276"/>
            <ac:spMk id="14" creationId="{C1112F69-770D-4EF0-8F44-5002C8FEE361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15" creationId="{0EDB8328-E14D-45C4-8DC6-E5BE8BD73707}"/>
          </ac:spMkLst>
        </pc:spChg>
        <pc:spChg chg="del mod">
          <ac:chgData name="Wee Ping YEONG" userId="f1e6f65f32b8c33c" providerId="LiveId" clId="{F977944E-2B23-46AE-A02B-074297BCE4A5}" dt="2021-08-29T06:42:35.755" v="345" actId="478"/>
          <ac:spMkLst>
            <pc:docMk/>
            <pc:sldMk cId="1195622902" sldId="276"/>
            <ac:spMk id="15" creationId="{FF0C32B5-12D0-447C-B5E9-DBE96A48724B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16" creationId="{CEBBA88C-6A3E-44EF-B6EC-92100F83C1B8}"/>
          </ac:spMkLst>
        </pc:spChg>
        <pc:spChg chg="add del mod">
          <ac:chgData name="Wee Ping YEONG" userId="f1e6f65f32b8c33c" providerId="LiveId" clId="{F977944E-2B23-46AE-A02B-074297BCE4A5}" dt="2021-08-29T09:46:47.602" v="1082"/>
          <ac:spMkLst>
            <pc:docMk/>
            <pc:sldMk cId="1195622902" sldId="276"/>
            <ac:spMk id="18" creationId="{9EB14E21-3AA9-4C54-B07F-8D160A6E94F9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19" creationId="{628A5E79-4C96-4132-8502-E1C063CE9B88}"/>
          </ac:spMkLst>
        </pc:spChg>
        <pc:spChg chg="del">
          <ac:chgData name="Wee Ping YEONG" userId="f1e6f65f32b8c33c" providerId="LiveId" clId="{F977944E-2B23-46AE-A02B-074297BCE4A5}" dt="2021-08-29T06:42:34.189" v="344" actId="478"/>
          <ac:spMkLst>
            <pc:docMk/>
            <pc:sldMk cId="1195622902" sldId="276"/>
            <ac:spMk id="19" creationId="{EF5559BE-2EF0-4C93-A3B1-EB4B9C679DD6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20" creationId="{18673D1B-997D-4AE6-A022-34678D547688}"/>
          </ac:spMkLst>
        </pc:spChg>
        <pc:spChg chg="del mod">
          <ac:chgData name="Wee Ping YEONG" userId="f1e6f65f32b8c33c" providerId="LiveId" clId="{F977944E-2B23-46AE-A02B-074297BCE4A5}" dt="2021-08-29T06:42:30.855" v="343" actId="478"/>
          <ac:spMkLst>
            <pc:docMk/>
            <pc:sldMk cId="1195622902" sldId="276"/>
            <ac:spMk id="20" creationId="{FB9A931C-AC97-4B91-BF4B-0CD31BAFD2C2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21" creationId="{160C8B5F-6BDE-4273-8E06-7CF92F70B953}"/>
          </ac:spMkLst>
        </pc:spChg>
        <pc:spChg chg="add mod">
          <ac:chgData name="Wee Ping YEONG" userId="f1e6f65f32b8c33c" providerId="LiveId" clId="{F977944E-2B23-46AE-A02B-074297BCE4A5}" dt="2021-08-29T12:07:51.599" v="2190" actId="1035"/>
          <ac:spMkLst>
            <pc:docMk/>
            <pc:sldMk cId="1195622902" sldId="276"/>
            <ac:spMk id="22" creationId="{B1F05948-CB5E-4BC8-831F-955EC0918B50}"/>
          </ac:spMkLst>
        </pc:spChg>
        <pc:spChg chg="add mod">
          <ac:chgData name="Wee Ping YEONG" userId="f1e6f65f32b8c33c" providerId="LiveId" clId="{F977944E-2B23-46AE-A02B-074297BCE4A5}" dt="2021-08-29T12:14:33.433" v="2278" actId="14100"/>
          <ac:spMkLst>
            <pc:docMk/>
            <pc:sldMk cId="1195622902" sldId="276"/>
            <ac:spMk id="23" creationId="{122D70EB-9139-461F-AF54-366C17EC8218}"/>
          </ac:spMkLst>
        </pc:spChg>
        <pc:spChg chg="add mod">
          <ac:chgData name="Wee Ping YEONG" userId="f1e6f65f32b8c33c" providerId="LiveId" clId="{F977944E-2B23-46AE-A02B-074297BCE4A5}" dt="2021-08-29T12:13:20.411" v="2268" actId="1038"/>
          <ac:spMkLst>
            <pc:docMk/>
            <pc:sldMk cId="1195622902" sldId="276"/>
            <ac:spMk id="24" creationId="{9B3E9DAC-5D04-4C50-9747-F79F5F5D6E98}"/>
          </ac:spMkLst>
        </pc:spChg>
        <pc:spChg chg="add del mod">
          <ac:chgData name="Wee Ping YEONG" userId="f1e6f65f32b8c33c" providerId="LiveId" clId="{F977944E-2B23-46AE-A02B-074297BCE4A5}" dt="2021-08-29T12:21:55.624" v="2586" actId="478"/>
          <ac:spMkLst>
            <pc:docMk/>
            <pc:sldMk cId="1195622902" sldId="276"/>
            <ac:spMk id="26" creationId="{E9FF7D42-9D64-418F-941D-9995FE3FC260}"/>
          </ac:spMkLst>
        </pc:spChg>
        <pc:spChg chg="del">
          <ac:chgData name="Wee Ping YEONG" userId="f1e6f65f32b8c33c" providerId="LiveId" clId="{F977944E-2B23-46AE-A02B-074297BCE4A5}" dt="2021-08-29T06:42:38.306" v="346" actId="478"/>
          <ac:spMkLst>
            <pc:docMk/>
            <pc:sldMk cId="1195622902" sldId="276"/>
            <ac:spMk id="30" creationId="{95653D0A-B7BF-42FF-B261-0262469902B3}"/>
          </ac:spMkLst>
        </pc:spChg>
        <pc:spChg chg="del mod">
          <ac:chgData name="Wee Ping YEONG" userId="f1e6f65f32b8c33c" providerId="LiveId" clId="{F977944E-2B23-46AE-A02B-074297BCE4A5}" dt="2021-08-29T06:42:45.178" v="348" actId="478"/>
          <ac:spMkLst>
            <pc:docMk/>
            <pc:sldMk cId="1195622902" sldId="276"/>
            <ac:spMk id="34" creationId="{F78CAE86-26D0-4A13-BE31-330124250D5E}"/>
          </ac:spMkLst>
        </pc:spChg>
        <pc:graphicFrameChg chg="add mod modGraphic">
          <ac:chgData name="Wee Ping YEONG" userId="f1e6f65f32b8c33c" providerId="LiveId" clId="{F977944E-2B23-46AE-A02B-074297BCE4A5}" dt="2021-08-29T12:18:52.777" v="2460" actId="1076"/>
          <ac:graphicFrameMkLst>
            <pc:docMk/>
            <pc:sldMk cId="1195622902" sldId="276"/>
            <ac:graphicFrameMk id="3" creationId="{A754C2E3-CC7C-4034-8A41-23DA25A95EC3}"/>
          </ac:graphicFrameMkLst>
        </pc:graphicFrameChg>
        <pc:graphicFrameChg chg="add mod modGraphic">
          <ac:chgData name="Wee Ping YEONG" userId="f1e6f65f32b8c33c" providerId="LiveId" clId="{F977944E-2B23-46AE-A02B-074297BCE4A5}" dt="2021-08-29T12:21:46.480" v="2585" actId="1076"/>
          <ac:graphicFrameMkLst>
            <pc:docMk/>
            <pc:sldMk cId="1195622902" sldId="276"/>
            <ac:graphicFrameMk id="25" creationId="{D38A1F84-FCBB-4601-8C9B-47EF01A89F78}"/>
          </ac:graphicFrameMkLst>
        </pc:graphicFrameChg>
        <pc:picChg chg="add del">
          <ac:chgData name="Wee Ping YEONG" userId="f1e6f65f32b8c33c" providerId="LiveId" clId="{F977944E-2B23-46AE-A02B-074297BCE4A5}" dt="2021-08-29T06:42:25.169" v="341" actId="478"/>
          <ac:picMkLst>
            <pc:docMk/>
            <pc:sldMk cId="1195622902" sldId="276"/>
            <ac:picMk id="52" creationId="{427C3E7A-527F-409F-A372-284A9636C70F}"/>
          </ac:picMkLst>
        </pc:picChg>
        <pc:cxnChg chg="add del">
          <ac:chgData name="Wee Ping YEONG" userId="f1e6f65f32b8c33c" providerId="LiveId" clId="{F977944E-2B23-46AE-A02B-074297BCE4A5}" dt="2021-08-29T12:09:40.012" v="2226" actId="478"/>
          <ac:cxnSpMkLst>
            <pc:docMk/>
            <pc:sldMk cId="1195622902" sldId="276"/>
            <ac:cxnSpMk id="11" creationId="{0E670422-FDBB-44CD-9013-A8408DF33D4B}"/>
          </ac:cxnSpMkLst>
        </pc:cxnChg>
        <pc:cxnChg chg="add del">
          <ac:chgData name="Wee Ping YEONG" userId="f1e6f65f32b8c33c" providerId="LiveId" clId="{F977944E-2B23-46AE-A02B-074297BCE4A5}" dt="2021-08-29T12:09:58.705" v="2228" actId="478"/>
          <ac:cxnSpMkLst>
            <pc:docMk/>
            <pc:sldMk cId="1195622902" sldId="276"/>
            <ac:cxnSpMk id="18" creationId="{448E31BD-F65B-4357-BB27-A3D5990281E8}"/>
          </ac:cxnSpMkLst>
        </pc:cxnChg>
      </pc:sldChg>
      <pc:sldChg chg="addSp delSp modSp add mod">
        <pc:chgData name="Wee Ping YEONG" userId="f1e6f65f32b8c33c" providerId="LiveId" clId="{F977944E-2B23-46AE-A02B-074297BCE4A5}" dt="2021-08-29T06:23:18.204" v="128" actId="1076"/>
        <pc:sldMkLst>
          <pc:docMk/>
          <pc:sldMk cId="181902788" sldId="277"/>
        </pc:sldMkLst>
        <pc:spChg chg="mod">
          <ac:chgData name="Wee Ping YEONG" userId="f1e6f65f32b8c33c" providerId="LiveId" clId="{F977944E-2B23-46AE-A02B-074297BCE4A5}" dt="2021-08-29T06:22:54.014" v="122" actId="20577"/>
          <ac:spMkLst>
            <pc:docMk/>
            <pc:sldMk cId="181902788" sldId="277"/>
            <ac:spMk id="2" creationId="{90683480-3F10-4AAD-96C7-5F28A0BE7027}"/>
          </ac:spMkLst>
        </pc:spChg>
        <pc:graphicFrameChg chg="del">
          <ac:chgData name="Wee Ping YEONG" userId="f1e6f65f32b8c33c" providerId="LiveId" clId="{F977944E-2B23-46AE-A02B-074297BCE4A5}" dt="2021-08-29T06:22:57.352" v="123" actId="478"/>
          <ac:graphicFrameMkLst>
            <pc:docMk/>
            <pc:sldMk cId="181902788" sldId="277"/>
            <ac:graphicFrameMk id="8" creationId="{E865C97F-E905-4FB4-9E06-E24E336AC3B8}"/>
          </ac:graphicFrameMkLst>
        </pc:graphicFrameChg>
        <pc:picChg chg="add mod">
          <ac:chgData name="Wee Ping YEONG" userId="f1e6f65f32b8c33c" providerId="LiveId" clId="{F977944E-2B23-46AE-A02B-074297BCE4A5}" dt="2021-08-29T06:23:18.204" v="128" actId="1076"/>
          <ac:picMkLst>
            <pc:docMk/>
            <pc:sldMk cId="181902788" sldId="277"/>
            <ac:picMk id="7" creationId="{F5AD0266-671F-4CA6-B2AF-DA9EAB203E5D}"/>
          </ac:picMkLst>
        </pc:picChg>
      </pc:sldChg>
      <pc:sldChg chg="addSp delSp modSp add del mod">
        <pc:chgData name="Wee Ping YEONG" userId="f1e6f65f32b8c33c" providerId="LiveId" clId="{F977944E-2B23-46AE-A02B-074297BCE4A5}" dt="2021-08-29T12:22:03.929" v="2587" actId="47"/>
        <pc:sldMkLst>
          <pc:docMk/>
          <pc:sldMk cId="220053658" sldId="278"/>
        </pc:sldMkLst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4" creationId="{807CD670-2069-470D-B95A-6AE588EAF1BC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5" creationId="{B56155F0-AB14-4AF3-A986-57CD2F0107A4}"/>
          </ac:spMkLst>
        </pc:spChg>
        <pc:spChg chg="del">
          <ac:chgData name="Wee Ping YEONG" userId="f1e6f65f32b8c33c" providerId="LiveId" clId="{F977944E-2B23-46AE-A02B-074297BCE4A5}" dt="2021-08-29T10:14:51.335" v="1343" actId="478"/>
          <ac:spMkLst>
            <pc:docMk/>
            <pc:sldMk cId="220053658" sldId="278"/>
            <ac:spMk id="6" creationId="{9774A590-3634-4321-9CF9-A2E061EDF4BE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7" creationId="{59B53EC3-6BBB-415A-BD97-39469D6755A5}"/>
          </ac:spMkLst>
        </pc:spChg>
        <pc:spChg chg="add mod">
          <ac:chgData name="Wee Ping YEONG" userId="f1e6f65f32b8c33c" providerId="LiveId" clId="{F977944E-2B23-46AE-A02B-074297BCE4A5}" dt="2021-08-29T10:22:17.166" v="1650" actId="20577"/>
          <ac:spMkLst>
            <pc:docMk/>
            <pc:sldMk cId="220053658" sldId="278"/>
            <ac:spMk id="8" creationId="{ED68ADD1-0793-4714-B252-C34193CE3201}"/>
          </ac:spMkLst>
        </pc:spChg>
        <pc:spChg chg="del">
          <ac:chgData name="Wee Ping YEONG" userId="f1e6f65f32b8c33c" providerId="LiveId" clId="{F977944E-2B23-46AE-A02B-074297BCE4A5}" dt="2021-08-29T10:14:51.335" v="1343" actId="478"/>
          <ac:spMkLst>
            <pc:docMk/>
            <pc:sldMk cId="220053658" sldId="278"/>
            <ac:spMk id="10" creationId="{25CD0ACF-920F-41A3-BC43-9FB958B58507}"/>
          </ac:spMkLst>
        </pc:spChg>
        <pc:spChg chg="del">
          <ac:chgData name="Wee Ping YEONG" userId="f1e6f65f32b8c33c" providerId="LiveId" clId="{F977944E-2B23-46AE-A02B-074297BCE4A5}" dt="2021-08-29T10:14:51.335" v="1343" actId="478"/>
          <ac:spMkLst>
            <pc:docMk/>
            <pc:sldMk cId="220053658" sldId="278"/>
            <ac:spMk id="13" creationId="{9D2AF55A-1F75-49A9-ADCE-369D6A86C7FE}"/>
          </ac:spMkLst>
        </pc:spChg>
        <pc:spChg chg="del">
          <ac:chgData name="Wee Ping YEONG" userId="f1e6f65f32b8c33c" providerId="LiveId" clId="{F977944E-2B23-46AE-A02B-074297BCE4A5}" dt="2021-08-29T10:14:51.335" v="1343" actId="478"/>
          <ac:spMkLst>
            <pc:docMk/>
            <pc:sldMk cId="220053658" sldId="278"/>
            <ac:spMk id="14" creationId="{C1112F69-770D-4EF0-8F44-5002C8FEE361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15" creationId="{0EDB8328-E14D-45C4-8DC6-E5BE8BD73707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16" creationId="{CEBBA88C-6A3E-44EF-B6EC-92100F83C1B8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19" creationId="{628A5E79-4C96-4132-8502-E1C063CE9B88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0" creationId="{18673D1B-997D-4AE6-A022-34678D547688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1" creationId="{160C8B5F-6BDE-4273-8E06-7CF92F70B953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2" creationId="{B1F05948-CB5E-4BC8-831F-955EC0918B50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3" creationId="{122D70EB-9139-461F-AF54-366C17EC8218}"/>
          </ac:spMkLst>
        </pc:spChg>
        <pc:spChg chg="del">
          <ac:chgData name="Wee Ping YEONG" userId="f1e6f65f32b8c33c" providerId="LiveId" clId="{F977944E-2B23-46AE-A02B-074297BCE4A5}" dt="2021-08-29T10:13:28.722" v="1342" actId="478"/>
          <ac:spMkLst>
            <pc:docMk/>
            <pc:sldMk cId="220053658" sldId="278"/>
            <ac:spMk id="24" creationId="{9B3E9DAC-5D04-4C50-9747-F79F5F5D6E98}"/>
          </ac:spMkLst>
        </pc:spChg>
        <pc:spChg chg="add mod">
          <ac:chgData name="Wee Ping YEONG" userId="f1e6f65f32b8c33c" providerId="LiveId" clId="{F977944E-2B23-46AE-A02B-074297BCE4A5}" dt="2021-08-29T10:16:05.905" v="1382" actId="14100"/>
          <ac:spMkLst>
            <pc:docMk/>
            <pc:sldMk cId="220053658" sldId="278"/>
            <ac:spMk id="25" creationId="{3BCEBEB6-8575-4DF6-A2C9-F074612FE98D}"/>
          </ac:spMkLst>
        </pc:spChg>
        <pc:spChg chg="add mod">
          <ac:chgData name="Wee Ping YEONG" userId="f1e6f65f32b8c33c" providerId="LiveId" clId="{F977944E-2B23-46AE-A02B-074297BCE4A5}" dt="2021-08-29T10:17:42.609" v="1384" actId="14100"/>
          <ac:spMkLst>
            <pc:docMk/>
            <pc:sldMk cId="220053658" sldId="278"/>
            <ac:spMk id="26" creationId="{0A334EAD-50B8-4C84-B93D-C2DD569DB19E}"/>
          </ac:spMkLst>
        </pc:spChg>
        <pc:spChg chg="add mod">
          <ac:chgData name="Wee Ping YEONG" userId="f1e6f65f32b8c33c" providerId="LiveId" clId="{F977944E-2B23-46AE-A02B-074297BCE4A5}" dt="2021-08-29T10:17:46.323" v="1385" actId="20577"/>
          <ac:spMkLst>
            <pc:docMk/>
            <pc:sldMk cId="220053658" sldId="278"/>
            <ac:spMk id="27" creationId="{76651F86-7023-4005-823E-A6AE8E22482B}"/>
          </ac:spMkLst>
        </pc:spChg>
        <pc:graphicFrameChg chg="del">
          <ac:chgData name="Wee Ping YEONG" userId="f1e6f65f32b8c33c" providerId="LiveId" clId="{F977944E-2B23-46AE-A02B-074297BCE4A5}" dt="2021-08-29T10:13:28.722" v="1342" actId="478"/>
          <ac:graphicFrameMkLst>
            <pc:docMk/>
            <pc:sldMk cId="220053658" sldId="278"/>
            <ac:graphicFrameMk id="3" creationId="{A754C2E3-CC7C-4034-8A41-23DA25A95EC3}"/>
          </ac:graphicFrameMkLst>
        </pc:graphicFrameChg>
      </pc:sldChg>
    </pc:docChg>
  </pc:docChgLst>
  <pc:docChgLst>
    <pc:chgData name="Liu Ding" userId="S::e0703461@u.nus.edu::20dd8366-b07c-4f2b-a577-ca4c2565fc1f" providerId="AD" clId="Web-{59066FBA-DF90-426D-A556-EF8F42198C1B}"/>
    <pc:docChg chg="addSld delSld modSld">
      <pc:chgData name="Liu Ding" userId="S::e0703461@u.nus.edu::20dd8366-b07c-4f2b-a577-ca4c2565fc1f" providerId="AD" clId="Web-{59066FBA-DF90-426D-A556-EF8F42198C1B}" dt="2022-04-12T04:18:23.176" v="166" actId="20577"/>
      <pc:docMkLst>
        <pc:docMk/>
      </pc:docMkLst>
      <pc:sldChg chg="modSp">
        <pc:chgData name="Liu Ding" userId="S::e0703461@u.nus.edu::20dd8366-b07c-4f2b-a577-ca4c2565fc1f" providerId="AD" clId="Web-{59066FBA-DF90-426D-A556-EF8F42198C1B}" dt="2022-04-12T04:11:14.869" v="153" actId="20577"/>
        <pc:sldMkLst>
          <pc:docMk/>
          <pc:sldMk cId="3337460166" sldId="279"/>
        </pc:sldMkLst>
        <pc:spChg chg="mod">
          <ac:chgData name="Liu Ding" userId="S::e0703461@u.nus.edu::20dd8366-b07c-4f2b-a577-ca4c2565fc1f" providerId="AD" clId="Web-{59066FBA-DF90-426D-A556-EF8F42198C1B}" dt="2022-04-12T04:11:14.869" v="153" actId="20577"/>
          <ac:spMkLst>
            <pc:docMk/>
            <pc:sldMk cId="3337460166" sldId="279"/>
            <ac:spMk id="10" creationId="{EBA660F6-C22B-0CF7-46F0-2FDAB1798E3A}"/>
          </ac:spMkLst>
        </pc:spChg>
      </pc:sldChg>
      <pc:sldChg chg="del">
        <pc:chgData name="Liu Ding" userId="S::e0703461@u.nus.edu::20dd8366-b07c-4f2b-a577-ca4c2565fc1f" providerId="AD" clId="Web-{59066FBA-DF90-426D-A556-EF8F42198C1B}" dt="2022-04-12T04:02:27.731" v="12"/>
        <pc:sldMkLst>
          <pc:docMk/>
          <pc:sldMk cId="3905477523" sldId="294"/>
        </pc:sldMkLst>
      </pc:sldChg>
      <pc:sldChg chg="add del replId">
        <pc:chgData name="Liu Ding" userId="S::e0703461@u.nus.edu::20dd8366-b07c-4f2b-a577-ca4c2565fc1f" providerId="AD" clId="Web-{59066FBA-DF90-426D-A556-EF8F42198C1B}" dt="2022-04-12T04:01:17.011" v="1"/>
        <pc:sldMkLst>
          <pc:docMk/>
          <pc:sldMk cId="784726581" sldId="305"/>
        </pc:sldMkLst>
      </pc:sldChg>
      <pc:sldChg chg="addSp delSp modSp add replId">
        <pc:chgData name="Liu Ding" userId="S::e0703461@u.nus.edu::20dd8366-b07c-4f2b-a577-ca4c2565fc1f" providerId="AD" clId="Web-{59066FBA-DF90-426D-A556-EF8F42198C1B}" dt="2022-04-12T04:18:23.176" v="166" actId="20577"/>
        <pc:sldMkLst>
          <pc:docMk/>
          <pc:sldMk cId="799000677" sldId="305"/>
        </pc:sldMkLst>
        <pc:spChg chg="mod">
          <ac:chgData name="Liu Ding" userId="S::e0703461@u.nus.edu::20dd8366-b07c-4f2b-a577-ca4c2565fc1f" providerId="AD" clId="Web-{59066FBA-DF90-426D-A556-EF8F42198C1B}" dt="2022-04-12T04:18:23.176" v="166" actId="20577"/>
          <ac:spMkLst>
            <pc:docMk/>
            <pc:sldMk cId="799000677" sldId="305"/>
            <ac:spMk id="3" creationId="{703A9501-E9E6-493F-87E9-45FC38EE2964}"/>
          </ac:spMkLst>
        </pc:spChg>
        <pc:spChg chg="del">
          <ac:chgData name="Liu Ding" userId="S::e0703461@u.nus.edu::20dd8366-b07c-4f2b-a577-ca4c2565fc1f" providerId="AD" clId="Web-{59066FBA-DF90-426D-A556-EF8F42198C1B}" dt="2022-04-12T04:01:52.637" v="4"/>
          <ac:spMkLst>
            <pc:docMk/>
            <pc:sldMk cId="799000677" sldId="305"/>
            <ac:spMk id="9" creationId="{A5E780C0-9A06-4F8F-D2EA-D4E9CA1E2C46}"/>
          </ac:spMkLst>
        </pc:spChg>
        <pc:spChg chg="del">
          <ac:chgData name="Liu Ding" userId="S::e0703461@u.nus.edu::20dd8366-b07c-4f2b-a577-ca4c2565fc1f" providerId="AD" clId="Web-{59066FBA-DF90-426D-A556-EF8F42198C1B}" dt="2022-04-12T04:01:54.012" v="5"/>
          <ac:spMkLst>
            <pc:docMk/>
            <pc:sldMk cId="799000677" sldId="305"/>
            <ac:spMk id="16" creationId="{2FB51679-3AF3-3716-B5F8-336C93DEFE92}"/>
          </ac:spMkLst>
        </pc:spChg>
        <pc:spChg chg="del">
          <ac:chgData name="Liu Ding" userId="S::e0703461@u.nus.edu::20dd8366-b07c-4f2b-a577-ca4c2565fc1f" providerId="AD" clId="Web-{59066FBA-DF90-426D-A556-EF8F42198C1B}" dt="2022-04-12T04:01:57.168" v="8"/>
          <ac:spMkLst>
            <pc:docMk/>
            <pc:sldMk cId="799000677" sldId="305"/>
            <ac:spMk id="18" creationId="{EA7FECC5-1FCE-160D-8F36-0A095EC2392A}"/>
          </ac:spMkLst>
        </pc:spChg>
        <pc:spChg chg="del">
          <ac:chgData name="Liu Ding" userId="S::e0703461@u.nus.edu::20dd8366-b07c-4f2b-a577-ca4c2565fc1f" providerId="AD" clId="Web-{59066FBA-DF90-426D-A556-EF8F42198C1B}" dt="2022-04-12T04:01:56.215" v="7"/>
          <ac:spMkLst>
            <pc:docMk/>
            <pc:sldMk cId="799000677" sldId="305"/>
            <ac:spMk id="20" creationId="{D9929697-4CCC-24E1-222B-39511EF36797}"/>
          </ac:spMkLst>
        </pc:spChg>
        <pc:graphicFrameChg chg="add mod modGraphic">
          <ac:chgData name="Liu Ding" userId="S::e0703461@u.nus.edu::20dd8366-b07c-4f2b-a577-ca4c2565fc1f" providerId="AD" clId="Web-{59066FBA-DF90-426D-A556-EF8F42198C1B}" dt="2022-04-12T04:06:41.565" v="73"/>
          <ac:graphicFrameMkLst>
            <pc:docMk/>
            <pc:sldMk cId="799000677" sldId="305"/>
            <ac:graphicFrameMk id="5" creationId="{671D0CF6-89BB-49A3-7761-A043530CB64B}"/>
          </ac:graphicFrameMkLst>
        </pc:graphicFrameChg>
        <pc:picChg chg="del">
          <ac:chgData name="Liu Ding" userId="S::e0703461@u.nus.edu::20dd8366-b07c-4f2b-a577-ca4c2565fc1f" providerId="AD" clId="Web-{59066FBA-DF90-426D-A556-EF8F42198C1B}" dt="2022-04-12T04:01:51.371" v="3"/>
          <ac:picMkLst>
            <pc:docMk/>
            <pc:sldMk cId="799000677" sldId="305"/>
            <ac:picMk id="7" creationId="{855B3EC9-DD75-20F8-783B-73ADE1094530}"/>
          </ac:picMkLst>
        </pc:picChg>
        <pc:picChg chg="del">
          <ac:chgData name="Liu Ding" userId="S::e0703461@u.nus.edu::20dd8366-b07c-4f2b-a577-ca4c2565fc1f" providerId="AD" clId="Web-{59066FBA-DF90-426D-A556-EF8F42198C1B}" dt="2022-04-12T04:01:54.793" v="6"/>
          <ac:picMkLst>
            <pc:docMk/>
            <pc:sldMk cId="799000677" sldId="305"/>
            <ac:picMk id="10" creationId="{540DDEB3-856D-421C-3D0D-047B0A23D12F}"/>
          </ac:picMkLst>
        </pc:picChg>
      </pc:sldChg>
    </pc:docChg>
  </pc:docChgLst>
  <pc:docChgLst>
    <pc:chgData name="Zeng Hanyu" userId="S::e0703590@u.nus.edu::dad2feca-97bb-4415-811f-ecffbe8ad373" providerId="AD" clId="Web-{24F968FB-9F3A-460B-8530-32DE84BA4D88}"/>
    <pc:docChg chg="modSld">
      <pc:chgData name="Zeng Hanyu" userId="S::e0703590@u.nus.edu::dad2feca-97bb-4415-811f-ecffbe8ad373" providerId="AD" clId="Web-{24F968FB-9F3A-460B-8530-32DE84BA4D88}" dt="2022-04-12T02:06:03.180" v="4" actId="1076"/>
      <pc:docMkLst>
        <pc:docMk/>
      </pc:docMkLst>
      <pc:sldChg chg="modSp">
        <pc:chgData name="Zeng Hanyu" userId="S::e0703590@u.nus.edu::dad2feca-97bb-4415-811f-ecffbe8ad373" providerId="AD" clId="Web-{24F968FB-9F3A-460B-8530-32DE84BA4D88}" dt="2022-04-12T02:06:03.180" v="4" actId="1076"/>
        <pc:sldMkLst>
          <pc:docMk/>
          <pc:sldMk cId="1181844448" sldId="298"/>
        </pc:sldMkLst>
        <pc:spChg chg="mod">
          <ac:chgData name="Zeng Hanyu" userId="S::e0703590@u.nus.edu::dad2feca-97bb-4415-811f-ecffbe8ad373" providerId="AD" clId="Web-{24F968FB-9F3A-460B-8530-32DE84BA4D88}" dt="2022-04-12T02:05:38.055" v="0" actId="1076"/>
          <ac:spMkLst>
            <pc:docMk/>
            <pc:sldMk cId="1181844448" sldId="298"/>
            <ac:spMk id="8" creationId="{22079E54-54B1-8510-F9BB-72705285F314}"/>
          </ac:spMkLst>
        </pc:spChg>
        <pc:spChg chg="mod">
          <ac:chgData name="Zeng Hanyu" userId="S::e0703590@u.nus.edu::dad2feca-97bb-4415-811f-ecffbe8ad373" providerId="AD" clId="Web-{24F968FB-9F3A-460B-8530-32DE84BA4D88}" dt="2022-04-12T02:06:03.180" v="4" actId="1076"/>
          <ac:spMkLst>
            <pc:docMk/>
            <pc:sldMk cId="1181844448" sldId="298"/>
            <ac:spMk id="14" creationId="{141B4F47-1E2D-3B81-CC50-02C2895AB240}"/>
          </ac:spMkLst>
        </pc:spChg>
        <pc:picChg chg="mod">
          <ac:chgData name="Zeng Hanyu" userId="S::e0703590@u.nus.edu::dad2feca-97bb-4415-811f-ecffbe8ad373" providerId="AD" clId="Web-{24F968FB-9F3A-460B-8530-32DE84BA4D88}" dt="2022-04-12T02:05:42.899" v="1" actId="1076"/>
          <ac:picMkLst>
            <pc:docMk/>
            <pc:sldMk cId="1181844448" sldId="298"/>
            <ac:picMk id="3" creationId="{DDF0DCC6-B4F4-929A-F483-37C5F0A9B72E}"/>
          </ac:picMkLst>
        </pc:picChg>
        <pc:picChg chg="mod">
          <ac:chgData name="Zeng Hanyu" userId="S::e0703590@u.nus.edu::dad2feca-97bb-4415-811f-ecffbe8ad373" providerId="AD" clId="Web-{24F968FB-9F3A-460B-8530-32DE84BA4D88}" dt="2022-04-12T02:05:56.930" v="3" actId="1076"/>
          <ac:picMkLst>
            <pc:docMk/>
            <pc:sldMk cId="1181844448" sldId="298"/>
            <ac:picMk id="7" creationId="{B5437ACD-C838-CFB4-3BC0-C34D3CCBBB4D}"/>
          </ac:picMkLst>
        </pc:picChg>
      </pc:sldChg>
    </pc:docChg>
  </pc:docChgLst>
  <pc:docChgLst>
    <pc:chgData name="Zeng Hanyu" userId="S::e0703590@u.nus.edu::dad2feca-97bb-4415-811f-ecffbe8ad373" providerId="AD" clId="Web-{323843DE-FE05-431D-831D-2A0AE32B3E75}"/>
    <pc:docChg chg="modSld">
      <pc:chgData name="Zeng Hanyu" userId="S::e0703590@u.nus.edu::dad2feca-97bb-4415-811f-ecffbe8ad373" providerId="AD" clId="Web-{323843DE-FE05-431D-831D-2A0AE32B3E75}" dt="2022-04-09T06:56:52.562" v="154" actId="20577"/>
      <pc:docMkLst>
        <pc:docMk/>
      </pc:docMkLst>
      <pc:sldChg chg="addSp modSp">
        <pc:chgData name="Zeng Hanyu" userId="S::e0703590@u.nus.edu::dad2feca-97bb-4415-811f-ecffbe8ad373" providerId="AD" clId="Web-{323843DE-FE05-431D-831D-2A0AE32B3E75}" dt="2022-04-09T06:56:52.562" v="154" actId="20577"/>
        <pc:sldMkLst>
          <pc:docMk/>
          <pc:sldMk cId="3735307764" sldId="273"/>
        </pc:sldMkLst>
        <pc:spChg chg="mod">
          <ac:chgData name="Zeng Hanyu" userId="S::e0703590@u.nus.edu::dad2feca-97bb-4415-811f-ecffbe8ad373" providerId="AD" clId="Web-{323843DE-FE05-431D-831D-2A0AE32B3E75}" dt="2022-04-09T06:42:45.120" v="51" actId="20577"/>
          <ac:spMkLst>
            <pc:docMk/>
            <pc:sldMk cId="3735307764" sldId="273"/>
            <ac:spMk id="3" creationId="{703A9501-E9E6-493F-87E9-45FC38EE2964}"/>
          </ac:spMkLst>
        </pc:spChg>
        <pc:spChg chg="add mod">
          <ac:chgData name="Zeng Hanyu" userId="S::e0703590@u.nus.edu::dad2feca-97bb-4415-811f-ecffbe8ad373" providerId="AD" clId="Web-{323843DE-FE05-431D-831D-2A0AE32B3E75}" dt="2022-04-09T06:56:52.562" v="154" actId="20577"/>
          <ac:spMkLst>
            <pc:docMk/>
            <pc:sldMk cId="3735307764" sldId="273"/>
            <ac:spMk id="4" creationId="{D9402F61-C7A9-803F-997C-B49F49FD3BA2}"/>
          </ac:spMkLst>
        </pc:spChg>
        <pc:spChg chg="add mod">
          <ac:chgData name="Zeng Hanyu" userId="S::e0703590@u.nus.edu::dad2feca-97bb-4415-811f-ecffbe8ad373" providerId="AD" clId="Web-{323843DE-FE05-431D-831D-2A0AE32B3E75}" dt="2022-04-09T06:51:06.804" v="139" actId="14100"/>
          <ac:spMkLst>
            <pc:docMk/>
            <pc:sldMk cId="3735307764" sldId="273"/>
            <ac:spMk id="5" creationId="{928D618B-C6E6-AECD-0E55-7531F81A476E}"/>
          </ac:spMkLst>
        </pc:spChg>
        <pc:spChg chg="add mod">
          <ac:chgData name="Zeng Hanyu" userId="S::e0703590@u.nus.edu::dad2feca-97bb-4415-811f-ecffbe8ad373" providerId="AD" clId="Web-{323843DE-FE05-431D-831D-2A0AE32B3E75}" dt="2022-04-09T06:43:45.309" v="64" actId="20577"/>
          <ac:spMkLst>
            <pc:docMk/>
            <pc:sldMk cId="3735307764" sldId="273"/>
            <ac:spMk id="6" creationId="{33D98679-2F88-1F66-96C4-B148816467C1}"/>
          </ac:spMkLst>
        </pc:spChg>
      </pc:sldChg>
    </pc:docChg>
  </pc:docChgLst>
  <pc:docChgLst>
    <pc:chgData name="Sarah Elita Shi Yuan Wong" userId="S::e0703539@u.nus.edu::0087a09f-7568-4ba9-a896-2386d83cf2f7" providerId="AD" clId="Web-{2B2BBBC7-7FA3-47AE-A687-42E0887A1CF1}"/>
    <pc:docChg chg="modSld">
      <pc:chgData name="Sarah Elita Shi Yuan Wong" userId="S::e0703539@u.nus.edu::0087a09f-7568-4ba9-a896-2386d83cf2f7" providerId="AD" clId="Web-{2B2BBBC7-7FA3-47AE-A687-42E0887A1CF1}" dt="2022-04-09T15:43:04.929" v="41" actId="20577"/>
      <pc:docMkLst>
        <pc:docMk/>
      </pc:docMkLst>
      <pc:sldChg chg="modSp">
        <pc:chgData name="Sarah Elita Shi Yuan Wong" userId="S::e0703539@u.nus.edu::0087a09f-7568-4ba9-a896-2386d83cf2f7" providerId="AD" clId="Web-{2B2BBBC7-7FA3-47AE-A687-42E0887A1CF1}" dt="2022-04-09T15:15:45.268" v="8" actId="20577"/>
        <pc:sldMkLst>
          <pc:docMk/>
          <pc:sldMk cId="3881443090" sldId="272"/>
        </pc:sldMkLst>
        <pc:spChg chg="mod">
          <ac:chgData name="Sarah Elita Shi Yuan Wong" userId="S::e0703539@u.nus.edu::0087a09f-7568-4ba9-a896-2386d83cf2f7" providerId="AD" clId="Web-{2B2BBBC7-7FA3-47AE-A687-42E0887A1CF1}" dt="2022-04-09T15:15:45.268" v="8" actId="20577"/>
          <ac:spMkLst>
            <pc:docMk/>
            <pc:sldMk cId="3881443090" sldId="272"/>
            <ac:spMk id="5" creationId="{8916595C-7243-8248-ACDB-27A086CEEF36}"/>
          </ac:spMkLst>
        </pc:spChg>
      </pc:sldChg>
      <pc:sldChg chg="modSp">
        <pc:chgData name="Sarah Elita Shi Yuan Wong" userId="S::e0703539@u.nus.edu::0087a09f-7568-4ba9-a896-2386d83cf2f7" providerId="AD" clId="Web-{2B2BBBC7-7FA3-47AE-A687-42E0887A1CF1}" dt="2022-04-09T15:43:04.929" v="41" actId="20577"/>
        <pc:sldMkLst>
          <pc:docMk/>
          <pc:sldMk cId="2019068262" sldId="275"/>
        </pc:sldMkLst>
        <pc:spChg chg="mod">
          <ac:chgData name="Sarah Elita Shi Yuan Wong" userId="S::e0703539@u.nus.edu::0087a09f-7568-4ba9-a896-2386d83cf2f7" providerId="AD" clId="Web-{2B2BBBC7-7FA3-47AE-A687-42E0887A1CF1}" dt="2022-04-09T15:43:04.929" v="41" actId="20577"/>
          <ac:spMkLst>
            <pc:docMk/>
            <pc:sldMk cId="2019068262" sldId="275"/>
            <ac:spMk id="3" creationId="{4AF2453D-6CEC-46FC-85D1-599857A15E31}"/>
          </ac:spMkLst>
        </pc:spChg>
      </pc:sldChg>
    </pc:docChg>
  </pc:docChgLst>
  <pc:docChgLst>
    <pc:chgData name="Sarah Elita Shi Yuan Wong" userId="S::e0703539@u.nus.edu::0087a09f-7568-4ba9-a896-2386d83cf2f7" providerId="AD" clId="Web-{6BECF442-A801-4DB5-9FCF-3AE4511F93F4}"/>
    <pc:docChg chg="modSld">
      <pc:chgData name="Sarah Elita Shi Yuan Wong" userId="S::e0703539@u.nus.edu::0087a09f-7568-4ba9-a896-2386d83cf2f7" providerId="AD" clId="Web-{6BECF442-A801-4DB5-9FCF-3AE4511F93F4}" dt="2022-04-09T14:42:12.419" v="37" actId="20577"/>
      <pc:docMkLst>
        <pc:docMk/>
      </pc:docMkLst>
      <pc:sldChg chg="modSp">
        <pc:chgData name="Sarah Elita Shi Yuan Wong" userId="S::e0703539@u.nus.edu::0087a09f-7568-4ba9-a896-2386d83cf2f7" providerId="AD" clId="Web-{6BECF442-A801-4DB5-9FCF-3AE4511F93F4}" dt="2022-04-09T14:42:12.419" v="37" actId="20577"/>
        <pc:sldMkLst>
          <pc:docMk/>
          <pc:sldMk cId="852374361" sldId="271"/>
        </pc:sldMkLst>
        <pc:spChg chg="mod">
          <ac:chgData name="Sarah Elita Shi Yuan Wong" userId="S::e0703539@u.nus.edu::0087a09f-7568-4ba9-a896-2386d83cf2f7" providerId="AD" clId="Web-{6BECF442-A801-4DB5-9FCF-3AE4511F93F4}" dt="2022-04-09T14:42:12.419" v="37" actId="20577"/>
          <ac:spMkLst>
            <pc:docMk/>
            <pc:sldMk cId="852374361" sldId="271"/>
            <ac:spMk id="9" creationId="{CAB783A4-C334-8B6D-F52E-E2B6938723D1}"/>
          </ac:spMkLst>
        </pc:spChg>
      </pc:sldChg>
      <pc:sldChg chg="modSp">
        <pc:chgData name="Sarah Elita Shi Yuan Wong" userId="S::e0703539@u.nus.edu::0087a09f-7568-4ba9-a896-2386d83cf2f7" providerId="AD" clId="Web-{6BECF442-A801-4DB5-9FCF-3AE4511F93F4}" dt="2022-04-09T14:40:04.276" v="9" actId="1076"/>
        <pc:sldMkLst>
          <pc:docMk/>
          <pc:sldMk cId="1788141055" sldId="285"/>
        </pc:sldMkLst>
        <pc:spChg chg="mod">
          <ac:chgData name="Sarah Elita Shi Yuan Wong" userId="S::e0703539@u.nus.edu::0087a09f-7568-4ba9-a896-2386d83cf2f7" providerId="AD" clId="Web-{6BECF442-A801-4DB5-9FCF-3AE4511F93F4}" dt="2022-04-09T14:39:56.354" v="4" actId="1076"/>
          <ac:spMkLst>
            <pc:docMk/>
            <pc:sldMk cId="1788141055" sldId="285"/>
            <ac:spMk id="39" creationId="{D6DFA585-1903-4551-84A2-2B8E1A0DCE7A}"/>
          </ac:spMkLst>
        </pc:spChg>
        <pc:spChg chg="mod">
          <ac:chgData name="Sarah Elita Shi Yuan Wong" userId="S::e0703539@u.nus.edu::0087a09f-7568-4ba9-a896-2386d83cf2f7" providerId="AD" clId="Web-{6BECF442-A801-4DB5-9FCF-3AE4511F93F4}" dt="2022-04-09T14:40:04.276" v="9" actId="1076"/>
          <ac:spMkLst>
            <pc:docMk/>
            <pc:sldMk cId="1788141055" sldId="285"/>
            <ac:spMk id="40" creationId="{2EE4B40E-08E6-41D1-B03F-88CBFD9B5083}"/>
          </ac:spMkLst>
        </pc:spChg>
      </pc:sldChg>
    </pc:docChg>
  </pc:docChgLst>
  <pc:docChgLst>
    <pc:chgData name="Liu Ding" userId="S::e0703461@u.nus.edu::20dd8366-b07c-4f2b-a577-ca4c2565fc1f" providerId="AD" clId="Web-{7404E83E-80AA-4A82-9C21-86CCA4370CF8}"/>
    <pc:docChg chg="modSld">
      <pc:chgData name="Liu Ding" userId="S::e0703461@u.nus.edu::20dd8366-b07c-4f2b-a577-ca4c2565fc1f" providerId="AD" clId="Web-{7404E83E-80AA-4A82-9C21-86CCA4370CF8}" dt="2022-04-09T10:36:38.628" v="58"/>
      <pc:docMkLst>
        <pc:docMk/>
      </pc:docMkLst>
      <pc:sldChg chg="modSp">
        <pc:chgData name="Liu Ding" userId="S::e0703461@u.nus.edu::20dd8366-b07c-4f2b-a577-ca4c2565fc1f" providerId="AD" clId="Web-{7404E83E-80AA-4A82-9C21-86CCA4370CF8}" dt="2022-04-09T10:36:38.628" v="58"/>
        <pc:sldMkLst>
          <pc:docMk/>
          <pc:sldMk cId="450830120" sldId="276"/>
        </pc:sldMkLst>
        <pc:graphicFrameChg chg="mod modGraphic">
          <ac:chgData name="Liu Ding" userId="S::e0703461@u.nus.edu::20dd8366-b07c-4f2b-a577-ca4c2565fc1f" providerId="AD" clId="Web-{7404E83E-80AA-4A82-9C21-86CCA4370CF8}" dt="2022-04-09T10:36:38.628" v="58"/>
          <ac:graphicFrameMkLst>
            <pc:docMk/>
            <pc:sldMk cId="450830120" sldId="276"/>
            <ac:graphicFrameMk id="10" creationId="{03593743-D996-1B23-5DFC-875EE88B9459}"/>
          </ac:graphicFrameMkLst>
        </pc:graphicFrameChg>
      </pc:sldChg>
      <pc:sldChg chg="modSp">
        <pc:chgData name="Liu Ding" userId="S::e0703461@u.nus.edu::20dd8366-b07c-4f2b-a577-ca4c2565fc1f" providerId="AD" clId="Web-{7404E83E-80AA-4A82-9C21-86CCA4370CF8}" dt="2022-04-09T10:32:26.622" v="53" actId="20577"/>
        <pc:sldMkLst>
          <pc:docMk/>
          <pc:sldMk cId="4196842631" sldId="278"/>
        </pc:sldMkLst>
        <pc:spChg chg="mod">
          <ac:chgData name="Liu Ding" userId="S::e0703461@u.nus.edu::20dd8366-b07c-4f2b-a577-ca4c2565fc1f" providerId="AD" clId="Web-{7404E83E-80AA-4A82-9C21-86CCA4370CF8}" dt="2022-04-09T10:32:26.622" v="53" actId="20577"/>
          <ac:spMkLst>
            <pc:docMk/>
            <pc:sldMk cId="4196842631" sldId="278"/>
            <ac:spMk id="5" creationId="{509C9B23-41A0-5B57-D49C-92B8EF9C0885}"/>
          </ac:spMkLst>
        </pc:spChg>
      </pc:sldChg>
      <pc:sldChg chg="modSp">
        <pc:chgData name="Liu Ding" userId="S::e0703461@u.nus.edu::20dd8366-b07c-4f2b-a577-ca4c2565fc1f" providerId="AD" clId="Web-{7404E83E-80AA-4A82-9C21-86CCA4370CF8}" dt="2022-04-09T10:33:08.952" v="54" actId="1076"/>
        <pc:sldMkLst>
          <pc:docMk/>
          <pc:sldMk cId="2248144390" sldId="284"/>
        </pc:sldMkLst>
        <pc:spChg chg="mod">
          <ac:chgData name="Liu Ding" userId="S::e0703461@u.nus.edu::20dd8366-b07c-4f2b-a577-ca4c2565fc1f" providerId="AD" clId="Web-{7404E83E-80AA-4A82-9C21-86CCA4370CF8}" dt="2022-04-09T10:33:08.952" v="54" actId="1076"/>
          <ac:spMkLst>
            <pc:docMk/>
            <pc:sldMk cId="2248144390" sldId="284"/>
            <ac:spMk id="3" creationId="{724344CA-3E37-23A3-895F-09378DA902C7}"/>
          </ac:spMkLst>
        </pc:spChg>
      </pc:sldChg>
    </pc:docChg>
  </pc:docChgLst>
  <pc:docChgLst>
    <pc:chgData name="Sarah Elita Shi Yuan Wong" userId="S::e0703539@u.nus.edu::0087a09f-7568-4ba9-a896-2386d83cf2f7" providerId="AD" clId="Web-{E240C156-B2A2-4204-89D8-7F5D5F3A33CB}"/>
    <pc:docChg chg="modSld">
      <pc:chgData name="Sarah Elita Shi Yuan Wong" userId="S::e0703539@u.nus.edu::0087a09f-7568-4ba9-a896-2386d83cf2f7" providerId="AD" clId="Web-{E240C156-B2A2-4204-89D8-7F5D5F3A33CB}" dt="2022-04-09T15:11:40.419" v="40" actId="20577"/>
      <pc:docMkLst>
        <pc:docMk/>
      </pc:docMkLst>
      <pc:sldChg chg="delSp modSp">
        <pc:chgData name="Sarah Elita Shi Yuan Wong" userId="S::e0703539@u.nus.edu::0087a09f-7568-4ba9-a896-2386d83cf2f7" providerId="AD" clId="Web-{E240C156-B2A2-4204-89D8-7F5D5F3A33CB}" dt="2022-04-09T15:11:40.419" v="40" actId="20577"/>
        <pc:sldMkLst>
          <pc:docMk/>
          <pc:sldMk cId="468333942" sldId="280"/>
        </pc:sldMkLst>
        <pc:spChg chg="mod">
          <ac:chgData name="Sarah Elita Shi Yuan Wong" userId="S::e0703539@u.nus.edu::0087a09f-7568-4ba9-a896-2386d83cf2f7" providerId="AD" clId="Web-{E240C156-B2A2-4204-89D8-7F5D5F3A33CB}" dt="2022-04-09T15:11:40.419" v="40" actId="20577"/>
          <ac:spMkLst>
            <pc:docMk/>
            <pc:sldMk cId="468333942" sldId="280"/>
            <ac:spMk id="6" creationId="{3A56D893-6D9C-D7EF-113E-BE03BE1CAD49}"/>
          </ac:spMkLst>
        </pc:spChg>
        <pc:spChg chg="del mod">
          <ac:chgData name="Sarah Elita Shi Yuan Wong" userId="S::e0703539@u.nus.edu::0087a09f-7568-4ba9-a896-2386d83cf2f7" providerId="AD" clId="Web-{E240C156-B2A2-4204-89D8-7F5D5F3A33CB}" dt="2022-04-09T15:11:00.949" v="14"/>
          <ac:spMkLst>
            <pc:docMk/>
            <pc:sldMk cId="468333942" sldId="280"/>
            <ac:spMk id="7" creationId="{1B961BF1-A2E4-8F1F-9467-E63729A95F2A}"/>
          </ac:spMkLst>
        </pc:spChg>
      </pc:sldChg>
    </pc:docChg>
  </pc:docChgLst>
  <pc:docChgLst>
    <pc:chgData name="Liu Ding" userId="S::e0703461@u.nus.edu::20dd8366-b07c-4f2b-a577-ca4c2565fc1f" providerId="AD" clId="Web-{8AD75725-699A-46B8-BB45-7175BAC84F89}"/>
    <pc:docChg chg="modSld">
      <pc:chgData name="Liu Ding" userId="S::e0703461@u.nus.edu::20dd8366-b07c-4f2b-a577-ca4c2565fc1f" providerId="AD" clId="Web-{8AD75725-699A-46B8-BB45-7175BAC84F89}" dt="2022-04-11T10:38:41.473" v="85"/>
      <pc:docMkLst>
        <pc:docMk/>
      </pc:docMkLst>
      <pc:sldChg chg="modNotes">
        <pc:chgData name="Liu Ding" userId="S::e0703461@u.nus.edu::20dd8366-b07c-4f2b-a577-ca4c2565fc1f" providerId="AD" clId="Web-{8AD75725-699A-46B8-BB45-7175BAC84F89}" dt="2022-04-11T10:38:41.473" v="85"/>
        <pc:sldMkLst>
          <pc:docMk/>
          <pc:sldMk cId="3905477523" sldId="294"/>
        </pc:sldMkLst>
      </pc:sldChg>
    </pc:docChg>
  </pc:docChgLst>
  <pc:docChgLst>
    <pc:chgData name="Mediana" userId="569d7062-fdd7-4a83-bdcd-e3effbc5a119" providerId="ADAL" clId="{1F5091F1-63F9-481F-8B91-B55AE120E6FE}"/>
    <pc:docChg chg="undo custSel addSld delSld modSld sldOrd">
      <pc:chgData name="Mediana" userId="569d7062-fdd7-4a83-bdcd-e3effbc5a119" providerId="ADAL" clId="{1F5091F1-63F9-481F-8B91-B55AE120E6FE}" dt="2021-08-30T12:26:20.141" v="327"/>
      <pc:docMkLst>
        <pc:docMk/>
      </pc:docMkLst>
      <pc:sldChg chg="addSp delSp modSp mod">
        <pc:chgData name="Mediana" userId="569d7062-fdd7-4a83-bdcd-e3effbc5a119" providerId="ADAL" clId="{1F5091F1-63F9-481F-8B91-B55AE120E6FE}" dt="2021-08-30T12:03:07.496" v="166" actId="14100"/>
        <pc:sldMkLst>
          <pc:docMk/>
          <pc:sldMk cId="276924574" sldId="266"/>
        </pc:sldMkLst>
        <pc:picChg chg="add mod">
          <ac:chgData name="Mediana" userId="569d7062-fdd7-4a83-bdcd-e3effbc5a119" providerId="ADAL" clId="{1F5091F1-63F9-481F-8B91-B55AE120E6FE}" dt="2021-08-30T12:02:30.426" v="157" actId="1076"/>
          <ac:picMkLst>
            <pc:docMk/>
            <pc:sldMk cId="276924574" sldId="266"/>
            <ac:picMk id="4" creationId="{AD30B3D8-B8DF-476B-8738-9CFD7C6F7740}"/>
          </ac:picMkLst>
        </pc:picChg>
        <pc:picChg chg="del">
          <ac:chgData name="Mediana" userId="569d7062-fdd7-4a83-bdcd-e3effbc5a119" providerId="ADAL" clId="{1F5091F1-63F9-481F-8B91-B55AE120E6FE}" dt="2021-08-30T12:01:50.410" v="149" actId="478"/>
          <ac:picMkLst>
            <pc:docMk/>
            <pc:sldMk cId="276924574" sldId="266"/>
            <ac:picMk id="5" creationId="{A39C7A40-FC55-4C3C-B280-86344E581232}"/>
          </ac:picMkLst>
        </pc:picChg>
        <pc:picChg chg="add mod">
          <ac:chgData name="Mediana" userId="569d7062-fdd7-4a83-bdcd-e3effbc5a119" providerId="ADAL" clId="{1F5091F1-63F9-481F-8B91-B55AE120E6FE}" dt="2021-08-30T12:03:07.496" v="166" actId="14100"/>
          <ac:picMkLst>
            <pc:docMk/>
            <pc:sldMk cId="276924574" sldId="266"/>
            <ac:picMk id="7" creationId="{05BE2B6A-FE4B-4CA2-9BDC-F1A9E4971F5E}"/>
          </ac:picMkLst>
        </pc:picChg>
        <pc:picChg chg="del">
          <ac:chgData name="Mediana" userId="569d7062-fdd7-4a83-bdcd-e3effbc5a119" providerId="ADAL" clId="{1F5091F1-63F9-481F-8B91-B55AE120E6FE}" dt="2021-08-30T12:02:56.980" v="158" actId="478"/>
          <ac:picMkLst>
            <pc:docMk/>
            <pc:sldMk cId="276924574" sldId="266"/>
            <ac:picMk id="9" creationId="{3EB6C1F6-67D0-41D6-B90E-D6421FF933A9}"/>
          </ac:picMkLst>
        </pc:picChg>
      </pc:sldChg>
      <pc:sldChg chg="modSp mod">
        <pc:chgData name="Mediana" userId="569d7062-fdd7-4a83-bdcd-e3effbc5a119" providerId="ADAL" clId="{1F5091F1-63F9-481F-8B91-B55AE120E6FE}" dt="2021-08-30T12:17:53.976" v="237" actId="1076"/>
        <pc:sldMkLst>
          <pc:docMk/>
          <pc:sldMk cId="3444879705" sldId="268"/>
        </pc:sldMkLst>
        <pc:picChg chg="ord">
          <ac:chgData name="Mediana" userId="569d7062-fdd7-4a83-bdcd-e3effbc5a119" providerId="ADAL" clId="{1F5091F1-63F9-481F-8B91-B55AE120E6FE}" dt="2021-08-30T12:17:40.885" v="235" actId="166"/>
          <ac:picMkLst>
            <pc:docMk/>
            <pc:sldMk cId="3444879705" sldId="268"/>
            <ac:picMk id="8" creationId="{E5D7DFDF-DA0B-4DB8-9134-139E7CA959F2}"/>
          </ac:picMkLst>
        </pc:picChg>
        <pc:picChg chg="mod">
          <ac:chgData name="Mediana" userId="569d7062-fdd7-4a83-bdcd-e3effbc5a119" providerId="ADAL" clId="{1F5091F1-63F9-481F-8B91-B55AE120E6FE}" dt="2021-08-30T12:17:53.976" v="237" actId="1076"/>
          <ac:picMkLst>
            <pc:docMk/>
            <pc:sldMk cId="3444879705" sldId="268"/>
            <ac:picMk id="9" creationId="{6852ECDC-2B21-46D8-B3A5-C29D1E8CB2D5}"/>
          </ac:picMkLst>
        </pc:picChg>
      </pc:sldChg>
      <pc:sldChg chg="modNotesTx">
        <pc:chgData name="Mediana" userId="569d7062-fdd7-4a83-bdcd-e3effbc5a119" providerId="ADAL" clId="{1F5091F1-63F9-481F-8B91-B55AE120E6FE}" dt="2021-08-30T12:23:24.130" v="295"/>
        <pc:sldMkLst>
          <pc:docMk/>
          <pc:sldMk cId="1855967124" sldId="272"/>
        </pc:sldMkLst>
      </pc:sldChg>
      <pc:sldChg chg="addSp delSp modSp mod">
        <pc:chgData name="Mediana" userId="569d7062-fdd7-4a83-bdcd-e3effbc5a119" providerId="ADAL" clId="{1F5091F1-63F9-481F-8B91-B55AE120E6FE}" dt="2021-08-30T12:21:11.597" v="294" actId="6549"/>
        <pc:sldMkLst>
          <pc:docMk/>
          <pc:sldMk cId="3765171520" sldId="275"/>
        </pc:sldMkLst>
        <pc:spChg chg="add del">
          <ac:chgData name="Mediana" userId="569d7062-fdd7-4a83-bdcd-e3effbc5a119" providerId="ADAL" clId="{1F5091F1-63F9-481F-8B91-B55AE120E6FE}" dt="2021-08-30T12:19:58.542" v="242" actId="478"/>
          <ac:spMkLst>
            <pc:docMk/>
            <pc:sldMk cId="3765171520" sldId="275"/>
            <ac:spMk id="4" creationId="{5BDEB153-E38C-43F1-A256-783BFFC89921}"/>
          </ac:spMkLst>
        </pc:spChg>
        <pc:spChg chg="mod">
          <ac:chgData name="Mediana" userId="569d7062-fdd7-4a83-bdcd-e3effbc5a119" providerId="ADAL" clId="{1F5091F1-63F9-481F-8B91-B55AE120E6FE}" dt="2021-08-30T12:21:11.597" v="294" actId="6549"/>
          <ac:spMkLst>
            <pc:docMk/>
            <pc:sldMk cId="3765171520" sldId="275"/>
            <ac:spMk id="5" creationId="{F9726973-6E30-46D0-B5E4-B2B0828C32B5}"/>
          </ac:spMkLst>
        </pc:spChg>
      </pc:sldChg>
      <pc:sldChg chg="addSp delSp modSp mod modClrScheme delDesignElem chgLayout">
        <pc:chgData name="Mediana" userId="569d7062-fdd7-4a83-bdcd-e3effbc5a119" providerId="ADAL" clId="{1F5091F1-63F9-481F-8B91-B55AE120E6FE}" dt="2021-08-30T12:25:55.282" v="322" actId="1076"/>
        <pc:sldMkLst>
          <pc:docMk/>
          <pc:sldMk cId="181902788" sldId="277"/>
        </pc:sldMkLst>
        <pc:spChg chg="mod ord">
          <ac:chgData name="Mediana" userId="569d7062-fdd7-4a83-bdcd-e3effbc5a119" providerId="ADAL" clId="{1F5091F1-63F9-481F-8B91-B55AE120E6FE}" dt="2021-08-30T12:25:39.062" v="321" actId="700"/>
          <ac:spMkLst>
            <pc:docMk/>
            <pc:sldMk cId="181902788" sldId="277"/>
            <ac:spMk id="2" creationId="{90683480-3F10-4AAD-96C7-5F28A0BE7027}"/>
          </ac:spMkLst>
        </pc:spChg>
        <pc:spChg chg="add del mod ord">
          <ac:chgData name="Mediana" userId="569d7062-fdd7-4a83-bdcd-e3effbc5a119" providerId="ADAL" clId="{1F5091F1-63F9-481F-8B91-B55AE120E6FE}" dt="2021-08-30T12:24:54.092" v="308" actId="700"/>
          <ac:spMkLst>
            <pc:docMk/>
            <pc:sldMk cId="181902788" sldId="277"/>
            <ac:spMk id="3" creationId="{8616C366-85DB-4090-B0ED-A011F1341F24}"/>
          </ac:spMkLst>
        </pc:spChg>
        <pc:spChg chg="add mod ord">
          <ac:chgData name="Mediana" userId="569d7062-fdd7-4a83-bdcd-e3effbc5a119" providerId="ADAL" clId="{1F5091F1-63F9-481F-8B91-B55AE120E6FE}" dt="2021-08-30T12:25:55.282" v="322" actId="1076"/>
          <ac:spMkLst>
            <pc:docMk/>
            <pc:sldMk cId="181902788" sldId="277"/>
            <ac:spMk id="4" creationId="{15CC3C2F-F577-498F-927B-7B42BAC60D34}"/>
          </ac:spMkLst>
        </pc:spChg>
        <pc:spChg chg="del">
          <ac:chgData name="Mediana" userId="569d7062-fdd7-4a83-bdcd-e3effbc5a119" providerId="ADAL" clId="{1F5091F1-63F9-481F-8B91-B55AE120E6FE}" dt="2021-08-30T12:24:41.237" v="307" actId="700"/>
          <ac:spMkLst>
            <pc:docMk/>
            <pc:sldMk cId="181902788" sldId="277"/>
            <ac:spMk id="44" creationId="{907EF6B7-1338-4443-8C46-6A318D952DFD}"/>
          </ac:spMkLst>
        </pc:spChg>
        <pc:spChg chg="del">
          <ac:chgData name="Mediana" userId="569d7062-fdd7-4a83-bdcd-e3effbc5a119" providerId="ADAL" clId="{1F5091F1-63F9-481F-8B91-B55AE120E6FE}" dt="2021-08-30T12:24:41.237" v="307" actId="700"/>
          <ac:spMkLst>
            <pc:docMk/>
            <pc:sldMk cId="181902788" sldId="277"/>
            <ac:spMk id="46" creationId="{DAAE4CDD-124C-4DCF-9584-B6033B545DD5}"/>
          </ac:spMkLst>
        </pc:spChg>
        <pc:spChg chg="del">
          <ac:chgData name="Mediana" userId="569d7062-fdd7-4a83-bdcd-e3effbc5a119" providerId="ADAL" clId="{1F5091F1-63F9-481F-8B91-B55AE120E6FE}" dt="2021-08-30T12:24:41.237" v="307" actId="700"/>
          <ac:spMkLst>
            <pc:docMk/>
            <pc:sldMk cId="181902788" sldId="277"/>
            <ac:spMk id="48" creationId="{081E4A58-353D-44AE-B2FC-2A74E2E400F7}"/>
          </ac:spMkLst>
        </pc:spChg>
      </pc:sldChg>
      <pc:sldChg chg="delSp modSp mod">
        <pc:chgData name="Mediana" userId="569d7062-fdd7-4a83-bdcd-e3effbc5a119" providerId="ADAL" clId="{1F5091F1-63F9-481F-8B91-B55AE120E6FE}" dt="2021-08-30T12:12:26.204" v="228" actId="1076"/>
        <pc:sldMkLst>
          <pc:docMk/>
          <pc:sldMk cId="2602199345" sldId="279"/>
        </pc:sldMkLst>
        <pc:spChg chg="mod">
          <ac:chgData name="Mediana" userId="569d7062-fdd7-4a83-bdcd-e3effbc5a119" providerId="ADAL" clId="{1F5091F1-63F9-481F-8B91-B55AE120E6FE}" dt="2021-08-30T12:10:25.110" v="215" actId="20577"/>
          <ac:spMkLst>
            <pc:docMk/>
            <pc:sldMk cId="2602199345" sldId="279"/>
            <ac:spMk id="4" creationId="{72D58053-F200-4E1A-8CC6-65F51B314C0E}"/>
          </ac:spMkLst>
        </pc:spChg>
        <pc:spChg chg="mod">
          <ac:chgData name="Mediana" userId="569d7062-fdd7-4a83-bdcd-e3effbc5a119" providerId="ADAL" clId="{1F5091F1-63F9-481F-8B91-B55AE120E6FE}" dt="2021-08-30T12:12:26.204" v="228" actId="1076"/>
          <ac:spMkLst>
            <pc:docMk/>
            <pc:sldMk cId="2602199345" sldId="279"/>
            <ac:spMk id="8" creationId="{FB86B53B-3CB9-4ABE-AD1F-FB99860B786A}"/>
          </ac:spMkLst>
        </pc:spChg>
        <pc:graphicFrameChg chg="modGraphic">
          <ac:chgData name="Mediana" userId="569d7062-fdd7-4a83-bdcd-e3effbc5a119" providerId="ADAL" clId="{1F5091F1-63F9-481F-8B91-B55AE120E6FE}" dt="2021-08-30T12:12:05.744" v="225" actId="2165"/>
          <ac:graphicFrameMkLst>
            <pc:docMk/>
            <pc:sldMk cId="2602199345" sldId="279"/>
            <ac:graphicFrameMk id="7" creationId="{F2F21A0E-BD3F-4173-967F-91A3E67A1288}"/>
          </ac:graphicFrameMkLst>
        </pc:graphicFrameChg>
        <pc:graphicFrameChg chg="del">
          <ac:chgData name="Mediana" userId="569d7062-fdd7-4a83-bdcd-e3effbc5a119" providerId="ADAL" clId="{1F5091F1-63F9-481F-8B91-B55AE120E6FE}" dt="2021-08-30T12:10:28.974" v="216" actId="478"/>
          <ac:graphicFrameMkLst>
            <pc:docMk/>
            <pc:sldMk cId="2602199345" sldId="279"/>
            <ac:graphicFrameMk id="9" creationId="{AEE5E753-F33D-4DFD-83EA-3BDFBDAE5CB5}"/>
          </ac:graphicFrameMkLst>
        </pc:graphicFrameChg>
      </pc:sldChg>
      <pc:sldChg chg="modSp mod">
        <pc:chgData name="Mediana" userId="569d7062-fdd7-4a83-bdcd-e3effbc5a119" providerId="ADAL" clId="{1F5091F1-63F9-481F-8B91-B55AE120E6FE}" dt="2021-08-30T12:16:03.799" v="233" actId="20577"/>
        <pc:sldMkLst>
          <pc:docMk/>
          <pc:sldMk cId="2980013907" sldId="280"/>
        </pc:sldMkLst>
        <pc:graphicFrameChg chg="modGraphic">
          <ac:chgData name="Mediana" userId="569d7062-fdd7-4a83-bdcd-e3effbc5a119" providerId="ADAL" clId="{1F5091F1-63F9-481F-8B91-B55AE120E6FE}" dt="2021-08-30T12:16:03.799" v="233" actId="20577"/>
          <ac:graphicFrameMkLst>
            <pc:docMk/>
            <pc:sldMk cId="2980013907" sldId="280"/>
            <ac:graphicFrameMk id="5" creationId="{296A0F70-6B24-46DC-B796-F10011B8EA56}"/>
          </ac:graphicFrameMkLst>
        </pc:graphicFrameChg>
      </pc:sldChg>
      <pc:sldChg chg="addSp delSp modSp mod ord">
        <pc:chgData name="Mediana" userId="569d7062-fdd7-4a83-bdcd-e3effbc5a119" providerId="ADAL" clId="{1F5091F1-63F9-481F-8B91-B55AE120E6FE}" dt="2021-08-30T12:05:16.282" v="205" actId="20577"/>
        <pc:sldMkLst>
          <pc:docMk/>
          <pc:sldMk cId="4075148860" sldId="283"/>
        </pc:sldMkLst>
        <pc:spChg chg="mod">
          <ac:chgData name="Mediana" userId="569d7062-fdd7-4a83-bdcd-e3effbc5a119" providerId="ADAL" clId="{1F5091F1-63F9-481F-8B91-B55AE120E6FE}" dt="2021-08-30T12:04:54.036" v="181" actId="20577"/>
          <ac:spMkLst>
            <pc:docMk/>
            <pc:sldMk cId="4075148860" sldId="283"/>
            <ac:spMk id="4" creationId="{72D58053-F200-4E1A-8CC6-65F51B314C0E}"/>
          </ac:spMkLst>
        </pc:spChg>
        <pc:spChg chg="add mod">
          <ac:chgData name="Mediana" userId="569d7062-fdd7-4a83-bdcd-e3effbc5a119" providerId="ADAL" clId="{1F5091F1-63F9-481F-8B91-B55AE120E6FE}" dt="2021-08-30T12:05:16.282" v="205" actId="20577"/>
          <ac:spMkLst>
            <pc:docMk/>
            <pc:sldMk cId="4075148860" sldId="283"/>
            <ac:spMk id="6" creationId="{2E443476-E88C-40AF-982A-B11A3E4677B7}"/>
          </ac:spMkLst>
        </pc:spChg>
        <pc:spChg chg="del mod">
          <ac:chgData name="Mediana" userId="569d7062-fdd7-4a83-bdcd-e3effbc5a119" providerId="ADAL" clId="{1F5091F1-63F9-481F-8B91-B55AE120E6FE}" dt="2021-08-30T11:54:12.944" v="5" actId="478"/>
          <ac:spMkLst>
            <pc:docMk/>
            <pc:sldMk cId="4075148860" sldId="283"/>
            <ac:spMk id="8" creationId="{FB86B53B-3CB9-4ABE-AD1F-FB99860B786A}"/>
          </ac:spMkLst>
        </pc:spChg>
        <pc:picChg chg="add del mod">
          <ac:chgData name="Mediana" userId="569d7062-fdd7-4a83-bdcd-e3effbc5a119" providerId="ADAL" clId="{1F5091F1-63F9-481F-8B91-B55AE120E6FE}" dt="2021-08-30T12:01:37.590" v="145" actId="478"/>
          <ac:picMkLst>
            <pc:docMk/>
            <pc:sldMk cId="4075148860" sldId="283"/>
            <ac:picMk id="3" creationId="{83947505-1B68-44B5-881C-CE833EAF12CA}"/>
          </ac:picMkLst>
        </pc:picChg>
        <pc:picChg chg="add mod">
          <ac:chgData name="Mediana" userId="569d7062-fdd7-4a83-bdcd-e3effbc5a119" providerId="ADAL" clId="{1F5091F1-63F9-481F-8B91-B55AE120E6FE}" dt="2021-08-30T12:05:09.642" v="184" actId="1076"/>
          <ac:picMkLst>
            <pc:docMk/>
            <pc:sldMk cId="4075148860" sldId="283"/>
            <ac:picMk id="5" creationId="{F1875E6A-20E4-48C6-9917-715D512ED40D}"/>
          </ac:picMkLst>
        </pc:picChg>
      </pc:sldChg>
      <pc:sldChg chg="new del">
        <pc:chgData name="Mediana" userId="569d7062-fdd7-4a83-bdcd-e3effbc5a119" providerId="ADAL" clId="{1F5091F1-63F9-481F-8B91-B55AE120E6FE}" dt="2021-08-30T11:56:29.318" v="11" actId="47"/>
        <pc:sldMkLst>
          <pc:docMk/>
          <pc:sldMk cId="3537412487" sldId="284"/>
        </pc:sldMkLst>
      </pc:sldChg>
      <pc:sldChg chg="addSp delSp modSp add mod ord">
        <pc:chgData name="Mediana" userId="569d7062-fdd7-4a83-bdcd-e3effbc5a119" providerId="ADAL" clId="{1F5091F1-63F9-481F-8B91-B55AE120E6FE}" dt="2021-08-30T11:58:47.960" v="143" actId="1076"/>
        <pc:sldMkLst>
          <pc:docMk/>
          <pc:sldMk cId="281477396" sldId="285"/>
        </pc:sldMkLst>
        <pc:spChg chg="add del mod">
          <ac:chgData name="Mediana" userId="569d7062-fdd7-4a83-bdcd-e3effbc5a119" providerId="ADAL" clId="{1F5091F1-63F9-481F-8B91-B55AE120E6FE}" dt="2021-08-30T11:56:48.380" v="36" actId="478"/>
          <ac:spMkLst>
            <pc:docMk/>
            <pc:sldMk cId="281477396" sldId="285"/>
            <ac:spMk id="3" creationId="{E549BFF4-7C99-4C1D-BA19-FE44CF2A1F79}"/>
          </ac:spMkLst>
        </pc:spChg>
        <pc:spChg chg="mod">
          <ac:chgData name="Mediana" userId="569d7062-fdd7-4a83-bdcd-e3effbc5a119" providerId="ADAL" clId="{1F5091F1-63F9-481F-8B91-B55AE120E6FE}" dt="2021-08-30T11:56:40.410" v="34" actId="20577"/>
          <ac:spMkLst>
            <pc:docMk/>
            <pc:sldMk cId="281477396" sldId="285"/>
            <ac:spMk id="4" creationId="{72D58053-F200-4E1A-8CC6-65F51B314C0E}"/>
          </ac:spMkLst>
        </pc:spChg>
        <pc:spChg chg="del mod">
          <ac:chgData name="Mediana" userId="569d7062-fdd7-4a83-bdcd-e3effbc5a119" providerId="ADAL" clId="{1F5091F1-63F9-481F-8B91-B55AE120E6FE}" dt="2021-08-30T11:56:52.269" v="40"/>
          <ac:spMkLst>
            <pc:docMk/>
            <pc:sldMk cId="281477396" sldId="285"/>
            <ac:spMk id="8" creationId="{FB86B53B-3CB9-4ABE-AD1F-FB99860B786A}"/>
          </ac:spMkLst>
        </pc:spChg>
        <pc:spChg chg="add del">
          <ac:chgData name="Mediana" userId="569d7062-fdd7-4a83-bdcd-e3effbc5a119" providerId="ADAL" clId="{1F5091F1-63F9-481F-8B91-B55AE120E6FE}" dt="2021-08-30T11:57:54.616" v="55" actId="478"/>
          <ac:spMkLst>
            <pc:docMk/>
            <pc:sldMk cId="281477396" sldId="285"/>
            <ac:spMk id="12" creationId="{60DEC7E9-42E8-4261-A130-FF3E03838A65}"/>
          </ac:spMkLst>
        </pc:spChg>
        <pc:spChg chg="add mod">
          <ac:chgData name="Mediana" userId="569d7062-fdd7-4a83-bdcd-e3effbc5a119" providerId="ADAL" clId="{1F5091F1-63F9-481F-8B91-B55AE120E6FE}" dt="2021-08-30T11:58:23.554" v="104" actId="113"/>
          <ac:spMkLst>
            <pc:docMk/>
            <pc:sldMk cId="281477396" sldId="285"/>
            <ac:spMk id="13" creationId="{C997F350-ED8F-4E45-87FA-5C5B1C7FA17B}"/>
          </ac:spMkLst>
        </pc:spChg>
        <pc:spChg chg="add mod">
          <ac:chgData name="Mediana" userId="569d7062-fdd7-4a83-bdcd-e3effbc5a119" providerId="ADAL" clId="{1F5091F1-63F9-481F-8B91-B55AE120E6FE}" dt="2021-08-30T11:58:22.541" v="103" actId="571"/>
          <ac:spMkLst>
            <pc:docMk/>
            <pc:sldMk cId="281477396" sldId="285"/>
            <ac:spMk id="14" creationId="{A8FA4B80-9EF8-4DF8-8177-E5134CEFF554}"/>
          </ac:spMkLst>
        </pc:spChg>
        <pc:spChg chg="add mod">
          <ac:chgData name="Mediana" userId="569d7062-fdd7-4a83-bdcd-e3effbc5a119" providerId="ADAL" clId="{1F5091F1-63F9-481F-8B91-B55AE120E6FE}" dt="2021-08-30T11:58:47.960" v="143" actId="1076"/>
          <ac:spMkLst>
            <pc:docMk/>
            <pc:sldMk cId="281477396" sldId="285"/>
            <ac:spMk id="15" creationId="{C9CFB4F5-2E1E-4008-89EB-32CF5101C8A4}"/>
          </ac:spMkLst>
        </pc:spChg>
        <pc:graphicFrameChg chg="del">
          <ac:chgData name="Mediana" userId="569d7062-fdd7-4a83-bdcd-e3effbc5a119" providerId="ADAL" clId="{1F5091F1-63F9-481F-8B91-B55AE120E6FE}" dt="2021-08-30T11:56:43.832" v="35" actId="478"/>
          <ac:graphicFrameMkLst>
            <pc:docMk/>
            <pc:sldMk cId="281477396" sldId="285"/>
            <ac:graphicFrameMk id="7" creationId="{F2F21A0E-BD3F-4173-967F-91A3E67A1288}"/>
          </ac:graphicFrameMkLst>
        </pc:graphicFrameChg>
        <pc:graphicFrameChg chg="del">
          <ac:chgData name="Mediana" userId="569d7062-fdd7-4a83-bdcd-e3effbc5a119" providerId="ADAL" clId="{1F5091F1-63F9-481F-8B91-B55AE120E6FE}" dt="2021-08-30T11:56:49.546" v="37" actId="478"/>
          <ac:graphicFrameMkLst>
            <pc:docMk/>
            <pc:sldMk cId="281477396" sldId="285"/>
            <ac:graphicFrameMk id="9" creationId="{AEE5E753-F33D-4DFD-83EA-3BDFBDAE5CB5}"/>
          </ac:graphicFrameMkLst>
        </pc:graphicFrameChg>
        <pc:picChg chg="add mod">
          <ac:chgData name="Mediana" userId="569d7062-fdd7-4a83-bdcd-e3effbc5a119" providerId="ADAL" clId="{1F5091F1-63F9-481F-8B91-B55AE120E6FE}" dt="2021-08-30T11:58:15.686" v="99" actId="14100"/>
          <ac:picMkLst>
            <pc:docMk/>
            <pc:sldMk cId="281477396" sldId="285"/>
            <ac:picMk id="6" creationId="{035432B4-DE0F-478C-8342-5E38F3E9D016}"/>
          </ac:picMkLst>
        </pc:picChg>
        <pc:picChg chg="add mod">
          <ac:chgData name="Mediana" userId="569d7062-fdd7-4a83-bdcd-e3effbc5a119" providerId="ADAL" clId="{1F5091F1-63F9-481F-8B91-B55AE120E6FE}" dt="2021-08-30T11:57:45.529" v="53" actId="1076"/>
          <ac:picMkLst>
            <pc:docMk/>
            <pc:sldMk cId="281477396" sldId="285"/>
            <ac:picMk id="11" creationId="{223CD549-D02F-44FA-B3C5-63DB3E0D039F}"/>
          </ac:picMkLst>
        </pc:picChg>
      </pc:sldChg>
      <pc:sldChg chg="add ord">
        <pc:chgData name="Mediana" userId="569d7062-fdd7-4a83-bdcd-e3effbc5a119" providerId="ADAL" clId="{1F5091F1-63F9-481F-8B91-B55AE120E6FE}" dt="2021-08-30T12:12:18.648" v="227"/>
        <pc:sldMkLst>
          <pc:docMk/>
          <pc:sldMk cId="1658675337" sldId="286"/>
        </pc:sldMkLst>
      </pc:sldChg>
      <pc:sldChg chg="add del">
        <pc:chgData name="Mediana" userId="569d7062-fdd7-4a83-bdcd-e3effbc5a119" providerId="ADAL" clId="{1F5091F1-63F9-481F-8B91-B55AE120E6FE}" dt="2021-08-30T12:26:08.319" v="324" actId="47"/>
        <pc:sldMkLst>
          <pc:docMk/>
          <pc:sldMk cId="723196478" sldId="287"/>
        </pc:sldMkLst>
      </pc:sldChg>
      <pc:sldChg chg="addSp delSp add del setBg delDesignElem">
        <pc:chgData name="Mediana" userId="569d7062-fdd7-4a83-bdcd-e3effbc5a119" providerId="ADAL" clId="{1F5091F1-63F9-481F-8B91-B55AE120E6FE}" dt="2021-08-30T12:26:20.141" v="327"/>
        <pc:sldMkLst>
          <pc:docMk/>
          <pc:sldMk cId="944234069" sldId="287"/>
        </pc:sldMkLst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9" creationId="{D278ADA9-6383-4BDD-80D2-8899A402687B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1" creationId="{484B7147-B0F6-40ED-B5A2-FF72BC8198B6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3" creationId="{B36D2DE0-0628-4A9A-A59D-7BA8B5EB3022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5" creationId="{48E405C9-94BE-41DA-928C-DEC9A8550E9F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7" creationId="{D2091A72-D5BB-42AC-8FD3-F7747D90861E}"/>
          </ac:spMkLst>
        </pc:spChg>
        <pc:spChg chg="add del">
          <ac:chgData name="Mediana" userId="569d7062-fdd7-4a83-bdcd-e3effbc5a119" providerId="ADAL" clId="{1F5091F1-63F9-481F-8B91-B55AE120E6FE}" dt="2021-08-30T12:26:20.141" v="327"/>
          <ac:spMkLst>
            <pc:docMk/>
            <pc:sldMk cId="944234069" sldId="287"/>
            <ac:spMk id="19" creationId="{6ED12BFC-A737-46AF-8411-481112D54B0C}"/>
          </ac:spMkLst>
        </pc:spChg>
      </pc:sldChg>
      <pc:sldChg chg="delSp modSp add del mod setBg delDesignElem chgLayout">
        <pc:chgData name="Mediana" userId="569d7062-fdd7-4a83-bdcd-e3effbc5a119" providerId="ADAL" clId="{1F5091F1-63F9-481F-8B91-B55AE120E6FE}" dt="2021-08-30T12:24:32.773" v="305" actId="47"/>
        <pc:sldMkLst>
          <pc:docMk/>
          <pc:sldMk cId="2447775957" sldId="287"/>
        </pc:sldMkLst>
        <pc:spChg chg="mod ord">
          <ac:chgData name="Mediana" userId="569d7062-fdd7-4a83-bdcd-e3effbc5a119" providerId="ADAL" clId="{1F5091F1-63F9-481F-8B91-B55AE120E6FE}" dt="2021-08-30T12:24:17.236" v="302" actId="20577"/>
          <ac:spMkLst>
            <pc:docMk/>
            <pc:sldMk cId="2447775957" sldId="287"/>
            <ac:spMk id="2" creationId="{90683480-3F10-4AAD-96C7-5F28A0BE7027}"/>
          </ac:spMkLst>
        </pc:spChg>
        <pc:spChg chg="mod ord">
          <ac:chgData name="Mediana" userId="569d7062-fdd7-4a83-bdcd-e3effbc5a119" providerId="ADAL" clId="{1F5091F1-63F9-481F-8B91-B55AE120E6FE}" dt="2021-08-30T12:24:13.844" v="299" actId="27636"/>
          <ac:spMkLst>
            <pc:docMk/>
            <pc:sldMk cId="2447775957" sldId="287"/>
            <ac:spMk id="4" creationId="{3F3227D6-A2F9-4E1E-B67E-4261F168089D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9" creationId="{D278ADA9-6383-4BDD-80D2-8899A402687B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1" creationId="{484B7147-B0F6-40ED-B5A2-FF72BC8198B6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3" creationId="{B36D2DE0-0628-4A9A-A59D-7BA8B5EB3022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5" creationId="{48E405C9-94BE-41DA-928C-DEC9A8550E9F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7" creationId="{D2091A72-D5BB-42AC-8FD3-F7747D90861E}"/>
          </ac:spMkLst>
        </pc:spChg>
        <pc:spChg chg="del">
          <ac:chgData name="Mediana" userId="569d7062-fdd7-4a83-bdcd-e3effbc5a119" providerId="ADAL" clId="{1F5091F1-63F9-481F-8B91-B55AE120E6FE}" dt="2021-08-30T12:24:06.927" v="297"/>
          <ac:spMkLst>
            <pc:docMk/>
            <pc:sldMk cId="2447775957" sldId="287"/>
            <ac:spMk id="19" creationId="{6ED12BFC-A737-46AF-8411-481112D54B0C}"/>
          </ac:spMkLst>
        </pc:spChg>
      </pc:sldChg>
      <pc:sldChg chg="addSp delSp modSp add del mod modClrScheme delDesignElem chgLayout">
        <pc:chgData name="Mediana" userId="569d7062-fdd7-4a83-bdcd-e3effbc5a119" providerId="ADAL" clId="{1F5091F1-63F9-481F-8B91-B55AE120E6FE}" dt="2021-08-30T12:24:34.952" v="306" actId="47"/>
        <pc:sldMkLst>
          <pc:docMk/>
          <pc:sldMk cId="2826970627" sldId="288"/>
        </pc:sldMkLst>
        <pc:spChg chg="mod ord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2" creationId="{90683480-3F10-4AAD-96C7-5F28A0BE7027}"/>
          </ac:spMkLst>
        </pc:spChg>
        <pc:spChg chg="add mod ord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4" creationId="{2D180159-E600-46AF-A43C-3874ABDF9CDF}"/>
          </ac:spMkLst>
        </pc:spChg>
        <pc:spChg chg="del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44" creationId="{907EF6B7-1338-4443-8C46-6A318D952DFD}"/>
          </ac:spMkLst>
        </pc:spChg>
        <pc:spChg chg="del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46" creationId="{DAAE4CDD-124C-4DCF-9584-B6033B545DD5}"/>
          </ac:spMkLst>
        </pc:spChg>
        <pc:spChg chg="del">
          <ac:chgData name="Mediana" userId="569d7062-fdd7-4a83-bdcd-e3effbc5a119" providerId="ADAL" clId="{1F5091F1-63F9-481F-8B91-B55AE120E6FE}" dt="2021-08-30T12:24:28.815" v="304" actId="700"/>
          <ac:spMkLst>
            <pc:docMk/>
            <pc:sldMk cId="2826970627" sldId="288"/>
            <ac:spMk id="48" creationId="{081E4A58-353D-44AE-B2FC-2A74E2E400F7}"/>
          </ac:spMkLst>
        </pc:spChg>
      </pc:sldChg>
    </pc:docChg>
  </pc:docChgLst>
  <pc:docChgLst>
    <pc:chgData name="Sarah Elita Shi Yuan Wong" userId="S::e0703539@u.nus.edu::0087a09f-7568-4ba9-a896-2386d83cf2f7" providerId="AD" clId="Web-{AAB22729-D034-40A9-8AF6-BDBCA4431E22}"/>
    <pc:docChg chg="modSld">
      <pc:chgData name="Sarah Elita Shi Yuan Wong" userId="S::e0703539@u.nus.edu::0087a09f-7568-4ba9-a896-2386d83cf2f7" providerId="AD" clId="Web-{AAB22729-D034-40A9-8AF6-BDBCA4431E22}" dt="2022-04-09T14:56:08.901" v="121" actId="20577"/>
      <pc:docMkLst>
        <pc:docMk/>
      </pc:docMkLst>
      <pc:sldChg chg="modSp">
        <pc:chgData name="Sarah Elita Shi Yuan Wong" userId="S::e0703539@u.nus.edu::0087a09f-7568-4ba9-a896-2386d83cf2f7" providerId="AD" clId="Web-{AAB22729-D034-40A9-8AF6-BDBCA4431E22}" dt="2022-04-09T14:56:08.901" v="121" actId="20577"/>
        <pc:sldMkLst>
          <pc:docMk/>
          <pc:sldMk cId="3881443090" sldId="272"/>
        </pc:sldMkLst>
        <pc:spChg chg="mod">
          <ac:chgData name="Sarah Elita Shi Yuan Wong" userId="S::e0703539@u.nus.edu::0087a09f-7568-4ba9-a896-2386d83cf2f7" providerId="AD" clId="Web-{AAB22729-D034-40A9-8AF6-BDBCA4431E22}" dt="2022-04-09T14:54:18.211" v="48" actId="1076"/>
          <ac:spMkLst>
            <pc:docMk/>
            <pc:sldMk cId="3881443090" sldId="272"/>
            <ac:spMk id="4" creationId="{BDB93B5F-77E4-D70B-3C81-E1953503716A}"/>
          </ac:spMkLst>
        </pc:spChg>
        <pc:spChg chg="mod">
          <ac:chgData name="Sarah Elita Shi Yuan Wong" userId="S::e0703539@u.nus.edu::0087a09f-7568-4ba9-a896-2386d83cf2f7" providerId="AD" clId="Web-{AAB22729-D034-40A9-8AF6-BDBCA4431E22}" dt="2022-04-09T14:54:18.226" v="49" actId="1076"/>
          <ac:spMkLst>
            <pc:docMk/>
            <pc:sldMk cId="3881443090" sldId="272"/>
            <ac:spMk id="5" creationId="{8916595C-7243-8248-ACDB-27A086CEEF36}"/>
          </ac:spMkLst>
        </pc:spChg>
        <pc:spChg chg="mod">
          <ac:chgData name="Sarah Elita Shi Yuan Wong" userId="S::e0703539@u.nus.edu::0087a09f-7568-4ba9-a896-2386d83cf2f7" providerId="AD" clId="Web-{AAB22729-D034-40A9-8AF6-BDBCA4431E22}" dt="2022-04-09T14:54:18.226" v="50" actId="1076"/>
          <ac:spMkLst>
            <pc:docMk/>
            <pc:sldMk cId="3881443090" sldId="272"/>
            <ac:spMk id="6" creationId="{3A56D893-6D9C-D7EF-113E-BE03BE1CAD49}"/>
          </ac:spMkLst>
        </pc:spChg>
        <pc:spChg chg="mod">
          <ac:chgData name="Sarah Elita Shi Yuan Wong" userId="S::e0703539@u.nus.edu::0087a09f-7568-4ba9-a896-2386d83cf2f7" providerId="AD" clId="Web-{AAB22729-D034-40A9-8AF6-BDBCA4431E22}" dt="2022-04-09T14:54:18.242" v="51" actId="1076"/>
          <ac:spMkLst>
            <pc:docMk/>
            <pc:sldMk cId="3881443090" sldId="272"/>
            <ac:spMk id="8" creationId="{B60AAB89-02DB-74C4-EE91-47AFDD2BA4A6}"/>
          </ac:spMkLst>
        </pc:spChg>
        <pc:spChg chg="mod">
          <ac:chgData name="Sarah Elita Shi Yuan Wong" userId="S::e0703539@u.nus.edu::0087a09f-7568-4ba9-a896-2386d83cf2f7" providerId="AD" clId="Web-{AAB22729-D034-40A9-8AF6-BDBCA4431E22}" dt="2022-04-09T14:56:08.901" v="121" actId="20577"/>
          <ac:spMkLst>
            <pc:docMk/>
            <pc:sldMk cId="3881443090" sldId="272"/>
            <ac:spMk id="9" creationId="{7931B952-DA5C-E744-DECE-8AA729D5874E}"/>
          </ac:spMkLst>
        </pc:spChg>
      </pc:sldChg>
    </pc:docChg>
  </pc:docChgLst>
  <pc:docChgLst>
    <pc:chgData name="Liu Ding" userId="S::e0703461@u.nus.edu::20dd8366-b07c-4f2b-a577-ca4c2565fc1f" providerId="AD" clId="Web-{106C1A7A-F2E7-48EC-BD69-6E4A33A26937}"/>
    <pc:docChg chg="modSld">
      <pc:chgData name="Liu Ding" userId="S::e0703461@u.nus.edu::20dd8366-b07c-4f2b-a577-ca4c2565fc1f" providerId="AD" clId="Web-{106C1A7A-F2E7-48EC-BD69-6E4A33A26937}" dt="2022-04-11T16:22:30.746" v="70" actId="20577"/>
      <pc:docMkLst>
        <pc:docMk/>
      </pc:docMkLst>
      <pc:sldChg chg="addSp modSp">
        <pc:chgData name="Liu Ding" userId="S::e0703461@u.nus.edu::20dd8366-b07c-4f2b-a577-ca4c2565fc1f" providerId="AD" clId="Web-{106C1A7A-F2E7-48EC-BD69-6E4A33A26937}" dt="2022-04-11T16:22:30.746" v="70" actId="20577"/>
        <pc:sldMkLst>
          <pc:docMk/>
          <pc:sldMk cId="3456117742" sldId="293"/>
        </pc:sldMkLst>
        <pc:spChg chg="add mod">
          <ac:chgData name="Liu Ding" userId="S::e0703461@u.nus.edu::20dd8366-b07c-4f2b-a577-ca4c2565fc1f" providerId="AD" clId="Web-{106C1A7A-F2E7-48EC-BD69-6E4A33A26937}" dt="2022-04-11T16:22:01.355" v="64" actId="20577"/>
          <ac:spMkLst>
            <pc:docMk/>
            <pc:sldMk cId="3456117742" sldId="293"/>
            <ac:spMk id="3" creationId="{87862062-2C20-CF3D-91C1-A9B6AF07800F}"/>
          </ac:spMkLst>
        </pc:spChg>
        <pc:spChg chg="mod">
          <ac:chgData name="Liu Ding" userId="S::e0703461@u.nus.edu::20dd8366-b07c-4f2b-a577-ca4c2565fc1f" providerId="AD" clId="Web-{106C1A7A-F2E7-48EC-BD69-6E4A33A26937}" dt="2022-04-11T16:22:30.746" v="70" actId="20577"/>
          <ac:spMkLst>
            <pc:docMk/>
            <pc:sldMk cId="3456117742" sldId="293"/>
            <ac:spMk id="20" creationId="{403FE17E-5A98-724D-D716-0243EEFB740F}"/>
          </ac:spMkLst>
        </pc:spChg>
        <pc:spChg chg="mod">
          <ac:chgData name="Liu Ding" userId="S::e0703461@u.nus.edu::20dd8366-b07c-4f2b-a577-ca4c2565fc1f" providerId="AD" clId="Web-{106C1A7A-F2E7-48EC-BD69-6E4A33A26937}" dt="2022-04-11T16:20:58.885" v="40" actId="20577"/>
          <ac:spMkLst>
            <pc:docMk/>
            <pc:sldMk cId="3456117742" sldId="293"/>
            <ac:spMk id="23" creationId="{811F3A98-B5B0-EF3A-CCC2-7F41B683D0AB}"/>
          </ac:spMkLst>
        </pc:spChg>
      </pc:sldChg>
    </pc:docChg>
  </pc:docChgLst>
  <pc:docChgLst>
    <pc:chgData name="Liu Ding" userId="S::e0703461@u.nus.edu::20dd8366-b07c-4f2b-a577-ca4c2565fc1f" providerId="AD" clId="Web-{E3974A11-17D2-4843-B745-EBBF725FF538}"/>
    <pc:docChg chg="addSld delSld modSld">
      <pc:chgData name="Liu Ding" userId="S::e0703461@u.nus.edu::20dd8366-b07c-4f2b-a577-ca4c2565fc1f" providerId="AD" clId="Web-{E3974A11-17D2-4843-B745-EBBF725FF538}" dt="2022-04-09T15:30:11.955" v="12"/>
      <pc:docMkLst>
        <pc:docMk/>
      </pc:docMkLst>
      <pc:sldChg chg="addSp delSp modSp">
        <pc:chgData name="Liu Ding" userId="S::e0703461@u.nus.edu::20dd8366-b07c-4f2b-a577-ca4c2565fc1f" providerId="AD" clId="Web-{E3974A11-17D2-4843-B745-EBBF725FF538}" dt="2022-04-09T15:30:11.955" v="12"/>
        <pc:sldMkLst>
          <pc:docMk/>
          <pc:sldMk cId="1722576386" sldId="269"/>
        </pc:sldMkLst>
        <pc:picChg chg="add del mod">
          <ac:chgData name="Liu Ding" userId="S::e0703461@u.nus.edu::20dd8366-b07c-4f2b-a577-ca4c2565fc1f" providerId="AD" clId="Web-{E3974A11-17D2-4843-B745-EBBF725FF538}" dt="2022-04-09T15:30:11.955" v="12"/>
          <ac:picMkLst>
            <pc:docMk/>
            <pc:sldMk cId="1722576386" sldId="269"/>
            <ac:picMk id="3" creationId="{A067FB90-30FC-7480-DCD3-2AAE5FC12963}"/>
          </ac:picMkLst>
        </pc:picChg>
      </pc:sldChg>
      <pc:sldChg chg="addSp delSp modSp new del">
        <pc:chgData name="Liu Ding" userId="S::e0703461@u.nus.edu::20dd8366-b07c-4f2b-a577-ca4c2565fc1f" providerId="AD" clId="Web-{E3974A11-17D2-4843-B745-EBBF725FF538}" dt="2022-04-09T15:27:30.138" v="10"/>
        <pc:sldMkLst>
          <pc:docMk/>
          <pc:sldMk cId="756985059" sldId="289"/>
        </pc:sldMkLst>
        <pc:spChg chg="del">
          <ac:chgData name="Liu Ding" userId="S::e0703461@u.nus.edu::20dd8366-b07c-4f2b-a577-ca4c2565fc1f" providerId="AD" clId="Web-{E3974A11-17D2-4843-B745-EBBF725FF538}" dt="2022-04-09T15:23:19.726" v="1"/>
          <ac:spMkLst>
            <pc:docMk/>
            <pc:sldMk cId="756985059" sldId="289"/>
            <ac:spMk id="2" creationId="{D3616039-7756-4AF4-36A4-C9AC5141CCF8}"/>
          </ac:spMkLst>
        </pc:spChg>
        <pc:spChg chg="del">
          <ac:chgData name="Liu Ding" userId="S::e0703461@u.nus.edu::20dd8366-b07c-4f2b-a577-ca4c2565fc1f" providerId="AD" clId="Web-{E3974A11-17D2-4843-B745-EBBF725FF538}" dt="2022-04-09T15:23:20.944" v="2"/>
          <ac:spMkLst>
            <pc:docMk/>
            <pc:sldMk cId="756985059" sldId="289"/>
            <ac:spMk id="3" creationId="{DA3D1863-8081-80A5-A164-219AFB308874}"/>
          </ac:spMkLst>
        </pc:spChg>
        <pc:picChg chg="add mod">
          <ac:chgData name="Liu Ding" userId="S::e0703461@u.nus.edu::20dd8366-b07c-4f2b-a577-ca4c2565fc1f" providerId="AD" clId="Web-{E3974A11-17D2-4843-B745-EBBF725FF538}" dt="2022-04-09T15:24:34.884" v="9" actId="14100"/>
          <ac:picMkLst>
            <pc:docMk/>
            <pc:sldMk cId="756985059" sldId="289"/>
            <ac:picMk id="4" creationId="{D1F16BA4-C63A-1F8F-0931-68F60F63D02E}"/>
          </ac:picMkLst>
        </pc:picChg>
      </pc:sldChg>
    </pc:docChg>
  </pc:docChgLst>
  <pc:docChgLst>
    <pc:chgData name="Mediana" userId="569d7062-fdd7-4a83-bdcd-e3effbc5a119" providerId="ADAL" clId="{E0050BB0-90ED-452F-AB90-6518CF26A32C}"/>
    <pc:docChg chg="undo custSel modSld">
      <pc:chgData name="Mediana" userId="569d7062-fdd7-4a83-bdcd-e3effbc5a119" providerId="ADAL" clId="{E0050BB0-90ED-452F-AB90-6518CF26A32C}" dt="2021-08-29T04:14:01.909" v="277" actId="1076"/>
      <pc:docMkLst>
        <pc:docMk/>
      </pc:docMkLst>
      <pc:sldChg chg="addSp delSp modSp mod">
        <pc:chgData name="Mediana" userId="569d7062-fdd7-4a83-bdcd-e3effbc5a119" providerId="ADAL" clId="{E0050BB0-90ED-452F-AB90-6518CF26A32C}" dt="2021-08-29T04:14:01.909" v="277" actId="1076"/>
        <pc:sldMkLst>
          <pc:docMk/>
          <pc:sldMk cId="3874936609" sldId="264"/>
        </pc:sldMkLst>
        <pc:spChg chg="add del">
          <ac:chgData name="Mediana" userId="569d7062-fdd7-4a83-bdcd-e3effbc5a119" providerId="ADAL" clId="{E0050BB0-90ED-452F-AB90-6518CF26A32C}" dt="2021-08-29T04:06:25.075" v="1" actId="11529"/>
          <ac:spMkLst>
            <pc:docMk/>
            <pc:sldMk cId="3874936609" sldId="264"/>
            <ac:spMk id="3" creationId="{1421A453-CDC2-4813-B1A9-7411ABB20BBE}"/>
          </ac:spMkLst>
        </pc:spChg>
        <pc:spChg chg="add mod ord">
          <ac:chgData name="Mediana" userId="569d7062-fdd7-4a83-bdcd-e3effbc5a119" providerId="ADAL" clId="{E0050BB0-90ED-452F-AB90-6518CF26A32C}" dt="2021-08-29T04:12:06.043" v="245" actId="1076"/>
          <ac:spMkLst>
            <pc:docMk/>
            <pc:sldMk cId="3874936609" sldId="264"/>
            <ac:spMk id="4" creationId="{227EBFD1-E347-4DDC-AE66-710AF4EDAAED}"/>
          </ac:spMkLst>
        </pc:spChg>
        <pc:spChg chg="mod">
          <ac:chgData name="Mediana" userId="569d7062-fdd7-4a83-bdcd-e3effbc5a119" providerId="ADAL" clId="{E0050BB0-90ED-452F-AB90-6518CF26A32C}" dt="2021-08-29T04:13:45.430" v="275" actId="14100"/>
          <ac:spMkLst>
            <pc:docMk/>
            <pc:sldMk cId="3874936609" sldId="264"/>
            <ac:spMk id="20" creationId="{DD5350B5-B85B-436F-893E-116F601CE3B2}"/>
          </ac:spMkLst>
        </pc:spChg>
        <pc:graphicFrameChg chg="add mod modGraphic">
          <ac:chgData name="Mediana" userId="569d7062-fdd7-4a83-bdcd-e3effbc5a119" providerId="ADAL" clId="{E0050BB0-90ED-452F-AB90-6518CF26A32C}" dt="2021-08-29T04:14:01.909" v="277" actId="1076"/>
          <ac:graphicFrameMkLst>
            <pc:docMk/>
            <pc:sldMk cId="3874936609" sldId="264"/>
            <ac:graphicFrameMk id="5" creationId="{15A65A38-F04C-4B58-B3EE-BB062FE1BAFF}"/>
          </ac:graphicFrameMkLst>
        </pc:graphicFrameChg>
        <pc:picChg chg="add mod">
          <ac:chgData name="Mediana" userId="569d7062-fdd7-4a83-bdcd-e3effbc5a119" providerId="ADAL" clId="{E0050BB0-90ED-452F-AB90-6518CF26A32C}" dt="2021-08-29T04:13:11.702" v="262" actId="1076"/>
          <ac:picMkLst>
            <pc:docMk/>
            <pc:sldMk cId="3874936609" sldId="264"/>
            <ac:picMk id="7" creationId="{A9D188A2-97CF-40DA-B777-98854C8D6EC0}"/>
          </ac:picMkLst>
        </pc:picChg>
        <pc:picChg chg="add mod">
          <ac:chgData name="Mediana" userId="569d7062-fdd7-4a83-bdcd-e3effbc5a119" providerId="ADAL" clId="{E0050BB0-90ED-452F-AB90-6518CF26A32C}" dt="2021-08-29T04:13:30.906" v="267" actId="1076"/>
          <ac:picMkLst>
            <pc:docMk/>
            <pc:sldMk cId="3874936609" sldId="264"/>
            <ac:picMk id="9" creationId="{A1DCDF86-CD08-41C8-AD0D-86D1D8F871F1}"/>
          </ac:picMkLst>
        </pc:picChg>
      </pc:sldChg>
      <pc:sldChg chg="addSp delSp modSp mod">
        <pc:chgData name="Mediana" userId="569d7062-fdd7-4a83-bdcd-e3effbc5a119" providerId="ADAL" clId="{E0050BB0-90ED-452F-AB90-6518CF26A32C}" dt="2021-08-29T04:08:31.894" v="37" actId="1076"/>
        <pc:sldMkLst>
          <pc:docMk/>
          <pc:sldMk cId="276924574" sldId="266"/>
        </pc:sldMkLst>
        <pc:picChg chg="add mod ord">
          <ac:chgData name="Mediana" userId="569d7062-fdd7-4a83-bdcd-e3effbc5a119" providerId="ADAL" clId="{E0050BB0-90ED-452F-AB90-6518CF26A32C}" dt="2021-08-29T04:08:31.894" v="37" actId="1076"/>
          <ac:picMkLst>
            <pc:docMk/>
            <pc:sldMk cId="276924574" sldId="266"/>
            <ac:picMk id="4" creationId="{81FB54D0-DCF3-4837-8B97-0E8410622D72}"/>
          </ac:picMkLst>
        </pc:picChg>
        <pc:picChg chg="del">
          <ac:chgData name="Mediana" userId="569d7062-fdd7-4a83-bdcd-e3effbc5a119" providerId="ADAL" clId="{E0050BB0-90ED-452F-AB90-6518CF26A32C}" dt="2021-08-29T04:07:53.326" v="23" actId="478"/>
          <ac:picMkLst>
            <pc:docMk/>
            <pc:sldMk cId="276924574" sldId="266"/>
            <ac:picMk id="7" creationId="{533EAC21-0CD1-42E0-AD7E-0D72FA4AC4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B17ED-A4AF-4844-B123-C2887C7B5D86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467DE-CB42-4CD2-938F-8E817356EB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67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Reason: they could cope by themselves, seek help from friends or family first, too costly and or too busy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467DE-CB42-4CD2-938F-8E817356EB6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50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467DE-CB42-4CD2-938F-8E817356EB6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59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467DE-CB42-4CD2-938F-8E817356EB6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5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Preprocessing: </a:t>
            </a:r>
            <a:r>
              <a:rPr lang="en-US" err="1">
                <a:cs typeface="Calibri"/>
              </a:rPr>
              <a:t>Stopword</a:t>
            </a:r>
            <a:r>
              <a:rPr lang="en-US">
                <a:cs typeface="Calibri"/>
              </a:rPr>
              <a:t> removal, punctuation removal</a:t>
            </a:r>
            <a:endParaRPr lang="en-US" altLang="zh-CN"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467DE-CB42-4CD2-938F-8E817356EB64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8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Classic machine learning methods: using </a:t>
            </a:r>
            <a:r>
              <a:rPr lang="en-US" err="1">
                <a:cs typeface="Calibri"/>
              </a:rPr>
              <a:t>CountVectorizer</a:t>
            </a:r>
            <a:r>
              <a:rPr lang="en-US">
                <a:cs typeface="Calibri"/>
              </a:rPr>
              <a:t> and </a:t>
            </a:r>
            <a:r>
              <a:rPr lang="en-US" err="1">
                <a:cs typeface="Calibri"/>
              </a:rPr>
              <a:t>tfidfTransfomer</a:t>
            </a:r>
            <a:r>
              <a:rPr lang="en-US">
                <a:cs typeface="Calibri"/>
              </a:rPr>
              <a:t> to build word </a:t>
            </a:r>
            <a:r>
              <a:rPr lang="en-US" err="1">
                <a:cs typeface="Calibri"/>
              </a:rPr>
              <a:t>vec</a:t>
            </a:r>
            <a:r>
              <a:rPr lang="en-US">
                <a:cs typeface="Calibri"/>
              </a:rPr>
              <a:t>.</a:t>
            </a:r>
            <a:endParaRPr lang="en-US" altLang="zh-CN"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467DE-CB42-4CD2-938F-8E817356EB6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78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F398-6638-486D-B064-1B9C1196E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B14D0-A492-4BF6-84D2-E6C5990FB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D250-CA51-4FD7-89B6-91AF20E7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35E3-3FA4-4278-8ADA-FEC9FFF0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FA69-6044-42B5-9677-A8AEB61F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8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0389-E1B3-4F48-9307-0E647AAD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AC428-7E0B-43AA-8109-FC397B3E8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4B3B-B086-401F-A34A-503637B9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22FC-051B-4930-9052-1EFDB6CF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2094-956A-4046-A306-FA9F7801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1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248EC-2356-47FC-B185-95AD8C36E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62A87-AEA3-4412-9272-6CC2F681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F4AF-3649-4C3F-8A79-83008FC8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AAD9-C10D-4B8C-A38A-32FC7280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72DA-F0C1-4C06-AF62-9000BB1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688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1095-415C-4625-B7AC-9F663AC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FA8F-0993-48E8-A741-1F1C835D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84B1-A9DA-430E-85D3-C3073D7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A241-551E-4040-A15C-0F256E0D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754B-6BA9-457B-9D1B-6F03882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38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AFA5-790D-47B8-878C-83569599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1780-4393-4801-B2A6-2E003561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AC80-B5FA-4D33-80DE-F9C25782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65A2-6E85-4ED3-B9BA-38421C16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AD884-DE54-40CE-9976-31766442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28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59C5-A565-4384-AF4B-8CBA26F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814B-09C0-4ED7-A639-64A7527E7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009F5-ABE3-43D8-847C-0D04106E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CC342-564F-4358-9938-F2797307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B8842-A054-4A1C-B658-2E144901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0B834-0BC2-4E7B-9B68-1561844D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54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3656-221E-4CE7-A158-08E54FB8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84D1-CDED-493D-A134-9777E7EC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46BB2-EB29-4592-A357-14B65E81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F30C4-33C3-4CF2-A8CC-C8FAA889A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A1A24-BA88-469F-AF6D-921CB37A9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C82DF-4121-484B-864D-18C9F6F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4D13A-54B3-42D0-AAEC-85C7AC61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7B8E-CDE3-48DA-992A-EA3F015C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6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D4A4-1DB7-4256-ACB4-892E02F2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1595B-BABC-4E7E-A81A-81C9B224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5C47B-3368-43B3-9F01-F5B61634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C1187-C1C9-4B6B-BE3B-15182752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97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CBA06-E31C-4F05-B917-4DD60459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EA727-7B6E-49E5-BCFE-DBF3083F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6AFFF-2C68-42E9-8CF9-21C321C0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0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C059-6F1F-436D-B56D-7CCED833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4BAE-4B9B-4725-81C2-1F350072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3FEBE-97C5-449A-9415-45058D7F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71877-EB02-4FEC-92C4-6A3FD5A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4EC8-CA4E-4E37-8FC4-63CD05DA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ED60D-B976-4D09-84A9-32412DFA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47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D969-3402-4FC9-83FF-30D1CF74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0C721-5659-4D70-A152-C9E888AEE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9536-FF99-457C-95A7-2C40B306E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325F3-9314-4C23-B4D5-7371DAAD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341CD-FB7F-43BF-AF58-4B7FCA3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73C71-9A6C-486B-8364-8C8A6050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03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4A87B-17E1-4241-976D-93930BC6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D025-F3BF-4CA3-BBB4-0A1950C7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976A-EA9E-44A7-9DB3-0C1AB3085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F6A3C-3569-44D0-8087-55D6E4D8B921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5BA2-8B8B-4E3E-A8DD-789E2C23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1D62-A04C-4D29-95BA-3805E6FE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8879-6843-41E2-A4AE-ADD3857B5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3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2yAT5eM-IOA?feature=oemb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055" y="2691727"/>
            <a:ext cx="9613495" cy="1853112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>
                <a:solidFill>
                  <a:srgbClr val="0070C0"/>
                </a:solidFill>
                <a:latin typeface="Amasis MT Pro Black" panose="02040A040500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TalkToMe</a:t>
            </a:r>
            <a:br>
              <a:rPr lang="en-US"/>
            </a:br>
            <a:r>
              <a:rPr lang="en-SG" sz="3600" spc="0">
                <a:solidFill>
                  <a:srgbClr val="0070C0"/>
                </a:solidFill>
                <a:effectLst/>
                <a:latin typeface="Amasis MT Pro Black" panose="02040A040500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Emotional Detection and Psychological Support Chatbot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3227D6-A2F9-4E1E-B67E-4261F168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005" y="4416136"/>
            <a:ext cx="5561938" cy="1373075"/>
          </a:xfrm>
        </p:spPr>
        <p:txBody>
          <a:bodyPr>
            <a:normAutofit fontScale="92500" lnSpcReduction="10000"/>
          </a:bodyPr>
          <a:lstStyle/>
          <a:p>
            <a:r>
              <a:rPr lang="en-US" sz="16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Liu Ding - </a:t>
            </a:r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A0231429J</a:t>
            </a:r>
          </a:p>
          <a:p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Mediana</a:t>
            </a:r>
            <a:r>
              <a:rPr lang="en-SG" sz="180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- </a:t>
            </a:r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A0231458E</a:t>
            </a:r>
          </a:p>
          <a:p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Sarah Elita Shi Yuan Wong - A0231507N</a:t>
            </a:r>
          </a:p>
          <a:p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Zeng Hanyu - A0231558A</a:t>
            </a:r>
            <a:endParaRPr lang="en-SG" sz="180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SG" sz="1600" b="0" i="0" u="none" strike="noStrik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F3FE3-3FFE-4CB1-A2CE-6E473C16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97" y="1161827"/>
            <a:ext cx="4164806" cy="16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7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-1" y="1153572"/>
            <a:ext cx="4156548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Problem Categorization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D8AAD1-FDB8-B3E6-EB48-728A81625202}"/>
              </a:ext>
            </a:extLst>
          </p:cNvPr>
          <p:cNvSpPr txBox="1"/>
          <p:nvPr/>
        </p:nvSpPr>
        <p:spPr>
          <a:xfrm>
            <a:off x="4333027" y="1980065"/>
            <a:ext cx="56401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 b="1">
                <a:ea typeface="等线"/>
                <a:cs typeface="Calibri"/>
              </a:rPr>
              <a:t>Pipeline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6C5924-937D-5181-C756-F4E21A7BA32C}"/>
              </a:ext>
            </a:extLst>
          </p:cNvPr>
          <p:cNvSpPr txBox="1"/>
          <p:nvPr/>
        </p:nvSpPr>
        <p:spPr>
          <a:xfrm>
            <a:off x="5254752" y="3094404"/>
            <a:ext cx="211706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等线"/>
              </a:rPr>
              <a:t>Input</a:t>
            </a:r>
            <a:endParaRPr lang="zh-CN" altLang="en-US">
              <a:solidFill>
                <a:schemeClr val="bg1"/>
              </a:solidFill>
              <a:cs typeface="Calibri" panose="020F0502020204030204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10653C-E19E-2A4D-CC5A-68847CF006C9}"/>
              </a:ext>
            </a:extLst>
          </p:cNvPr>
          <p:cNvCxnSpPr/>
          <p:nvPr/>
        </p:nvCxnSpPr>
        <p:spPr>
          <a:xfrm>
            <a:off x="6312027" y="3463516"/>
            <a:ext cx="4727" cy="36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77B47C1-5DDD-FAFC-9587-EAA2EB1D9080}"/>
              </a:ext>
            </a:extLst>
          </p:cNvPr>
          <p:cNvSpPr txBox="1"/>
          <p:nvPr/>
        </p:nvSpPr>
        <p:spPr>
          <a:xfrm>
            <a:off x="5408617" y="3831453"/>
            <a:ext cx="182152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等线"/>
              </a:rPr>
              <a:t>Tokenization </a:t>
            </a:r>
            <a:endParaRPr lang="zh-CN" altLang="en-US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595D9D-5D33-BF11-0625-E9D572A665ED}"/>
              </a:ext>
            </a:extLst>
          </p:cNvPr>
          <p:cNvSpPr txBox="1"/>
          <p:nvPr/>
        </p:nvSpPr>
        <p:spPr>
          <a:xfrm>
            <a:off x="5632798" y="4612497"/>
            <a:ext cx="142594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等线"/>
              </a:rPr>
              <a:t>BERT</a:t>
            </a:r>
            <a:endParaRPr lang="zh-CN" altLang="en-US">
              <a:solidFill>
                <a:schemeClr val="bg1"/>
              </a:solidFill>
              <a:cs typeface="Calibri" panose="020F0502020204030204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748E278-7BC5-AB06-8DD5-73AC4266803D}"/>
              </a:ext>
            </a:extLst>
          </p:cNvPr>
          <p:cNvCxnSpPr>
            <a:cxnSpLocks/>
          </p:cNvCxnSpPr>
          <p:nvPr/>
        </p:nvCxnSpPr>
        <p:spPr>
          <a:xfrm>
            <a:off x="6317177" y="4194468"/>
            <a:ext cx="4727" cy="41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B2752C0-9F45-8C33-94B2-C4E1E170246A}"/>
              </a:ext>
            </a:extLst>
          </p:cNvPr>
          <p:cNvSpPr txBox="1"/>
          <p:nvPr/>
        </p:nvSpPr>
        <p:spPr>
          <a:xfrm>
            <a:off x="5638894" y="5301911"/>
            <a:ext cx="1425944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等线"/>
              </a:rPr>
              <a:t>GRU</a:t>
            </a:r>
            <a:endParaRPr lang="zh-CN" altLang="en-US">
              <a:solidFill>
                <a:schemeClr val="bg1"/>
              </a:solidFill>
              <a:cs typeface="Calibri" panose="020F0502020204030204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5815C29-C684-9E6C-C138-46A18E6ADD34}"/>
              </a:ext>
            </a:extLst>
          </p:cNvPr>
          <p:cNvCxnSpPr>
            <a:cxnSpLocks/>
          </p:cNvCxnSpPr>
          <p:nvPr/>
        </p:nvCxnSpPr>
        <p:spPr>
          <a:xfrm>
            <a:off x="6335465" y="4981419"/>
            <a:ext cx="4727" cy="2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A136F57-9E28-0919-33CF-3888D29F48AF}"/>
              </a:ext>
            </a:extLst>
          </p:cNvPr>
          <p:cNvSpPr txBox="1"/>
          <p:nvPr/>
        </p:nvSpPr>
        <p:spPr>
          <a:xfrm>
            <a:off x="4982274" y="6408219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</a:rPr>
              <a:t>Model Structure</a:t>
            </a:r>
            <a:endParaRPr lang="zh-CN" altLang="en-US" sz="1100">
              <a:cs typeface="Calibri" panose="020F05020202040302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03ED7D-24E8-286E-051B-E1A9F79AF224}"/>
              </a:ext>
            </a:extLst>
          </p:cNvPr>
          <p:cNvSpPr txBox="1"/>
          <p:nvPr/>
        </p:nvSpPr>
        <p:spPr>
          <a:xfrm>
            <a:off x="4330210" y="998921"/>
            <a:ext cx="78088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>
                <a:ea typeface="+mn-lt"/>
                <a:cs typeface="Calibri"/>
              </a:rPr>
              <a:t>Multi-classification based on user's dialogue in session (predict user's emotional problem category,</a:t>
            </a:r>
            <a:r>
              <a:rPr lang="en-SG">
                <a:ea typeface="+mn-lt"/>
                <a:cs typeface="+mn-lt"/>
              </a:rPr>
              <a:t> divided in "emotional", "work", "relationship", "friendship", "school", "family</a:t>
            </a:r>
            <a:r>
              <a:rPr lang="en-SG">
                <a:ea typeface="+mn-lt"/>
                <a:cs typeface="Calibri"/>
              </a:rPr>
              <a:t>" and "others".) </a:t>
            </a:r>
            <a:endParaRPr lang="zh-CN">
              <a:ea typeface="+mn-lt"/>
              <a:cs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14C5EB-0E10-CD71-3BA7-6796427556A8}"/>
              </a:ext>
            </a:extLst>
          </p:cNvPr>
          <p:cNvSpPr txBox="1"/>
          <p:nvPr/>
        </p:nvSpPr>
        <p:spPr>
          <a:xfrm>
            <a:off x="4328039" y="199345"/>
            <a:ext cx="417859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 b="1">
                <a:ea typeface="等线"/>
                <a:cs typeface="Calibri"/>
              </a:rPr>
              <a:t>Function</a:t>
            </a:r>
            <a:endParaRPr lang="zh-CN" altLang="en-US">
              <a:ea typeface="等线"/>
              <a:cs typeface="Calibr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9B0C5C-FA93-7BAA-012F-BD49BFED40E6}"/>
              </a:ext>
            </a:extLst>
          </p:cNvPr>
          <p:cNvSpPr txBox="1"/>
          <p:nvPr/>
        </p:nvSpPr>
        <p:spPr>
          <a:xfrm>
            <a:off x="8518162" y="2419288"/>
            <a:ext cx="299913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altLang="zh-CN">
                <a:ea typeface="+mn-lt"/>
                <a:cs typeface="Calibri"/>
              </a:rPr>
              <a:t>Using pre-trained tokenizer from BERT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1F3A98-B5B0-EF3A-CCC2-7F41B683D0AB}"/>
              </a:ext>
            </a:extLst>
          </p:cNvPr>
          <p:cNvSpPr txBox="1"/>
          <p:nvPr/>
        </p:nvSpPr>
        <p:spPr>
          <a:xfrm>
            <a:off x="8505970" y="3455608"/>
            <a:ext cx="34258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altLang="zh-CN">
                <a:ea typeface="+mn-lt"/>
                <a:cs typeface="Calibri"/>
              </a:rPr>
              <a:t>BERT with: </a:t>
            </a:r>
            <a:endParaRPr lang="en-SG">
              <a:ea typeface="+mn-lt"/>
              <a:cs typeface="Calibri"/>
            </a:endParaRPr>
          </a:p>
          <a:p>
            <a:r>
              <a:rPr lang="en-SG">
                <a:ea typeface="+mn-lt"/>
                <a:cs typeface="Calibri"/>
              </a:rPr>
              <a:t>- 512 embedding dimension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3FE17E-5A98-724D-D716-0243EEFB740F}"/>
              </a:ext>
            </a:extLst>
          </p:cNvPr>
          <p:cNvSpPr txBox="1"/>
          <p:nvPr/>
        </p:nvSpPr>
        <p:spPr>
          <a:xfrm>
            <a:off x="5632798" y="6070007"/>
            <a:ext cx="142594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等线"/>
              </a:rPr>
              <a:t>Dense(7)</a:t>
            </a:r>
            <a:endParaRPr lang="zh-CN" altLang="en-US">
              <a:solidFill>
                <a:schemeClr val="bg1"/>
              </a:solidFill>
              <a:cs typeface="Calibri" panose="020F0502020204030204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DAE5FF-2B78-A753-F180-DF805CC66E60}"/>
              </a:ext>
            </a:extLst>
          </p:cNvPr>
          <p:cNvCxnSpPr>
            <a:cxnSpLocks/>
          </p:cNvCxnSpPr>
          <p:nvPr/>
        </p:nvCxnSpPr>
        <p:spPr>
          <a:xfrm>
            <a:off x="6335465" y="5700747"/>
            <a:ext cx="4727" cy="36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7862062-2C20-CF3D-91C1-A9B6AF07800F}"/>
              </a:ext>
            </a:extLst>
          </p:cNvPr>
          <p:cNvSpPr txBox="1"/>
          <p:nvPr/>
        </p:nvSpPr>
        <p:spPr>
          <a:xfrm>
            <a:off x="8503920" y="4358640"/>
            <a:ext cx="2743200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altLang="zh-CN">
                <a:ea typeface="等线"/>
                <a:cs typeface="Segoe UI"/>
              </a:rPr>
              <a:t>GRU with:</a:t>
            </a:r>
          </a:p>
          <a:p>
            <a:r>
              <a:rPr lang="en-SG" altLang="zh-CN">
                <a:ea typeface="等线"/>
                <a:cs typeface="Segoe UI"/>
              </a:rPr>
              <a:t>- 2 hidden layers </a:t>
            </a:r>
            <a:r>
              <a:rPr lang="en-US" altLang="zh-CN">
                <a:ea typeface="等线"/>
                <a:cs typeface="Segoe UI"/>
              </a:rPr>
              <a:t>​</a:t>
            </a:r>
            <a:endParaRPr lang="en-US">
              <a:ea typeface="等线"/>
            </a:endParaRPr>
          </a:p>
          <a:p>
            <a:r>
              <a:rPr lang="en-SG" altLang="zh-CN">
                <a:ea typeface="等线"/>
                <a:cs typeface="Segoe UI"/>
              </a:rPr>
              <a:t>- 0.25 dropout</a:t>
            </a:r>
            <a:r>
              <a:rPr lang="en-US" altLang="zh-CN">
                <a:ea typeface="等线"/>
                <a:cs typeface="Segoe UI"/>
              </a:rPr>
              <a:t>​</a:t>
            </a:r>
          </a:p>
          <a:p>
            <a:r>
              <a:rPr lang="en-SG" altLang="zh-CN">
                <a:ea typeface="等线"/>
                <a:cs typeface="Segoe UI"/>
              </a:rPr>
              <a:t>- categorical cross entropy  </a:t>
            </a:r>
            <a:r>
              <a:rPr lang="en-US" altLang="zh-CN">
                <a:ea typeface="等线"/>
                <a:cs typeface="Segoe UI"/>
              </a:rPr>
              <a:t>​</a:t>
            </a:r>
          </a:p>
          <a:p>
            <a:r>
              <a:rPr lang="en-SG" altLang="zh-CN">
                <a:cs typeface="Segoe UI"/>
              </a:rPr>
              <a:t>- Adam optimizer</a:t>
            </a:r>
            <a:r>
              <a:rPr lang="en-US" altLang="zh-CN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45611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-1" y="1153572"/>
            <a:ext cx="4156548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Problem Categorization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A9501-E9E6-493F-87E9-45FC38EE2964}"/>
              </a:ext>
            </a:extLst>
          </p:cNvPr>
          <p:cNvSpPr txBox="1"/>
          <p:nvPr/>
        </p:nvSpPr>
        <p:spPr>
          <a:xfrm>
            <a:off x="4385074" y="1346393"/>
            <a:ext cx="78088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>
              <a:ea typeface="等线"/>
              <a:cs typeface="+mn-lt"/>
            </a:endParaRPr>
          </a:p>
          <a:p>
            <a:endParaRPr lang="zh-CN" altLang="en-US">
              <a:ea typeface="等线"/>
              <a:cs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D98679-2F88-1F66-96C4-B148816467C1}"/>
              </a:ext>
            </a:extLst>
          </p:cNvPr>
          <p:cNvSpPr txBox="1"/>
          <p:nvPr/>
        </p:nvSpPr>
        <p:spPr>
          <a:xfrm>
            <a:off x="4382902" y="626065"/>
            <a:ext cx="597046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400" b="1">
                <a:ea typeface="等线"/>
                <a:cs typeface="Calibri"/>
              </a:rPr>
              <a:t>BERT </a:t>
            </a:r>
            <a:r>
              <a:rPr lang="zh-CN" altLang="en-US" sz="4400" b="1">
                <a:ea typeface="等线"/>
                <a:cs typeface="Calibri"/>
              </a:rPr>
              <a:t>Experiment Result</a:t>
            </a:r>
            <a:endParaRPr lang="zh-CN" altLang="en-US">
              <a:ea typeface="等线"/>
              <a:cs typeface="Calibri"/>
            </a:endParaRPr>
          </a:p>
        </p:txBody>
      </p:sp>
      <p:pic>
        <p:nvPicPr>
          <p:cNvPr id="8" name="图片 9" descr="图表, 折线图&#10;&#10;已自动生成说明">
            <a:extLst>
              <a:ext uri="{FF2B5EF4-FFF2-40B4-BE49-F238E27FC236}">
                <a16:creationId xmlns:a16="http://schemas.microsoft.com/office/drawing/2014/main" id="{442A8160-AEA9-BC41-FC01-773BD500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02" y="1350800"/>
            <a:ext cx="4733850" cy="35125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BA660F6-C22B-0CF7-46F0-2FDAB1798E3A}"/>
              </a:ext>
            </a:extLst>
          </p:cNvPr>
          <p:cNvSpPr txBox="1"/>
          <p:nvPr/>
        </p:nvSpPr>
        <p:spPr>
          <a:xfrm>
            <a:off x="4381796" y="5143795"/>
            <a:ext cx="77109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altLang="zh-CN">
                <a:ea typeface="宋体"/>
                <a:cs typeface="Arial"/>
              </a:rPr>
              <a:t>Choose checkpoint with lowest loss at epoch 6 , validation accuracy 78%</a:t>
            </a:r>
            <a:endParaRPr lang="zh-CN" altLang="en-US">
              <a:ea typeface="等线"/>
              <a:cs typeface="Calibri"/>
            </a:endParaRPr>
          </a:p>
          <a:p>
            <a:r>
              <a:rPr lang="en-SG" altLang="zh-CN">
                <a:ea typeface="宋体"/>
                <a:cs typeface="Arial"/>
              </a:rPr>
              <a:t>and get test accuracy </a:t>
            </a:r>
            <a:r>
              <a:rPr lang="en-SG">
                <a:ea typeface="+mn-lt"/>
                <a:cs typeface="+mn-lt"/>
              </a:rPr>
              <a:t>89.41%</a:t>
            </a:r>
            <a:endParaRPr lang="zh-CN">
              <a:ea typeface="+mn-lt"/>
              <a:cs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2630FF-F8B0-7594-1E42-208ED6A92B2C}"/>
              </a:ext>
            </a:extLst>
          </p:cNvPr>
          <p:cNvSpPr txBox="1"/>
          <p:nvPr/>
        </p:nvSpPr>
        <p:spPr>
          <a:xfrm>
            <a:off x="4706679" y="4777562"/>
            <a:ext cx="440896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</a:rPr>
              <a:t>Plotpicture for the model while training</a:t>
            </a:r>
            <a:endParaRPr lang="zh-CN" altLang="en-US" sz="11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746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-1" y="1153572"/>
            <a:ext cx="4156548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Problem Categorization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A9501-E9E6-493F-87E9-45FC38EE2964}"/>
              </a:ext>
            </a:extLst>
          </p:cNvPr>
          <p:cNvSpPr txBox="1"/>
          <p:nvPr/>
        </p:nvSpPr>
        <p:spPr>
          <a:xfrm>
            <a:off x="4159522" y="736793"/>
            <a:ext cx="78088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>
                <a:ea typeface="等线"/>
                <a:cs typeface="+mn-lt"/>
              </a:rPr>
              <a:t>We have also tried: CNN, LSTM, BiLSTM, SVM, Random Forest, DT, etc.</a:t>
            </a:r>
          </a:p>
          <a:p>
            <a:endParaRPr lang="zh-CN" altLang="en-US"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D98679-2F88-1F66-96C4-B148816467C1}"/>
              </a:ext>
            </a:extLst>
          </p:cNvPr>
          <p:cNvSpPr txBox="1"/>
          <p:nvPr/>
        </p:nvSpPr>
        <p:spPr>
          <a:xfrm>
            <a:off x="3563421" y="41997"/>
            <a:ext cx="797396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400" b="1">
                <a:ea typeface="等线"/>
                <a:cs typeface="Calibri"/>
              </a:rPr>
              <a:t>Model Experiment Result</a:t>
            </a:r>
            <a:endParaRPr lang="zh-CN" altLang="en-US">
              <a:ea typeface="等线"/>
              <a:cs typeface="Calibri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1D0CF6-89BB-49A3-7761-A043530CB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30231"/>
              </p:ext>
            </p:extLst>
          </p:nvPr>
        </p:nvGraphicFramePr>
        <p:xfrm>
          <a:off x="4546282" y="1453896"/>
          <a:ext cx="5165977" cy="35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600">
                  <a:extLst>
                    <a:ext uri="{9D8B030D-6E8A-4147-A177-3AD203B41FA5}">
                      <a16:colId xmlns:a16="http://schemas.microsoft.com/office/drawing/2014/main" val="1502183062"/>
                    </a:ext>
                  </a:extLst>
                </a:gridCol>
                <a:gridCol w="2200124">
                  <a:extLst>
                    <a:ext uri="{9D8B030D-6E8A-4147-A177-3AD203B41FA5}">
                      <a16:colId xmlns:a16="http://schemas.microsoft.com/office/drawing/2014/main" val="811578107"/>
                    </a:ext>
                  </a:extLst>
                </a:gridCol>
                <a:gridCol w="2394253">
                  <a:extLst>
                    <a:ext uri="{9D8B030D-6E8A-4147-A177-3AD203B41FA5}">
                      <a16:colId xmlns:a16="http://schemas.microsoft.com/office/drawing/2014/main" val="867857156"/>
                    </a:ext>
                  </a:extLst>
                </a:gridCol>
              </a:tblGrid>
              <a:tr h="2948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</a:rPr>
                        <a:t>No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Model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Test Accuracy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19483"/>
                  </a:ext>
                </a:extLst>
              </a:tr>
              <a:tr h="2948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>
                          <a:effectLst/>
                        </a:rPr>
                        <a:t>BERT with GRU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noProof="0">
                          <a:effectLst/>
                          <a:latin typeface="Calibri"/>
                        </a:rPr>
                        <a:t>89.41%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20401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just" rtl="0" fontAlgn="base">
                        <a:buFont typeface="+mj-lt"/>
                        <a:buAutoNum type="arabicPeriod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Naïve Bayes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66%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93269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2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Decision Tree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68%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39516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3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SVC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74%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6698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4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Shallow CNN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59%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82948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5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Shallow CNN with Dropout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65%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41374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6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Deep CNN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65%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9565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7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BiLSTM – Recurrent Dropout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71%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68873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8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Ridge Classifier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76.4%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73068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9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Random Forest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72.8%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32662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10"/>
                      </a:pPr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Voting Classifier (RF, RC, SVM)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>
                          <a:effectLst/>
                        </a:rPr>
                        <a:t>76.6%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2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00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Condition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B93B5F-77E4-D70B-3C81-E1953503716A}"/>
              </a:ext>
            </a:extLst>
          </p:cNvPr>
          <p:cNvSpPr txBox="1"/>
          <p:nvPr/>
        </p:nvSpPr>
        <p:spPr>
          <a:xfrm>
            <a:off x="4382903" y="352087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b="1">
                <a:ea typeface="等线"/>
                <a:cs typeface="Calibri"/>
              </a:rPr>
              <a:t>Function</a:t>
            </a:r>
            <a:endParaRPr lang="zh-CN" altLang="en-US">
              <a:ea typeface="等线"/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16595C-7243-8248-ACDB-27A086CEEF36}"/>
              </a:ext>
            </a:extLst>
          </p:cNvPr>
          <p:cNvSpPr txBox="1"/>
          <p:nvPr/>
        </p:nvSpPr>
        <p:spPr>
          <a:xfrm>
            <a:off x="4381795" y="1071630"/>
            <a:ext cx="7634176" cy="640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altLang="zh-CN">
                <a:ea typeface="+mn-lt"/>
                <a:cs typeface="+mn-lt"/>
              </a:rPr>
              <a:t>A binary classification for a user based on the session dialogue (predict high risk/low risk of suicide)</a:t>
            </a:r>
            <a:endParaRPr 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0AAB89-02DB-74C4-EE91-47AFDD2BA4A6}"/>
              </a:ext>
            </a:extLst>
          </p:cNvPr>
          <p:cNvSpPr txBox="1"/>
          <p:nvPr/>
        </p:nvSpPr>
        <p:spPr>
          <a:xfrm>
            <a:off x="4381795" y="1709583"/>
            <a:ext cx="452710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 b="1">
                <a:ea typeface="等线"/>
                <a:cs typeface="Calibri"/>
              </a:rPr>
              <a:t>Training Dataset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1B952-DA5C-E744-DECE-8AA729D5874E}"/>
              </a:ext>
            </a:extLst>
          </p:cNvPr>
          <p:cNvSpPr txBox="1"/>
          <p:nvPr/>
        </p:nvSpPr>
        <p:spPr>
          <a:xfrm>
            <a:off x="4381795" y="2412515"/>
            <a:ext cx="74983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Suicide detection dataset from Kaggle (by Komati et al.)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Reddit platform posts labelled as "suicide"/"non-suicide"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Limit length to 150 characters -&gt; Reduce to 64368 samples</a:t>
            </a:r>
          </a:p>
        </p:txBody>
      </p:sp>
      <p:pic>
        <p:nvPicPr>
          <p:cNvPr id="11" name="图片 11" descr="表格&#10;&#10;已自动生成说明">
            <a:extLst>
              <a:ext uri="{FF2B5EF4-FFF2-40B4-BE49-F238E27FC236}">
                <a16:creationId xmlns:a16="http://schemas.microsoft.com/office/drawing/2014/main" id="{D9F414F7-16C0-2377-2D55-02010F82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65" y="3246256"/>
            <a:ext cx="4119525" cy="34725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F130F7-A89B-9462-812F-D375F07FB622}"/>
              </a:ext>
            </a:extLst>
          </p:cNvPr>
          <p:cNvSpPr txBox="1"/>
          <p:nvPr/>
        </p:nvSpPr>
        <p:spPr>
          <a:xfrm>
            <a:off x="5515935" y="6638259"/>
            <a:ext cx="22529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100">
                <a:ea typeface="等线"/>
              </a:rPr>
              <a:t>Data structure inside the Dataset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88144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Condition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56D893-6D9C-D7EF-113E-BE03BE1CAD49}"/>
              </a:ext>
            </a:extLst>
          </p:cNvPr>
          <p:cNvSpPr txBox="1"/>
          <p:nvPr/>
        </p:nvSpPr>
        <p:spPr>
          <a:xfrm>
            <a:off x="4382903" y="1246297"/>
            <a:ext cx="70789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altLang="zh-CN">
                <a:ea typeface="+mn-lt"/>
                <a:cs typeface="+mn-lt"/>
              </a:rPr>
              <a:t>an embedding layer, a bidirectional LSTM layer with </a:t>
            </a:r>
            <a:r>
              <a:rPr lang="en-SG">
                <a:ea typeface="+mn-lt"/>
                <a:cs typeface="+mn-lt"/>
              </a:rPr>
              <a:t>64 nodes and a recurrent dropout of 0.5</a:t>
            </a:r>
            <a:r>
              <a:rPr lang="en-SG" altLang="zh-CN">
                <a:ea typeface="+mn-lt"/>
                <a:cs typeface="+mn-lt"/>
              </a:rPr>
              <a:t> and a dense output layer with</a:t>
            </a:r>
            <a:r>
              <a:rPr lang="en-SG">
                <a:ea typeface="Calibri"/>
                <a:cs typeface="Calibri"/>
              </a:rPr>
              <a:t> 1 node using sigmoid activation function. Trained using </a:t>
            </a:r>
            <a:r>
              <a:rPr lang="en-SG">
                <a:ea typeface="+mn-lt"/>
                <a:cs typeface="+mn-lt"/>
              </a:rPr>
              <a:t>Adam optimizer and binary cross-entropy loss function</a:t>
            </a:r>
            <a:endParaRPr lang="en-SG">
              <a:ea typeface="Calibri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5B60AB-9D88-0820-2782-6D2BA69D694C}"/>
              </a:ext>
            </a:extLst>
          </p:cNvPr>
          <p:cNvSpPr txBox="1"/>
          <p:nvPr/>
        </p:nvSpPr>
        <p:spPr>
          <a:xfrm>
            <a:off x="4382903" y="626065"/>
            <a:ext cx="40486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 b="1">
                <a:ea typeface="等线"/>
                <a:cs typeface="Calibri"/>
              </a:rPr>
              <a:t>Model Structure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DA0116-F086-F0F8-1E97-B97C476C94A4}"/>
              </a:ext>
            </a:extLst>
          </p:cNvPr>
          <p:cNvSpPr txBox="1"/>
          <p:nvPr/>
        </p:nvSpPr>
        <p:spPr>
          <a:xfrm>
            <a:off x="6248400" y="2893236"/>
            <a:ext cx="211706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等线"/>
              </a:rPr>
              <a:t>Input</a:t>
            </a:r>
            <a:endParaRPr lang="zh-CN" altLang="en-US">
              <a:solidFill>
                <a:schemeClr val="bg1"/>
              </a:solidFill>
              <a:cs typeface="Calibri" panose="020F0502020204030204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C9C54F-F6C2-64EC-41FE-0721DBDBC012}"/>
              </a:ext>
            </a:extLst>
          </p:cNvPr>
          <p:cNvCxnSpPr/>
          <p:nvPr/>
        </p:nvCxnSpPr>
        <p:spPr>
          <a:xfrm>
            <a:off x="7305675" y="3262348"/>
            <a:ext cx="4727" cy="36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204FC0C-6C4B-3DAD-CB73-52687FA874B8}"/>
              </a:ext>
            </a:extLst>
          </p:cNvPr>
          <p:cNvSpPr txBox="1"/>
          <p:nvPr/>
        </p:nvSpPr>
        <p:spPr>
          <a:xfrm>
            <a:off x="6012121" y="3672957"/>
            <a:ext cx="25896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等线"/>
              </a:rPr>
              <a:t>BiLSTM(64)</a:t>
            </a:r>
            <a:endParaRPr lang="zh-CN" altLang="en-US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6DAB3F-DB15-456B-702B-A67F9C48C35A}"/>
              </a:ext>
            </a:extLst>
          </p:cNvPr>
          <p:cNvSpPr txBox="1"/>
          <p:nvPr/>
        </p:nvSpPr>
        <p:spPr>
          <a:xfrm>
            <a:off x="6626446" y="4411329"/>
            <a:ext cx="142594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等线"/>
              </a:rPr>
              <a:t>Dropout(0.5)</a:t>
            </a:r>
            <a:endParaRPr lang="zh-CN" altLang="en-US">
              <a:solidFill>
                <a:schemeClr val="bg1"/>
              </a:solidFill>
              <a:cs typeface="Calibri" panose="020F0502020204030204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25B7DF-AE93-A5FB-AF67-9D427FF99EF8}"/>
              </a:ext>
            </a:extLst>
          </p:cNvPr>
          <p:cNvCxnSpPr>
            <a:cxnSpLocks/>
          </p:cNvCxnSpPr>
          <p:nvPr/>
        </p:nvCxnSpPr>
        <p:spPr>
          <a:xfrm>
            <a:off x="7335209" y="4042068"/>
            <a:ext cx="4727" cy="36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43378EA-6D51-EE64-B5BC-254DE3EE8BDA}"/>
              </a:ext>
            </a:extLst>
          </p:cNvPr>
          <p:cNvSpPr txBox="1"/>
          <p:nvPr/>
        </p:nvSpPr>
        <p:spPr>
          <a:xfrm>
            <a:off x="6626446" y="5155607"/>
            <a:ext cx="142594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等线"/>
              </a:rPr>
              <a:t>Dense(1)</a:t>
            </a:r>
            <a:endParaRPr lang="zh-CN" altLang="en-US">
              <a:solidFill>
                <a:schemeClr val="bg1"/>
              </a:solidFill>
              <a:cs typeface="Calibri" panose="020F0502020204030204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548FFC-9BEE-99DD-60F4-2506DCBA3A03}"/>
              </a:ext>
            </a:extLst>
          </p:cNvPr>
          <p:cNvCxnSpPr>
            <a:cxnSpLocks/>
          </p:cNvCxnSpPr>
          <p:nvPr/>
        </p:nvCxnSpPr>
        <p:spPr>
          <a:xfrm>
            <a:off x="7335209" y="4786347"/>
            <a:ext cx="4727" cy="36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79C82E-22FD-C747-E880-BBA3C0845B4E}"/>
              </a:ext>
            </a:extLst>
          </p:cNvPr>
          <p:cNvSpPr txBox="1"/>
          <p:nvPr/>
        </p:nvSpPr>
        <p:spPr>
          <a:xfrm>
            <a:off x="6000306" y="5445051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</a:rPr>
              <a:t>Model Structure</a:t>
            </a:r>
            <a:endParaRPr lang="zh-CN" altLang="en-US" sz="11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833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Condition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56D893-6D9C-D7EF-113E-BE03BE1CAD49}"/>
              </a:ext>
            </a:extLst>
          </p:cNvPr>
          <p:cNvSpPr txBox="1"/>
          <p:nvPr/>
        </p:nvSpPr>
        <p:spPr>
          <a:xfrm>
            <a:off x="4382903" y="1795646"/>
            <a:ext cx="59447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ea typeface="等线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D5076-812F-4E62-1CD1-1B2E6E0A6CC2}"/>
              </a:ext>
            </a:extLst>
          </p:cNvPr>
          <p:cNvSpPr txBox="1"/>
          <p:nvPr/>
        </p:nvSpPr>
        <p:spPr>
          <a:xfrm>
            <a:off x="4382903" y="626065"/>
            <a:ext cx="50587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 b="1">
                <a:ea typeface="等线"/>
                <a:cs typeface="Calibri"/>
              </a:rPr>
              <a:t>Experiment Result</a:t>
            </a:r>
            <a:endParaRPr lang="zh-CN" altLang="en-US">
              <a:ea typeface="等线"/>
              <a:cs typeface="Calibri"/>
            </a:endParaRPr>
          </a:p>
        </p:txBody>
      </p:sp>
      <p:pic>
        <p:nvPicPr>
          <p:cNvPr id="4" name="图片 4" descr="图表, 折线图&#10;&#10;已自动生成说明">
            <a:extLst>
              <a:ext uri="{FF2B5EF4-FFF2-40B4-BE49-F238E27FC236}">
                <a16:creationId xmlns:a16="http://schemas.microsoft.com/office/drawing/2014/main" id="{7E828517-AD74-21DE-CE68-93518E88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795" y="1393322"/>
            <a:ext cx="4946311" cy="28996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B3769B-BBC9-F853-DE8D-175E0791A020}"/>
              </a:ext>
            </a:extLst>
          </p:cNvPr>
          <p:cNvSpPr txBox="1"/>
          <p:nvPr/>
        </p:nvSpPr>
        <p:spPr>
          <a:xfrm>
            <a:off x="5612162" y="420210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  <a:cs typeface="Calibri"/>
              </a:rPr>
              <a:t>Training accuracy and loss curves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D6DE97-13D0-63A6-9E45-5333A9262803}"/>
              </a:ext>
            </a:extLst>
          </p:cNvPr>
          <p:cNvSpPr txBox="1"/>
          <p:nvPr/>
        </p:nvSpPr>
        <p:spPr>
          <a:xfrm>
            <a:off x="9412634" y="2423347"/>
            <a:ext cx="22209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altLang="zh-CN" dirty="0">
                <a:ea typeface="宋体"/>
                <a:cs typeface="Arial"/>
              </a:rPr>
              <a:t>the final test accuracy was at 90.1%.</a:t>
            </a:r>
            <a:endParaRPr lang="zh-CN" alt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47469B8-F9BA-2790-DB3D-DF41A7C4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94" y="4659239"/>
            <a:ext cx="5012812" cy="1701846"/>
          </a:xfrm>
          <a:prstGeom prst="rect">
            <a:avLst/>
          </a:prstGeom>
        </p:spPr>
      </p:pic>
      <p:sp>
        <p:nvSpPr>
          <p:cNvPr id="13" name="文本框 4">
            <a:extLst>
              <a:ext uri="{FF2B5EF4-FFF2-40B4-BE49-F238E27FC236}">
                <a16:creationId xmlns:a16="http://schemas.microsoft.com/office/drawing/2014/main" id="{B20B1EA7-2F83-B9E3-8947-235E90D06052}"/>
              </a:ext>
            </a:extLst>
          </p:cNvPr>
          <p:cNvSpPr txBox="1"/>
          <p:nvPr/>
        </p:nvSpPr>
        <p:spPr>
          <a:xfrm>
            <a:off x="5612162" y="6357011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  <a:cs typeface="Calibri"/>
              </a:rPr>
              <a:t>Final model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196602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8882" y="639193"/>
            <a:ext cx="3571810" cy="357351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Demo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nline Media 2" title="Talk2me plp demo">
            <a:hlinkClick r:id="" action="ppaction://media"/>
            <a:extLst>
              <a:ext uri="{FF2B5EF4-FFF2-40B4-BE49-F238E27FC236}">
                <a16:creationId xmlns:a16="http://schemas.microsoft.com/office/drawing/2014/main" id="{4B002529-94DA-B2F8-0095-589A480074D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46684" y="374506"/>
            <a:ext cx="8145316" cy="61089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56D893-6D9C-D7EF-113E-BE03BE1CAD49}"/>
              </a:ext>
            </a:extLst>
          </p:cNvPr>
          <p:cNvSpPr txBox="1"/>
          <p:nvPr/>
        </p:nvSpPr>
        <p:spPr>
          <a:xfrm>
            <a:off x="4382903" y="1795646"/>
            <a:ext cx="59447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98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91B5-309F-6A3D-FCEB-11CD3064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1C5445-2AD4-7DD1-F825-5350E37B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9" y="328794"/>
            <a:ext cx="11158816" cy="63124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99C83F-7B89-A79D-9B88-E63AE38BD51E}"/>
              </a:ext>
            </a:extLst>
          </p:cNvPr>
          <p:cNvSpPr/>
          <p:nvPr/>
        </p:nvSpPr>
        <p:spPr>
          <a:xfrm>
            <a:off x="999565" y="5717241"/>
            <a:ext cx="3328146" cy="2241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FDE4-1163-67B3-0F7B-61246D9B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46D579-A912-9D11-6DB6-45A71E34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616" y="443448"/>
            <a:ext cx="9986181" cy="6088248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36F30C-1DA9-D45F-1634-BFD0C8DD2A10}"/>
              </a:ext>
            </a:extLst>
          </p:cNvPr>
          <p:cNvSpPr/>
          <p:nvPr/>
        </p:nvSpPr>
        <p:spPr>
          <a:xfrm>
            <a:off x="4450975" y="5408519"/>
            <a:ext cx="4302499" cy="2493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bg1"/>
                </a:solidFill>
                <a:ea typeface="+mj-lt"/>
                <a:cs typeface="+mj-lt"/>
              </a:rPr>
              <a:t>Future Work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ACC3BB-04CE-3B87-E80F-CA84C9BCED65}"/>
              </a:ext>
            </a:extLst>
          </p:cNvPr>
          <p:cNvSpPr txBox="1">
            <a:spLocks/>
          </p:cNvSpPr>
          <p:nvPr/>
        </p:nvSpPr>
        <p:spPr>
          <a:xfrm>
            <a:off x="4528335" y="823894"/>
            <a:ext cx="7108006" cy="5669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SG"/>
              <a:t>Detect </a:t>
            </a:r>
            <a:r>
              <a:rPr lang="en-SG">
                <a:ea typeface="+mn-lt"/>
                <a:cs typeface="+mn-lt"/>
              </a:rPr>
              <a:t>emotion type and intensity </a:t>
            </a:r>
            <a:r>
              <a:rPr lang="en-SG"/>
              <a:t>on</a:t>
            </a:r>
            <a:r>
              <a:rPr lang="en-SG">
                <a:latin typeface="Calibri"/>
                <a:ea typeface="SimSun"/>
                <a:cs typeface="Calibri"/>
              </a:rPr>
              <a:t>-the-fly</a:t>
            </a:r>
            <a:endParaRPr lang="en-SG">
              <a:ea typeface="+mn-lt"/>
              <a:cs typeface="+mn-lt"/>
            </a:endParaRPr>
          </a:p>
          <a:p>
            <a:pPr marL="457200" indent="-457200"/>
            <a:r>
              <a:rPr lang="en-SG">
                <a:latin typeface="Calibri"/>
                <a:ea typeface="SimSun"/>
                <a:cs typeface="Arial"/>
              </a:rPr>
              <a:t>Include specific conversation support and hotlines according to users’ problem and their condition</a:t>
            </a:r>
            <a:endParaRPr lang="en-SG">
              <a:cs typeface="Calibri" panose="020F0502020204030204"/>
            </a:endParaRPr>
          </a:p>
          <a:p>
            <a:pPr marL="457200" indent="-457200"/>
            <a:r>
              <a:rPr lang="en-SG">
                <a:latin typeface="Calibri"/>
                <a:ea typeface="SimSun"/>
                <a:cs typeface="Calibri"/>
              </a:rPr>
              <a:t>Analyse text summarization of users’ problems and aspect extraction of users’ feedback to </a:t>
            </a:r>
            <a:r>
              <a:rPr lang="en-SG">
                <a:ea typeface="SimSun"/>
                <a:cs typeface="+mn-lt"/>
              </a:rPr>
              <a:t>improve </a:t>
            </a:r>
            <a:r>
              <a:rPr lang="en-SG" err="1">
                <a:ea typeface="SimSun"/>
                <a:cs typeface="+mn-lt"/>
              </a:rPr>
              <a:t>TalkToMe</a:t>
            </a:r>
            <a:r>
              <a:rPr lang="en-SG">
                <a:ea typeface="SimSun"/>
                <a:cs typeface="+mn-lt"/>
              </a:rPr>
              <a:t> chatbot</a:t>
            </a:r>
            <a:endParaRPr lang="en-SG">
              <a:ea typeface="SimSun"/>
              <a:cs typeface="Arial"/>
            </a:endParaRPr>
          </a:p>
          <a:p>
            <a:pPr marL="457200" indent="-457200"/>
            <a:r>
              <a:rPr lang="en-SG">
                <a:ea typeface="+mn-lt"/>
                <a:cs typeface="+mn-lt"/>
              </a:rPr>
              <a:t>Expand the dataset using chat records between users and the chatbot (after checking data quality)</a:t>
            </a:r>
            <a:endParaRPr lang="en-SG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034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772;p55">
            <a:extLst>
              <a:ext uri="{FF2B5EF4-FFF2-40B4-BE49-F238E27FC236}">
                <a16:creationId xmlns:a16="http://schemas.microsoft.com/office/drawing/2014/main" id="{79596446-2D64-42B8-9199-BD3C5FA0336A}"/>
              </a:ext>
            </a:extLst>
          </p:cNvPr>
          <p:cNvSpPr txBox="1">
            <a:spLocks/>
          </p:cNvSpPr>
          <p:nvPr/>
        </p:nvSpPr>
        <p:spPr>
          <a:xfrm>
            <a:off x="5996869" y="851344"/>
            <a:ext cx="4446853" cy="142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854F"/>
              </a:buClr>
              <a:buSzPts val="6500"/>
              <a:buFont typeface="Ubuntu"/>
              <a:buNone/>
              <a:tabLst/>
              <a:defRPr/>
            </a:pPr>
            <a:r>
              <a:rPr kumimoji="0" lang="en-SG" sz="5400" b="1" i="0" u="none" strike="noStrike" kern="0" cap="none" spc="0" normalizeH="0" baseline="0" noProof="0">
                <a:ln>
                  <a:noFill/>
                </a:ln>
                <a:solidFill>
                  <a:srgbClr val="FC854F"/>
                </a:solidFill>
                <a:effectLst/>
                <a:uLnTx/>
                <a:uFillTx/>
                <a:latin typeface="Ubuntu"/>
                <a:sym typeface="Ubuntu"/>
              </a:rPr>
              <a:t>25%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854F"/>
              </a:buClr>
              <a:buSzPts val="6500"/>
              <a:buFont typeface="Ubuntu"/>
              <a:buNone/>
              <a:tabLst/>
              <a:defRPr/>
            </a:pPr>
            <a:r>
              <a:rPr kumimoji="0" lang="en-SG" sz="2000" b="1" i="0" u="none" strike="noStrike" kern="0" cap="none" spc="0" normalizeH="0" baseline="0" noProof="0">
                <a:ln>
                  <a:noFill/>
                </a:ln>
                <a:solidFill>
                  <a:srgbClr val="FC854F"/>
                </a:solidFill>
                <a:effectLst/>
                <a:uLnTx/>
                <a:uFillTx/>
                <a:latin typeface="+mj-lt"/>
                <a:sym typeface="Ubuntu"/>
              </a:rPr>
              <a:t>in anxiety and depression triggered by COVID-19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854F"/>
              </a:buClr>
              <a:buSzPts val="6500"/>
              <a:buFont typeface="Ubuntu"/>
              <a:buNone/>
              <a:tabLst/>
              <a:defRPr/>
            </a:pPr>
            <a:r>
              <a:rPr lang="en-SG" sz="1200" b="0" kern="0">
                <a:solidFill>
                  <a:schemeClr val="tx1"/>
                </a:solidFill>
                <a:latin typeface="+mj-lt"/>
              </a:rPr>
              <a:t>(World Health Organization, 2022)</a:t>
            </a:r>
            <a:endParaRPr kumimoji="0" lang="en-SG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Ubuntu"/>
            </a:endParaRPr>
          </a:p>
        </p:txBody>
      </p:sp>
      <p:pic>
        <p:nvPicPr>
          <p:cNvPr id="10" name="Picture 4" descr="The Physical Effects of Stress: What Happens to Your Body | Best Health">
            <a:extLst>
              <a:ext uri="{FF2B5EF4-FFF2-40B4-BE49-F238E27FC236}">
                <a16:creationId xmlns:a16="http://schemas.microsoft.com/office/drawing/2014/main" id="{3C3EC3AF-E87F-4AAB-A0F8-8A79ED99F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1" r="26037"/>
          <a:stretch/>
        </p:blipFill>
        <p:spPr bwMode="auto">
          <a:xfrm>
            <a:off x="-6253" y="788054"/>
            <a:ext cx="5456903" cy="56387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C2948D4D-04B8-4789-96A0-44A0B3528BC3}"/>
              </a:ext>
            </a:extLst>
          </p:cNvPr>
          <p:cNvSpPr/>
          <p:nvPr/>
        </p:nvSpPr>
        <p:spPr>
          <a:xfrm>
            <a:off x="9019137" y="559749"/>
            <a:ext cx="501444" cy="75174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5191" y="2780551"/>
            <a:ext cx="3734014" cy="119756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Problem</a:t>
            </a:r>
          </a:p>
        </p:txBody>
      </p:sp>
      <p:pic>
        <p:nvPicPr>
          <p:cNvPr id="4" name="Graphic 3" descr="Care with solid fill">
            <a:extLst>
              <a:ext uri="{FF2B5EF4-FFF2-40B4-BE49-F238E27FC236}">
                <a16:creationId xmlns:a16="http://schemas.microsoft.com/office/drawing/2014/main" id="{66D15A18-6526-45B4-9BAA-205663927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722" y="4722790"/>
            <a:ext cx="1492893" cy="1492893"/>
          </a:xfrm>
          <a:prstGeom prst="rect">
            <a:avLst/>
          </a:prstGeom>
        </p:spPr>
      </p:pic>
      <p:pic>
        <p:nvPicPr>
          <p:cNvPr id="11" name="Graphic 10" descr="Mental Health outline">
            <a:extLst>
              <a:ext uri="{FF2B5EF4-FFF2-40B4-BE49-F238E27FC236}">
                <a16:creationId xmlns:a16="http://schemas.microsoft.com/office/drawing/2014/main" id="{C140ECD7-C281-4AD8-A9B9-868850FEE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7913" y="749138"/>
            <a:ext cx="1319261" cy="13192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CA2BB57-BBB4-4894-B558-850CF06A2DB8}"/>
              </a:ext>
            </a:extLst>
          </p:cNvPr>
          <p:cNvGrpSpPr/>
          <p:nvPr/>
        </p:nvGrpSpPr>
        <p:grpSpPr>
          <a:xfrm>
            <a:off x="10323943" y="2459155"/>
            <a:ext cx="1747639" cy="1747084"/>
            <a:chOff x="10330748" y="2459155"/>
            <a:chExt cx="1747639" cy="1747084"/>
          </a:xfrm>
        </p:grpSpPr>
        <p:pic>
          <p:nvPicPr>
            <p:cNvPr id="17" name="Graphic 16" descr="Questions with solid fill">
              <a:extLst>
                <a:ext uri="{FF2B5EF4-FFF2-40B4-BE49-F238E27FC236}">
                  <a16:creationId xmlns:a16="http://schemas.microsoft.com/office/drawing/2014/main" id="{FFF99AEF-B7FC-457C-AA09-C99316478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30748" y="2569168"/>
              <a:ext cx="1637071" cy="1637071"/>
            </a:xfrm>
            <a:prstGeom prst="rect">
              <a:avLst/>
            </a:prstGeom>
          </p:spPr>
        </p:pic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3DA82DDC-6996-419C-B2BB-DAD3CDF7CE74}"/>
                </a:ext>
              </a:extLst>
            </p:cNvPr>
            <p:cNvSpPr/>
            <p:nvPr/>
          </p:nvSpPr>
          <p:spPr>
            <a:xfrm>
              <a:off x="10698688" y="2459155"/>
              <a:ext cx="1379699" cy="969845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" name="Google Shape;1772;p55">
            <a:extLst>
              <a:ext uri="{FF2B5EF4-FFF2-40B4-BE49-F238E27FC236}">
                <a16:creationId xmlns:a16="http://schemas.microsoft.com/office/drawing/2014/main" id="{F02EDEAD-D033-4F90-BF42-5690305F39C2}"/>
              </a:ext>
            </a:extLst>
          </p:cNvPr>
          <p:cNvSpPr txBox="1">
            <a:spLocks/>
          </p:cNvSpPr>
          <p:nvPr/>
        </p:nvSpPr>
        <p:spPr>
          <a:xfrm>
            <a:off x="6333575" y="2667461"/>
            <a:ext cx="4174338" cy="142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854F"/>
              </a:buClr>
              <a:buSzPts val="6500"/>
              <a:buFont typeface="Ubuntu"/>
              <a:buNone/>
              <a:tabLst/>
              <a:defRPr/>
            </a:pPr>
            <a:r>
              <a:rPr kumimoji="0" lang="en-SG" sz="5400" b="1" i="0" u="none" strike="noStrike" kern="0" cap="none" spc="0" normalizeH="0" baseline="0" noProof="0">
                <a:ln>
                  <a:noFill/>
                </a:ln>
                <a:solidFill>
                  <a:srgbClr val="FC854F"/>
                </a:solidFill>
                <a:effectLst/>
                <a:uLnTx/>
                <a:uFillTx/>
                <a:latin typeface="Ubuntu"/>
                <a:sym typeface="Ubuntu"/>
              </a:rPr>
              <a:t>50.1%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854F"/>
              </a:buClr>
              <a:buSzPts val="6500"/>
              <a:buFont typeface="Ubuntu"/>
              <a:buNone/>
              <a:tabLst/>
              <a:defRPr/>
            </a:pPr>
            <a:r>
              <a:rPr kumimoji="0" lang="en-SG" sz="2000" b="1" i="0" u="none" strike="noStrike" kern="0" cap="none" spc="0" normalizeH="0" baseline="0" noProof="0">
                <a:ln>
                  <a:noFill/>
                </a:ln>
                <a:solidFill>
                  <a:srgbClr val="FC854F"/>
                </a:solidFill>
                <a:effectLst/>
                <a:uLnTx/>
                <a:uFillTx/>
                <a:latin typeface="+mj-lt"/>
                <a:sym typeface="Ubuntu"/>
              </a:rPr>
              <a:t>Not consider seeking professional help </a:t>
            </a:r>
            <a:r>
              <a:rPr lang="en-SG" sz="2000" kern="0" noProof="0">
                <a:solidFill>
                  <a:srgbClr val="FC854F"/>
                </a:solidFill>
                <a:latin typeface="+mj-lt"/>
              </a:rPr>
              <a:t>and mental health </a:t>
            </a:r>
            <a:r>
              <a:rPr kumimoji="0" lang="en-SG" sz="2000" b="1" i="0" u="none" strike="noStrike" kern="0" cap="none" spc="0" normalizeH="0" baseline="0" noProof="0">
                <a:ln>
                  <a:noFill/>
                </a:ln>
                <a:solidFill>
                  <a:srgbClr val="FC854F"/>
                </a:solidFill>
                <a:effectLst/>
                <a:uLnTx/>
                <a:uFillTx/>
                <a:latin typeface="+mj-lt"/>
                <a:sym typeface="Ubuntu"/>
              </a:rPr>
              <a:t>hotlines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854F"/>
              </a:buClr>
              <a:buSzPts val="6500"/>
              <a:buFont typeface="Ubuntu"/>
              <a:buNone/>
              <a:tabLst/>
              <a:defRPr/>
            </a:pPr>
            <a:r>
              <a:rPr lang="en-SG" sz="1200" b="0" kern="0">
                <a:solidFill>
                  <a:schemeClr val="tx1"/>
                </a:solidFill>
                <a:latin typeface="+mj-lt"/>
              </a:rPr>
              <a:t>(Ministry of Health (MOH) , 2021)</a:t>
            </a:r>
            <a:endParaRPr kumimoji="0" lang="en-SG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Ubuntu"/>
            </a:endParaRPr>
          </a:p>
        </p:txBody>
      </p:sp>
      <p:sp>
        <p:nvSpPr>
          <p:cNvPr id="24" name="Google Shape;1772;p55">
            <a:extLst>
              <a:ext uri="{FF2B5EF4-FFF2-40B4-BE49-F238E27FC236}">
                <a16:creationId xmlns:a16="http://schemas.microsoft.com/office/drawing/2014/main" id="{ADAEA733-C80B-48D7-9EA1-D949BA0022BE}"/>
              </a:ext>
            </a:extLst>
          </p:cNvPr>
          <p:cNvSpPr txBox="1">
            <a:spLocks/>
          </p:cNvSpPr>
          <p:nvPr/>
        </p:nvSpPr>
        <p:spPr>
          <a:xfrm>
            <a:off x="6028804" y="4598372"/>
            <a:ext cx="4663079" cy="157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Ubuntu"/>
              <a:buNone/>
              <a:defRPr sz="65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854F"/>
              </a:buClr>
              <a:buSzPts val="6500"/>
              <a:buFont typeface="Ubuntu"/>
              <a:buNone/>
              <a:tabLst/>
              <a:defRPr/>
            </a:pPr>
            <a:r>
              <a:rPr kumimoji="0" lang="en-SG" sz="5400" b="1" i="0" u="none" strike="noStrike" kern="0" cap="none" spc="0" normalizeH="0" baseline="0" noProof="0">
                <a:ln>
                  <a:noFill/>
                </a:ln>
                <a:solidFill>
                  <a:srgbClr val="FC854F"/>
                </a:solidFill>
                <a:effectLst/>
                <a:uLnTx/>
                <a:uFillTx/>
                <a:latin typeface="Ubuntu"/>
                <a:sym typeface="Ubuntu"/>
              </a:rPr>
              <a:t>32.8%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854F"/>
              </a:buClr>
              <a:buSzPts val="6500"/>
              <a:buFont typeface="Ubuntu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rgbClr val="FC854F"/>
                </a:solidFill>
                <a:effectLst/>
                <a:uLnTx/>
                <a:uFillTx/>
                <a:latin typeface="+mj-lt"/>
                <a:sym typeface="Ubuntu"/>
              </a:rPr>
              <a:t>consider seeking help from hotline but were unaware of any mental health hotlines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854F"/>
              </a:buClr>
              <a:buSzPts val="6500"/>
              <a:buFont typeface="Ubuntu"/>
              <a:buNone/>
              <a:tabLst/>
              <a:defRPr/>
            </a:pPr>
            <a:r>
              <a:rPr lang="en-GB" sz="1200" b="0" kern="0">
                <a:solidFill>
                  <a:schemeClr val="tx1"/>
                </a:solidFill>
                <a:latin typeface="+mj-lt"/>
              </a:rPr>
              <a:t>(Ministry of Health (MOH) , 2021)</a:t>
            </a:r>
          </a:p>
        </p:txBody>
      </p:sp>
    </p:spTree>
    <p:extLst>
      <p:ext uri="{BB962C8B-B14F-4D97-AF65-F5344CB8AC3E}">
        <p14:creationId xmlns:p14="http://schemas.microsoft.com/office/powerpoint/2010/main" val="17225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91C20-6455-471E-8ADD-F0AB7743E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Thank you</a:t>
            </a:r>
            <a:endParaRPr lang="en-SG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2E8D4B-DC04-45BF-8DAA-BC72D521E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Question and Answer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230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37604-F6BF-4D01-87A7-DF2802C9E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638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6892B2-4A54-42B4-98A7-212AC6C27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9" y="261989"/>
            <a:ext cx="4115435" cy="58831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FD2794-31AB-4D9C-9B58-E57908A7D362}"/>
              </a:ext>
            </a:extLst>
          </p:cNvPr>
          <p:cNvSpPr txBox="1"/>
          <p:nvPr/>
        </p:nvSpPr>
        <p:spPr>
          <a:xfrm>
            <a:off x="486437" y="6249826"/>
            <a:ext cx="407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TalkToMe</a:t>
            </a:r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Introduction and Start Message</a:t>
            </a:r>
            <a:endParaRPr lang="en-SG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17D564-F602-4E2B-931F-1F0F8A3AC7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83"/>
          <a:stretch/>
        </p:blipFill>
        <p:spPr bwMode="auto">
          <a:xfrm>
            <a:off x="5019623" y="318524"/>
            <a:ext cx="2860675" cy="172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5EE98-9C1E-464D-8E1C-B08228ADCC8C}"/>
              </a:ext>
            </a:extLst>
          </p:cNvPr>
          <p:cNvSpPr txBox="1"/>
          <p:nvPr/>
        </p:nvSpPr>
        <p:spPr>
          <a:xfrm>
            <a:off x="5019623" y="2075509"/>
            <a:ext cx="303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Two Commands/Modes: Chatting and Hotlines Retrieval</a:t>
            </a:r>
            <a:endParaRPr lang="en-SG"/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1602263-4D78-4B1D-999A-FA5F03C11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793" y="3203575"/>
            <a:ext cx="3642503" cy="2755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FB73F-84FA-48E9-B74D-DF8B32D7F425}"/>
              </a:ext>
            </a:extLst>
          </p:cNvPr>
          <p:cNvSpPr txBox="1"/>
          <p:nvPr/>
        </p:nvSpPr>
        <p:spPr>
          <a:xfrm>
            <a:off x="5237715" y="5979130"/>
            <a:ext cx="30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TalkToMe</a:t>
            </a:r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Conversation</a:t>
            </a:r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A6E147-87CD-451E-B26E-165DD8598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545" y="133463"/>
            <a:ext cx="2569520" cy="6116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0869FD-BD49-466A-8ADA-EF5ACEA6513D}"/>
              </a:ext>
            </a:extLst>
          </p:cNvPr>
          <p:cNvSpPr txBox="1"/>
          <p:nvPr/>
        </p:nvSpPr>
        <p:spPr>
          <a:xfrm>
            <a:off x="8797976" y="6365037"/>
            <a:ext cx="30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TalkToMe</a:t>
            </a:r>
            <a:r>
              <a:rPr lang="en-SG" sz="18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Hotlines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42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Conversation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B7029F-9E1A-6730-E7F8-114008423E1C}"/>
              </a:ext>
            </a:extLst>
          </p:cNvPr>
          <p:cNvSpPr txBox="1"/>
          <p:nvPr/>
        </p:nvSpPr>
        <p:spPr>
          <a:xfrm>
            <a:off x="4281734" y="544228"/>
            <a:ext cx="452710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 b="1">
                <a:ea typeface="等线"/>
                <a:cs typeface="Calibri"/>
              </a:rPr>
              <a:t>Evaluation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090152-4DFA-E3A3-07BA-B8852CD3BF44}"/>
              </a:ext>
            </a:extLst>
          </p:cNvPr>
          <p:cNvSpPr txBox="1"/>
          <p:nvPr/>
        </p:nvSpPr>
        <p:spPr>
          <a:xfrm>
            <a:off x="4224097" y="1314642"/>
            <a:ext cx="736138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altLang="zh-CN">
                <a:ea typeface="+mn-lt"/>
                <a:cs typeface="+mn-lt"/>
              </a:rPr>
              <a:t>Four kinds of loss are used in the evaluation part,</a:t>
            </a:r>
            <a:endParaRPr lang="en-SG" altLang="zh-CN">
              <a:ea typeface="等线" panose="02010600030101010101" pitchFamily="2" charset="-122"/>
              <a:cs typeface="+mn-lt"/>
            </a:endParaRPr>
          </a:p>
          <a:p>
            <a:r>
              <a:rPr lang="en-SG" altLang="zh-CN">
                <a:ea typeface="等线"/>
                <a:cs typeface="Calibri"/>
              </a:rPr>
              <a:t>1.</a:t>
            </a:r>
            <a:r>
              <a:rPr lang="en-SG" altLang="zh-CN" b="1">
                <a:ea typeface="等线"/>
                <a:cs typeface="Calibri"/>
              </a:rPr>
              <a:t>Greedy Match</a:t>
            </a:r>
            <a:r>
              <a:rPr lang="en-SG" altLang="zh-CN">
                <a:ea typeface="等线"/>
                <a:cs typeface="Calibri"/>
              </a:rPr>
              <a:t>:</a:t>
            </a:r>
          </a:p>
          <a:p>
            <a:r>
              <a:rPr lang="en-SG">
                <a:ea typeface="+mn-lt"/>
                <a:cs typeface="+mn-lt"/>
              </a:rPr>
              <a:t>By using average value of the similarity between the most similar word tokens between generated response and the ground truth in the sentence.</a:t>
            </a:r>
          </a:p>
          <a:p>
            <a:r>
              <a:rPr lang="en-SG">
                <a:cs typeface="Calibri"/>
              </a:rPr>
              <a:t>2.</a:t>
            </a:r>
            <a:r>
              <a:rPr lang="en-SG" b="1">
                <a:ea typeface="+mn-lt"/>
                <a:cs typeface="+mn-lt"/>
              </a:rPr>
              <a:t>Embedding Average</a:t>
            </a:r>
            <a:r>
              <a:rPr lang="en-SG">
                <a:cs typeface="Calibri"/>
              </a:rPr>
              <a:t>:</a:t>
            </a:r>
            <a:endParaRPr lang="en-SG">
              <a:ea typeface="Calibri"/>
              <a:cs typeface="Calibri"/>
            </a:endParaRPr>
          </a:p>
          <a:p>
            <a:r>
              <a:rPr lang="en-SG">
                <a:cs typeface="Calibri"/>
              </a:rPr>
              <a:t>By </a:t>
            </a:r>
            <a:r>
              <a:rPr lang="en-SG">
                <a:ea typeface="+mn-lt"/>
                <a:cs typeface="+mn-lt"/>
              </a:rPr>
              <a:t>using the similarity between the average value of the word vector.</a:t>
            </a:r>
          </a:p>
          <a:p>
            <a:r>
              <a:rPr lang="en-SG">
                <a:ea typeface="+mn-lt"/>
                <a:cs typeface="+mn-lt"/>
              </a:rPr>
              <a:t>3.</a:t>
            </a:r>
            <a:r>
              <a:rPr lang="en-SG" b="1">
                <a:ea typeface="+mn-lt"/>
                <a:cs typeface="+mn-lt"/>
              </a:rPr>
              <a:t>Vector Extrema:</a:t>
            </a:r>
          </a:p>
          <a:p>
            <a:r>
              <a:rPr lang="en-SG">
                <a:ea typeface="+mn-lt"/>
                <a:cs typeface="+mn-lt"/>
              </a:rPr>
              <a:t>By using the similarity between the extreme value of the word vector.</a:t>
            </a:r>
          </a:p>
          <a:p>
            <a:r>
              <a:rPr lang="en-SG">
                <a:ea typeface="Calibri"/>
                <a:cs typeface="Calibri"/>
              </a:rPr>
              <a:t>4.</a:t>
            </a:r>
            <a:r>
              <a:rPr lang="en-SG" b="1">
                <a:ea typeface="Calibri"/>
                <a:cs typeface="Calibri"/>
              </a:rPr>
              <a:t>BLEU:</a:t>
            </a:r>
          </a:p>
          <a:p>
            <a:r>
              <a:rPr lang="en-SG">
                <a:ea typeface="Calibri"/>
                <a:cs typeface="Calibri"/>
              </a:rPr>
              <a:t>By calculating the possibility that the n-grams of ground truth appear in the generated response.</a:t>
            </a:r>
          </a:p>
        </p:txBody>
      </p:sp>
      <p:pic>
        <p:nvPicPr>
          <p:cNvPr id="3" name="图片 6" descr="文本&#10;&#10;已自动生成说明">
            <a:extLst>
              <a:ext uri="{FF2B5EF4-FFF2-40B4-BE49-F238E27FC236}">
                <a16:creationId xmlns:a16="http://schemas.microsoft.com/office/drawing/2014/main" id="{DDF0DCC6-B4F4-929A-F483-37C5F0A9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65" y="5071993"/>
            <a:ext cx="2743200" cy="955221"/>
          </a:xfrm>
          <a:prstGeom prst="rect">
            <a:avLst/>
          </a:prstGeom>
        </p:spPr>
      </p:pic>
      <p:pic>
        <p:nvPicPr>
          <p:cNvPr id="7" name="图片 7" descr="文本&#10;&#10;已自动生成说明">
            <a:extLst>
              <a:ext uri="{FF2B5EF4-FFF2-40B4-BE49-F238E27FC236}">
                <a16:creationId xmlns:a16="http://schemas.microsoft.com/office/drawing/2014/main" id="{B5437ACD-C838-CFB4-3BC0-C34D3CCB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69" y="5225755"/>
            <a:ext cx="1590675" cy="647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079E54-54B1-8510-F9BB-72705285F314}"/>
              </a:ext>
            </a:extLst>
          </p:cNvPr>
          <p:cNvSpPr txBox="1"/>
          <p:nvPr/>
        </p:nvSpPr>
        <p:spPr>
          <a:xfrm>
            <a:off x="4440865" y="5864445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</a:rPr>
              <a:t>Greedy Match</a:t>
            </a:r>
            <a:endParaRPr 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1B4F47-1E2D-3B81-CC50-02C2895AB240}"/>
              </a:ext>
            </a:extLst>
          </p:cNvPr>
          <p:cNvSpPr txBox="1"/>
          <p:nvPr/>
        </p:nvSpPr>
        <p:spPr>
          <a:xfrm>
            <a:off x="7843283" y="5864446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</a:rPr>
              <a:t>Embedding Average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818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Objectives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51D19-F023-4D19-9B10-84D7BBB1092B}"/>
              </a:ext>
            </a:extLst>
          </p:cNvPr>
          <p:cNvSpPr txBox="1"/>
          <p:nvPr/>
        </p:nvSpPr>
        <p:spPr>
          <a:xfrm>
            <a:off x="4666593" y="945931"/>
            <a:ext cx="20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Objectives:</a:t>
            </a:r>
            <a:endParaRPr lang="en-SG" sz="3200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9B82DD-5863-45E8-8118-973D74D0E8AB}"/>
              </a:ext>
            </a:extLst>
          </p:cNvPr>
          <p:cNvSpPr/>
          <p:nvPr/>
        </p:nvSpPr>
        <p:spPr>
          <a:xfrm>
            <a:off x="4291962" y="1652012"/>
            <a:ext cx="6943597" cy="32983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Provide support to people who are feeling down and need comfort via chatting services 24/7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Provide resources / hotlines to user for seeking out professional help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Detect users’ problem and their condition risk level</a:t>
            </a:r>
            <a:endParaRPr lang="en-GB">
              <a:solidFill>
                <a:schemeClr val="tx1"/>
              </a:solidFill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8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DC4FD-BBA4-47B0-A260-C8F5FE5B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System Architecture Diagram</a:t>
            </a:r>
            <a:endParaRPr lang="en-SG" sz="5400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3430FB-DB7B-409D-A658-C1EC30AB5F87}"/>
              </a:ext>
            </a:extLst>
          </p:cNvPr>
          <p:cNvGrpSpPr/>
          <p:nvPr/>
        </p:nvGrpSpPr>
        <p:grpSpPr>
          <a:xfrm>
            <a:off x="365761" y="1518350"/>
            <a:ext cx="11583669" cy="5281947"/>
            <a:chOff x="558165" y="994141"/>
            <a:chExt cx="11706225" cy="48765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F012A97-CA8E-4E48-8FEA-0456EC0F556F}"/>
                </a:ext>
              </a:extLst>
            </p:cNvPr>
            <p:cNvSpPr/>
            <p:nvPr/>
          </p:nvSpPr>
          <p:spPr>
            <a:xfrm>
              <a:off x="2995829" y="1451057"/>
              <a:ext cx="1843883" cy="441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8FC48C-2F42-4193-AC2E-675454F4513D}"/>
                </a:ext>
              </a:extLst>
            </p:cNvPr>
            <p:cNvSpPr/>
            <p:nvPr/>
          </p:nvSpPr>
          <p:spPr>
            <a:xfrm>
              <a:off x="5668913" y="1413510"/>
              <a:ext cx="6595477" cy="441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pic>
          <p:nvPicPr>
            <p:cNvPr id="11" name="Picture 10" descr="Person Symbols - Transparent Background Person Icon, HD Png Download -  kindpng">
              <a:extLst>
                <a:ext uri="{FF2B5EF4-FFF2-40B4-BE49-F238E27FC236}">
                  <a16:creationId xmlns:a16="http://schemas.microsoft.com/office/drawing/2014/main" id="{B5E2BF4F-F41B-4433-8CD3-11257543E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65" y="2797968"/>
              <a:ext cx="1373402" cy="1833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93B8BB61-7949-4FDE-AE99-39EC2D4851C0}"/>
                </a:ext>
              </a:extLst>
            </p:cNvPr>
            <p:cNvSpPr txBox="1"/>
            <p:nvPr/>
          </p:nvSpPr>
          <p:spPr>
            <a:xfrm>
              <a:off x="936127" y="4631531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2400" b="1"/>
                <a:t>User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16A56A-92BB-42F7-AD4F-95102246A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028" y="3038475"/>
              <a:ext cx="1352549" cy="1352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69FFC3C-9E1E-4841-9BBF-0912BC35F566}"/>
                </a:ext>
              </a:extLst>
            </p:cNvPr>
            <p:cNvSpPr txBox="1"/>
            <p:nvPr/>
          </p:nvSpPr>
          <p:spPr>
            <a:xfrm>
              <a:off x="3268028" y="4631531"/>
              <a:ext cx="147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/>
                <a:t>Telegram bot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671462-F314-4DD6-AA7E-0201F09FE847}"/>
                </a:ext>
              </a:extLst>
            </p:cNvPr>
            <p:cNvCxnSpPr/>
            <p:nvPr/>
          </p:nvCxnSpPr>
          <p:spPr>
            <a:xfrm>
              <a:off x="1931567" y="3570126"/>
              <a:ext cx="1336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7A0EB2-64E7-4712-A7EC-7CC1538B2C2D}"/>
                </a:ext>
              </a:extLst>
            </p:cNvPr>
            <p:cNvCxnSpPr/>
            <p:nvPr/>
          </p:nvCxnSpPr>
          <p:spPr>
            <a:xfrm flipH="1">
              <a:off x="1931567" y="3868705"/>
              <a:ext cx="1336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314F35A2-FF3E-4346-8935-FA6731236A8E}"/>
                </a:ext>
              </a:extLst>
            </p:cNvPr>
            <p:cNvSpPr txBox="1"/>
            <p:nvPr/>
          </p:nvSpPr>
          <p:spPr>
            <a:xfrm>
              <a:off x="2127549" y="3257751"/>
              <a:ext cx="829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Message</a:t>
              </a: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51D4654E-9736-4E7D-ADDC-03B51EE9AAB2}"/>
                </a:ext>
              </a:extLst>
            </p:cNvPr>
            <p:cNvSpPr txBox="1"/>
            <p:nvPr/>
          </p:nvSpPr>
          <p:spPr>
            <a:xfrm>
              <a:off x="2248608" y="3834275"/>
              <a:ext cx="587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Reply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21F3BF-0303-4099-A5D2-3A78969C7E98}"/>
                </a:ext>
              </a:extLst>
            </p:cNvPr>
            <p:cNvCxnSpPr/>
            <p:nvPr/>
          </p:nvCxnSpPr>
          <p:spPr>
            <a:xfrm>
              <a:off x="4620577" y="3573237"/>
              <a:ext cx="1336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02A1CA-F963-4231-927F-65F43A42D7AF}"/>
                </a:ext>
              </a:extLst>
            </p:cNvPr>
            <p:cNvSpPr/>
            <p:nvPr/>
          </p:nvSpPr>
          <p:spPr>
            <a:xfrm>
              <a:off x="5957038" y="3257549"/>
              <a:ext cx="232346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/>
                <a:t>Python 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0BF19F-8C68-47D4-81A3-C4F621008E90}"/>
                </a:ext>
              </a:extLst>
            </p:cNvPr>
            <p:cNvSpPr/>
            <p:nvPr/>
          </p:nvSpPr>
          <p:spPr>
            <a:xfrm>
              <a:off x="9616961" y="1798333"/>
              <a:ext cx="232346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/>
                <a:t>Conversation Model (based on </a:t>
              </a:r>
              <a:r>
                <a:rPr lang="en-SG" err="1"/>
                <a:t>BlenderBot</a:t>
              </a:r>
              <a:r>
                <a:rPr lang="en-SG"/>
                <a:t>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62F9C5-08E8-4881-9D42-AB66AF359549}"/>
                </a:ext>
              </a:extLst>
            </p:cNvPr>
            <p:cNvSpPr/>
            <p:nvPr/>
          </p:nvSpPr>
          <p:spPr>
            <a:xfrm>
              <a:off x="9616961" y="3170998"/>
              <a:ext cx="232346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/>
                <a:t>User Condition Classification Model</a:t>
              </a:r>
            </a:p>
            <a:p>
              <a:pPr algn="ctr"/>
              <a:r>
                <a:rPr lang="en-SG"/>
                <a:t>(</a:t>
              </a:r>
              <a:r>
                <a:rPr lang="en-SG" err="1"/>
                <a:t>BiLSTM</a:t>
              </a:r>
              <a:r>
                <a:rPr lang="en-SG"/>
                <a:t>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1D9691-F285-47AD-BA46-3BA45946B1BF}"/>
                </a:ext>
              </a:extLst>
            </p:cNvPr>
            <p:cNvSpPr/>
            <p:nvPr/>
          </p:nvSpPr>
          <p:spPr>
            <a:xfrm>
              <a:off x="9616961" y="4543663"/>
              <a:ext cx="232346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/>
                <a:t>User Problem Classification Model</a:t>
              </a:r>
            </a:p>
            <a:p>
              <a:pPr algn="ctr"/>
              <a:r>
                <a:rPr lang="en-SG"/>
                <a:t>(BERT)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45AECB-2459-42A1-9037-9C88E1A408A5}"/>
                </a:ext>
              </a:extLst>
            </p:cNvPr>
            <p:cNvCxnSpPr/>
            <p:nvPr/>
          </p:nvCxnSpPr>
          <p:spPr>
            <a:xfrm flipH="1">
              <a:off x="4586083" y="3868705"/>
              <a:ext cx="1336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151FA4-5D13-4359-AFBD-F14DCA911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994" y="2255533"/>
              <a:ext cx="1301967" cy="10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3ADD40-F360-42B4-B806-3649811D1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0500" y="2461315"/>
              <a:ext cx="1336461" cy="109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0">
              <a:extLst>
                <a:ext uri="{FF2B5EF4-FFF2-40B4-BE49-F238E27FC236}">
                  <a16:creationId xmlns:a16="http://schemas.microsoft.com/office/drawing/2014/main" id="{7343051B-8063-4439-ABD8-5C92EF8AF855}"/>
                </a:ext>
              </a:extLst>
            </p:cNvPr>
            <p:cNvSpPr txBox="1"/>
            <p:nvPr/>
          </p:nvSpPr>
          <p:spPr>
            <a:xfrm rot="19261137">
              <a:off x="8142754" y="2544066"/>
              <a:ext cx="1390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Dialogue History</a:t>
              </a:r>
            </a:p>
          </p:txBody>
        </p:sp>
        <p:sp>
          <p:nvSpPr>
            <p:cNvPr id="28" name="TextBox 21">
              <a:extLst>
                <a:ext uri="{FF2B5EF4-FFF2-40B4-BE49-F238E27FC236}">
                  <a16:creationId xmlns:a16="http://schemas.microsoft.com/office/drawing/2014/main" id="{59D31D13-38E9-4794-9E03-0A161A5EB651}"/>
                </a:ext>
              </a:extLst>
            </p:cNvPr>
            <p:cNvSpPr txBox="1"/>
            <p:nvPr/>
          </p:nvSpPr>
          <p:spPr>
            <a:xfrm rot="19261137">
              <a:off x="8662184" y="2907821"/>
              <a:ext cx="883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Response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1D6350-657F-45CA-B9D1-5A9755CFD589}"/>
                </a:ext>
              </a:extLst>
            </p:cNvPr>
            <p:cNvCxnSpPr/>
            <p:nvPr/>
          </p:nvCxnSpPr>
          <p:spPr>
            <a:xfrm>
              <a:off x="8280499" y="3660857"/>
              <a:ext cx="1336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D7B29252-4DC0-491E-93A4-B94DE89C8F4D}"/>
                </a:ext>
              </a:extLst>
            </p:cNvPr>
            <p:cNvSpPr txBox="1"/>
            <p:nvPr/>
          </p:nvSpPr>
          <p:spPr>
            <a:xfrm>
              <a:off x="8277954" y="3410286"/>
              <a:ext cx="1390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Dialogue History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14EBA48-8F81-4888-8752-F05A236D15DC}"/>
                </a:ext>
              </a:extLst>
            </p:cNvPr>
            <p:cNvCxnSpPr/>
            <p:nvPr/>
          </p:nvCxnSpPr>
          <p:spPr>
            <a:xfrm flipH="1">
              <a:off x="8280498" y="3764296"/>
              <a:ext cx="1336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5">
              <a:extLst>
                <a:ext uri="{FF2B5EF4-FFF2-40B4-BE49-F238E27FC236}">
                  <a16:creationId xmlns:a16="http://schemas.microsoft.com/office/drawing/2014/main" id="{9D085D62-E72D-4F88-A677-A7072D617F61}"/>
                </a:ext>
              </a:extLst>
            </p:cNvPr>
            <p:cNvSpPr txBox="1"/>
            <p:nvPr/>
          </p:nvSpPr>
          <p:spPr>
            <a:xfrm>
              <a:off x="8531513" y="3717633"/>
              <a:ext cx="916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Risk Score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1CDAB0-1489-40F3-917A-2581802BD923}"/>
                </a:ext>
              </a:extLst>
            </p:cNvPr>
            <p:cNvCxnSpPr>
              <a:cxnSpLocks/>
            </p:cNvCxnSpPr>
            <p:nvPr/>
          </p:nvCxnSpPr>
          <p:spPr>
            <a:xfrm rot="4583715" flipV="1">
              <a:off x="8308883" y="3929639"/>
              <a:ext cx="1301967" cy="10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2D85042-716A-46D8-8AB1-F16BF928660D}"/>
                </a:ext>
              </a:extLst>
            </p:cNvPr>
            <p:cNvCxnSpPr>
              <a:cxnSpLocks/>
            </p:cNvCxnSpPr>
            <p:nvPr/>
          </p:nvCxnSpPr>
          <p:spPr>
            <a:xfrm rot="4583715" flipH="1">
              <a:off x="8293051" y="4023453"/>
              <a:ext cx="1336461" cy="109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940A9D70-1189-44F3-A386-9E653C0D5914}"/>
                </a:ext>
              </a:extLst>
            </p:cNvPr>
            <p:cNvSpPr txBox="1"/>
            <p:nvPr/>
          </p:nvSpPr>
          <p:spPr>
            <a:xfrm rot="2244852">
              <a:off x="8303660" y="4165381"/>
              <a:ext cx="1390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Dialogue History</a:t>
              </a:r>
            </a:p>
          </p:txBody>
        </p:sp>
        <p:sp>
          <p:nvSpPr>
            <p:cNvPr id="36" name="TextBox 29">
              <a:extLst>
                <a:ext uri="{FF2B5EF4-FFF2-40B4-BE49-F238E27FC236}">
                  <a16:creationId xmlns:a16="http://schemas.microsoft.com/office/drawing/2014/main" id="{F1487C07-7CDA-40F0-A3FA-C50A2A706E5D}"/>
                </a:ext>
              </a:extLst>
            </p:cNvPr>
            <p:cNvSpPr txBox="1"/>
            <p:nvPr/>
          </p:nvSpPr>
          <p:spPr>
            <a:xfrm rot="2244852">
              <a:off x="8494664" y="4527467"/>
              <a:ext cx="846852" cy="284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Category</a:t>
              </a:r>
            </a:p>
          </p:txBody>
        </p:sp>
        <p:sp>
          <p:nvSpPr>
            <p:cNvPr id="37" name="TextBox 30">
              <a:extLst>
                <a:ext uri="{FF2B5EF4-FFF2-40B4-BE49-F238E27FC236}">
                  <a16:creationId xmlns:a16="http://schemas.microsoft.com/office/drawing/2014/main" id="{B023CAAF-3EEF-4244-A19A-54B64474ADE7}"/>
                </a:ext>
              </a:extLst>
            </p:cNvPr>
            <p:cNvSpPr txBox="1"/>
            <p:nvPr/>
          </p:nvSpPr>
          <p:spPr>
            <a:xfrm>
              <a:off x="4839712" y="3320421"/>
              <a:ext cx="829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Message</a:t>
              </a:r>
            </a:p>
          </p:txBody>
        </p:sp>
        <p:sp>
          <p:nvSpPr>
            <p:cNvPr id="38" name="TextBox 31">
              <a:extLst>
                <a:ext uri="{FF2B5EF4-FFF2-40B4-BE49-F238E27FC236}">
                  <a16:creationId xmlns:a16="http://schemas.microsoft.com/office/drawing/2014/main" id="{C5C4BC78-5CE0-42DD-B7AB-D21894E97F03}"/>
                </a:ext>
              </a:extLst>
            </p:cNvPr>
            <p:cNvSpPr txBox="1"/>
            <p:nvPr/>
          </p:nvSpPr>
          <p:spPr>
            <a:xfrm>
              <a:off x="4965222" y="3864172"/>
              <a:ext cx="587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/>
                <a:t>Reply</a:t>
              </a:r>
            </a:p>
          </p:txBody>
        </p:sp>
        <p:sp>
          <p:nvSpPr>
            <p:cNvPr id="39" name="TextBox 32">
              <a:extLst>
                <a:ext uri="{FF2B5EF4-FFF2-40B4-BE49-F238E27FC236}">
                  <a16:creationId xmlns:a16="http://schemas.microsoft.com/office/drawing/2014/main" id="{D6DFA585-1903-4551-84A2-2B8E1A0DCE7A}"/>
                </a:ext>
              </a:extLst>
            </p:cNvPr>
            <p:cNvSpPr txBox="1"/>
            <p:nvPr/>
          </p:nvSpPr>
          <p:spPr>
            <a:xfrm>
              <a:off x="3266548" y="1042202"/>
              <a:ext cx="1361871" cy="42622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2400" b="1"/>
                <a:t>Frontend</a:t>
              </a:r>
              <a:endParaRPr lang="en-SG" sz="2400" b="1">
                <a:cs typeface="Calibri"/>
              </a:endParaRPr>
            </a:p>
          </p:txBody>
        </p:sp>
        <p:sp>
          <p:nvSpPr>
            <p:cNvPr id="40" name="TextBox 33">
              <a:extLst>
                <a:ext uri="{FF2B5EF4-FFF2-40B4-BE49-F238E27FC236}">
                  <a16:creationId xmlns:a16="http://schemas.microsoft.com/office/drawing/2014/main" id="{2EE4B40E-08E6-41D1-B03F-88CBFD9B5083}"/>
                </a:ext>
              </a:extLst>
            </p:cNvPr>
            <p:cNvSpPr txBox="1"/>
            <p:nvPr/>
          </p:nvSpPr>
          <p:spPr>
            <a:xfrm>
              <a:off x="8379806" y="994141"/>
              <a:ext cx="1276467" cy="42622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2400" b="1"/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1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DC4FD-BBA4-47B0-A260-C8F5FE5B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TalkToMe</a:t>
            </a:r>
            <a:br>
              <a:rPr lang="en-US" sz="6600"/>
            </a:br>
            <a:r>
              <a:rPr lang="en-US" sz="6600"/>
              <a:t>Flowchart</a:t>
            </a:r>
          </a:p>
        </p:txBody>
      </p:sp>
      <p:sp>
        <p:nvSpPr>
          <p:cNvPr id="76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69FB8AD-4F24-4FD0-BB60-B90BCE6E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81" y="0"/>
            <a:ext cx="4162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8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DC4FD-BBA4-47B0-A260-C8F5FE5B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ESConv Dataset</a:t>
            </a:r>
            <a:br>
              <a:rPr lang="en-GB" sz="5400">
                <a:solidFill>
                  <a:schemeClr val="bg1"/>
                </a:solidFill>
              </a:rPr>
            </a:br>
            <a:r>
              <a:rPr lang="en-GB" sz="2400">
                <a:solidFill>
                  <a:schemeClr val="bg1"/>
                </a:solidFill>
              </a:rPr>
              <a:t>for Conversation Model and Users’ Problem Classification Model</a:t>
            </a:r>
            <a:endParaRPr lang="en-SG" sz="54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72BEAC-E15F-4848-8425-18646257F5E5}"/>
              </a:ext>
            </a:extLst>
          </p:cNvPr>
          <p:cNvSpPr txBox="1"/>
          <p:nvPr/>
        </p:nvSpPr>
        <p:spPr>
          <a:xfrm>
            <a:off x="-3048" y="6596390"/>
            <a:ext cx="4406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Emotional Support Conversation (</a:t>
            </a:r>
            <a:r>
              <a:rPr lang="en-SG" sz="110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ESConv</a:t>
            </a:r>
            <a:r>
              <a:rPr lang="en-SG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dataset </a:t>
            </a:r>
            <a:r>
              <a:rPr lang="en-US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(Liu, </a:t>
            </a:r>
            <a:r>
              <a:rPr lang="en-US" sz="110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Siyang</a:t>
            </a:r>
            <a:r>
              <a:rPr lang="en-US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et al, 2021)</a:t>
            </a:r>
            <a:endParaRPr lang="en-SG" sz="1100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D263F03-6A15-4C89-A139-FE4A08BEC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6427"/>
              </p:ext>
            </p:extLst>
          </p:nvPr>
        </p:nvGraphicFramePr>
        <p:xfrm>
          <a:off x="7006272" y="2428410"/>
          <a:ext cx="4941888" cy="41342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637060267"/>
                    </a:ext>
                  </a:extLst>
                </a:gridCol>
                <a:gridCol w="2231708">
                  <a:extLst>
                    <a:ext uri="{9D8B030D-6E8A-4147-A177-3AD203B41FA5}">
                      <a16:colId xmlns:a16="http://schemas.microsoft.com/office/drawing/2014/main" val="3683837558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40722672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17236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Original Problem Category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Problem Category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305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1.       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Ongoing Depression, Appearance Anxiety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Emotional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363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845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2.       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Job Crisis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280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74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3.       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Breakup with Partner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Partner Relationship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239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942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4.       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Problem with Friends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Friendship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179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333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5.       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School Bullying, Academic Pressure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School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158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245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6.       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Conflict with Parents, Issues with Children, Issues with Parents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Family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997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7.       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Sleep problems, Procrastination, Alcohol Abuse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Others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24911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1300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52257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F4348AA-DDDF-4E82-9217-7F56ECD38D3F}"/>
              </a:ext>
            </a:extLst>
          </p:cNvPr>
          <p:cNvSpPr txBox="1"/>
          <p:nvPr/>
        </p:nvSpPr>
        <p:spPr>
          <a:xfrm>
            <a:off x="7418439" y="1995722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Users’ Problem Classification </a:t>
            </a:r>
            <a:endParaRPr lang="en-SG" b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EFE81BE-8299-4614-9569-90C3CE62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0" y="2428410"/>
            <a:ext cx="6224673" cy="402836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E7E0F6D-E883-4889-AD3B-3ACFE7253B19}"/>
              </a:ext>
            </a:extLst>
          </p:cNvPr>
          <p:cNvSpPr txBox="1"/>
          <p:nvPr/>
        </p:nvSpPr>
        <p:spPr>
          <a:xfrm>
            <a:off x="838200" y="2016931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Conversation Dialog</a:t>
            </a:r>
            <a:endParaRPr lang="en-SG" b="1"/>
          </a:p>
        </p:txBody>
      </p:sp>
    </p:spTree>
    <p:extLst>
      <p:ext uri="{BB962C8B-B14F-4D97-AF65-F5344CB8AC3E}">
        <p14:creationId xmlns:p14="http://schemas.microsoft.com/office/powerpoint/2010/main" val="40740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Conversation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49FEFC-0926-4438-7C58-A82420ABBC32}"/>
              </a:ext>
            </a:extLst>
          </p:cNvPr>
          <p:cNvSpPr txBox="1"/>
          <p:nvPr/>
        </p:nvSpPr>
        <p:spPr>
          <a:xfrm>
            <a:off x="4382903" y="626065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400" b="1">
                <a:ea typeface="等线"/>
                <a:cs typeface="Calibri"/>
              </a:rPr>
              <a:t>Function</a:t>
            </a:r>
            <a:endParaRPr lang="zh-CN" altLang="en-US">
              <a:ea typeface="等线"/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FBA1EE-BCB7-7523-5E15-E658F7298D49}"/>
              </a:ext>
            </a:extLst>
          </p:cNvPr>
          <p:cNvSpPr txBox="1"/>
          <p:nvPr/>
        </p:nvSpPr>
        <p:spPr>
          <a:xfrm>
            <a:off x="4381795" y="1237850"/>
            <a:ext cx="76341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>
                <a:ea typeface="+mn-lt"/>
                <a:cs typeface="+mn-lt"/>
              </a:rPr>
              <a:t>To be responsible for generating the conversation responses given the user utterances.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887F1A-31FB-62C0-523F-AC8958BC135A}"/>
              </a:ext>
            </a:extLst>
          </p:cNvPr>
          <p:cNvSpPr txBox="1"/>
          <p:nvPr/>
        </p:nvSpPr>
        <p:spPr>
          <a:xfrm>
            <a:off x="4381795" y="1821925"/>
            <a:ext cx="452710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 b="1">
                <a:ea typeface="等线"/>
                <a:cs typeface="Calibri"/>
              </a:rPr>
              <a:t>Model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B783A4-C334-8B6D-F52E-E2B6938723D1}"/>
              </a:ext>
            </a:extLst>
          </p:cNvPr>
          <p:cNvSpPr txBox="1"/>
          <p:nvPr/>
        </p:nvSpPr>
        <p:spPr>
          <a:xfrm>
            <a:off x="4378036" y="2453793"/>
            <a:ext cx="7068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altLang="zh-CN">
                <a:ea typeface="+mn-lt"/>
                <a:cs typeface="+mn-lt"/>
              </a:rPr>
              <a:t>a Blender Bot seq2seq model trained on conversations between ‘help-seekers’ and </a:t>
            </a:r>
            <a:r>
              <a:rPr lang="en-SG" altLang="zh-CN">
                <a:ea typeface="等线"/>
                <a:cs typeface="Calibri"/>
              </a:rPr>
              <a:t>'supporters'</a:t>
            </a:r>
            <a:r>
              <a:rPr lang="zh-CN" altLang="en-US">
                <a:ea typeface="等线"/>
                <a:cs typeface="Calibri"/>
              </a:rPr>
              <a:t>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C974F4-9EF1-9836-BE0D-116500ACEB12}"/>
              </a:ext>
            </a:extLst>
          </p:cNvPr>
          <p:cNvSpPr txBox="1"/>
          <p:nvPr/>
        </p:nvSpPr>
        <p:spPr>
          <a:xfrm>
            <a:off x="4398297" y="3042914"/>
            <a:ext cx="40486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 sz="4400" b="1">
              <a:ea typeface="等线"/>
              <a:cs typeface="Calibr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173588-40EF-7B23-651D-F8E80F2557EA}"/>
              </a:ext>
            </a:extLst>
          </p:cNvPr>
          <p:cNvSpPr txBox="1"/>
          <p:nvPr/>
        </p:nvSpPr>
        <p:spPr>
          <a:xfrm>
            <a:off x="5593442" y="5830435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100">
              <a:ea typeface="等线"/>
              <a:cs typeface="Calibri"/>
            </a:endParaRPr>
          </a:p>
        </p:txBody>
      </p:sp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98B5B04-2276-4DF5-BC28-C723608C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650" y="3282369"/>
            <a:ext cx="3368313" cy="25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7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Conversation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B7029F-9E1A-6730-E7F8-114008423E1C}"/>
              </a:ext>
            </a:extLst>
          </p:cNvPr>
          <p:cNvSpPr txBox="1"/>
          <p:nvPr/>
        </p:nvSpPr>
        <p:spPr>
          <a:xfrm>
            <a:off x="4281734" y="544228"/>
            <a:ext cx="452710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 b="1">
                <a:ea typeface="等线"/>
                <a:cs typeface="Calibri"/>
              </a:rPr>
              <a:t>Model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090152-4DFA-E3A3-07BA-B8852CD3BF44}"/>
              </a:ext>
            </a:extLst>
          </p:cNvPr>
          <p:cNvSpPr txBox="1"/>
          <p:nvPr/>
        </p:nvSpPr>
        <p:spPr>
          <a:xfrm>
            <a:off x="4224097" y="1314642"/>
            <a:ext cx="73613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altLang="zh-CN">
                <a:ea typeface="+mn-lt"/>
                <a:cs typeface="+mn-lt"/>
              </a:rPr>
              <a:t>The model has different strategies to generate responses and the strategies are selected based on the current stage of the conversation (i.e., number of turns).</a:t>
            </a:r>
            <a:endParaRPr 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765D02-E06E-6736-4C21-5BB4339C894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A86D15-EFDE-AC03-98B0-736452E1BAEC}"/>
              </a:ext>
            </a:extLst>
          </p:cNvPr>
          <p:cNvSpPr txBox="1"/>
          <p:nvPr/>
        </p:nvSpPr>
        <p:spPr>
          <a:xfrm>
            <a:off x="6533042" y="57001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  <a:cs typeface="Calibri"/>
              </a:rPr>
              <a:t>The Strategies Selection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E7348E-E036-E267-9799-37EE55962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58608"/>
              </p:ext>
            </p:extLst>
          </p:nvPr>
        </p:nvGraphicFramePr>
        <p:xfrm>
          <a:off x="4616949" y="2383369"/>
          <a:ext cx="6400218" cy="31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406">
                  <a:extLst>
                    <a:ext uri="{9D8B030D-6E8A-4147-A177-3AD203B41FA5}">
                      <a16:colId xmlns:a16="http://schemas.microsoft.com/office/drawing/2014/main" val="51661168"/>
                    </a:ext>
                  </a:extLst>
                </a:gridCol>
                <a:gridCol w="2133406">
                  <a:extLst>
                    <a:ext uri="{9D8B030D-6E8A-4147-A177-3AD203B41FA5}">
                      <a16:colId xmlns:a16="http://schemas.microsoft.com/office/drawing/2014/main" val="4167656278"/>
                    </a:ext>
                  </a:extLst>
                </a:gridCol>
                <a:gridCol w="2133406">
                  <a:extLst>
                    <a:ext uri="{9D8B030D-6E8A-4147-A177-3AD203B41FA5}">
                      <a16:colId xmlns:a16="http://schemas.microsoft.com/office/drawing/2014/main" val="4176836992"/>
                    </a:ext>
                  </a:extLst>
                </a:gridCol>
              </a:tblGrid>
              <a:tr h="8246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1st-2nd User Utterance (Strategy: Exploration) </a:t>
                      </a:r>
                      <a:endParaRPr lang="en-SG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3rd-4th User Utterance (Strategy: Comforting) </a:t>
                      </a:r>
                      <a:endParaRPr lang="en-SG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&gt;5th User Utterance </a:t>
                      </a:r>
                    </a:p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(Strategy: Action) </a:t>
                      </a:r>
                      <a:endParaRPr lang="en-SG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9926"/>
                  </a:ext>
                </a:extLst>
              </a:tr>
              <a:tr h="4340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Question </a:t>
                      </a:r>
                      <a:endParaRPr lang="en-SG" sz="1600" b="1" i="0"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Self-disclosure </a:t>
                      </a:r>
                      <a:endParaRPr lang="en-SG" sz="1600" b="0" i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5153"/>
                  </a:ext>
                </a:extLst>
              </a:tr>
              <a:tr h="585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Restatement or Paraphrasing </a:t>
                      </a:r>
                      <a:endParaRPr lang="en-SG" sz="1600" b="1" i="0"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Affirmation and Reassurance </a:t>
                      </a:r>
                      <a:endParaRPr lang="en-SG" sz="1600" b="0" i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20914"/>
                  </a:ext>
                </a:extLst>
              </a:tr>
              <a:tr h="4340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- </a:t>
                      </a:r>
                      <a:endParaRPr lang="en-SG" sz="16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Reflection of feelings </a:t>
                      </a:r>
                      <a:endParaRPr lang="en-SG" sz="16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Information </a:t>
                      </a:r>
                      <a:endParaRPr lang="en-SG" sz="16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21115"/>
                  </a:ext>
                </a:extLst>
              </a:tr>
              <a:tr h="4340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- </a:t>
                      </a:r>
                      <a:endParaRPr lang="en-SG" sz="16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- </a:t>
                      </a:r>
                      <a:endParaRPr lang="en-SG" sz="16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Providing Suggestions </a:t>
                      </a:r>
                      <a:endParaRPr lang="en-SG" sz="16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78299"/>
                  </a:ext>
                </a:extLst>
              </a:tr>
              <a:tr h="43400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- </a:t>
                      </a:r>
                      <a:endParaRPr lang="en-SG" sz="16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- </a:t>
                      </a:r>
                      <a:endParaRPr lang="en-SG" sz="16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SG" sz="1600">
                          <a:effectLst/>
                        </a:rPr>
                        <a:t>Others </a:t>
                      </a:r>
                      <a:endParaRPr lang="en-SG" sz="16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1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13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3480-3F10-4AAD-96C7-5F28A0BE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0" y="1153572"/>
            <a:ext cx="3887234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Conversation Model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B7029F-9E1A-6730-E7F8-114008423E1C}"/>
              </a:ext>
            </a:extLst>
          </p:cNvPr>
          <p:cNvSpPr txBox="1"/>
          <p:nvPr/>
        </p:nvSpPr>
        <p:spPr>
          <a:xfrm>
            <a:off x="4281734" y="544228"/>
            <a:ext cx="452710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 b="1">
                <a:ea typeface="等线"/>
                <a:cs typeface="Calibri"/>
              </a:rPr>
              <a:t>Evaluation Result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765D02-E06E-6736-4C21-5BB4339C894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altLang="zh-CN"/>
          </a:p>
        </p:txBody>
      </p:sp>
      <p:pic>
        <p:nvPicPr>
          <p:cNvPr id="10" name="图片 10" descr="表格&#10;&#10;已自动生成说明">
            <a:extLst>
              <a:ext uri="{FF2B5EF4-FFF2-40B4-BE49-F238E27FC236}">
                <a16:creationId xmlns:a16="http://schemas.microsoft.com/office/drawing/2014/main" id="{75357F70-B0C7-A2DF-AE04-D6CA29F0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3" y="4823078"/>
            <a:ext cx="4208130" cy="1104540"/>
          </a:xfrm>
          <a:prstGeom prst="rect">
            <a:avLst/>
          </a:prstGeom>
        </p:spPr>
      </p:pic>
      <p:pic>
        <p:nvPicPr>
          <p:cNvPr id="11" name="图片 11" descr="图表, 折线图, 直方图&#10;&#10;已自动生成说明">
            <a:extLst>
              <a:ext uri="{FF2B5EF4-FFF2-40B4-BE49-F238E27FC236}">
                <a16:creationId xmlns:a16="http://schemas.microsoft.com/office/drawing/2014/main" id="{0B30B22B-7126-DD6D-B12B-EC15D200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53" y="2015898"/>
            <a:ext cx="3268920" cy="2259131"/>
          </a:xfrm>
          <a:prstGeom prst="rect">
            <a:avLst/>
          </a:prstGeom>
        </p:spPr>
      </p:pic>
      <p:pic>
        <p:nvPicPr>
          <p:cNvPr id="12" name="图片 12" descr="图表, 折线图&#10;&#10;已自动生成说明">
            <a:extLst>
              <a:ext uri="{FF2B5EF4-FFF2-40B4-BE49-F238E27FC236}">
                <a16:creationId xmlns:a16="http://schemas.microsoft.com/office/drawing/2014/main" id="{430DA27C-186B-E440-83FA-769CAED70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888" y="2018643"/>
            <a:ext cx="3298455" cy="23127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193753-1F80-FD1C-449E-622EDADE2998}"/>
              </a:ext>
            </a:extLst>
          </p:cNvPr>
          <p:cNvSpPr txBox="1"/>
          <p:nvPr/>
        </p:nvSpPr>
        <p:spPr>
          <a:xfrm>
            <a:off x="6543748" y="4275469"/>
            <a:ext cx="359380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</a:rPr>
              <a:t>Loss of the model during training</a:t>
            </a:r>
            <a:endParaRPr lang="zh-CN" altLang="en-US" sz="1100">
              <a:ea typeface="等线"/>
              <a:cs typeface="Calibr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5C77-358C-12C7-D8F9-F340A2C64985}"/>
              </a:ext>
            </a:extLst>
          </p:cNvPr>
          <p:cNvSpPr txBox="1"/>
          <p:nvPr/>
        </p:nvSpPr>
        <p:spPr>
          <a:xfrm>
            <a:off x="5333926" y="589508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100">
                <a:ea typeface="等线"/>
                <a:cs typeface="Calibri"/>
              </a:rPr>
              <a:t>Test loss of the model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059286-4137-E1CC-3057-9540771B02E8}"/>
              </a:ext>
            </a:extLst>
          </p:cNvPr>
          <p:cNvSpPr txBox="1"/>
          <p:nvPr/>
        </p:nvSpPr>
        <p:spPr>
          <a:xfrm>
            <a:off x="4283592" y="1483684"/>
            <a:ext cx="7787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</a:rPr>
              <a:t>The loss of the model reduced from 5 to 2.5 after training process.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7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4CE6661229DD419AD5D9D07B3F4B0B" ma:contentTypeVersion="8" ma:contentTypeDescription="Create a new document." ma:contentTypeScope="" ma:versionID="f6e57773fccf5f8b85ee268d973e6664">
  <xsd:schema xmlns:xsd="http://www.w3.org/2001/XMLSchema" xmlns:xs="http://www.w3.org/2001/XMLSchema" xmlns:p="http://schemas.microsoft.com/office/2006/metadata/properties" xmlns:ns2="85f0a599-20dc-4e0b-ad03-0ee312a91e27" targetNamespace="http://schemas.microsoft.com/office/2006/metadata/properties" ma:root="true" ma:fieldsID="348ecef07d1263b500e82f3596ad7011" ns2:_="">
    <xsd:import namespace="85f0a599-20dc-4e0b-ad03-0ee312a91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0a599-20dc-4e0b-ad03-0ee312a91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A824F1-79D9-4F71-936E-2ADE56B5F721}">
  <ds:schemaRefs>
    <ds:schemaRef ds:uri="ae4c21d2-3d93-49a6-b956-9008774ab5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F63A09-070F-4230-B544-F68D481406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4C1DD-EE91-4628-8371-30423FBC6395}">
  <ds:schemaRefs>
    <ds:schemaRef ds:uri="85f0a599-20dc-4e0b-ad03-0ee312a91e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1450</Words>
  <Application>Microsoft Office PowerPoint</Application>
  <PresentationFormat>Widescreen</PresentationFormat>
  <Paragraphs>217</Paragraphs>
  <Slides>23</Slides>
  <Notes>5</Notes>
  <HiddenSlides>3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Amasis MT Pro Black</vt:lpstr>
      <vt:lpstr>Arial</vt:lpstr>
      <vt:lpstr>Calibri</vt:lpstr>
      <vt:lpstr>Calibri Light</vt:lpstr>
      <vt:lpstr>Times New Roman</vt:lpstr>
      <vt:lpstr>Ubuntu</vt:lpstr>
      <vt:lpstr>Office Theme</vt:lpstr>
      <vt:lpstr>TalkToMe An Emotional Detection and Psychological Support Chatbot</vt:lpstr>
      <vt:lpstr>Problem</vt:lpstr>
      <vt:lpstr>Project Objectives</vt:lpstr>
      <vt:lpstr>System Architecture Diagram</vt:lpstr>
      <vt:lpstr>TalkToMe Flowchart</vt:lpstr>
      <vt:lpstr>ESConv Dataset for Conversation Model and Users’ Problem Classification Model</vt:lpstr>
      <vt:lpstr>Conversation Model</vt:lpstr>
      <vt:lpstr>Conversation Model</vt:lpstr>
      <vt:lpstr>Conversation Model</vt:lpstr>
      <vt:lpstr>User Problem Categorization Model</vt:lpstr>
      <vt:lpstr>User Problem Categorization Model</vt:lpstr>
      <vt:lpstr>User Problem Categorization Model</vt:lpstr>
      <vt:lpstr>User Condition Model</vt:lpstr>
      <vt:lpstr>User Condition Model</vt:lpstr>
      <vt:lpstr>User Condition Model</vt:lpstr>
      <vt:lpstr>System Demo</vt:lpstr>
      <vt:lpstr>PowerPoint Presentation</vt:lpstr>
      <vt:lpstr>PowerPoint Presentation</vt:lpstr>
      <vt:lpstr>Future Work</vt:lpstr>
      <vt:lpstr>Thank you</vt:lpstr>
      <vt:lpstr>Appendix</vt:lpstr>
      <vt:lpstr>PowerPoint Presentation</vt:lpstr>
      <vt:lpstr>Conversation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“ElderGuard”: Suspicious Text Messages Detector for the Elderly</dc:title>
  <dc:creator>Mediana Medy</dc:creator>
  <cp:lastModifiedBy>Sarah Wong</cp:lastModifiedBy>
  <cp:revision>22</cp:revision>
  <dcterms:created xsi:type="dcterms:W3CDTF">2021-08-26T08:30:07Z</dcterms:created>
  <dcterms:modified xsi:type="dcterms:W3CDTF">2022-04-12T16:10:07Z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0x0101004C4CE6661229DD419AD5D9D07B3F4B0B</vt:lpwstr>
  </property>
</Properties>
</file>