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3A82-FB96-4081-9AAD-DC5BDE4CAF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2C85-BEBD-474B-BF92-CA08252A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452" y="698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API Step and Parameter with their response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7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"/>
            <a:ext cx="12192000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7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6532" cy="62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3343"/>
            <a:ext cx="11720361" cy="63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6178"/>
            <a:ext cx="12019393" cy="58005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652591" y="4320209"/>
            <a:ext cx="1431235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22365" y="3352800"/>
            <a:ext cx="246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Status 200 and Payload id =0000000000000000  is it ok </a:t>
            </a:r>
          </a:p>
        </p:txBody>
      </p:sp>
    </p:spTree>
    <p:extLst>
      <p:ext uri="{BB962C8B-B14F-4D97-AF65-F5344CB8AC3E}">
        <p14:creationId xmlns:p14="http://schemas.microsoft.com/office/powerpoint/2010/main" val="47893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760591" cy="63080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016487" y="3405809"/>
            <a:ext cx="2358887" cy="1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57322" y="1987826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</a:t>
            </a:r>
            <a:r>
              <a:rPr lang="en-US" dirty="0" err="1"/>
              <a:t>Api</a:t>
            </a:r>
            <a:r>
              <a:rPr lang="en-US" dirty="0"/>
              <a:t> response is failed </a:t>
            </a:r>
          </a:p>
        </p:txBody>
      </p:sp>
    </p:spTree>
    <p:extLst>
      <p:ext uri="{BB962C8B-B14F-4D97-AF65-F5344CB8AC3E}">
        <p14:creationId xmlns:p14="http://schemas.microsoft.com/office/powerpoint/2010/main" val="393036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99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94A40BA-F3AF-4DE1-96AC-0363FEF88C74}">
  <we:reference id="9d48e08b-6c84-4659-b9d6-02e33429299d" version="1.0.0.0" store="\\PRINTINGDOC\testingmanifest" storeType="Filesystem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24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Upload API Step and Parameter with their response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Azure</dc:creator>
  <cp:lastModifiedBy>Azure</cp:lastModifiedBy>
  <cp:revision>9</cp:revision>
  <dcterms:created xsi:type="dcterms:W3CDTF">2016-10-18T08:57:13Z</dcterms:created>
  <dcterms:modified xsi:type="dcterms:W3CDTF">2016-10-19T05:38:46Z</dcterms:modified>
</cp:coreProperties>
</file>