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Play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1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mc:AlternateContent>
    <mc:Choice Requires="p14">
      <p:transition spd="slow" p14:dur="11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0" y="3296011"/>
            <a:ext cx="12192000" cy="3561989"/>
            <a:chOff x="0" y="3296011"/>
            <a:chExt cx="12192000" cy="3561989"/>
          </a:xfrm>
        </p:grpSpPr>
        <p:grpSp>
          <p:nvGrpSpPr>
            <p:cNvPr id="97" name="Google Shape;97;p15"/>
            <p:cNvGrpSpPr/>
            <p:nvPr/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98" name="Google Shape;98;p15"/>
              <p:cNvSpPr/>
              <p:nvPr/>
            </p:nvSpPr>
            <p:spPr>
              <a:xfrm>
                <a:off x="0" y="3681702"/>
                <a:ext cx="12192000" cy="3176298"/>
              </a:xfrm>
              <a:custGeom>
                <a:rect b="b" l="l" r="r" t="t"/>
                <a:pathLst>
                  <a:path extrusionOk="0" h="3176298" w="12192000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0" y="3681702"/>
                <a:ext cx="12192000" cy="3176298"/>
              </a:xfrm>
              <a:custGeom>
                <a:rect b="b" l="l" r="r" t="t"/>
                <a:pathLst>
                  <a:path extrusionOk="0" h="3176298" w="12192000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lt1">
                  <a:alpha val="1372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15"/>
            <p:cNvGrpSpPr/>
            <p:nvPr/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01" name="Google Shape;101;p15"/>
              <p:cNvSpPr/>
              <p:nvPr/>
            </p:nvSpPr>
            <p:spPr>
              <a:xfrm>
                <a:off x="544" y="3296011"/>
                <a:ext cx="12191456" cy="2849975"/>
              </a:xfrm>
              <a:custGeom>
                <a:rect b="b" l="l" r="r" t="t"/>
                <a:pathLst>
                  <a:path extrusionOk="0" h="1424940" w="6095524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544" y="3296011"/>
                <a:ext cx="12191456" cy="2849975"/>
              </a:xfrm>
              <a:custGeom>
                <a:rect b="b" l="l" r="r" t="t"/>
                <a:pathLst>
                  <a:path extrusionOk="0" h="1424940" w="6095524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 rotWithShape="1">
                <a:blip r:embed="rId3">
                  <a:alphaModFix amt="57000"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" name="Google Shape;103;p15"/>
          <p:cNvSpPr txBox="1"/>
          <p:nvPr>
            <p:ph type="ctrTitle"/>
          </p:nvPr>
        </p:nvSpPr>
        <p:spPr>
          <a:xfrm>
            <a:off x="2585249" y="1907651"/>
            <a:ext cx="70215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"/>
              <a:buNone/>
            </a:pPr>
            <a:r>
              <a:rPr lang="nl-BE" sz="7200">
                <a:solidFill>
                  <a:schemeClr val="lt1"/>
                </a:solidFill>
              </a:rPr>
              <a:t>Stage </a:t>
            </a:r>
            <a:br>
              <a:rPr lang="nl-BE" sz="7200">
                <a:solidFill>
                  <a:schemeClr val="lt1"/>
                </a:solidFill>
              </a:rPr>
            </a:br>
            <a:r>
              <a:rPr lang="nl-BE" sz="7200">
                <a:solidFill>
                  <a:schemeClr val="lt1"/>
                </a:solidFill>
              </a:rPr>
              <a:t>Apex R&amp;D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4575724" y="4215849"/>
            <a:ext cx="70257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nl-BE" sz="1800">
                <a:solidFill>
                  <a:schemeClr val="lt1"/>
                </a:solidFill>
              </a:rPr>
              <a:t>Jarno, Marie, Jonas en Keanu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0" y="3362285"/>
            <a:ext cx="12192000" cy="3495736"/>
            <a:chOff x="0" y="3296011"/>
            <a:chExt cx="12192000" cy="3561989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12" name="Google Shape;112;p16"/>
              <p:cNvSpPr/>
              <p:nvPr/>
            </p:nvSpPr>
            <p:spPr>
              <a:xfrm>
                <a:off x="0" y="3681702"/>
                <a:ext cx="12192000" cy="3176298"/>
              </a:xfrm>
              <a:custGeom>
                <a:rect b="b" l="l" r="r" t="t"/>
                <a:pathLst>
                  <a:path extrusionOk="0" h="3176298" w="12192000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0" y="3681702"/>
                <a:ext cx="12192000" cy="3176298"/>
              </a:xfrm>
              <a:custGeom>
                <a:rect b="b" l="l" r="r" t="t"/>
                <a:pathLst>
                  <a:path extrusionOk="0" h="3176298" w="12192000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lt1">
                  <a:alpha val="1372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16"/>
            <p:cNvGrpSpPr/>
            <p:nvPr/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15" name="Google Shape;115;p16"/>
              <p:cNvSpPr/>
              <p:nvPr/>
            </p:nvSpPr>
            <p:spPr>
              <a:xfrm>
                <a:off x="544" y="3296011"/>
                <a:ext cx="12191456" cy="2849975"/>
              </a:xfrm>
              <a:custGeom>
                <a:rect b="b" l="l" r="r" t="t"/>
                <a:pathLst>
                  <a:path extrusionOk="0" h="1424940" w="6095524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544" y="3296011"/>
                <a:ext cx="12191456" cy="2849975"/>
              </a:xfrm>
              <a:custGeom>
                <a:rect b="b" l="l" r="r" t="t"/>
                <a:pathLst>
                  <a:path extrusionOk="0" h="1424940" w="6095524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 rotWithShape="1">
                <a:blip r:embed="rId3">
                  <a:alphaModFix amt="57000"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" name="Google Shape;117;p16"/>
          <p:cNvSpPr txBox="1"/>
          <p:nvPr>
            <p:ph type="ctrTitle"/>
          </p:nvPr>
        </p:nvSpPr>
        <p:spPr>
          <a:xfrm>
            <a:off x="6356256" y="-773050"/>
            <a:ext cx="70215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"/>
              <a:buNone/>
            </a:pPr>
            <a:r>
              <a:rPr lang="nl-BE" sz="7200">
                <a:solidFill>
                  <a:schemeClr val="lt1"/>
                </a:solidFill>
              </a:rPr>
              <a:t>I</a:t>
            </a:r>
            <a:r>
              <a:rPr lang="nl-BE" sz="7200">
                <a:solidFill>
                  <a:schemeClr val="lt1"/>
                </a:solidFill>
              </a:rPr>
              <a:t>nhoud</a:t>
            </a:r>
            <a:endParaRPr sz="7200">
              <a:solidFill>
                <a:schemeClr val="lt1"/>
              </a:solidFill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496837" y="940763"/>
            <a:ext cx="9267444" cy="3959726"/>
            <a:chOff x="1146611" y="2883"/>
            <a:chExt cx="9267444" cy="3959726"/>
          </a:xfrm>
        </p:grpSpPr>
        <p:sp>
          <p:nvSpPr>
            <p:cNvPr id="119" name="Google Shape;119;p16"/>
            <p:cNvSpPr/>
            <p:nvPr/>
          </p:nvSpPr>
          <p:spPr>
            <a:xfrm>
              <a:off x="1146611" y="2883"/>
              <a:ext cx="1684989" cy="1684989"/>
            </a:xfrm>
            <a:prstGeom prst="ellipse">
              <a:avLst/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1393372" y="249644"/>
              <a:ext cx="1191467" cy="119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nl-BE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Welke taal + frameworks?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 rot="10800000">
              <a:off x="1694233" y="1905448"/>
              <a:ext cx="589746" cy="461257"/>
            </a:xfrm>
            <a:prstGeom prst="triangle">
              <a:avLst>
                <a:gd fmla="val 50000" name="adj"/>
              </a:avLst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427162" y="2558171"/>
              <a:ext cx="1123888" cy="1123888"/>
            </a:xfrm>
            <a:prstGeom prst="ellipse">
              <a:avLst/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1591752" y="2722761"/>
              <a:ext cx="794708" cy="794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nl-BE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Samenvatting week 1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 rot="5400000">
              <a:off x="2971030" y="2889486"/>
              <a:ext cx="589746" cy="461257"/>
            </a:xfrm>
            <a:prstGeom prst="triangle">
              <a:avLst>
                <a:gd fmla="val 50000" name="adj"/>
              </a:avLst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954647" y="2558171"/>
              <a:ext cx="1123888" cy="1123888"/>
            </a:xfrm>
            <a:prstGeom prst="ellipse">
              <a:avLst/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4119237" y="2722761"/>
              <a:ext cx="794708" cy="794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nl-BE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Samenvatting week 2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221718" y="1739063"/>
              <a:ext cx="589746" cy="461257"/>
            </a:xfrm>
            <a:prstGeom prst="triangle">
              <a:avLst>
                <a:gd fmla="val 50000" name="adj"/>
              </a:avLst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954647" y="283434"/>
              <a:ext cx="1123888" cy="1123888"/>
            </a:xfrm>
            <a:prstGeom prst="ellipse">
              <a:avLst/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4119237" y="448024"/>
              <a:ext cx="794708" cy="794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nl-BE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Samenvatting week 3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5400000">
              <a:off x="5498515" y="614750"/>
              <a:ext cx="589746" cy="461257"/>
            </a:xfrm>
            <a:prstGeom prst="triangle">
              <a:avLst>
                <a:gd fmla="val 50000" name="adj"/>
              </a:avLst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482132" y="283434"/>
              <a:ext cx="1123888" cy="1123888"/>
            </a:xfrm>
            <a:prstGeom prst="ellipse">
              <a:avLst/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6646722" y="448024"/>
              <a:ext cx="794708" cy="794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nl-BE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Wat geleerd?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 rot="10800000">
              <a:off x="6749203" y="1765172"/>
              <a:ext cx="589746" cy="461257"/>
            </a:xfrm>
            <a:prstGeom prst="triangle">
              <a:avLst>
                <a:gd fmla="val 50000" name="adj"/>
              </a:avLst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6482132" y="2558171"/>
              <a:ext cx="1123888" cy="1123888"/>
            </a:xfrm>
            <a:prstGeom prst="ellipse">
              <a:avLst/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6646722" y="2722761"/>
              <a:ext cx="794708" cy="794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nl-BE" sz="1000">
                  <a:solidFill>
                    <a:schemeClr val="lt1"/>
                  </a:solidFill>
                </a:rPr>
                <a:t>Uitdagingen</a:t>
              </a:r>
              <a:r>
                <a:rPr b="0" i="0" lang="nl-BE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5400000">
              <a:off x="7885724" y="2889486"/>
              <a:ext cx="589746" cy="461257"/>
            </a:xfrm>
            <a:prstGeom prst="triangle">
              <a:avLst>
                <a:gd fmla="val 50000" name="adj"/>
              </a:avLst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8729066" y="2277620"/>
              <a:ext cx="1684989" cy="1684989"/>
            </a:xfrm>
            <a:prstGeom prst="ellipse">
              <a:avLst/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8975827" y="2524381"/>
              <a:ext cx="1191467" cy="119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nl-BE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Conclusie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-72600" y="0"/>
            <a:ext cx="122646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17"/>
          <p:cNvGrpSpPr/>
          <p:nvPr/>
        </p:nvGrpSpPr>
        <p:grpSpPr>
          <a:xfrm>
            <a:off x="740565" y="1180924"/>
            <a:ext cx="3648026" cy="3193155"/>
            <a:chOff x="1674895" y="1345036"/>
            <a:chExt cx="5428610" cy="4210939"/>
          </a:xfrm>
        </p:grpSpPr>
        <p:sp>
          <p:nvSpPr>
            <p:cNvPr id="145" name="Google Shape;145;p17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7"/>
          <p:cNvSpPr/>
          <p:nvPr/>
        </p:nvSpPr>
        <p:spPr>
          <a:xfrm>
            <a:off x="699703" y="990280"/>
            <a:ext cx="3624900" cy="31932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740584" y="859808"/>
            <a:ext cx="3543197" cy="287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nl-BE">
                <a:solidFill>
                  <a:schemeClr val="lt1"/>
                </a:solidFill>
              </a:rPr>
              <a:t>Frameworks + taal</a:t>
            </a:r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0" y="117004"/>
            <a:ext cx="1370098" cy="508993"/>
            <a:chOff x="2267504" y="2540250"/>
            <a:chExt cx="1990951" cy="739640"/>
          </a:xfrm>
        </p:grpSpPr>
        <p:sp>
          <p:nvSpPr>
            <p:cNvPr id="150" name="Google Shape;150;p17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4689048" y="2445529"/>
            <a:ext cx="849365" cy="849366"/>
            <a:chOff x="5829300" y="3162300"/>
            <a:chExt cx="532256" cy="532257"/>
          </a:xfrm>
        </p:grpSpPr>
        <p:sp>
          <p:nvSpPr>
            <p:cNvPr id="153" name="Google Shape;153;p17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17"/>
          <p:cNvGrpSpPr/>
          <p:nvPr/>
        </p:nvGrpSpPr>
        <p:grpSpPr>
          <a:xfrm>
            <a:off x="4689048" y="2445529"/>
            <a:ext cx="849365" cy="849366"/>
            <a:chOff x="5829300" y="3162300"/>
            <a:chExt cx="532256" cy="532257"/>
          </a:xfrm>
        </p:grpSpPr>
        <p:sp>
          <p:nvSpPr>
            <p:cNvPr id="167" name="Google Shape;167;p17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0" name="Google Shape;1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900" y="4895699"/>
            <a:ext cx="4513400" cy="1098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17"/>
          <p:cNvCxnSpPr>
            <a:stCxn id="182" idx="2"/>
          </p:cNvCxnSpPr>
          <p:nvPr/>
        </p:nvCxnSpPr>
        <p:spPr>
          <a:xfrm flipH="1">
            <a:off x="6933300" y="3366012"/>
            <a:ext cx="1197600" cy="1297200"/>
          </a:xfrm>
          <a:prstGeom prst="straightConnector1">
            <a:avLst/>
          </a:prstGeom>
          <a:noFill/>
          <a:ln cap="flat" cmpd="sng" w="76200">
            <a:solidFill>
              <a:srgbClr val="F1F1F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7"/>
          <p:cNvCxnSpPr>
            <a:stCxn id="182" idx="2"/>
          </p:cNvCxnSpPr>
          <p:nvPr/>
        </p:nvCxnSpPr>
        <p:spPr>
          <a:xfrm>
            <a:off x="8130900" y="3366012"/>
            <a:ext cx="1338600" cy="12138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2" name="Google Shape;1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800" y="2188988"/>
            <a:ext cx="4058199" cy="1177024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 rotWithShape="1">
          <a:blip r:embed="rId5">
            <a:alphaModFix/>
          </a:blip>
          <a:srcRect b="28696" l="20864" r="19893" t="24875"/>
          <a:stretch/>
        </p:blipFill>
        <p:spPr>
          <a:xfrm>
            <a:off x="4324589" y="4704425"/>
            <a:ext cx="3082837" cy="148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dk1">
              <a:alpha val="5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18"/>
          <p:cNvGrpSpPr/>
          <p:nvPr/>
        </p:nvGrpSpPr>
        <p:grpSpPr>
          <a:xfrm rot="-54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92" name="Google Shape;192;p18"/>
            <p:cNvCxnSpPr/>
            <p:nvPr/>
          </p:nvCxnSpPr>
          <p:spPr>
            <a:xfrm>
              <a:off x="2153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2A7AD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8"/>
            <p:cNvCxnSpPr/>
            <p:nvPr/>
          </p:nvCxnSpPr>
          <p:spPr>
            <a:xfrm>
              <a:off x="3169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2A7AD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8"/>
            <p:cNvCxnSpPr/>
            <p:nvPr/>
          </p:nvCxnSpPr>
          <p:spPr>
            <a:xfrm>
              <a:off x="4185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2A7AD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8"/>
            <p:cNvCxnSpPr/>
            <p:nvPr/>
          </p:nvCxnSpPr>
          <p:spPr>
            <a:xfrm>
              <a:off x="5201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2A7AD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6" name="Google Shape;196;p18"/>
          <p:cNvGrpSpPr/>
          <p:nvPr/>
        </p:nvGrpSpPr>
        <p:grpSpPr>
          <a:xfrm>
            <a:off x="1" y="2075420"/>
            <a:ext cx="12396066" cy="4440643"/>
            <a:chOff x="1" y="2075420"/>
            <a:chExt cx="12396066" cy="4440643"/>
          </a:xfrm>
        </p:grpSpPr>
        <p:sp>
          <p:nvSpPr>
            <p:cNvPr id="197" name="Google Shape;197;p18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cap="flat" cmpd="sng" w="31750">
              <a:solidFill>
                <a:srgbClr val="F1F1F1">
                  <a:alpha val="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 rot="-5400000">
              <a:off x="10435065" y="4048931"/>
              <a:ext cx="1381607" cy="1381607"/>
            </a:xfrm>
            <a:prstGeom prst="ellipse">
              <a:avLst/>
            </a:prstGeom>
            <a:noFill/>
            <a:ln cap="flat" cmpd="sng" w="31750">
              <a:solidFill>
                <a:srgbClr val="F1F1F1">
                  <a:alpha val="2000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 rot="-54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rgbClr val="AEAEAE">
                    <a:alpha val="20000"/>
                  </a:srgbClr>
                </a:gs>
                <a:gs pos="100000">
                  <a:srgbClr val="747474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rot="-90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rgbClr val="AEAEAE">
                    <a:alpha val="9803"/>
                  </a:srgbClr>
                </a:gs>
                <a:gs pos="100000">
                  <a:srgbClr val="AEAEAE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cap="flat" cmpd="sng" w="31750">
              <a:solidFill>
                <a:srgbClr val="F1F1F1">
                  <a:alpha val="2000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cap="flat" cmpd="sng" w="31750">
              <a:solidFill>
                <a:srgbClr val="F1F1F1">
                  <a:alpha val="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18"/>
          <p:cNvSpPr/>
          <p:nvPr/>
        </p:nvSpPr>
        <p:spPr>
          <a:xfrm rot="-5400000">
            <a:off x="10438146" y="1042605"/>
            <a:ext cx="2796461" cy="711252"/>
          </a:xfrm>
          <a:prstGeom prst="rect">
            <a:avLst/>
          </a:prstGeom>
          <a:gradFill>
            <a:gsLst>
              <a:gs pos="0">
                <a:srgbClr val="F5F5F5">
                  <a:alpha val="0"/>
                </a:srgbClr>
              </a:gs>
              <a:gs pos="100000">
                <a:srgbClr val="AEAEAE">
                  <a:alpha val="9803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18"/>
          <p:cNvGrpSpPr/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05" name="Google Shape;205;p18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18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18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18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09" name="Google Shape;209;p18"/>
          <p:cNvSpPr/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>
            <a:gsLst>
              <a:gs pos="0">
                <a:srgbClr val="747474">
                  <a:alpha val="9803"/>
                </a:srgbClr>
              </a:gs>
              <a:gs pos="10000">
                <a:srgbClr val="747474">
                  <a:alpha val="9803"/>
                </a:srgbClr>
              </a:gs>
              <a:gs pos="100000">
                <a:srgbClr val="F1F1F1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18"/>
          <p:cNvGrpSpPr/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11" name="Google Shape;211;p18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18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18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18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15" name="Google Shape;215;p18"/>
          <p:cNvSpPr txBox="1"/>
          <p:nvPr>
            <p:ph type="title"/>
          </p:nvPr>
        </p:nvSpPr>
        <p:spPr>
          <a:xfrm>
            <a:off x="630936" y="495992"/>
            <a:ext cx="4195140" cy="5638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nl-BE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Week 1</a:t>
            </a:r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>
            <a:off x="4915947" y="936533"/>
            <a:ext cx="6253721" cy="4916272"/>
            <a:chOff x="0" y="69948"/>
            <a:chExt cx="6253721" cy="4916272"/>
          </a:xfrm>
        </p:grpSpPr>
        <p:sp>
          <p:nvSpPr>
            <p:cNvPr id="217" name="Google Shape;217;p18"/>
            <p:cNvSpPr/>
            <p:nvPr/>
          </p:nvSpPr>
          <p:spPr>
            <a:xfrm>
              <a:off x="0" y="69948"/>
              <a:ext cx="6253721" cy="2409176"/>
            </a:xfrm>
            <a:prstGeom prst="roundRect">
              <a:avLst>
                <a:gd fmla="val 16667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 txBox="1"/>
            <p:nvPr/>
          </p:nvSpPr>
          <p:spPr>
            <a:xfrm>
              <a:off x="117606" y="187554"/>
              <a:ext cx="6018509" cy="2173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Arial"/>
                <a:buNone/>
              </a:pPr>
              <a:r>
                <a:rPr lang="nl-BE" sz="3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Site getest voor problemen</a:t>
              </a:r>
              <a:endParaRPr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0" y="2577044"/>
              <a:ext cx="6253721" cy="2409176"/>
            </a:xfrm>
            <a:prstGeom prst="roundRect">
              <a:avLst>
                <a:gd fmla="val 16667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 txBox="1"/>
            <p:nvPr/>
          </p:nvSpPr>
          <p:spPr>
            <a:xfrm>
              <a:off x="117606" y="2694650"/>
              <a:ext cx="6018509" cy="2173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-4445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Char char="●"/>
              </a:pPr>
              <a:r>
                <a:rPr lang="nl-BE" sz="3400">
                  <a:solidFill>
                    <a:schemeClr val="lt1"/>
                  </a:solidFill>
                </a:rPr>
                <a:t>Documentatie nagekeken</a:t>
              </a:r>
              <a:endParaRPr sz="3400">
                <a:solidFill>
                  <a:schemeClr val="lt1"/>
                </a:solidFill>
              </a:endParaRPr>
            </a:p>
            <a:p>
              <a:pPr indent="-4445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Char char="●"/>
              </a:pPr>
              <a:r>
                <a:rPr lang="nl-BE" sz="3400">
                  <a:solidFill>
                    <a:schemeClr val="lt1"/>
                  </a:solidFill>
                </a:rPr>
                <a:t>Cypress</a:t>
              </a:r>
              <a:endParaRPr sz="3400">
                <a:solidFill>
                  <a:schemeClr val="lt1"/>
                </a:solidFill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400">
                <a:solidFill>
                  <a:schemeClr val="lt1"/>
                </a:solidFill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BE" sz="3400">
                  <a:solidFill>
                    <a:schemeClr val="lt1"/>
                  </a:solidFill>
                </a:rPr>
                <a:t>dev.apexoffice.com</a:t>
              </a:r>
              <a:endParaRPr sz="3400">
                <a:solidFill>
                  <a:schemeClr val="lt1"/>
                </a:solidFill>
              </a:endParaRPr>
            </a:p>
          </p:txBody>
        </p:sp>
      </p:grpSp>
      <p:sp>
        <p:nvSpPr>
          <p:cNvPr id="221" name="Google Shape;221;p18"/>
          <p:cNvSpPr/>
          <p:nvPr/>
        </p:nvSpPr>
        <p:spPr>
          <a:xfrm>
            <a:off x="5027700" y="5068700"/>
            <a:ext cx="478500" cy="54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dk1">
              <a:alpha val="5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19"/>
          <p:cNvGrpSpPr/>
          <p:nvPr/>
        </p:nvGrpSpPr>
        <p:grpSpPr>
          <a:xfrm rot="-54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29" name="Google Shape;229;p19"/>
            <p:cNvCxnSpPr/>
            <p:nvPr/>
          </p:nvCxnSpPr>
          <p:spPr>
            <a:xfrm>
              <a:off x="2153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2A7AD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19"/>
            <p:cNvCxnSpPr/>
            <p:nvPr/>
          </p:nvCxnSpPr>
          <p:spPr>
            <a:xfrm>
              <a:off x="3169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2A7AD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19"/>
            <p:cNvCxnSpPr/>
            <p:nvPr/>
          </p:nvCxnSpPr>
          <p:spPr>
            <a:xfrm>
              <a:off x="4185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2A7AD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19"/>
            <p:cNvCxnSpPr/>
            <p:nvPr/>
          </p:nvCxnSpPr>
          <p:spPr>
            <a:xfrm>
              <a:off x="5201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2A7AD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3" name="Google Shape;233;p19"/>
          <p:cNvGrpSpPr/>
          <p:nvPr/>
        </p:nvGrpSpPr>
        <p:grpSpPr>
          <a:xfrm>
            <a:off x="1" y="2075420"/>
            <a:ext cx="12396066" cy="4440643"/>
            <a:chOff x="1" y="2075420"/>
            <a:chExt cx="12396066" cy="4440643"/>
          </a:xfrm>
        </p:grpSpPr>
        <p:sp>
          <p:nvSpPr>
            <p:cNvPr id="234" name="Google Shape;234;p19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cap="flat" cmpd="sng" w="31750">
              <a:solidFill>
                <a:srgbClr val="F1F1F1">
                  <a:alpha val="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 rot="-5400000">
              <a:off x="10435065" y="4048931"/>
              <a:ext cx="1381607" cy="1381607"/>
            </a:xfrm>
            <a:prstGeom prst="ellipse">
              <a:avLst/>
            </a:prstGeom>
            <a:noFill/>
            <a:ln cap="flat" cmpd="sng" w="31750">
              <a:solidFill>
                <a:srgbClr val="F1F1F1">
                  <a:alpha val="2000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 rot="-54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rgbClr val="AEAEAE">
                    <a:alpha val="20000"/>
                  </a:srgbClr>
                </a:gs>
                <a:gs pos="100000">
                  <a:srgbClr val="747474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 rot="-90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rgbClr val="AEAEAE">
                    <a:alpha val="9803"/>
                  </a:srgbClr>
                </a:gs>
                <a:gs pos="100000">
                  <a:srgbClr val="AEAEAE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cap="flat" cmpd="sng" w="31750">
              <a:solidFill>
                <a:srgbClr val="F1F1F1">
                  <a:alpha val="2000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cap="flat" cmpd="sng" w="31750">
              <a:solidFill>
                <a:srgbClr val="F1F1F1">
                  <a:alpha val="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9"/>
          <p:cNvSpPr/>
          <p:nvPr/>
        </p:nvSpPr>
        <p:spPr>
          <a:xfrm rot="-5400000">
            <a:off x="10438146" y="1042605"/>
            <a:ext cx="2796461" cy="711252"/>
          </a:xfrm>
          <a:prstGeom prst="rect">
            <a:avLst/>
          </a:prstGeom>
          <a:gradFill>
            <a:gsLst>
              <a:gs pos="0">
                <a:srgbClr val="F5F5F5">
                  <a:alpha val="0"/>
                </a:srgbClr>
              </a:gs>
              <a:gs pos="100000">
                <a:srgbClr val="AEAEAE">
                  <a:alpha val="9803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19"/>
          <p:cNvGrpSpPr/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2" name="Google Shape;242;p19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19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19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19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46" name="Google Shape;246;p19"/>
          <p:cNvSpPr/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>
            <a:gsLst>
              <a:gs pos="0">
                <a:srgbClr val="747474">
                  <a:alpha val="9803"/>
                </a:srgbClr>
              </a:gs>
              <a:gs pos="10000">
                <a:srgbClr val="747474">
                  <a:alpha val="9803"/>
                </a:srgbClr>
              </a:gs>
              <a:gs pos="100000">
                <a:srgbClr val="F1F1F1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19"/>
          <p:cNvGrpSpPr/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48" name="Google Shape;248;p19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19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19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19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52" name="Google Shape;252;p19"/>
          <p:cNvSpPr txBox="1"/>
          <p:nvPr>
            <p:ph type="title"/>
          </p:nvPr>
        </p:nvSpPr>
        <p:spPr>
          <a:xfrm>
            <a:off x="630936" y="495992"/>
            <a:ext cx="4195140" cy="5638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nl-BE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Week </a:t>
            </a:r>
            <a:r>
              <a:rPr lang="nl-BE" sz="4800"/>
              <a:t>2</a:t>
            </a:r>
            <a:endParaRPr sz="4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253" name="Google Shape;253;p19"/>
          <p:cNvGrpSpPr/>
          <p:nvPr/>
        </p:nvGrpSpPr>
        <p:grpSpPr>
          <a:xfrm>
            <a:off x="4915947" y="904909"/>
            <a:ext cx="6253721" cy="4979520"/>
            <a:chOff x="0" y="38324"/>
            <a:chExt cx="6253721" cy="4979520"/>
          </a:xfrm>
        </p:grpSpPr>
        <p:sp>
          <p:nvSpPr>
            <p:cNvPr id="254" name="Google Shape;254;p19"/>
            <p:cNvSpPr/>
            <p:nvPr/>
          </p:nvSpPr>
          <p:spPr>
            <a:xfrm>
              <a:off x="0" y="38324"/>
              <a:ext cx="6253721" cy="4979520"/>
            </a:xfrm>
            <a:prstGeom prst="roundRect">
              <a:avLst>
                <a:gd fmla="val 16667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243080" y="202142"/>
              <a:ext cx="5767500" cy="44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lang="nl-BE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Eigen framework en taal</a:t>
              </a:r>
              <a:br>
                <a:rPr lang="nl-BE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nl-BE" sz="2800">
                  <a:solidFill>
                    <a:schemeClr val="lt1"/>
                  </a:solidFill>
                </a:rPr>
                <a:t>T</a:t>
              </a:r>
              <a:r>
                <a:rPr lang="nl-BE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eams van 2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06400" lvl="0" marL="457200" marR="0" rtl="0" algn="l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Char char="●"/>
              </a:pPr>
              <a:r>
                <a:rPr lang="nl-BE" sz="2800">
                  <a:solidFill>
                    <a:schemeClr val="lt1"/>
                  </a:solidFill>
                </a:rPr>
                <a:t>Marie en </a:t>
              </a:r>
              <a:r>
                <a:rPr lang="nl-BE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Jarno </a:t>
              </a:r>
              <a:endParaRPr sz="2800">
                <a:solidFill>
                  <a:schemeClr val="lt1"/>
                </a:solidFill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None/>
              </a:pPr>
              <a:r>
                <a:rPr lang="nl-BE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lang="nl-BE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obotFramework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06400" lvl="0" marL="457200" marR="0" rtl="0" algn="l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Char char="●"/>
              </a:pPr>
              <a:r>
                <a:rPr lang="nl-BE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Jonas en Keanu</a:t>
              </a:r>
              <a:endParaRPr sz="2800">
                <a:solidFill>
                  <a:schemeClr val="lt1"/>
                </a:solidFill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None/>
              </a:pPr>
              <a:r>
                <a:rPr lang="nl-BE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Selenium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dk1">
              <a:alpha val="5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20"/>
          <p:cNvGrpSpPr/>
          <p:nvPr/>
        </p:nvGrpSpPr>
        <p:grpSpPr>
          <a:xfrm rot="-54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63" name="Google Shape;263;p20"/>
            <p:cNvCxnSpPr/>
            <p:nvPr/>
          </p:nvCxnSpPr>
          <p:spPr>
            <a:xfrm>
              <a:off x="2153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2A7AD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20"/>
            <p:cNvCxnSpPr/>
            <p:nvPr/>
          </p:nvCxnSpPr>
          <p:spPr>
            <a:xfrm>
              <a:off x="3169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2A7AD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20"/>
            <p:cNvCxnSpPr/>
            <p:nvPr/>
          </p:nvCxnSpPr>
          <p:spPr>
            <a:xfrm>
              <a:off x="4185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2A7AD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20"/>
            <p:cNvCxnSpPr/>
            <p:nvPr/>
          </p:nvCxnSpPr>
          <p:spPr>
            <a:xfrm>
              <a:off x="5201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2A7AD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7" name="Google Shape;267;p20"/>
          <p:cNvGrpSpPr/>
          <p:nvPr/>
        </p:nvGrpSpPr>
        <p:grpSpPr>
          <a:xfrm>
            <a:off x="1" y="2075420"/>
            <a:ext cx="12396066" cy="4440643"/>
            <a:chOff x="1" y="2075420"/>
            <a:chExt cx="12396066" cy="4440643"/>
          </a:xfrm>
        </p:grpSpPr>
        <p:sp>
          <p:nvSpPr>
            <p:cNvPr id="268" name="Google Shape;268;p20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cap="flat" cmpd="sng" w="31750">
              <a:solidFill>
                <a:srgbClr val="F1F1F1">
                  <a:alpha val="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 rot="-5400000">
              <a:off x="10435065" y="4048931"/>
              <a:ext cx="1381607" cy="1381607"/>
            </a:xfrm>
            <a:prstGeom prst="ellipse">
              <a:avLst/>
            </a:prstGeom>
            <a:noFill/>
            <a:ln cap="flat" cmpd="sng" w="31750">
              <a:solidFill>
                <a:srgbClr val="F1F1F1">
                  <a:alpha val="2000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 rot="-54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rgbClr val="AEAEAE">
                    <a:alpha val="20000"/>
                  </a:srgbClr>
                </a:gs>
                <a:gs pos="100000">
                  <a:srgbClr val="747474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 rot="-90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rgbClr val="AEAEAE">
                    <a:alpha val="9803"/>
                  </a:srgbClr>
                </a:gs>
                <a:gs pos="100000">
                  <a:srgbClr val="AEAEAE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cap="flat" cmpd="sng" w="31750">
              <a:solidFill>
                <a:srgbClr val="F1F1F1">
                  <a:alpha val="2000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cap="flat" cmpd="sng" w="31750">
              <a:solidFill>
                <a:srgbClr val="F1F1F1">
                  <a:alpha val="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20"/>
          <p:cNvSpPr/>
          <p:nvPr/>
        </p:nvSpPr>
        <p:spPr>
          <a:xfrm rot="-5400000">
            <a:off x="10438146" y="1042605"/>
            <a:ext cx="2796461" cy="711252"/>
          </a:xfrm>
          <a:prstGeom prst="rect">
            <a:avLst/>
          </a:prstGeom>
          <a:gradFill>
            <a:gsLst>
              <a:gs pos="0">
                <a:srgbClr val="F5F5F5">
                  <a:alpha val="0"/>
                </a:srgbClr>
              </a:gs>
              <a:gs pos="100000">
                <a:srgbClr val="AEAEAE">
                  <a:alpha val="9803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20"/>
          <p:cNvGrpSpPr/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6" name="Google Shape;276;p20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20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20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20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80" name="Google Shape;280;p20"/>
          <p:cNvSpPr/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>
            <a:gsLst>
              <a:gs pos="0">
                <a:srgbClr val="747474">
                  <a:alpha val="9803"/>
                </a:srgbClr>
              </a:gs>
              <a:gs pos="10000">
                <a:srgbClr val="747474">
                  <a:alpha val="9803"/>
                </a:srgbClr>
              </a:gs>
              <a:gs pos="100000">
                <a:srgbClr val="F1F1F1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20"/>
          <p:cNvGrpSpPr/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82" name="Google Shape;282;p20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20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20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20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F1F1F1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86" name="Google Shape;286;p20"/>
          <p:cNvSpPr txBox="1"/>
          <p:nvPr>
            <p:ph type="title"/>
          </p:nvPr>
        </p:nvSpPr>
        <p:spPr>
          <a:xfrm>
            <a:off x="630936" y="495992"/>
            <a:ext cx="4195140" cy="5638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nl-BE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Week 3</a:t>
            </a:r>
            <a:endParaRPr/>
          </a:p>
        </p:txBody>
      </p:sp>
      <p:grpSp>
        <p:nvGrpSpPr>
          <p:cNvPr id="287" name="Google Shape;287;p20"/>
          <p:cNvGrpSpPr/>
          <p:nvPr/>
        </p:nvGrpSpPr>
        <p:grpSpPr>
          <a:xfrm>
            <a:off x="4915947" y="866585"/>
            <a:ext cx="6253721" cy="4680000"/>
            <a:chOff x="0" y="0"/>
            <a:chExt cx="6253721" cy="4680000"/>
          </a:xfrm>
        </p:grpSpPr>
        <p:sp>
          <p:nvSpPr>
            <p:cNvPr id="288" name="Google Shape;288;p20"/>
            <p:cNvSpPr/>
            <p:nvPr/>
          </p:nvSpPr>
          <p:spPr>
            <a:xfrm>
              <a:off x="0" y="0"/>
              <a:ext cx="6253721" cy="4680000"/>
            </a:xfrm>
            <a:prstGeom prst="roundRect">
              <a:avLst>
                <a:gd fmla="val 16667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 txBox="1"/>
            <p:nvPr/>
          </p:nvSpPr>
          <p:spPr>
            <a:xfrm>
              <a:off x="228459" y="228459"/>
              <a:ext cx="5796803" cy="4223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0" lIns="190500" spcFirstLastPara="1" rIns="190500" wrap="square" tIns="190500">
              <a:noAutofit/>
            </a:bodyPr>
            <a:lstStyle/>
            <a:p>
              <a:pPr indent="-4826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Char char="●"/>
              </a:pPr>
              <a:r>
                <a:rPr lang="nl-BE" sz="4000">
                  <a:solidFill>
                    <a:schemeClr val="lt1"/>
                  </a:solidFill>
                </a:rPr>
                <a:t>Testapplicati</a:t>
              </a:r>
              <a:r>
                <a:rPr lang="nl-BE" sz="4000">
                  <a:solidFill>
                    <a:schemeClr val="lt1"/>
                  </a:solidFill>
                </a:rPr>
                <a:t>e</a:t>
              </a:r>
              <a:endParaRPr sz="4000">
                <a:solidFill>
                  <a:schemeClr val="lt1"/>
                </a:solidFill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</a:endParaRPr>
            </a:p>
            <a:p>
              <a:pPr indent="-4826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Char char="●"/>
              </a:pPr>
              <a:r>
                <a:rPr lang="nl-BE" sz="4000">
                  <a:solidFill>
                    <a:schemeClr val="lt1"/>
                  </a:solidFill>
                </a:rPr>
                <a:t>Automatische testen </a:t>
              </a:r>
              <a:endParaRPr sz="400"/>
            </a:p>
            <a:p>
              <a:pPr indent="0" lvl="0" marL="0" marR="0" rtl="0" algn="l">
                <a:lnSpc>
                  <a:spcPct val="90000"/>
                </a:lnSpc>
                <a:spcBef>
                  <a:spcPts val="175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t/>
              </a:r>
              <a:endPara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1"/>
          <p:cNvSpPr txBox="1"/>
          <p:nvPr>
            <p:ph type="title"/>
          </p:nvPr>
        </p:nvSpPr>
        <p:spPr>
          <a:xfrm>
            <a:off x="3652111" y="8"/>
            <a:ext cx="65436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Play"/>
              <a:buNone/>
            </a:pPr>
            <a:r>
              <a:rPr lang="nl-BE" sz="6600">
                <a:solidFill>
                  <a:schemeClr val="lt1"/>
                </a:solidFill>
              </a:rPr>
              <a:t>Uitdagingen?</a:t>
            </a:r>
            <a:endParaRPr/>
          </a:p>
        </p:txBody>
      </p:sp>
      <p:cxnSp>
        <p:nvCxnSpPr>
          <p:cNvPr id="296" name="Google Shape;296;p21"/>
          <p:cNvCxnSpPr/>
          <p:nvPr/>
        </p:nvCxnSpPr>
        <p:spPr>
          <a:xfrm>
            <a:off x="585285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7" name="Google Shape;297;p21"/>
          <p:cNvSpPr txBox="1"/>
          <p:nvPr/>
        </p:nvSpPr>
        <p:spPr>
          <a:xfrm>
            <a:off x="1268351" y="1936950"/>
            <a:ext cx="101616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●"/>
            </a:pPr>
            <a:r>
              <a:rPr lang="nl-BE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Downloaden framework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nl-BE" sz="2500">
                <a:solidFill>
                  <a:schemeClr val="lt1"/>
                </a:solidFill>
              </a:rPr>
              <a:t>Correcte html elementen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nl-BE" sz="2500">
                <a:solidFill>
                  <a:schemeClr val="lt1"/>
                </a:solidFill>
              </a:rPr>
              <a:t>De opdracht</a:t>
            </a:r>
            <a:endParaRPr sz="2500">
              <a:solidFill>
                <a:schemeClr val="lt1"/>
              </a:solidFill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21"/>
          <p:cNvCxnSpPr/>
          <p:nvPr/>
        </p:nvCxnSpPr>
        <p:spPr>
          <a:xfrm rot="10800000">
            <a:off x="0" y="6252485"/>
            <a:ext cx="121920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2"/>
          <p:cNvSpPr/>
          <p:nvPr/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000000"/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/>
          <p:nvPr/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0">
                <a:srgbClr val="0F4861">
                  <a:alpha val="58823"/>
                </a:srgbClr>
              </a:gs>
              <a:gs pos="1000">
                <a:srgbClr val="0F4861">
                  <a:alpha val="58823"/>
                </a:srgb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/>
          <p:nvPr/>
        </p:nvSpPr>
        <p:spPr>
          <a:xfrm flipH="1" rot="5400000">
            <a:off x="2663054" y="-2653923"/>
            <a:ext cx="6858001" cy="12165846"/>
          </a:xfrm>
          <a:prstGeom prst="rect">
            <a:avLst/>
          </a:prstGeom>
          <a:gradFill>
            <a:gsLst>
              <a:gs pos="0">
                <a:srgbClr val="0A3041">
                  <a:alpha val="0"/>
                </a:srgbClr>
              </a:gs>
              <a:gs pos="13000">
                <a:srgbClr val="0A3041">
                  <a:alpha val="0"/>
                </a:srgbClr>
              </a:gs>
              <a:gs pos="99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/>
          <p:nvPr/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0">
                <a:srgbClr val="0A3041">
                  <a:alpha val="0"/>
                </a:srgbClr>
              </a:gs>
              <a:gs pos="13000">
                <a:srgbClr val="0A3041">
                  <a:alpha val="0"/>
                </a:srgbClr>
              </a:gs>
              <a:gs pos="99000">
                <a:srgbClr val="0F4861">
                  <a:alpha val="49803"/>
                </a:srgbClr>
              </a:gs>
              <a:gs pos="100000">
                <a:srgbClr val="0F4861">
                  <a:alpha val="49803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2"/>
          <p:cNvSpPr/>
          <p:nvPr/>
        </p:nvSpPr>
        <p:spPr>
          <a:xfrm flipH="1">
            <a:off x="479" y="85722"/>
            <a:ext cx="12183000" cy="6871800"/>
          </a:xfrm>
          <a:prstGeom prst="rect">
            <a:avLst/>
          </a:prstGeom>
          <a:gradFill>
            <a:gsLst>
              <a:gs pos="0">
                <a:srgbClr val="000000">
                  <a:alpha val="34901"/>
                </a:srgbClr>
              </a:gs>
              <a:gs pos="13000">
                <a:srgbClr val="000000">
                  <a:alpha val="34901"/>
                </a:srgbClr>
              </a:gs>
              <a:gs pos="99000">
                <a:srgbClr val="0F4861">
                  <a:alpha val="0"/>
                </a:srgbClr>
              </a:gs>
              <a:gs pos="100000">
                <a:srgbClr val="0F4861">
                  <a:alpha val="0"/>
                </a:srgbClr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987713" y="4049"/>
            <a:ext cx="10216576" cy="4729040"/>
          </a:xfrm>
          <a:custGeom>
            <a:rect b="b" l="l" r="r" t="t"/>
            <a:pathLst>
              <a:path extrusionOk="0" h="4729040" w="10216576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0">
                <a:srgbClr val="0A3041">
                  <a:alpha val="3921"/>
                </a:srgbClr>
              </a:gs>
              <a:gs pos="7000">
                <a:srgbClr val="0A3041">
                  <a:alpha val="3921"/>
                </a:srgbClr>
              </a:gs>
              <a:gs pos="99000">
                <a:srgbClr val="156082">
                  <a:alpha val="23921"/>
                </a:srgbClr>
              </a:gs>
              <a:gs pos="100000">
                <a:srgbClr val="156082">
                  <a:alpha val="23921"/>
                </a:srgbClr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963" y="550024"/>
            <a:ext cx="8684075" cy="5757950"/>
          </a:xfrm>
          <a:prstGeom prst="rect">
            <a:avLst/>
          </a:prstGeom>
          <a:gradFill>
            <a:gsLst>
              <a:gs pos="0">
                <a:srgbClr val="000000">
                  <a:alpha val="34901"/>
                </a:srgbClr>
              </a:gs>
              <a:gs pos="13000">
                <a:srgbClr val="000000">
                  <a:alpha val="34901"/>
                </a:srgbClr>
              </a:gs>
              <a:gs pos="99000">
                <a:srgbClr val="0F4861">
                  <a:alpha val="0"/>
                </a:srgbClr>
              </a:gs>
              <a:gs pos="100000">
                <a:srgbClr val="0F4861">
                  <a:alpha val="0"/>
                </a:srgbClr>
              </a:gs>
            </a:gsLst>
            <a:lin ang="4800126" scaled="0"/>
          </a:gra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