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08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slide" Target="slides/slide7.xml"/>
<Relationship Id="rId13" Type="http://schemas.openxmlformats.org/officeDocument/2006/relationships/presProps" Target="presProps.xml"/>
<Relationship Id="rId3" Type="http://schemas.openxmlformats.org/officeDocument/2006/relationships/slide" Target="slides/slide2.xml"/>
<Relationship Id="rId7" Type="http://schemas.openxmlformats.org/officeDocument/2006/relationships/slide" Target="slides/slide6.xml"/>
<Relationship Id="rId12" Type="http://schemas.openxmlformats.org/officeDocument/2006/relationships/tags" Target="tags/tag1.xml"/>
<Relationship Id="rId2" Type="http://schemas.openxmlformats.org/officeDocument/2006/relationships/slide" Target="slides/slide1.xml"/>
<Relationship Id="rId16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6" Type="http://schemas.openxmlformats.org/officeDocument/2006/relationships/slide" Target="slides/slide5.xml"/>
<Relationship Id="rId11" Type="http://schemas.openxmlformats.org/officeDocument/2006/relationships/slide" Target="slides/slide10.xml"/>
<Relationship Id="rId5" Type="http://schemas.openxmlformats.org/officeDocument/2006/relationships/slide" Target="slides/slide4.xml"/>
<Relationship Id="rId15" Type="http://schemas.openxmlformats.org/officeDocument/2006/relationships/theme" Target="theme/theme1.xml"/>
<Relationship Id="rId10" Type="http://schemas.openxmlformats.org/officeDocument/2006/relationships/slide" Target="slides/slide9.xml"/>
<Relationship Id="rId4" Type="http://schemas.openxmlformats.org/officeDocument/2006/relationships/slide" Target="slides/slide3.xml"/>
<Relationship Id="rId9" Type="http://schemas.openxmlformats.org/officeDocument/2006/relationships/slide" Target="slides/slide8.xml"/>
<Relationship Id="rId14" Type="http://schemas.openxmlformats.org/officeDocument/2006/relationships/viewProps" Target="viewProps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438401" y="914400"/>
          <a:ext cx="4581315" cy="274320"/>
        </p:xfrm>
        <a:graphic>
          <a:graphicData uri="http://schemas.openxmlformats.org/drawingml/2006/table">
            <a:tbl>
              <a:tblPr/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sym typeface="Monaco"/>
                        </a:rPr>
                        <a:t>mytable(flex~., data=eag4, digits=3)                                                       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438400" y="1371600"/>
          <a:ext cx="4805406" cy="6854284"/>
        </p:xfrm>
        <a:graphic>
          <a:graphicData uri="http://schemas.openxmlformats.org/drawingml/2006/table">
            <a:tbl>
              <a:tblPr/>
              <a:tblGrid>
                <a:gridCol w="102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516">
                <a:tc rowSpan="2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flex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X1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X2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79">
                <a:tc v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flex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id          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10.500 ± 5.916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10.500 ± 5.916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1.000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channel1...3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20404.004 ± 23206.737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17120.852 ± 23329.854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0.658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channel2...4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17024.189 ± 26029.198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16402.986 ± 26242.464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0.940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channel3...5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21921.455 ± 18301.953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21460.947 ± 18863.877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0.938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channel4...6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20417.824 ± 29279.198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20966.367 ± 30024.424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0.954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channel5...7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19128.543 ± 30964.057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19684.907 ± 31708.215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0.956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channel6...8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25568.676 ± 30774.310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26193.139 ± 30838.842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0.949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channel7...9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10212.642 ± 13033.417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7220.367 ± 16907.098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0.535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channel8...10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4729.996 ± 28784.577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-825.785 ± 26830.620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0.532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channel1...11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5413.010 ± 26500.983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4940.979 ± 26609.947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0.955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channel2...12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3816.339 ± 28744.242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4969.927 ± 29126.799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channel3...13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11217.835 ± 18990.871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11796.643 ± 20381.774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0.926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channel4...14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8314.194 ± 29441.746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10164.285 ± 29923.580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0.845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channel5...15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12983.584 ± 30022.704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13075.482 ± 30616.957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0.992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channel6...16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14518.016 ± 37171.771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15194.221 ± 37152.601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0.954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channel7...17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-5074.514 ± 22119.188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-6866.095 ± 23623.304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0.806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channel8...18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-7217.152 ± 30027.993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-6868.697 ± 30205.903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0.971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channel1...19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1092.265 ± 23174.790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2052.443 ± 21574.459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0.893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channel2...20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-1872.963 ± 24192.163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2248.660 ± 24466.981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0.595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channel3...21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12783.189 ± 12654.803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14832.122 ± 14795.272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0.641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channel4...22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3830.568 ± 29326.041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7287.556 ± 28919.932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0.709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channel5...23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9802.761 ± 28929.881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11291.915 ± 29230.437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0.872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channel6...24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11342.384 ± 29449.652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13206.287 ± 28550.597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0.840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channel7...25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-5984.237 ± 18645.218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-5891.368 ± 18371.702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0.987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channel8...26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-4910.196 ± 26899.408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-7819.657 ± 25526.800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0.728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14400" y="914400"/>
          <a:ext cx="8322595" cy="2865528"/>
        </p:xfrm>
        <a:graphic>
          <a:graphicData uri="http://schemas.openxmlformats.org/drawingml/2006/table">
            <a:tbl>
              <a:tblPr/>
              <a:tblGrid>
                <a:gridCol w="776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89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89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85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2516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flex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X1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X2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56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move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7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0.133 ± 0.100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0.074 ± 0.114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0.012 ± 0.200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0.037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0.114 ± 0.102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0.063 ± 0.110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0.029 ± 0.124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0.064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0.095 ± 0.100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0.063 ± 0.107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-0.019 ± 0.204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0.049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0.097 ± 0.107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0.074 ± 0.109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0.036 ± 0.133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0.273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0.135 ± 0.056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0.104 ± 0.088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0.097 ± 0.128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0.451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0.141 ± 0.067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0.099 ± 0.095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0.096 ± 0.112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0.267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0.130 ± 0.103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0.081 ± 0.110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0.020 ± 0.163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0.039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0.133 ± 0.109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0.094 ± 0.118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0.043 ± 0.117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0.067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0.111 ± 0.131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0.116 ± 0.175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0.095 ± 0.173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0.906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0.100 ± 0.114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0.112 ± 0.182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0.124 ± 0.161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0.887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0.120 ± 0.138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0.159 ± 0.157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0.071 ± 0.189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0.280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0.151 ± 0.169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0.154 ± 0.155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0.127 ± 0.188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0.875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0.041 ± 0.077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-0.026 ± 0.117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-0.043 ± 0.171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0.024 ± 0.075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-0.019 ± 0.098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-0.029 ± 0.127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0.272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0.039 ± 0.155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-0.018 ± 0.130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-0.024 ± 0.182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0.408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0.002 ± 0.159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-0.023 ± 0.138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-0.048 ± 0.158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0.622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776277"/>
                <a:gridCol w="1036664"/>
                <a:gridCol w="1036664"/>
                <a:gridCol w="578583"/>
                <a:gridCol w="1036664"/>
                <a:gridCol w="1036664"/>
                <a:gridCol w="578583"/>
                <a:gridCol w="1036664"/>
                <a:gridCol w="1036664"/>
                <a:gridCol w="578583"/>
              </a:tblGrid>
              <a:tr h="26135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move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6251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flex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902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0.161 ± 0.039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0.145 ± 0.046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0.228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0.124 ± 0.051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0.115 ± 0.049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0.596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0.139 ± 0.140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0.100 ± 0.076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0.282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0.123 ± 0.059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0.128 ± 0.064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0.812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0.111 ± 0.053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0.116 ± 0.060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0.783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0.148 ± 0.138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0.114 ± 0.074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0.335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0.140 ± 0.043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0.149 ± 0.047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0.549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0.124 ± 0.053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0.121 ± 0.061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0.864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0.129 ± 0.094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0.130 ± 0.067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0.961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0.150 ± 0.069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0.154 ± 0.073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0.117 ± 0.068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0.132 ± 0.068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0.488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0.124 ± 0.104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0.101 ± 0.070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0.446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0.151 ± 0.077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0.136 ± 0.062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0.519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0.174 ± 0.115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0.181 ± 0.109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0.166 ± 0.100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0.178 ± 0.095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0.712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0.160 ± 0.083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0.194 ± 0.113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0.326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0.196 ± 0.104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0.188 ± 0.108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0.176 ± 0.091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0.196 ± 0.108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0.544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0.061 ± 0.062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0.053 ± 0.058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0.676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0.094 ± 0.072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0.082 ± 0.053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0.559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0.127 ± 0.119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0.108 ± 0.069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0.551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0.117 ± 0.106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0.116 ± 0.105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0.968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0.103 ± 0.077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0.111 ± 0.082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0.763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0.135 ± 0.120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0.124 ± 0.105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0.772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776277"/>
                <a:gridCol w="1036664"/>
                <a:gridCol w="1036664"/>
                <a:gridCol w="1036664"/>
                <a:gridCol w="578583"/>
                <a:gridCol w="1036664"/>
                <a:gridCol w="1036664"/>
                <a:gridCol w="1036664"/>
                <a:gridCol w="578583"/>
              </a:tblGrid>
              <a:tr h="26251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flex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6135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move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902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0.161 ± 0.039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0.124 ± 0.051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0.139 ± 0.140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0.145 ± 0.046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0.115 ± 0.049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0.100 ± 0.076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0.123 ± 0.059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0.111 ± 0.053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0.148 ± 0.138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0.429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0.128 ± 0.064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0.116 ± 0.060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0.114 ± 0.074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0.773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0.140 ± 0.043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0.124 ± 0.053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0.129 ± 0.094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0.777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0.149 ± 0.047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0.121 ± 0.061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0.130 ± 0.067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0.354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0.150 ± 0.069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0.117 ± 0.068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0.124 ± 0.104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0.154 ± 0.073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0.132 ± 0.068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0.101 ± 0.070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0.151 ± 0.077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0.174 ± 0.115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0.166 ± 0.100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0.759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0.136 ± 0.062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0.181 ± 0.109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0.178 ± 0.095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0.244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0.160 ± 0.083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0.196 ± 0.104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0.176 ± 0.091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0.540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0.194 ± 0.113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0.188 ± 0.108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0.196 ± 0.108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0.974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0.061 ± 0.062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0.094 ± 0.072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0.127 ± 0.119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0.084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0.053 ± 0.058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0.082 ± 0.053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0.108 ± 0.069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0.030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0.117 ± 0.106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0.103 ± 0.077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0.135 ± 0.120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0.644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0.116 ± 0.105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0.111 ± 0.082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0.124 ± 0.105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0.921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776277"/>
                <a:gridCol w="1502744"/>
                <a:gridCol w="1460452"/>
                <a:gridCol w="1502744"/>
                <a:gridCol w="688034"/>
              </a:tblGrid>
              <a:tr h="261356">
                <a:tc row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move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90279">
                <a:tc v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move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-3283.152 ± 3138.658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-472.032 ± 3389.171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960.178 ± 7393.442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0.031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-544.202 ± 2568.168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1153.588 ± 2813.025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4121.623 ± 4703.794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 0.001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-736.047 ± 2756.154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-38.163 ± 2678.262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1099.389 ± 3755.748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0.209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334.493 ± 8239.721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1745.991 ± 5648.216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3651.038 ± 4750.514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0.297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565.881 ± 3365.770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91.898 ± 3018.961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1489.154 ± 2740.935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0.344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751.715 ± 4739.397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857.962 ± 3113.437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2039.848 ± 3785.212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0.557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-1150.916 ± 4517.788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-71.972 ± 3961.098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1986.536 ± 5854.117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0.151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-5629.274 ± 5014.523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177.616 ± 3947.134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-3263.372 ± 5954.169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776277"/>
                <a:gridCol w="1460452"/>
                <a:gridCol w="1460452"/>
                <a:gridCol w="1460452"/>
                <a:gridCol w="578583"/>
              </a:tblGrid>
              <a:tr h="261356">
                <a:tc row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move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90279">
                <a:tc v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move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3690.420 ± 2619.463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2443.899 ± 2331.101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3320.477 ± 6635.329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0.648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2169.006 ± 1393.609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2146.490 ± 2112.818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4234.635 ± 4596.914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2284.693 ± 1625.775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1722.829 ± 2010.370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2208.650 ± 3196.922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0.735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4828.589 ± 6587.908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3693.485 ± 4551.975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3846.726 ± 4584.088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0.779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2172.337 ± 2585.576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2212.534 ± 1992.501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1985.614 ± 2386.807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0.948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3112.859 ± 3573.061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2058.466 ± 2446.702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2280.563 ± 3636.849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0.607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3028.044 ± 3475.009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2082.413 ± 3334.428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2785.735 ± 5499.527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0.783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5629.274 ± 5014.523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3066.182 ± 2378.817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4273.122 ± 5233.977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0.227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776277"/>
                <a:gridCol w="1078956"/>
                <a:gridCol w="1078956"/>
                <a:gridCol w="1078956"/>
                <a:gridCol w="578583"/>
              </a:tblGrid>
              <a:tr h="261356">
                <a:tc row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move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90279">
                <a:tc v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move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-0.154 ± 0.127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-0.071 ± 0.170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-0.005 ± 0.184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0.020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-0.044 ± 0.110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0.035 ± 0.157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0.169 ± 0.228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-0.020 ± 0.108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-0.028 ± 0.137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0.065 ± 0.173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0.101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-0.035 ± 0.248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0.026 ± 0.220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0.179 ± 0.215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0.002 ± 0.130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-0.004 ± 0.141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0.061 ± 0.186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0.343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0.004 ± 0.164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-0.003 ± 0.117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0.090 ± 0.207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0.193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-0.080 ± 0.106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-0.042 ± 0.122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0.038 ± 0.155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0.026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-0.215 ± 0.140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-0.019 ± 0.264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-0.179 ± 0.492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0.181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776277"/>
                <a:gridCol w="1036664"/>
                <a:gridCol w="1036664"/>
                <a:gridCol w="1036664"/>
                <a:gridCol w="578583"/>
              </a:tblGrid>
              <a:tr h="261356">
                <a:tc row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move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90279">
                <a:tc v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move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0.171 ± 0.101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0.134 ± 0.124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0.127 ± 0.130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0.462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0.101 ± 0.058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0.126 ± 0.096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0.189 ± 0.211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0.093 ± 0.054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0.105 ± 0.090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0.096 ± 0.156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0.944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0.180 ± 0.169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0.170 ± 0.136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0.193 ± 0.201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0.922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0.094 ± 0.087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0.118 ± 0.073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0.116 ± 0.156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0.763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0.119 ± 0.108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0.092 ± 0.069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0.106 ± 0.199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0.846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0.111 ± 0.071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0.095 ± 0.085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0.108 ± 0.115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channel8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0.215 ± 0.140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0.209 ± 0.155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0.238 ± 0.465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0.952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438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sym typeface="Monaco"/>
                        </a:rPr>
                        <a:t>mytable(flex~., data=eag5, digits=3)                                                       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438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50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516">
                <a:tc rowSpan="2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flex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X1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X2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79">
                <a:tc v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flex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id  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10.500 ± 5.916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10.500 ± 5.916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1.000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0.120 ± 0.083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0.102 ± 0.080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0.473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0.092 ± 0.092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0.092 ± 0.100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0.983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...3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0.133 ± 0.113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0.136 ± 0.117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0.949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...4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0.123 ± 0.094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0.124 ± 0.099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0.977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...5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0.100 ± 0.123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0.102 ± 0.124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0.960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...6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0.148 ± 0.141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0.159 ± 0.158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0.815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...7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0.048 ± 0.074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0.028 ± 0.089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0.453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...8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0.023 ± 0.126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-0.007 ± 0.124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0.449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...9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0.072 ± 0.096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0.063 ± 0.093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0.783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0.059 ± 0.093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0.065 ± 0.091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0.843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0.112 ± 0.091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0.110 ± 0.111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0.970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0.089 ± 0.115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0.099 ± 0.117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0.793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0.108 ± 0.174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0.102 ± 0.180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0.907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0.144 ± 0.157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0.137 ± 0.149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0.876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-0.024 ± 0.099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-0.028 ± 0.094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0.885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-0.043 ± 0.153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-0.043 ± 0.153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0.999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0.022 ± 0.124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0.029 ± 0.095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0.834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-0.003 ± 0.128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0.029 ± 0.118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0.410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0.083 ± 0.071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0.100 ± 0.122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0.592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0.051 ± 0.171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0.078 ± 0.153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0.608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0.096 ± 0.153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0.111 ± 0.159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0.766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0.107 ± 0.176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0.123 ± 0.160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0.771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-0.039 ± 0.123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-0.041 ± 0.115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0.962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-0.032 ± 0.156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-0.054 ± 0.149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0.651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438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sym typeface="Monaco"/>
                        </a:rPr>
                        <a:t>mytable(flex~., data=eag6, digits=3)                                                       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438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50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516">
                <a:tc rowSpan="2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flex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X1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X2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79">
                <a:tc v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flex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id  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10.500 ± 5.916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10.500 ± 5.916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1.000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20404.004 ± 23206.737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17120.852 ± 23329.854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0.658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15429.744 ± 25719.433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14885.542 ± 26044.480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0.949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...3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23969.549 ± 12356.508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23233.502 ± 12521.360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0.860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...4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19366.223 ± 29690.935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19700.716 ± 30294.061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0.973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...5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19128.543 ± 30964.057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17531.939 ± 31038.869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0.873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...6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22230.461 ± 31859.498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24255.759 ± 31552.933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0.851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...7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6620.995 ± 7108.218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5286.032 ± 7966.497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0.604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...8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6663.745 ± 28207.091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1657.237 ± 26933.343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0.585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...9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5413.010 ± 26500.983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4940.979 ± 26609.947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0.955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3816.339 ± 28744.242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4969.927 ± 29126.799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10469.174 ± 19205.646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10431.011 ± 19978.094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0.995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6580.438 ± 29180.726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8326.429 ± 29561.105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0.856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12983.584 ± 30022.704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13075.482 ± 30616.957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0.992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19794.816 ± 17844.638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20652.778 ± 17682.017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0.886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-5074.514 ± 22119.188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-4872.319 ± 22475.413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0.978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-4029.151 ± 29939.304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-3851.535 ± 30353.361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0.986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1092.265 ± 23174.790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2052.443 ± 21574.459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0.893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-1872.963 ± 24192.163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2248.660 ± 24466.981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0.595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11066.311 ± 10335.009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11853.458 ± 12163.180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0.833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-527.261 ± 27467.181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3123.777 ± 27342.140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0.692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9802.761 ± 28929.881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11291.915 ± 29230.437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0.872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8253.523 ± 29104.714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11139.271 ± 27752.903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0.759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-5984.237 ± 18645.218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-4524.347 ± 17799.416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0.804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-2046.554 ± 26816.712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-5309.926 ± 25672.552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0.712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438400" y="914400"/>
          <a:ext cx="4581315" cy="274320"/>
        </p:xfrm>
        <a:graphic>
          <a:graphicData uri="http://schemas.openxmlformats.org/drawingml/2006/table">
            <a:tbl>
              <a:tblPr/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sym typeface="Monaco"/>
                        </a:rPr>
                        <a:t>mytable(flex~., data=eag7, digits=3)                                                       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438400" y="1371600"/>
          <a:ext cx="3301063" cy="6854098"/>
        </p:xfrm>
        <a:graphic>
          <a:graphicData uri="http://schemas.openxmlformats.org/drawingml/2006/table">
            <a:tbl>
              <a:tblPr/>
              <a:tblGrid>
                <a:gridCol w="50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516">
                <a:tc rowSpan="2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flex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X1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X2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79">
                <a:tc v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flex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id  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10.500 ± 5.916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10.500 ± 5.916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1.000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0.133 ± 0.100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0.114 ± 0.102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0.553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0.095 ± 0.100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0.097 ± 0.107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0.956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...3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0.135 ± 0.056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0.141 ± 0.067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0.762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...4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0.130 ± 0.103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0.133 ± 0.109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0.927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...5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0.111 ± 0.131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0.100 ± 0.114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0.782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...6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0.120 ± 0.138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0.151 ± 0.169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0.550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...7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0.041 ± 0.077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0.024 ± 0.075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0.509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...8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0.039 ± 0.155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0.002 ± 0.159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0.483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...9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0.074 ± 0.114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0.063 ± 0.110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0.772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0.063 ± 0.107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0.074 ± 0.109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0.745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0.104 ± 0.088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0.099 ± 0.095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0.853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0.081 ± 0.110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0.094 ± 0.118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0.723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0.116 ± 0.175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0.112 ± 0.182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0.937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0.159 ± 0.157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0.154 ± 0.155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0.922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-0.026 ± 0.117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-0.019 ± 0.098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0.843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-0.018 ± 0.130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-0.023 ± 0.138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0.907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0.012 ± 0.200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0.029 ± 0.124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0.742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-0.019 ± 0.204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0.036 ± 0.133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0.315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0.097 ± 0.128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0.096 ± 0.112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0.978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0.020 ± 0.163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0.043 ± 0.117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0.624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0.095 ± 0.173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0.124 ± 0.161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0.579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0.071 ± 0.189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0.127 ± 0.188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0.370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-0.043 ± 0.171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-0.029 ± 0.127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0.781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-0.024 ± 0.182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-0.048 ± 0.158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0.683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438400" y="914400"/>
          <a:ext cx="4705531" cy="274320"/>
        </p:xfrm>
        <a:graphic>
          <a:graphicData uri="http://schemas.openxmlformats.org/drawingml/2006/table">
            <a:tbl>
              <a:tblPr/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4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sym typeface="Monaco"/>
                        </a:rPr>
                        <a:t>mytable(flex~., data=abs(eag6), digits=3)                                                  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438400" y="1371600"/>
          <a:ext cx="4289903" cy="6854284"/>
        </p:xfrm>
        <a:graphic>
          <a:graphicData uri="http://schemas.openxmlformats.org/drawingml/2006/table">
            <a:tbl>
              <a:tblPr/>
              <a:tblGrid>
                <a:gridCol w="50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516">
                <a:tc rowSpan="2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flex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X1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X2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79">
                <a:tc v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flex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id  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10.500 ± 5.916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10.500 ± 5.916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1.000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27214.842 ± 14041.322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24215.832 ± 15348.068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0.523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23454.844 ± 18223.618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23264.094 ± 18463.980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0.975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...3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24187.876 ± 11897.509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23604.404 ± 11763.941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0.883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...4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28408.583 ± 20628.978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28908.950 ± 21101.039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0.941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...5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28433.436 ± 22201.826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26986.990 ± 22783.715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0.842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...6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32213.491 ± 20917.510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33765.684 ± 20281.776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0.825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...7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7734.152 ± 5797.178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7004.193 ± 6405.364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0.726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...8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19654.873 ± 20850.336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17199.322 ± 20373.889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0.719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...9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17558.242 ± 20214.530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17485.900 ± 20296.264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0.991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17214.025 ± 23013.993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17882.599 ± 23189.488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0.928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17344.220 ± 12923.438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17630.440 ± 13633.566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0.947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18944.627 ± 22768.067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20966.122 ± 21978.187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0.782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24577.383 ± 21046.822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25564.777 ± 20722.187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0.882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22709.588 ± 13684.034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23128.613 ± 14067.055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0.928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12741.934 ± 18586.621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12642.224 ± 19013.088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0.987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15971.307 ± 25366.580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16778.195 ± 25277.784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0.924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16064.761 ± 16329.948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13907.965 ± 16318.071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0.678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16151.760 ± 17729.735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15682.662 ± 18575.934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0.935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13044.155 ± 7515.079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14627.689 ± 8375.958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0.548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17804.727 ± 20471.554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17115.712 ± 21159.981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0.921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22837.699 ± 19725.078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23871.446 ± 19717.985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0.869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23657.356 ± 18072.627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23654.251 ± 17623.628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1.000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14640.624 ± 12637.670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13392.257 ± 12211.042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0.756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17456.976 ± 20022.451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16073.460 ± 20380.879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0.838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438400" y="914400"/>
          <a:ext cx="4705531" cy="274320"/>
        </p:xfrm>
        <a:graphic>
          <a:graphicData uri="http://schemas.openxmlformats.org/drawingml/2006/table">
            <a:tbl>
              <a:tblPr/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4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sym typeface="Monaco"/>
                        </a:rPr>
                        <a:t>mytable(flex~., data=abs(eag7), digits=3)                                                  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438400" y="1371600"/>
          <a:ext cx="3301063" cy="6854098"/>
        </p:xfrm>
        <a:graphic>
          <a:graphicData uri="http://schemas.openxmlformats.org/drawingml/2006/table">
            <a:tbl>
              <a:tblPr/>
              <a:tblGrid>
                <a:gridCol w="50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516">
                <a:tc rowSpan="2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flex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X1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X2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79">
                <a:tc v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flex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id  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10.500 ± 5.916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10.500 ± 5.916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1.000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0.161 ± 0.039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0.145 ± 0.046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0.228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0.123 ± 0.059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0.128 ± 0.064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0.812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...3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0.140 ± 0.043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0.149 ± 0.047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0.549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...4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0.150 ± 0.069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0.154 ± 0.073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0.838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...5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0.151 ± 0.077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0.136 ± 0.062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0.519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...6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0.160 ± 0.083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0.194 ± 0.113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0.326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...7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0.061 ± 0.062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0.053 ± 0.058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0.676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...8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0.117 ± 0.106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0.116 ± 0.105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0.968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...9 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0.124 ± 0.051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0.115 ± 0.049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0.596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0.111 ± 0.053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0.116 ± 0.060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0.783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0.124 ± 0.053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0.121 ± 0.061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0.864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0.117 ± 0.068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0.132 ± 0.068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0.488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0.174 ± 0.115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0.181 ± 0.109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0.834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0.196 ± 0.104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0.188 ± 0.108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0.834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0.094 ± 0.072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0.082 ± 0.053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0.559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0.103 ± 0.077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0.111 ± 0.082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0.763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0.139 ± 0.140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0.100 ± 0.076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0.282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0.148 ± 0.138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0.114 ± 0.074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0.335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...19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0.129 ± 0.094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0.130 ± 0.067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0.961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0.124 ± 0.104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0.101 ± 0.070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0.446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0.166 ± 0.100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0.178 ± 0.095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0.712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0.176 ± 0.091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0.196 ± 0.108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0.544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0.127 ± 0.119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0.108 ± 0.069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0.551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...24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0.135 ± 0.120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0.124 ± 0.105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0.772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F29E319-70A4-C195-E09A-094442C2F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332862"/>
              </p:ext>
            </p:extLst>
          </p:nvPr>
        </p:nvGraphicFramePr>
        <p:xfrm>
          <a:off x="34842" y="2564904"/>
          <a:ext cx="12122316" cy="2865528"/>
        </p:xfrm>
        <a:graphic>
          <a:graphicData uri="http://schemas.openxmlformats.org/drawingml/2006/table">
            <a:tbl>
              <a:tblPr/>
              <a:tblGrid>
                <a:gridCol w="776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1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85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017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017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85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1356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move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능동신전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수동신전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스쿼트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16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flex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ext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flex.1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ext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flex.1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ext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flex.1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7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17120.852 ± 23329.854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20404.004 ± 23206.737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0.658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4940.979 ± 26609.947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5413.010 ± 26500.983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0.955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2052.443 ± 21574.459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1092.265 ± 23174.790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0.893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14885.542 ± 26044.480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15429.744 ± 25719.433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0.949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4969.927 ± 29126.799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3816.339 ± 28744.242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2248.660 ± 24466.981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-1872.963 ± 24192.163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0.595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23233.502 ± 12521.360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23969.549 ± 12356.508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0.860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10431.011 ± 19978.094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10469.174 ± 19205.646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0.995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11853.458 ± 12163.180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11066.311 ± 10335.009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0.833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19700.716 ± 30294.061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19366.223 ± 29690.935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0.973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8326.429 ± 29561.105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6580.438 ± 29180.726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0.856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3123.777 ± 27342.140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-527.261 ± 27467.181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0.692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17531.939 ± 31038.869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19128.543 ± 30964.057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0.873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13075.482 ± 30616.957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12983.584 ± 30022.704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0.992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11291.915 ± 29230.437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9802.761 ± 28929.881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0.872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24255.759 ± 31552.933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22230.461 ± 31859.498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0.851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20652.778 ± 17682.017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19794.816 ± 17844.638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0.886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11139.271 ± 27752.903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8253.523 ± 29104.714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0.759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5286.032 ± 7966.497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6620.995 ± 7108.218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0.604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-4872.319 ± 22475.413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-5074.514 ± 22119.188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0.978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-4524.347 ± 17799.416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-5984.237 ± 18645.218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0.804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1657.237 ± 26933.343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6663.745 ± 28207.091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0.585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-3851.535 ± 30353.361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-4029.151 ± 29939.304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0.986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-5309.926 ± 25672.552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-2046.554 ± 26816.712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0.712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3">
            <a:extLst>
              <a:ext uri="{FF2B5EF4-FFF2-40B4-BE49-F238E27FC236}">
                <a16:creationId xmlns:a16="http://schemas.microsoft.com/office/drawing/2014/main" id="{7047F9FF-7C3F-FBAE-000E-859DE068F282}"/>
              </a:ext>
            </a:extLst>
          </p:cNvPr>
          <p:cNvSpPr txBox="1"/>
          <p:nvPr/>
        </p:nvSpPr>
        <p:spPr>
          <a:xfrm>
            <a:off x="1271464" y="1079758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각 동작에서 전극 위치에 따른 전위 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5BE7982-1927-C612-5479-EDE06E2A1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893452"/>
              </p:ext>
            </p:extLst>
          </p:nvPr>
        </p:nvGraphicFramePr>
        <p:xfrm>
          <a:off x="11782" y="2708920"/>
          <a:ext cx="11658162" cy="3117533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4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2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4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4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34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02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2516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flex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굴곡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dirty="0"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신전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dirty="0"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56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move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능동신전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수동신전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스쿼트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능동신전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수동신전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스쿼트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7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20404.004 ± 23206.737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5413.010 ± 26500.983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1092.265 ± 23174.790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0.038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17120.852 ± 23329.854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4940.979 ± 26609.947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2052.443 ± 21574.459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15429.744 ± 25719.433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3816.339 ± 28744.242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-1872.963 ± 24192.163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0.122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14885.542 ± 26044.480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4969.927 ± 29126.799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2248.660 ± 24466.981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0.307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23969.549 ± 12356.508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10469.174 ± 19205.646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11066.311 ± 10335.009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0.010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23233.502 ± 12521.360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10431.011 ± 19978.094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11853.458 ± 12163.180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0.029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19366.223 ± 29690.935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6580.438 ± 29180.726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-527.261 ± 27467.181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19700.716 ± 30294.061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8326.429 ± 29561.105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3123.777 ± 27342.140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0.216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19128.543 ± 30964.057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12983.584 ± 30022.704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9802.761 ± 28929.881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0.609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17531.939 ± 31038.869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13075.482 ± 30616.957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11291.915 ± 29230.437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0.805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22230.461 ± 31859.498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19794.816 ± 17844.638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8253.523 ± 29104.714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0.263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24255.759 ± 31552.933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20652.778 ± 17682.017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11139.271 ± 27752.903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0.300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6620.995 ± 7108.218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-5074.514 ± 22119.188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-5984.237 ± 18645.218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0.057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5286.032 ± 7966.497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-4872.319 ± 22475.413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-4524.347 ± 17799.416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0.156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6663.745 ± 28207.091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-4029.151 ± 29939.304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-2046.554 ± 26816.712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0.477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1657.237 ± 26933.343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-3851.535 ± 30353.361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-5309.926 ± 25672.552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0.730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B4022BAD-A151-1881-50A9-C943854117E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각 동작에 따른 전위 차 </a:t>
            </a:r>
            <a:r>
              <a:rPr lang="en-US" altLang="ko-KR"/>
              <a:t>(</a:t>
            </a:r>
            <a:r>
              <a:rPr lang="ko-KR" altLang="en-US"/>
              <a:t>체위에 따른 전위 차</a:t>
            </a:r>
            <a:r>
              <a:rPr lang="en-US" altLang="ko-KR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84238"/>
              </p:ext>
            </p:extLst>
          </p:nvPr>
        </p:nvGraphicFramePr>
        <p:xfrm>
          <a:off x="911424" y="1556792"/>
          <a:ext cx="8901178" cy="2865528"/>
        </p:xfrm>
        <a:graphic>
          <a:graphicData uri="http://schemas.openxmlformats.org/drawingml/2006/table">
            <a:tbl>
              <a:tblPr/>
              <a:tblGrid>
                <a:gridCol w="776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8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89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85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89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89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85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1356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move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X1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X2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X3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16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flex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7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(N=20)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0.133 ± 0.100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0.114 ± 0.102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0.553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0.074 ± 0.114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0.063 ± 0.110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0.772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0.012 ± 0.200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0.029 ± 0.124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0.742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0.095 ± 0.100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0.097 ± 0.107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0.956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0.063 ± 0.107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0.074 ± 0.109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0.745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-0.019 ± 0.204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0.036 ± 0.133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0.315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0.135 ± 0.056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0.141 ± 0.067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0.762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0.104 ± 0.088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0.099 ± 0.095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0.853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0.097 ± 0.128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0.096 ± 0.112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0.978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0.130 ± 0.103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0.133 ± 0.109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0.927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0.081 ± 0.110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0.094 ± 0.118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0.723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0.020 ± 0.163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0.043 ± 0.117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0.624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0.111 ± 0.131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0.100 ± 0.114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0.782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0.116 ± 0.175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0.112 ± 0.182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0.937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0.095 ± 0.173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0.124 ± 0.161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0.579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0.120 ± 0.138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0.151 ± 0.169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0.550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0.159 ± 0.157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0.154 ± 0.155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0.922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0.071 ± 0.189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0.127 ± 0.188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0.370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0.041 ± 0.077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0.024 ± 0.075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0.509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-0.026 ± 0.117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-0.019 ± 0.098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0.843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-0.043 ± 0.171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-0.029 ± 0.127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0.781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channel8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0.039 ± 0.155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0.002 ± 0.159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0.483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-0.018 ± 0.130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-0.023 ± 0.138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0.907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-0.024 ± 0.182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-0.048 ± 0.158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0.683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2490</Words>
  <Application>Microsoft Office PowerPoint</Application>
  <PresentationFormat>와이드스크린</PresentationFormat>
  <Paragraphs>1024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Monaco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프레젠테이션</dc:title>
  <dc:subject/>
  <dc:creator/>
  <cp:keywords/>
  <dc:description/>
  <cp:lastModifiedBy/>
  <cp:revision>5</cp:revision>
  <dcterms:created xsi:type="dcterms:W3CDTF">2017-02-13T16:18:36Z</dcterms:created>
  <dcterms:modified xsi:type="dcterms:W3CDTF">2023-03-08T11:20:45Z</dcterms:modified>
  <cp:category/>
</cp:coreProperties>
</file>