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64" r:id="rId2"/>
    <p:sldId id="261" r:id="rId3"/>
    <p:sldId id="263" r:id="rId4"/>
    <p:sldId id="26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B0C8-9CC1-44CE-A705-571A93D3B600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5DCA-F284-4ED3-A6D8-FDB336A9B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122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B0C8-9CC1-44CE-A705-571A93D3B600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5DCA-F284-4ED3-A6D8-FDB336A9B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525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B0C8-9CC1-44CE-A705-571A93D3B600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5DCA-F284-4ED3-A6D8-FDB336A9B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795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B0C8-9CC1-44CE-A705-571A93D3B600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5DCA-F284-4ED3-A6D8-FDB336A9B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798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B0C8-9CC1-44CE-A705-571A93D3B600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5DCA-F284-4ED3-A6D8-FDB336A9B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13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B0C8-9CC1-44CE-A705-571A93D3B600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5DCA-F284-4ED3-A6D8-FDB336A9B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757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B0C8-9CC1-44CE-A705-571A93D3B600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5DCA-F284-4ED3-A6D8-FDB336A9B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06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B0C8-9CC1-44CE-A705-571A93D3B600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5DCA-F284-4ED3-A6D8-FDB336A9B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340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B0C8-9CC1-44CE-A705-571A93D3B600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5DCA-F284-4ED3-A6D8-FDB336A9B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16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B0C8-9CC1-44CE-A705-571A93D3B600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5DCA-F284-4ED3-A6D8-FDB336A9B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45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B0C8-9CC1-44CE-A705-571A93D3B600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5DCA-F284-4ED3-A6D8-FDB336A9B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184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AB0C8-9CC1-44CE-A705-571A93D3B600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F5DCA-F284-4ED3-A6D8-FDB336A9B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65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2192000" cy="50728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>
                <a:solidFill>
                  <a:schemeClr val="tx1"/>
                </a:solidFill>
              </a:rPr>
              <a:t>EAG_Value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507284"/>
            <a:ext cx="12192000" cy="952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215" y="602557"/>
            <a:ext cx="3634394" cy="625544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55423" y="5004708"/>
            <a:ext cx="2841170" cy="220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126881" y="872078"/>
            <a:ext cx="602665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1. </a:t>
            </a:r>
            <a:r>
              <a:rPr lang="en-US" altLang="ko-KR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CSV</a:t>
            </a:r>
            <a:r>
              <a:rPr lang="ko-KR" alt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파일을</a:t>
            </a:r>
            <a:endParaRPr lang="en-US" altLang="ko-KR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altLang="ko-KR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Shift + </a:t>
            </a:r>
            <a:r>
              <a:rPr lang="ko-KR" altLang="en-US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마우스 </a:t>
            </a:r>
            <a:r>
              <a:rPr lang="ko-KR" altLang="en-US" sz="4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우클릭</a:t>
            </a:r>
            <a:endParaRPr lang="en-US" altLang="ko-KR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5497437" y="1314451"/>
            <a:ext cx="670264" cy="2809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932215" y="1242104"/>
            <a:ext cx="3524393" cy="2437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165350" y="4118742"/>
            <a:ext cx="600677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r>
              <a:rPr lang="en-US" altLang="ko-KR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 </a:t>
            </a:r>
            <a:r>
              <a:rPr lang="ko-KR" alt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경로로 복사</a:t>
            </a:r>
            <a:r>
              <a:rPr lang="en-US" altLang="ko-KR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(A) </a:t>
            </a:r>
            <a:r>
              <a:rPr lang="ko-KR" alt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클릭</a:t>
            </a:r>
            <a:endParaRPr lang="en-US" altLang="ko-KR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5475847" y="4643913"/>
            <a:ext cx="689503" cy="46762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710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2192000" cy="50728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>
                <a:solidFill>
                  <a:schemeClr val="tx1"/>
                </a:solidFill>
              </a:rPr>
              <a:t>EAG_Value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507284"/>
            <a:ext cx="12192000" cy="952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02556"/>
            <a:ext cx="12192001" cy="625544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902279" y="1551215"/>
            <a:ext cx="4963886" cy="2204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422650" y="938158"/>
            <a:ext cx="397711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소문자 </a:t>
            </a:r>
            <a:r>
              <a:rPr lang="en-US" altLang="ko-KR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‘r’ </a:t>
            </a:r>
            <a:r>
              <a:rPr lang="ko-KR" alt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뒤에</a:t>
            </a:r>
            <a:endParaRPr lang="en-US" altLang="ko-KR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ko-KR" altLang="en-US" sz="4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붙여넣기</a:t>
            </a:r>
            <a:r>
              <a:rPr lang="en-US" altLang="ko-KR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</a:t>
            </a:r>
            <a:endParaRPr lang="en-US" altLang="ko-KR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6964136" y="1661433"/>
            <a:ext cx="591533" cy="2183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021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2192000" cy="50728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>
                <a:solidFill>
                  <a:schemeClr val="tx1"/>
                </a:solidFill>
              </a:rPr>
              <a:t>EAG_Value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507284"/>
            <a:ext cx="12192000" cy="952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126881" y="872078"/>
            <a:ext cx="602665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1. </a:t>
            </a:r>
            <a:r>
              <a:rPr lang="en-US" altLang="ko-KR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CSV</a:t>
            </a:r>
            <a:r>
              <a:rPr lang="ko-KR" alt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파일을</a:t>
            </a:r>
            <a:endParaRPr lang="en-US" altLang="ko-KR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altLang="ko-KR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Shift + </a:t>
            </a:r>
            <a:r>
              <a:rPr lang="ko-KR" altLang="en-US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마우스 </a:t>
            </a:r>
            <a:r>
              <a:rPr lang="ko-KR" altLang="en-US" sz="4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우클릭</a:t>
            </a:r>
            <a:endParaRPr lang="en-US" altLang="ko-KR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65350" y="4118742"/>
            <a:ext cx="600677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r>
              <a:rPr lang="en-US" altLang="ko-KR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 </a:t>
            </a:r>
            <a:r>
              <a:rPr lang="ko-KR" alt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경로로 복사</a:t>
            </a:r>
            <a:r>
              <a:rPr lang="en-US" altLang="ko-KR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(A) </a:t>
            </a:r>
            <a:r>
              <a:rPr lang="ko-KR" alt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클릭</a:t>
            </a:r>
            <a:endParaRPr lang="en-US" altLang="ko-KR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02557"/>
            <a:ext cx="12172124" cy="625544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719862" y="4314034"/>
            <a:ext cx="5225341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r>
              <a:rPr lang="en-US" altLang="ko-KR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 </a:t>
            </a:r>
            <a:r>
              <a:rPr lang="en-US" altLang="ko-KR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Run ‘</a:t>
            </a:r>
            <a:r>
              <a:rPr lang="en-US" altLang="ko-KR" sz="4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EAG_Value</a:t>
            </a:r>
            <a:r>
              <a:rPr lang="en-US" altLang="ko-KR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’</a:t>
            </a:r>
          </a:p>
          <a:p>
            <a:r>
              <a:rPr lang="en-US" altLang="ko-KR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</a:t>
            </a:r>
            <a:r>
              <a:rPr lang="ko-KR" alt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클릭</a:t>
            </a:r>
            <a:endParaRPr lang="en-US" altLang="ko-KR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89508" y="892004"/>
            <a:ext cx="554914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1. </a:t>
            </a:r>
            <a:r>
              <a:rPr lang="ko-KR" alt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상단의 </a:t>
            </a:r>
            <a:r>
              <a:rPr lang="en-US" altLang="ko-KR" sz="4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EAG_Value</a:t>
            </a:r>
            <a:endParaRPr lang="en-US" altLang="ko-KR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altLang="ko-KR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 </a:t>
            </a:r>
            <a:r>
              <a:rPr lang="ko-KR" altLang="en-US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마우스 </a:t>
            </a:r>
            <a:r>
              <a:rPr lang="ko-KR" altLang="en-US" sz="4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우클릭</a:t>
            </a:r>
            <a:endParaRPr lang="en-US" altLang="ko-KR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62794" y="1224643"/>
            <a:ext cx="1186541" cy="261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2909358" y="1298121"/>
            <a:ext cx="2380149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721430" y="4533821"/>
            <a:ext cx="2568077" cy="3298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H="1" flipV="1">
            <a:off x="5289507" y="4698755"/>
            <a:ext cx="445489" cy="4082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707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2192000" cy="50728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>
                <a:solidFill>
                  <a:schemeClr val="tx1"/>
                </a:solidFill>
              </a:rPr>
              <a:t>EAG_Value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507284"/>
            <a:ext cx="12192000" cy="952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52186"/>
          <a:stretch/>
        </p:blipFill>
        <p:spPr>
          <a:xfrm>
            <a:off x="0" y="774001"/>
            <a:ext cx="4743450" cy="96551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898571" y="672680"/>
            <a:ext cx="992053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하단 </a:t>
            </a:r>
            <a:r>
              <a:rPr lang="en-US" altLang="ko-KR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Run </a:t>
            </a:r>
            <a:r>
              <a:rPr lang="ko-KR" alt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창의 안내에 따라</a:t>
            </a:r>
            <a:endParaRPr lang="en-US" altLang="ko-KR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altLang="ko-KR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</a:t>
            </a:r>
            <a:r>
              <a:rPr lang="ko-KR" alt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와 </a:t>
            </a:r>
            <a:r>
              <a:rPr lang="en-US" altLang="ko-KR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 </a:t>
            </a:r>
            <a:r>
              <a:rPr lang="en-US" altLang="ko-KR" sz="36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ms</a:t>
            </a:r>
            <a:r>
              <a:rPr lang="ko-KR" alt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단위로 입력</a:t>
            </a:r>
            <a:endParaRPr lang="en-US" altLang="ko-KR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76863"/>
            <a:ext cx="4727121" cy="458113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800599" y="2414433"/>
            <a:ext cx="7301593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A, B </a:t>
            </a:r>
            <a:r>
              <a:rPr lang="ko-KR" alt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입력이 끝나면</a:t>
            </a:r>
            <a:endParaRPr lang="en-US" altLang="ko-KR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ko-KR" alt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각 </a:t>
            </a:r>
            <a:r>
              <a:rPr lang="en-US" altLang="ko-KR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Channel</a:t>
            </a:r>
            <a:r>
              <a:rPr lang="ko-KR" alt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의</a:t>
            </a:r>
            <a:endParaRPr lang="en-US" altLang="ko-KR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altLang="ko-KR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A, B, A-</a:t>
            </a:r>
            <a:r>
              <a:rPr lang="en-US" altLang="ko-KR" sz="4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B_value</a:t>
            </a:r>
            <a:r>
              <a:rPr lang="en-US" altLang="ko-KR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ko-KR" alt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값 출력</a:t>
            </a:r>
            <a:endParaRPr lang="en-US" altLang="ko-KR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12371" y="3660243"/>
            <a:ext cx="3363686" cy="348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4008663"/>
            <a:ext cx="1012371" cy="27758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896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</TotalTime>
  <Words>100</Words>
  <Application>Microsoft Office PowerPoint</Application>
  <PresentationFormat>와이드스크린</PresentationFormat>
  <Paragraphs>21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강동주</dc:creator>
  <cp:lastModifiedBy>강동주 강동주</cp:lastModifiedBy>
  <cp:revision>26</cp:revision>
  <dcterms:created xsi:type="dcterms:W3CDTF">2022-09-18T14:37:31Z</dcterms:created>
  <dcterms:modified xsi:type="dcterms:W3CDTF">2022-12-25T23:58:28Z</dcterms:modified>
</cp:coreProperties>
</file>