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D3363-2F53-1196-BA94-D228DA295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E71C2D-7134-335B-D81D-C60208AD3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47A14-CBAB-3230-E05B-EC9BF21B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F55E-451D-4A9B-942E-767A127D59AB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720E6-1CA9-F766-DA17-5F4BA733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2CF9D-9F07-CDC9-1023-87AE62AE0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C2D6-5764-440D-959E-C57D94256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30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C5675-DCBC-90D5-1CBC-F70F7315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0808BC-24D6-98C8-2EF7-C3154313A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B3BA85-0C5D-493F-1EFB-CE368BACC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F55E-451D-4A9B-942E-767A127D59AB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1F8236-E9A0-F6C1-971D-60331D90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17470D-687B-87D0-AAAB-A3DA1D67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C2D6-5764-440D-959E-C57D94256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18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AB50D5-446F-FD06-95F0-17D941387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1BA11F-CE37-9DE5-3387-2E6EBE026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BE108A-A820-4C01-B0F0-29325110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F55E-451D-4A9B-942E-767A127D59AB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2F6EA-1C1E-3DB9-DA7D-8615E7ED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D6636-B2B4-8F52-1F2F-0C449EF36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C2D6-5764-440D-959E-C57D94256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57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42355-3C37-2A94-1B02-63B134E8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D15B76-A0FA-3361-58B1-7E66466B6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78098-2906-5FBC-EC7B-3D3076C3C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F55E-451D-4A9B-942E-767A127D59AB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4BD9B7-98FF-0914-2E81-BDC0E65D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0EDA0-B132-B60E-2E0E-9F9BCD1B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C2D6-5764-440D-959E-C57D94256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45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B22F7-9B40-B64B-0738-929205B7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43A9A5-7799-29FB-F411-3D5C32602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54354-D931-4304-A701-C1F7909A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F55E-451D-4A9B-942E-767A127D59AB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1A68E-2867-0E41-20CA-4FB22BB65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1EDBD-CE85-7839-1962-C08A3DD3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C2D6-5764-440D-959E-C57D94256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00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96B20-D22D-504C-A0B6-676BC75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81AEF4-98B5-1CEE-03EB-E316C568A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E6BF38-727C-8684-C042-10AD430D2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149207-0591-3AFC-F84D-62EC96E72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F55E-451D-4A9B-942E-767A127D59AB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23DA66-A915-77E7-98C0-1838FCB6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62F8D9-4089-AF8D-8B58-B6C6C061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C2D6-5764-440D-959E-C57D94256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91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362B2-FFDA-CC6C-0E38-22AA99D52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6B6EB7-C034-5E86-D012-0E3A15330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79104C-0693-5AA1-8789-609BA0E90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42088D-2F79-4C6C-26DF-92A4FC7F4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D7C164-607E-3915-AE86-9213720ED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F8FC75-4026-686F-5EA5-19CA43E97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F55E-451D-4A9B-942E-767A127D59AB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C0C95A-7A09-7FBC-A67D-DCE52648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924C4-E78A-86FC-40CE-2256215B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C2D6-5764-440D-959E-C57D94256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99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97C39-FCB6-253E-B047-94D0815C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1531DA-F8DC-7B2A-D93A-A509CB3E4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F55E-451D-4A9B-942E-767A127D59AB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1324F2-0ECB-A7EF-EC63-9B21A725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77F63D-295A-AFE1-7D1A-E5C89EC9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C2D6-5764-440D-959E-C57D94256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88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1AA3C5-CB36-5B40-E3C5-42258D72A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F55E-451D-4A9B-942E-767A127D59AB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004A64-04F1-7A44-B595-9945B47F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C2705E-EBFE-BD9E-3890-750F8873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C2D6-5764-440D-959E-C57D94256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65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BC9C0-D179-64B1-0E46-AC3816FFB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A4C5BC-82A4-68CA-CDC6-39B717804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42A4B7-BD91-D086-55A3-929429ED3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9BAE31-15ED-AB9F-DF27-4B63DDF5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F55E-451D-4A9B-942E-767A127D59AB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35CE0-F30E-BC57-9E40-78ABC8D7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630AD0-5649-FCF9-ACC6-AA93EACE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C2D6-5764-440D-959E-C57D94256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0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47C15-F0C5-6B62-B64A-EEA7D9380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5FD845-13BE-98A9-B32A-F35943AF0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8ECE84-C6C0-1BA3-F252-4A148ACB4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1F5E13-3CA6-6ADE-2B48-F87480037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F55E-451D-4A9B-942E-767A127D59AB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CDB5A5-F95A-FA5D-BE17-DBE79BDCF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6276F-3FC8-02C4-FD18-ACA6060A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DC2D6-5764-440D-959E-C57D94256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63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39F722-FC89-5AB7-6BB8-903E4D22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938A66-7976-02F6-9196-A07BA6ED5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AD7064-9055-C219-8752-C0A52DFBE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7F55E-451D-4A9B-942E-767A127D59AB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A4C29C-8592-0A64-E205-6314EEAD7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D79498-46DD-53DE-92DD-A778D7073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DC2D6-5764-440D-959E-C57D94256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27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BBA1AF5-C53D-D508-B84B-A5637F525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DE1ADAE-A926-0135-B9A0-AB9EF2202333}"/>
              </a:ext>
            </a:extLst>
          </p:cNvPr>
          <p:cNvSpPr/>
          <p:nvPr/>
        </p:nvSpPr>
        <p:spPr>
          <a:xfrm>
            <a:off x="377505" y="679508"/>
            <a:ext cx="645952" cy="167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4C14B6-63F7-4863-81D1-787DB1355AFD}"/>
              </a:ext>
            </a:extLst>
          </p:cNvPr>
          <p:cNvSpPr/>
          <p:nvPr/>
        </p:nvSpPr>
        <p:spPr>
          <a:xfrm>
            <a:off x="1442907" y="409455"/>
            <a:ext cx="2734810" cy="70788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1.</a:t>
            </a:r>
            <a:r>
              <a:rPr lang="en-US" altLang="ko-KR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Exel_sort.py</a:t>
            </a:r>
            <a:r>
              <a:rPr lang="ko-KR" alt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파일을</a:t>
            </a:r>
            <a:endParaRPr lang="en-US" altLang="ko-KR" sz="2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ko-KR" alt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폴더에 넣고 열기</a:t>
            </a:r>
            <a:endParaRPr lang="en-US" altLang="ko-KR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77FD449-1152-7354-A9DE-D09D4CC8DF7D}"/>
              </a:ext>
            </a:extLst>
          </p:cNvPr>
          <p:cNvCxnSpPr/>
          <p:nvPr/>
        </p:nvCxnSpPr>
        <p:spPr>
          <a:xfrm flipH="1">
            <a:off x="1107347" y="763398"/>
            <a:ext cx="29361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9B71F8-9639-6437-F77A-73A62085474B}"/>
              </a:ext>
            </a:extLst>
          </p:cNvPr>
          <p:cNvSpPr/>
          <p:nvPr/>
        </p:nvSpPr>
        <p:spPr>
          <a:xfrm>
            <a:off x="4405618" y="5219350"/>
            <a:ext cx="1030447" cy="1579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895AE6-7951-E6F0-9C70-061117290A7A}"/>
              </a:ext>
            </a:extLst>
          </p:cNvPr>
          <p:cNvSpPr/>
          <p:nvPr/>
        </p:nvSpPr>
        <p:spPr>
          <a:xfrm>
            <a:off x="5912839" y="4796287"/>
            <a:ext cx="3018639" cy="1015663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2. </a:t>
            </a:r>
            <a:r>
              <a:rPr lang="ko-KR" alt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터미널에서</a:t>
            </a:r>
            <a:endParaRPr lang="en-US" altLang="ko-KR" sz="2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altLang="ko-KR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Python Exel_sort.py</a:t>
            </a:r>
          </a:p>
          <a:p>
            <a:pPr algn="ctr"/>
            <a:r>
              <a:rPr lang="ko-KR" alt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입력 후 실행</a:t>
            </a:r>
            <a:endParaRPr lang="en-US" altLang="ko-KR" sz="20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88D86FC-A6D0-F6BB-B0D9-7FD3F97BC90D}"/>
              </a:ext>
            </a:extLst>
          </p:cNvPr>
          <p:cNvCxnSpPr/>
          <p:nvPr/>
        </p:nvCxnSpPr>
        <p:spPr>
          <a:xfrm flipH="1">
            <a:off x="5525547" y="5304637"/>
            <a:ext cx="29361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8C3739-D542-4492-2084-38DE8292467B}"/>
              </a:ext>
            </a:extLst>
          </p:cNvPr>
          <p:cNvSpPr/>
          <p:nvPr/>
        </p:nvSpPr>
        <p:spPr>
          <a:xfrm>
            <a:off x="123038" y="5377343"/>
            <a:ext cx="581637" cy="1579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4E1796B-D458-CD46-15FF-0AF3C3BF7826}"/>
              </a:ext>
            </a:extLst>
          </p:cNvPr>
          <p:cNvSpPr/>
          <p:nvPr/>
        </p:nvSpPr>
        <p:spPr>
          <a:xfrm>
            <a:off x="1107347" y="5027504"/>
            <a:ext cx="3018639" cy="70788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3. </a:t>
            </a:r>
            <a:r>
              <a:rPr lang="en-US" altLang="ko-KR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”Checkpoint”</a:t>
            </a:r>
            <a:br>
              <a:rPr lang="en-US" altLang="ko-KR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ko-KR" alt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나오면 성공적으로 된 것</a:t>
            </a:r>
            <a:r>
              <a:rPr lang="en-US" altLang="ko-KR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 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2CDCCE3-DF00-BBC4-F844-DC5298291DB9}"/>
              </a:ext>
            </a:extLst>
          </p:cNvPr>
          <p:cNvCxnSpPr/>
          <p:nvPr/>
        </p:nvCxnSpPr>
        <p:spPr>
          <a:xfrm flipH="1">
            <a:off x="729842" y="5468921"/>
            <a:ext cx="29361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39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F774613-D038-1F49-71FB-1CBF7FAA0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86" y="0"/>
            <a:ext cx="6794078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DE1ADAE-A926-0135-B9A0-AB9EF2202333}"/>
              </a:ext>
            </a:extLst>
          </p:cNvPr>
          <p:cNvSpPr/>
          <p:nvPr/>
        </p:nvSpPr>
        <p:spPr>
          <a:xfrm>
            <a:off x="1129217" y="1764700"/>
            <a:ext cx="2368992" cy="23123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4C14B6-63F7-4863-81D1-787DB1355AFD}"/>
              </a:ext>
            </a:extLst>
          </p:cNvPr>
          <p:cNvSpPr/>
          <p:nvPr/>
        </p:nvSpPr>
        <p:spPr>
          <a:xfrm>
            <a:off x="3953396" y="2687072"/>
            <a:ext cx="2734810" cy="70788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1.</a:t>
            </a:r>
            <a:r>
              <a:rPr lang="ko-KR" alt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폴더 확인하면 </a:t>
            </a:r>
            <a:r>
              <a:rPr lang="en-US" altLang="ko-KR" sz="2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Exel</a:t>
            </a:r>
            <a:r>
              <a:rPr lang="ko-KR" alt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파일 생성 돼있음</a:t>
            </a:r>
            <a:r>
              <a:rPr lang="en-US" altLang="ko-KR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  <a:endParaRPr lang="en-US" altLang="ko-KR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77FD449-1152-7354-A9DE-D09D4CC8DF7D}"/>
              </a:ext>
            </a:extLst>
          </p:cNvPr>
          <p:cNvCxnSpPr/>
          <p:nvPr/>
        </p:nvCxnSpPr>
        <p:spPr>
          <a:xfrm flipH="1">
            <a:off x="3603969" y="2951095"/>
            <a:ext cx="29361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511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0C88CCDF990FB498C3668FE9C836A27" ma:contentTypeVersion="2" ma:contentTypeDescription="새 문서를 만듭니다." ma:contentTypeScope="" ma:versionID="2c4743a8da852ba2ba92706bc3d48e31">
  <xsd:schema xmlns:xsd="http://www.w3.org/2001/XMLSchema" xmlns:xs="http://www.w3.org/2001/XMLSchema" xmlns:p="http://schemas.microsoft.com/office/2006/metadata/properties" xmlns:ns3="f07ed287-279e-47b8-bffd-b78fb9928caa" targetNamespace="http://schemas.microsoft.com/office/2006/metadata/properties" ma:root="true" ma:fieldsID="bf8c354161cd284a00913af873e18ed0" ns3:_="">
    <xsd:import namespace="f07ed287-279e-47b8-bffd-b78fb9928c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7ed287-279e-47b8-bffd-b78fb9928c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E5A584-EC4D-4F80-8D8D-CB643471830D}">
  <ds:schemaRefs>
    <ds:schemaRef ds:uri="http://schemas.microsoft.com/office/infopath/2007/PartnerControls"/>
    <ds:schemaRef ds:uri="http://schemas.microsoft.com/office/2006/metadata/properties"/>
    <ds:schemaRef ds:uri="http://purl.org/dc/elements/1.1/"/>
    <ds:schemaRef ds:uri="f07ed287-279e-47b8-bffd-b78fb9928caa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CBA7D45-DBFE-46E3-AF33-209FA72203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2F48BB-A2FF-4473-8D15-B51E05221E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7ed287-279e-47b8-bffd-b78fb9928c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43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강동주</dc:creator>
  <cp:lastModifiedBy>강동주</cp:lastModifiedBy>
  <cp:revision>1</cp:revision>
  <dcterms:created xsi:type="dcterms:W3CDTF">2022-12-26T12:52:34Z</dcterms:created>
  <dcterms:modified xsi:type="dcterms:W3CDTF">2022-12-26T13:04:34Z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0x01010010C88CCDF990FB498C3668FE9C836A27</vt:lpwstr>
  </property>
</Properties>
</file>