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sense0906@gmail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 EAG by knee movement and loading - MOC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Title:</a:t>
            </a:r>
            <a:r>
              <a:rPr/>
              <a:t> $ EAG by knee movement and loading - MOC</a:t>
            </a:r>
          </a:p>
          <a:p>
            <a:pPr lvl="0"/>
            <a:r>
              <a:rPr>
                <a:latin typeface="Courier"/>
              </a:rPr>
              <a:t>Type:</a:t>
            </a:r>
            <a:r>
              <a:rPr/>
              <a:t> $</a:t>
            </a:r>
          </a:p>
          <a:p>
            <a:pPr lvl="0"/>
            <a:r>
              <a:rPr>
                <a:latin typeface="Courier"/>
              </a:rPr>
              <a:t>Tags:</a:t>
            </a:r>
            <a:r>
              <a:rPr/>
              <a:t> #🧠️/📝️/🌞️</a:t>
            </a:r>
          </a:p>
          <a:p>
            <a:pPr lvl="0"/>
            <a:r>
              <a:rPr>
                <a:latin typeface="Courier"/>
              </a:rPr>
              <a:t>organizer:</a:t>
            </a:r>
          </a:p>
          <a:p>
            <a:pPr lvl="0"/>
            <a:r>
              <a:rPr>
                <a:latin typeface="Courier"/>
              </a:rPr>
              <a:t>meeting Date:</a:t>
            </a:r>
          </a:p>
          <a:p>
            <a:pPr lvl="0"/>
            <a:r>
              <a:rPr>
                <a:latin typeface="Courier"/>
              </a:rPr>
              <a:t>Reviewed Date:</a:t>
            </a:r>
            <a:r>
              <a:rPr/>
              <a:t> 2023-02-11</a:t>
            </a:r>
          </a:p>
          <a:p>
            <a:pPr lvl="0" indent="0" marL="0">
              <a:buNone/>
            </a:pPr>
            <a:r>
              <a:rPr/>
              <a:t>This is the MOC about EAG by knee movement and loading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EAG는 관절연골에서 발생하는 전위를 기록하는 것</a:t>
            </a:r>
          </a:p>
          <a:p>
            <a:pPr lvl="0" indent="0" marL="0">
              <a:buNone/>
            </a:pPr>
            <a:r>
              <a:rPr/>
              <a:t>임상에서 활용할 수 있다면 진단적 가치(연골의 병적변화 초기진단)를 가질 수 있음</a:t>
            </a:r>
            <a:br/>
            <a:r>
              <a:rPr/>
              <a:t>Early diagnosis of cartilage pathology - 현재는 laboratory biomarker (MMP3, CTX II, COMP)가 있으나, 침습적 - 이에 대한 참고문헌조사필요</a:t>
            </a:r>
            <a:br/>
            <a:r>
              <a:rPr/>
              <a:t>비하여 비침습적이면서 연골의 측면에서는 chondrocyte cell biology, 그리고 EAG가 knee joint의 전기생리학적인 변화를 반영하는 지 여부를 확인한다.</a:t>
            </a:r>
          </a:p>
          <a:p>
            <a:pPr lvl="0" indent="0" marL="0">
              <a:buNone/>
            </a:pPr>
            <a:r>
              <a:rPr/>
              <a:t>knee movement 는 다리펴기 / 스쿼트 에 해당하는 두가지 가장 흔한 운동 동작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1.1 Objectives</a:t>
            </a:r>
          </a:p>
          <a:p>
            <a:pPr lvl="0" indent="0" marL="0">
              <a:buNone/>
            </a:pPr>
            <a:r>
              <a:rPr/>
              <a:t>knee EAG가 무릎 운동에서 어떻게 측정되는 지 평가하고자 함.</a:t>
            </a:r>
            <a:br/>
            <a:r>
              <a:rPr/>
              <a:t>이를 위해 최적의 센서 위치를 찾고</a:t>
            </a:r>
            <a:br/>
            <a:r>
              <a:rPr/>
              <a:t>무릎관절 운동 중 각도 변화에 의해 유발되는 기저 EAG값(연골의 얕은 접촉과 변형) vs 추가 부하(근수축과 관절의 moment에 따른 연골의 깊은 접촉과 변형)에 따른 EAG값 비교</a:t>
            </a:r>
            <a:br/>
            <a:r>
              <a:rPr/>
              <a:t>이 후 최대 부하(최대의 근수축 혹은 weight 부하, e.g. 80% 1RM)에 따른 EAG 값 비교 가능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# Background knowledge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2.0 Introductive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related work: 기존 연구는 3가지로 나뉠 수 있다.</a:t>
            </a:r>
          </a:p>
          <a:p>
            <a:pPr lvl="1" indent="-342900" marL="685800">
              <a:buAutoNum type="arabicPeriod"/>
            </a:pPr>
            <a:r>
              <a:rPr/>
              <a:t>Buschmann et al. 의 메인 연구그룹의 논문들</a:t>
            </a:r>
          </a:p>
          <a:p>
            <a:pPr lvl="2" indent="-342900" marL="1028700">
              <a:buAutoNum type="arabicPeriod"/>
            </a:pPr>
            <a:r>
              <a:rPr/>
              <a:t>OA 와 prosthetic knee 에서의 EAG 감소 및 소실보고 - 가장 큰 의의, 제일 첫 논문</a:t>
            </a:r>
          </a:p>
          <a:p>
            <a:pPr lvl="3"/>
            <a:r>
              <a:rPr/>
              <a:t>previlleElectroarthrographyNovelMethod2013</a:t>
            </a:r>
          </a:p>
          <a:p>
            <a:pPr lvl="2" indent="-342900" marL="1028700">
              <a:buAutoNum type="arabicPeriod"/>
            </a:pPr>
            <a:r>
              <a:rPr/>
              <a:t>TFL &amp; GCM 등의 knee joint crossing muscle 들이 COG 의 변화에 따라 자세유지를 위해 수축하는 것과 관련, 직접적인 수축에도 관련 - 근 수축이 EAG신호를 바꾼다</a:t>
            </a:r>
          </a:p>
          <a:p>
            <a:pPr lvl="3"/>
            <a:r>
              <a:rPr/>
              <a:t>zhuMechanicalLoadingKnee2016 - 개별 근 수축 관련</a:t>
            </a:r>
          </a:p>
          <a:p>
            <a:pPr lvl="3"/>
            <a:r>
              <a:rPr/>
              <a:t>COG 에 따른 변화</a:t>
            </a:r>
          </a:p>
          <a:p>
            <a:pPr lvl="2" indent="-342900" marL="1028700">
              <a:buAutoNum type="arabicPeriod"/>
            </a:pPr>
            <a:r>
              <a:rPr/>
              <a:t>반복된 weight shift 에서 신호값이 줄어듦 - cyclic loading 에 의해 연골이 전기적 상태가 변함</a:t>
            </a:r>
          </a:p>
          <a:p>
            <a:pPr lvl="3"/>
            <a:r>
              <a:rPr/>
              <a:t>zhuDecreaseElectricalPotentials2016 - 시간에 따라 줄어드는 량 - mechanobiology와 관련될듯..</a:t>
            </a:r>
          </a:p>
          <a:p>
            <a:pPr lvl="2" indent="-342900" marL="1028700">
              <a:buAutoNum type="arabicPeriod"/>
            </a:pPr>
            <a:r>
              <a:rPr/>
              <a:t>movement는 weight shift 사용 - 연골 부하 위치가 비슷</a:t>
            </a:r>
          </a:p>
          <a:p>
            <a:pPr lvl="2" indent="-342900" marL="1028700">
              <a:buAutoNum type="arabicPeriod"/>
            </a:pPr>
            <a:r>
              <a:rPr/>
              <a:t>sensor point 는 joint line area - computer modeling하였음 - PF joint 의 정보는 없음</a:t>
            </a:r>
          </a:p>
          <a:p>
            <a:pPr lvl="1" indent="-342900" marL="685800">
              <a:buAutoNum type="arabicPeriod"/>
            </a:pPr>
            <a:r>
              <a:rPr/>
              <a:t>Elbow EAG에 대해 1가지 논문을 발표한 인도 그룹</a:t>
            </a:r>
          </a:p>
          <a:p>
            <a:pPr lvl="1" indent="-342900" marL="685800">
              <a:buAutoNum type="arabicPeriod"/>
            </a:pPr>
            <a:r>
              <a:rPr/>
              <a:t>예전 cartilage streaming potential 및 strain-generated potential 에 대한 기초연구들</a:t>
            </a:r>
          </a:p>
          <a:p>
            <a:pPr lvl="1"/>
            <a:r>
              <a:rPr/>
              <a:t>Tibiofemoral cartilage loading 에 따라서 joint line 에서 연골전위가 측정된다. Cartilage 는 SGP - strain generated potential 을 만든다.</a:t>
            </a:r>
          </a:p>
          <a:p>
            <a:pPr lvl="0"/>
            <a:r>
              <a:rPr/>
              <a:t>관절전도 전위의 크기, 방향에 대하여</a:t>
            </a:r>
          </a:p>
          <a:p>
            <a:pPr lvl="1"/>
            <a:r>
              <a:rPr/>
              <a:t>관절 전도의 크기는 Buschmann 논문에서 0.25mv 로 관찰되었으며, 퍼듀대학 의공학 교실bobb2022 에서 수학적 모델링으로 0.175mv일 것으로 예상했다.</a:t>
            </a:r>
          </a:p>
          <a:p>
            <a:pPr lvl="1"/>
            <a:r>
              <a:rPr/>
              <a:t>내부의 electrostatic potential 로 diapole 이 형성되어서 해당 전위를 외부에서 측정하는 것으로 해석하고 모델링 하였다.</a:t>
            </a:r>
          </a:p>
          <a:p>
            <a:pPr lvl="1"/>
            <a:r>
              <a:rPr/>
              <a:t>babbsOriginElectroarthrogramStreaming &gt; img</a:t>
            </a:r>
          </a:p>
          <a:p>
            <a:pPr lvl="1"/>
            <a:r>
              <a:rPr/>
              <a:t>크기가 COG 나 근육수축에 따라서 얼마나 변하는가? - non-lieaner 관계의 대략적 추측 필요 - 이에 대하여 loading 의 양을 추측해볼 수 있을 것이다.</a:t>
            </a:r>
          </a:p>
          <a:p>
            <a:pPr lvl="1"/>
            <a:r>
              <a:rPr/>
              <a:t>초기에 했던 의자를 잡아서 COG 가 많이 흔들리지 않게 하는 finding</a:t>
            </a:r>
          </a:p>
          <a:p>
            <a:pPr lvl="1"/>
            <a:r>
              <a:rPr/>
              <a:t>실제 joint line 보다 앞에서 크기가 더 컸던 사례등 - 최적화 전극 에 대한 finding 일 수 있음</a:t>
            </a:r>
          </a:p>
          <a:p>
            <a:pPr lvl="1"/>
            <a:r>
              <a:rPr/>
              <a:t>다리펴기는 수동다리펴기와 스쿼트는 wall squat 혹은 다른 다리가 붙어있는 수동검사와 비교해야할수 있다.</a:t>
            </a:r>
          </a:p>
          <a:p>
            <a:pPr lvl="0"/>
            <a:r>
              <a:rPr/>
              <a:t>무릎의 biokinematics에 대하여</a:t>
            </a:r>
          </a:p>
          <a:p>
            <a:pPr lvl="1"/>
            <a:r>
              <a:rPr/>
              <a:t>관절연골은 세군데 있다.</a:t>
            </a:r>
          </a:p>
          <a:p>
            <a:pPr lvl="2"/>
            <a:r>
              <a:rPr/>
              <a:t>슬개골(무릎 뼈) 연골 : Patellar cartilage</a:t>
            </a:r>
          </a:p>
          <a:p>
            <a:pPr lvl="2"/>
            <a:r>
              <a:rPr/>
              <a:t>대퇴골 연골 ( 좌 / 우)</a:t>
            </a:r>
          </a:p>
          <a:p>
            <a:pPr lvl="2"/>
            <a:r>
              <a:rPr/>
              <a:t>경골 연골 (좌 / 우)</a:t>
            </a:r>
          </a:p>
          <a:p>
            <a:pPr lvl="1"/>
            <a:r>
              <a:rPr/>
              <a:t>관절은 두군데서 일어난다</a:t>
            </a:r>
          </a:p>
          <a:p>
            <a:pPr lvl="2"/>
            <a:r>
              <a:rPr/>
              <a:t>대퇴 - 슬개 관절</a:t>
            </a:r>
          </a:p>
          <a:p>
            <a:pPr lvl="2"/>
            <a:r>
              <a:rPr/>
              <a:t>대퇴 - 경골 관절</a:t>
            </a:r>
          </a:p>
          <a:p>
            <a:pPr lvl="1"/>
            <a:r>
              <a:rPr/>
              <a:t>다리펴기 (leg extension, Q-setting)</a:t>
            </a:r>
          </a:p>
          <a:p>
            <a:pPr lvl="2"/>
            <a:r>
              <a:rPr/>
              <a:t>대퇴사두근의 수축으로 대퇴사두골에 포함되어 있는 슬개골연골이 대퇴골 연골을 누르면서 rolling contact 를 하게 되면서 미끄러져 올라가고 경골이 따라 올라옴</a:t>
            </a:r>
          </a:p>
          <a:p>
            <a:pPr lvl="2"/>
            <a:r>
              <a:rPr/>
              <a:t>주로 대퇴-슬개 관절에 부하가 많이 걸리며, quadriceps muscles 이 약하면 부하가 더 많이 걸리고, full extension 에서 부하가 제일 많이 생긴다.</a:t>
            </a:r>
          </a:p>
          <a:p>
            <a:pPr lvl="1"/>
            <a:r>
              <a:rPr/>
              <a:t>스쿼트</a:t>
            </a:r>
          </a:p>
          <a:p>
            <a:pPr lvl="2"/>
            <a:r>
              <a:rPr/>
              <a:t>무릎이 앞으로 나가는 경우와 나가지 않는 경우의 차이가 존재 - 무릎 앞을 물체로 차단하는 방법도 있다.</a:t>
            </a:r>
          </a:p>
          <a:p>
            <a:pPr lvl="2"/>
            <a:r>
              <a:rPr/>
              <a:t>무릎이 많이 나가지 않으면, 즉 발목이 많이 굴곡되지 않으면, 앉는 깊이에 따라 즉 무릎의 굴곡각도에 따라 loading 이 증가함</a:t>
            </a:r>
          </a:p>
          <a:p>
            <a:pPr lvl="2"/>
            <a:r>
              <a:rPr/>
              <a:t>주로 대퇴-경골 관절의 부하가 일어남</a:t>
            </a:r>
          </a:p>
          <a:p>
            <a:pPr lvl="0"/>
            <a:r>
              <a:rPr/>
              <a:t>수동관절운동에서도 연골부하는 일어난다</a:t>
            </a:r>
          </a:p>
          <a:p>
            <a:pPr lvl="1"/>
            <a:r>
              <a:rPr/>
              <a:t>근육의 activation(motor unit firing)은 없어도, 근육과 그외 연조직은 viscoelastic tissue 이므로 lengthening &amp; shortening 에 의한 tension이 발생</a:t>
            </a:r>
          </a:p>
          <a:p>
            <a:pPr lvl="2"/>
            <a:r>
              <a:rPr/>
              <a:t>muscle intringic tension 및 수동굴곡시 loading 에 대한 기존 문헌조사</a:t>
            </a:r>
          </a:p>
          <a:p>
            <a:pPr lvl="2"/>
            <a:r>
              <a:rPr/>
              <a:t>선행연구의 finding 인 관절 각도의 변화에 따른 전위 차가 발생에 대한 설명</a:t>
            </a:r>
          </a:p>
          <a:p>
            <a:pPr lvl="1"/>
            <a:r>
              <a:rPr/>
              <a:t>가설1: 수동 굴곡시에도 loading에 따른 strain 은 나타날 가능성</a:t>
            </a:r>
          </a:p>
          <a:p>
            <a:pPr lvl="1"/>
            <a:r>
              <a:rPr/>
              <a:t>수동굴곡 / 능동굴곡 / 스쿼트에 걸리는 strain값은?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2.1 Related work</a:t>
            </a:r>
          </a:p>
          <a:p>
            <a:pPr lvl="0"/>
            <a:r>
              <a:rPr/>
              <a:t>Buschmann et al. 등의 EAG 연구</a:t>
            </a:r>
          </a:p>
          <a:p>
            <a:pPr lvl="0"/>
            <a:r>
              <a:rPr/>
              <a:t>Knee kinetics 와 biomechanis 연구</a:t>
            </a:r>
          </a:p>
          <a:p>
            <a:pPr lvl="1"/>
            <a:r>
              <a:rPr/>
              <a:t>loading 의 크기와 위치에 대한 배경지식으로 가설 정립</a:t>
            </a:r>
          </a:p>
          <a:p>
            <a:pPr lvl="0"/>
            <a:r>
              <a:rPr/>
              <a:t>EMG, EEG 등 bioelectric potential 관련 연구</a:t>
            </a:r>
          </a:p>
          <a:p>
            <a:pPr lvl="1"/>
            <a:r>
              <a:rPr/>
              <a:t>biologic tissue 들의 신체 표면으로 전도되는 것에 관련된 연구</a:t>
            </a:r>
          </a:p>
          <a:p>
            <a:pPr lvl="1"/>
            <a:r>
              <a:rPr/>
              <a:t>Streaming potential 등 기존 cartilage potential 에 대한 연구</a:t>
            </a:r>
          </a:p>
          <a:p>
            <a:pPr lvl="2"/>
            <a:r>
              <a:rPr/>
              <a:t>EAG potentials(= EAG - potentials)</a:t>
            </a:r>
          </a:p>
          <a:p>
            <a:pPr lvl="0"/>
            <a:r>
              <a:rPr/>
              <a:t>그 외 synovial fluid or intra-articular pressure 의 작용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3.1. Knowledge gap</a:t>
            </a:r>
          </a:p>
          <a:p>
            <a:pPr lvl="0"/>
            <a:r>
              <a:rPr/>
              <a:t>기존 연구에서 보고되지 않았던 운동에 따른, 즉 관절부하 + 관절각도변화에 따른 EAG 변화를 관찰한다.</a:t>
            </a:r>
          </a:p>
          <a:p>
            <a:pPr lvl="0"/>
            <a:r>
              <a:rPr/>
              <a:t>무릎 관절연골에서 발생하고 활액과 무릎 주변 연조직을 통해 표면전극 까지 전달되는 전위는 사전 연구에서 보고하는 streaming potential 이외의 요소들이 많이 작용할 것이다.</a:t>
            </a:r>
          </a:p>
          <a:p>
            <a:pPr lvl="0"/>
            <a:r>
              <a:rPr/>
              <a:t>특히 운동 중에는 표면 전극과 내부 연골 사이의 상대적인 위치가 지속적으로 변화하므로, EAG측정의 특징이 달라질 것이다.</a:t>
            </a:r>
          </a:p>
          <a:p>
            <a:pPr lvl="1"/>
            <a:r>
              <a:rPr/>
              <a:t>가설1 : 표면전극으로 부터 연골의 상대적 위치 변화가 제일 적은 위치에서는 연골의 부하에 따른 전위를 가장 일관되게 보여줄 수 있다.</a:t>
            </a:r>
          </a:p>
          <a:p>
            <a:pPr lvl="1"/>
            <a:r>
              <a:rPr/>
              <a:t>가설 2: 상대적위치가 변하지만, 운동의 진행을 잘 알려주는 위치를 특정할 수 있다.</a:t>
            </a:r>
          </a:p>
          <a:p>
            <a:pPr lvl="0"/>
            <a:r>
              <a:rPr/>
              <a:t>능동신전에서 부하가 가해진 연골의 전위는 수동신전에서 관절각도 변화와 그에 따른 수동적인 부하만 있는 연골보다 더 큰 전위 변화를 일으킬 것이다.</a:t>
            </a:r>
          </a:p>
          <a:p>
            <a:pPr lvl="1"/>
            <a:r>
              <a:rPr/>
              <a:t>하지만 관절의 운동 중에 발생하는 복합적인 관절연골 접촉면의 이동과 전극과의 상대거리 변화는 관찰에 어려움을 만들 수 있다.</a:t>
            </a:r>
          </a:p>
          <a:p>
            <a:pPr lvl="1"/>
            <a:r>
              <a:rPr/>
              <a:t>관절연골의 deformation이 unloading 이후에도 사라지지 않는다면 electrostatic potential 이 남아있을 수 있겠지만, 기존연구와 선행연구에서 모두 unloading 과 함께 즉시 potential 이 사라지는 것이 관찰됨</a:t>
            </a:r>
          </a:p>
          <a:p>
            <a:pPr lvl="2"/>
            <a:r>
              <a:rPr/>
              <a:t>unloading 과 함께 cartilage ECM에서 convection 되었던 Na 등 cation 들이 즉시 이동되면서 electrostatic field 가 없어진다고 해석해야함.</a:t>
            </a:r>
          </a:p>
          <a:p>
            <a:pPr lvl="2"/>
            <a:r>
              <a:rPr/>
              <a:t>cartilage 높이가 줄어든다는 내용은 국소적인 deformation이 지속된다기 보다 cartilage 자체에서 fluid 가 빠져나가는 것으로 해석할 수 있겠다.</a:t>
            </a:r>
            <a:br/>
            <a:r>
              <a:rPr/>
              <a:t>poillotStraingeneratedElectricalPotential2021 &gt; ^ab5369</a:t>
            </a:r>
          </a:p>
          <a:p>
            <a:pPr lvl="0"/>
            <a:r>
              <a:rPr/>
              <a:t>일단 수동관절운동과 능동관절운동의 차이가 있는 지 확인해보자</a:t>
            </a:r>
          </a:p>
          <a:p>
            <a:pPr lvl="1"/>
            <a:r>
              <a:rPr/>
              <a:t>가설 3: 수동과 능동 관절 각도변화는 EAG 차이가 있다. 추가로 각도 변화를 EAG를 통해 측정할 수 있다. 접촉면의 rolling 과 그에 따른 전위의 변화</a:t>
            </a:r>
          </a:p>
          <a:p>
            <a:pPr lvl="0"/>
            <a:r>
              <a:rPr/>
              <a:t>EAG를 streaming potential 의 측정에 국한하지 않고, joint motion에 따른 knee joint의 electric potential 을 모두 평가하는 큰범위에서의 EAG로 이야기 할 수 있음</a:t>
            </a:r>
          </a:p>
          <a:p>
            <a:pPr lvl="1"/>
            <a:r>
              <a:rPr/>
              <a:t>이렇다면, early OA 의 평가에 국한되지 않을 수 있다.</a:t>
            </a:r>
          </a:p>
          <a:p>
            <a:pPr lvl="1"/>
            <a:r>
              <a:rPr/>
              <a:t>digital goniometer로서의 활용, 무릎의 굴곡 mechanism 의 문제의 발견, patellar gliding 에 대한 평가를 시행할 수 있다.</a:t>
            </a:r>
          </a:p>
          <a:p>
            <a:pPr lvl="2"/>
            <a:r>
              <a:rPr/>
              <a:t>다만 가설과 근거를 robust 하게 만들어야함</a:t>
            </a:r>
          </a:p>
          <a:p>
            <a:pPr lvl="1"/>
            <a:r>
              <a:rPr/>
              <a:t>실제 관절각도 변화에 따른 전위 변화는 SGP로 발생가능한 크기에 비해 매우 크다.</a:t>
            </a:r>
          </a:p>
          <a:p>
            <a:pPr lvl="2"/>
            <a:r>
              <a:rPr/>
              <a:t>가설 4: 자세를 유지하는 동안의 적은량의 전위변화가 SGP 가능성</a:t>
            </a:r>
          </a:p>
          <a:p>
            <a:pPr lvl="2"/>
            <a:r>
              <a:rPr/>
              <a:t>관절운동에 따른 변화는 또 다른 mechanotransduction 이 일어나는 것일 수도 있다. - synovial fluid의 이동?</a:t>
            </a:r>
          </a:p>
          <a:p>
            <a:pPr lvl="0"/>
            <a:r>
              <a:rPr/>
              <a:t>Maximal differences for 7 sec</a:t>
            </a:r>
          </a:p>
          <a:p>
            <a:pPr lvl="0" indent="0" marL="0">
              <a:buNone/>
            </a:pPr>
            <a:r>
              <a:rPr/>
              <a:t>Amplitude difference from 90 -&gt;180</a:t>
            </a:r>
          </a:p>
          <a:p>
            <a:pPr lvl="0" indent="0" marL="0">
              <a:buNone/>
            </a:pPr>
            <a:r>
              <a:rPr/>
              <a:t>The amplitude of potentials changes at active extension versus passive extension</a:t>
            </a:r>
          </a:p>
          <a:p>
            <a:pPr lvl="0" indent="0" marL="0">
              <a:buNone/>
            </a:pPr>
            <a:r>
              <a:rPr/>
              <a:t>Amplitude difference from 180-&gt; 90</a:t>
            </a:r>
          </a:p>
          <a:p>
            <a:pPr lvl="0" indent="0" marL="0">
              <a:buNone/>
            </a:pPr>
            <a:r>
              <a:rPr/>
              <a:t>Loading on knee cartilage phase (knee extension 90-&gt;180 versus squat 180-&gt;90)</a:t>
            </a:r>
          </a:p>
          <a:p>
            <a:pPr lvl="0" indent="0" marL="0">
              <a:buNone/>
            </a:pPr>
            <a:r>
              <a:rPr/>
              <a:t>Immediate difference to the inflection point in 1sec</a:t>
            </a:r>
          </a:p>
          <a:p>
            <a:pPr lvl="0" indent="0" marL="0">
              <a:buNone/>
            </a:pPr>
            <a:r>
              <a:rPr/>
              <a:t>Correlation between ultrasonographic parameters versus EAG signals</a:t>
            </a:r>
          </a:p>
          <a:p>
            <a:pPr lvl="0" indent="0" marL="0">
              <a:buNone/>
            </a:pPr>
            <a:r>
              <a:rPr/>
              <a:t>신호역전의 원인 탐색(역전횟수탐색?)</a:t>
            </a:r>
          </a:p>
          <a:p>
            <a:pPr lvl="0" indent="0" marL="0">
              <a:buNone/>
            </a:pPr>
            <a:r>
              <a:rPr/>
              <a:t>각 센서의 비율의 비교 - 개인에 따른 비율로 변환, 각 위치에서 측정되는 신호혹은 2번 노이즈의 절대값 크기나 방향, 3번 신호의 방향이 대충 예상 가능할지,</a:t>
            </a:r>
          </a:p>
          <a:p>
            <a:pPr lvl="0" indent="0" marL="0">
              <a:buNone/>
            </a:pPr>
            <a:r>
              <a:rPr/>
              <a:t>3번 신호의 상승하강량 조사</a:t>
            </a:r>
          </a:p>
          <a:p>
            <a:pPr lvl="0" indent="0" marL="0">
              <a:buNone/>
            </a:pPr>
            <a:r>
              <a:rPr/>
              <a:t>신호 유사성의 비교 - 센서의 개수를 줄이거나, 위치를 추가할 수 있는 가능성</a:t>
            </a:r>
          </a:p>
          <a:p>
            <a:pPr lvl="0" indent="0" marL="0">
              <a:buNone/>
            </a:pPr>
            <a:r>
              <a:rPr/>
              <a:t>Outlier의 기준?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 Target journal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능동신전/수동신전/스쿼트 에서 무릎관절의 각도변화에 따른 EAG를 측정하고자 함.</a:t>
            </a:r>
          </a:p>
          <a:p>
            <a:pPr lvl="0"/>
            <a:r>
              <a:rPr/>
              <a:t>8군데에서 측정함, 4군데는 patellar 주변의 retinaculum, 나머지는 joint line 을 따라서</a:t>
            </a:r>
          </a:p>
          <a:p>
            <a:pPr lvl="0"/>
            <a:r>
              <a:rPr/>
              <a:t>명료화해야하는 부분</a:t>
            </a:r>
          </a:p>
          <a:p>
            <a:pPr lvl="1"/>
            <a:r>
              <a:rPr/>
              <a:t>수동신전에서도 연골변형이 생기는지 - 논문찾기</a:t>
            </a:r>
          </a:p>
          <a:p>
            <a:pPr lvl="1"/>
            <a:r>
              <a:rPr/>
              <a:t>cartilage, loading area 로 부터, outer cartilage 및 surface 까지의 거리에 따른 전위의 크기 및 역전</a:t>
            </a:r>
          </a:p>
          <a:p>
            <a:pPr lvl="1"/>
            <a:r>
              <a:rPr/>
              <a:t>Synovial fluid 의 영향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4.1. Data analysis (= EAG - Data Analysis)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processing</a:t>
            </a:r>
          </a:p>
          <a:p>
            <a:pPr lvl="0"/>
            <a:r>
              <a:rPr/>
              <a:t>Env: 파이참, AWS(ID: </a:t>
            </a:r>
            <a:r>
              <a:rPr>
                <a:hlinkClick r:id="rId2"/>
              </a:rPr>
              <a:t>sense0906@gmail.com</a:t>
            </a:r>
            <a:r>
              <a:rPr/>
              <a:t> / PW: )</a:t>
            </a:r>
          </a:p>
          <a:p>
            <a:pPr lvl="0"/>
            <a:r>
              <a:rPr/>
              <a:t>code(setting.py &amp; main.py) 실행</a:t>
            </a:r>
          </a:p>
          <a:p>
            <a:pPr lvl="0"/>
            <a:r>
              <a:rPr/>
              <a:t>측정순서.txt에서 각 동작 확인</a:t>
            </a:r>
          </a:p>
          <a:p>
            <a:pPr lvl="0"/>
            <a:r>
              <a:rPr/>
              <a:t>GUI 사용</a:t>
            </a:r>
          </a:p>
          <a:p>
            <a:pPr lvl="1"/>
            <a:r>
              <a:rPr/>
              <a:t>능동신전 = leg stretch(1) (7-14)</a:t>
            </a:r>
          </a:p>
          <a:p>
            <a:pPr lvl="1"/>
            <a:r>
              <a:rPr/>
              <a:t>수동신전 (완전굴곡포함) = leg bend(2) (by each angle) (28-35)</a:t>
            </a:r>
          </a:p>
          <a:p>
            <a:pPr lvl="1"/>
            <a:r>
              <a:rPr/>
              <a:t>스쿼트 = squat (14-21)</a:t>
            </a:r>
          </a:p>
          <a:p>
            <a:pPr lvl="1"/>
            <a:r>
              <a:rPr/>
              <a:t>텍스트추출(Win + Shift + T) &amp; paste to 엑셀파일</a:t>
            </a:r>
          </a:p>
          <a:p>
            <a:pPr lvl="0" indent="0" marL="0">
              <a:buNone/>
            </a:pPr>
            <a:r>
              <a:rPr/>
              <a:t>스쿼트 (14-21) squat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analysis</a:t>
            </a:r>
          </a:p>
          <a:p>
            <a:pPr lvl="0"/>
            <a:r>
              <a:rPr/>
              <a:t>raw data 분석에서 move별 boxplot 겹쳐그리기</a:t>
            </a:r>
          </a:p>
          <a:p>
            <a:pPr lvl="0"/>
            <a:r>
              <a:rPr/>
              <a:t>absolute &amp; outlier 제거 코드(현재 에러남) 로도 구해보는 것 좋을</a:t>
            </a:r>
          </a:p>
          <a:p>
            <a:pPr lvl="0"/>
            <a:r>
              <a:rPr/>
              <a:t>AP 데이터에서 move 별 boxplot 겹쳐그리기</a:t>
            </a:r>
          </a:p>
          <a:p>
            <a:pPr lvl="0"/>
            <a:r>
              <a:rPr/>
              <a:t>raw data &amp; AP 데이터에서 각 move별로 channel 들의 유의한 차이 통계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 EAG by knee movement and loading - MOC</dc:title>
  <dc:creator/>
  <cp:keywords/>
  <dcterms:created xsi:type="dcterms:W3CDTF">2023-03-06T17:24:57Z</dcterms:created>
  <dcterms:modified xsi:type="dcterms:W3CDTF">2023-03-06T17:24:57Z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