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6C92-D9B4-47FD-5282-0FEAC635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5A4B-24B3-9A18-7A35-A3396A1BD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D594-D35A-6469-9288-86A182E6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8041-CD21-4DE0-006D-6CBFDA04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391D-EC88-469F-504D-76FFFCB6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66F-9D76-CD17-499C-9CFE646D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EE8F-58FA-D49A-B54B-908ED6E3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33D-927E-B191-1456-D30C6E9F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2200-523C-9DA4-4B31-302E17DF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790A-9E9C-73BD-42B9-CEDE75A7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C35EC-097B-3342-1E90-3C4009978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43EAC-9A21-69CA-3A09-85B16FCD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DDDD-4A4E-C9C7-3682-2396E0DE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A528-3861-BDBF-09F3-4B3FD6B8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F686-FAD8-E3BB-A44E-F19DC27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5B3C-E876-D865-51FA-CF976E2E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929B-30F7-D97C-BCF6-12911411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AD2-6E2C-E33E-240D-A84D70A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A246-C94C-3D5A-F4F1-2A61654A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6F94-6A02-863C-B24F-BD1370A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1503-6848-28EC-C5D3-C331BA09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0ADD-1F06-C624-61FE-C15FBB4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6F39-6B11-C361-2120-C872062A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2B82-A48C-FBCD-B00A-91BDBD7F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4A70-02FB-48EC-C5E9-6245F27B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9A7-36F4-973D-ED01-6975A951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C889-8B6E-7920-F502-920C2C182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0D1CE-0A0C-212B-78EC-B3A29913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2D6D-1041-F71E-55DB-65D6355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3B01E-9A87-CFF1-C3D8-D7710209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635A-84F9-2620-5A78-696BFCAC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1895-2390-9C98-A5C5-7E0EBC23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AF03-866E-CE49-D9D7-258014C1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97B14-10C8-AE28-CB67-C546C2E3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F5D5-FB9F-10E3-C3DF-80F87D886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78756-D4E1-E359-C327-4D39C02BA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6D4D4-3BAC-C97E-576A-8D3E318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98A16-14B7-1B36-090F-CDC56FD6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68E0-003C-E97C-2B49-5E67B47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6681-8793-7376-6DAD-3F59BB4B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9420-B67D-4CD1-D5A9-7C2FE1EA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95925-26A7-5189-B6F3-44AE8F6D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9C66-8E04-2A8B-1A6D-3EFD3E8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E3D51-6676-1AEA-92FC-84761E8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44BE3-7131-D871-D393-7CA40BA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1411-EE34-DAC1-8309-E8AB809C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9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6E46-3F51-4F94-CF27-9E5CF037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97EE-BEDF-FA71-411C-9A57444C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6AFD-BB90-4F78-95F9-EC09EE74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2149-6772-5BBA-E005-B8A7023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73D0-0FB6-E09D-3DC1-30BB764E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7DD4-C3DE-A5AA-3567-4E120CDC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228-043D-F81A-4F1D-AA7A1BBE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0204B-3C58-A2E7-A7A3-1ED09616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E47F-0867-35CE-9925-E19898C6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2328-CA22-28E9-4C3D-5003514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CA8AD-E3E5-58D1-2384-E3A873AC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B5936-CE3A-A89E-3443-2F15C77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07851-DB1B-235F-B0AB-70B2849B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0457C-C8E2-7C40-719A-4EFBE6BC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A7B0-14EB-B815-5DC9-5D5999BA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A4A02-1A29-4968-9607-BAC4A7E6DB2E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0858-3DB7-4B93-DD41-A868D2DF7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A3DC-C9D8-6D3F-1606-3FB478989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6197D-A4D0-4E82-839E-81C17244E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DA22BF-1B77-BFE6-5071-8BD0E8749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DD545-BC27-F6F1-61F5-12A843301948}"/>
              </a:ext>
            </a:extLst>
          </p:cNvPr>
          <p:cNvSpPr txBox="1"/>
          <p:nvPr/>
        </p:nvSpPr>
        <p:spPr>
          <a:xfrm>
            <a:off x="809767" y="40943"/>
            <a:ext cx="8334233" cy="1021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🔍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What happens when you use </a:t>
            </a:r>
            <a:r>
              <a:rPr lang="en-GB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mesh.slice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(...)?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does it work?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When you use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mesh.slice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(...) (which internally uses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vtkCutter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), it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examines the entire surface of the mesh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— meaning all its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triangles (faces)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every triangle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intersects with the slicing plane, it computes the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exact intersection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between the triangle and the plane.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resulting points lie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exactly on the plane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form a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true geometric cross-section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the mesh.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⭕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Important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resulting points from slice(...) are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 necessarily the original mesh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Instead, they are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new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generated from where the slicing plane cuts through the triangle surfaces — these could lie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between existing mesh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on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edges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or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inside triangles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🔁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Why do we have repeated </a:t>
            </a:r>
            <a:r>
              <a:rPr lang="en-GB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point_id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values?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we extract the intersection points via slice(...), we use this code: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CopyEdit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closest_id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mesh.find_closest_point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(p)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intersected_ids.append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closest_id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🔸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This means: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each new intersection point p (not from the original mesh), we find the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closest original 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from the mesh.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Multiple close-by intersection points could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 be closest to the same mesh 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especially if they lie in a tight region of the surface.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a result, the same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point_id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may be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appended multiple times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27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75D932-8F76-1CDA-32BC-596E13D418F7}"/>
              </a:ext>
            </a:extLst>
          </p:cNvPr>
          <p:cNvSpPr txBox="1"/>
          <p:nvPr/>
        </p:nvSpPr>
        <p:spPr>
          <a:xfrm>
            <a:off x="664191" y="218364"/>
            <a:ext cx="8479809" cy="1041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🔴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What are the red circles in the visualization?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CopyEdit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plotter.add_points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(points,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color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='red',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point_size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=8,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render_points_as_spheres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=True)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red dots represent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sliced.points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i.e.: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exact intersection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where the slicing plane cuts through the triangle surfaces of the mesh.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are not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necessarily part of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— they are interpolated from the triangle geometry.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So, while they appear on the surface, they may fall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between actual mesh points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e.g., on an edge or inside a triangle.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❗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Why can one mesh point appear multiple times?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you run: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CopyEdit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mesh.find_closest_point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(p)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 multiple nearby points p, they may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 return the same closest 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on the mesh. For example: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CopyEdit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[10666, 10666, 10666, 10667, 10667, 10670]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doesn’t mean there were only 3 intersection points — rather,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many points in the intersection lie near the same mesh point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which is why you see repetition.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0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12EEE8-663F-821C-0F73-4AB05F1F0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11823"/>
              </p:ext>
            </p:extLst>
          </p:nvPr>
        </p:nvGraphicFramePr>
        <p:xfrm>
          <a:off x="647132" y="2532169"/>
          <a:ext cx="10515600" cy="1409700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37964311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831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slice.points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Exact intersection points with the mesh (computed from triangle surfaces)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83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point_ids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Closest original mesh point for each intersection 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0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Duplicates in point_ids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Multiple intersection points mapped to the same mesh point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5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 spheres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Actual visualized intersection points (not necessarily part of original mesh)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39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Removing duplicates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You can use </a:t>
                      </a:r>
                      <a:r>
                        <a:rPr lang="en-GB" sz="1200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point_ids</a:t>
                      </a:r>
                      <a:r>
                        <a:rPr lang="en-GB" sz="1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= list(set(</a:t>
                      </a:r>
                      <a:r>
                        <a:rPr lang="en-GB" sz="1200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point_ids</a:t>
                      </a:r>
                      <a:r>
                        <a:rPr lang="en-GB" sz="1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)) to get unique mesh points (but this may slightly reduce geometric accuracy)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814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C63099E-2067-67A4-8B5F-C5DE03A203BD}"/>
              </a:ext>
            </a:extLst>
          </p:cNvPr>
          <p:cNvSpPr txBox="1"/>
          <p:nvPr/>
        </p:nvSpPr>
        <p:spPr>
          <a:xfrm>
            <a:off x="1473958" y="1389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Summary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88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563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UI Emoji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LMS MRC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Vafaeezadeh, Majid</dc:creator>
  <cp:lastModifiedBy>Vafaeezadeh, Majid</cp:lastModifiedBy>
  <cp:revision>2</cp:revision>
  <dcterms:created xsi:type="dcterms:W3CDTF">2025-04-20T16:46:23Z</dcterms:created>
  <dcterms:modified xsi:type="dcterms:W3CDTF">2025-04-20T16:51:31Z</dcterms:modified>
</cp:coreProperties>
</file>