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3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4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1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4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1D0B-3EB7-5244-8836-6FAF092E8B1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0AD63-0EC1-5F48-9C91-60274D912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967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76001" y="2743799"/>
            <a:ext cx="1761111" cy="239633"/>
          </a:xfrm>
          <a:prstGeom prst="roundRect">
            <a:avLst/>
          </a:prstGeom>
          <a:pattFill prst="wdUpDiag">
            <a:fgClr>
              <a:srgbClr val="D9D9D9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25495" y="4933081"/>
            <a:ext cx="1369100" cy="231012"/>
          </a:xfrm>
          <a:prstGeom prst="roundRect">
            <a:avLst/>
          </a:prstGeom>
          <a:pattFill prst="wdUpDiag">
            <a:fgClr>
              <a:srgbClr val="D9D9D9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82388" y="4817575"/>
            <a:ext cx="479214" cy="231012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5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Shechter</dc:creator>
  <cp:lastModifiedBy>Guy Shechter</cp:lastModifiedBy>
  <cp:revision>1</cp:revision>
  <dcterms:created xsi:type="dcterms:W3CDTF">2013-05-01T20:50:31Z</dcterms:created>
  <dcterms:modified xsi:type="dcterms:W3CDTF">2013-05-01T20:55:09Z</dcterms:modified>
</cp:coreProperties>
</file>