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0" r:id="rId2"/>
    <p:sldId id="323" r:id="rId3"/>
    <p:sldId id="322" r:id="rId4"/>
    <p:sldId id="324" r:id="rId5"/>
    <p:sldId id="321" r:id="rId6"/>
  </p:sldIdLst>
  <p:sldSz cx="12192000" cy="6858000"/>
  <p:notesSz cx="6858000" cy="9144000"/>
  <p:embeddedFontLst>
    <p:embeddedFont>
      <p:font typeface="BrowalliaUPC" panose="020B0604020202020204" pitchFamily="34" charset="-34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等线" panose="02010600030101010101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8B8B8"/>
    <a:srgbClr val="5B9BD5"/>
    <a:srgbClr val="D1AA73"/>
    <a:srgbClr val="534C49"/>
    <a:srgbClr val="E7CF8F"/>
    <a:srgbClr val="CCCCCC"/>
    <a:srgbClr val="EBD79A"/>
    <a:srgbClr val="09090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37" autoAdjust="0"/>
  </p:normalViewPr>
  <p:slideViewPr>
    <p:cSldViewPr snapToGrid="0" showGuides="1">
      <p:cViewPr>
        <p:scale>
          <a:sx n="60" d="100"/>
          <a:sy n="60" d="100"/>
        </p:scale>
        <p:origin x="990" y="240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124635" y="5050360"/>
            <a:ext cx="786539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实时推送消息至中央站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125734" y="2362844"/>
            <a:ext cx="7864293" cy="241854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中央站</a:t>
            </a:r>
            <a:endParaRPr kumimoji="0"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6254801" y="2661464"/>
            <a:ext cx="3472180" cy="18772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545417" y="3237825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6783542" y="3167974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7669368" y="3196550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7907492" y="3129875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8721880" y="3196550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8912380" y="3129875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7682860" y="3876173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7907493" y="3817262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6561292" y="3887112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6797830" y="3817262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2220132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3432411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4644690" y="5461303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6308247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39256" y="976423"/>
            <a:ext cx="7850771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2234753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447032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659311" y="1387366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63228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5369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2640349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获取医嘱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3947878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2666126" y="3488931"/>
            <a:ext cx="2387041" cy="3960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对设备发送操作命令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2678449" y="4088729"/>
            <a:ext cx="2363502" cy="41818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来自设备数据包存储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180"/>
          <p:cNvSpPr>
            <a:spLocks noChangeArrowheads="1"/>
          </p:cNvSpPr>
          <p:nvPr/>
        </p:nvSpPr>
        <p:spPr bwMode="auto">
          <a:xfrm>
            <a:off x="2306984" y="2552537"/>
            <a:ext cx="3692972" cy="6988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院内系统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2306984" y="3312886"/>
            <a:ext cx="3692972" cy="134312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监护系统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4138224" y="4503779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上下箭头 107"/>
          <p:cNvSpPr/>
          <p:nvPr/>
        </p:nvSpPr>
        <p:spPr>
          <a:xfrm>
            <a:off x="4072921" y="1821358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51913" y="5432489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实时推送消息至存储端接口</a:t>
            </a: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53012" y="3012624"/>
            <a:ext cx="8564562" cy="215393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54807" y="3218805"/>
            <a:ext cx="4171892" cy="1717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-DB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483394" y="3609330"/>
            <a:ext cx="10255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721519" y="3539479"/>
            <a:ext cx="7874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1797844" y="3568055"/>
            <a:ext cx="9366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035969" y="3501380"/>
            <a:ext cx="6985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117057" y="3568055"/>
            <a:ext cx="912812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307557" y="3501380"/>
            <a:ext cx="722312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1811337" y="4133378"/>
            <a:ext cx="909638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035969" y="4074467"/>
            <a:ext cx="709613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499269" y="4144317"/>
            <a:ext cx="1009650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735807" y="4074467"/>
            <a:ext cx="773112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347410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4146689" y="-1922598"/>
            <a:ext cx="871262" cy="856456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460376" y="2442890"/>
            <a:ext cx="1495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3596488" y="2442890"/>
            <a:ext cx="1484313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243847" y="2442275"/>
            <a:ext cx="1296987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00263" y="2442890"/>
            <a:ext cx="1368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920106" y="5329584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718809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(CDR)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1559689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2771968" y="584343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435525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79"/>
          <p:cNvSpPr>
            <a:spLocks noChangeArrowheads="1"/>
          </p:cNvSpPr>
          <p:nvPr/>
        </p:nvSpPr>
        <p:spPr bwMode="auto">
          <a:xfrm>
            <a:off x="4808437" y="3215629"/>
            <a:ext cx="3766561" cy="17176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5541627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5541627" y="4148759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6850240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50240" y="4151934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403349" y="4752151"/>
            <a:ext cx="1664955" cy="859656"/>
          </a:xfrm>
          <a:prstGeom prst="upArrow">
            <a:avLst>
              <a:gd name="adj1" fmla="val 65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20369" y="3366257"/>
            <a:ext cx="1247030" cy="7982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ETL</a:t>
            </a:r>
            <a:r>
              <a:rPr lang="zh-CN" altLang="en-US" sz="1200" dirty="0" smtClean="0">
                <a:solidFill>
                  <a:prstClr val="black"/>
                </a:solidFill>
              </a:rPr>
              <a:t>或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系统操作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20571" y="3980264"/>
            <a:ext cx="1233178" cy="8416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4" y="518416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362031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574310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2786589" y="9293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4501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56642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1837190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270050" y="3296269"/>
            <a:ext cx="5662541" cy="329857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-5328343" y="8406159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-3758306" y="8406159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-2205731" y="8406159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-5080693" y="8760172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-4194074" y="8387903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-2606574" y="8372028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25381" y="-3401290"/>
            <a:ext cx="981868" cy="1163255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1089026" y="2423840"/>
            <a:ext cx="1495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4225138" y="2423840"/>
            <a:ext cx="148431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872497" y="2423225"/>
            <a:ext cx="129698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728913" y="2423840"/>
            <a:ext cx="1368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559599" y="3677591"/>
            <a:ext cx="1972081" cy="26789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后台应用程序</a:t>
            </a:r>
            <a:endParaRPr kumimoji="0"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986611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77167" y="4086128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9152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124031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2336310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548589" y="9674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2121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262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913" y="3311095"/>
            <a:ext cx="5853919" cy="32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消息至存储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0939" y="4881035"/>
            <a:ext cx="5527469" cy="1475514"/>
            <a:chOff x="244180" y="3128616"/>
            <a:chExt cx="4439084" cy="1475514"/>
          </a:xfrm>
          <a:solidFill>
            <a:schemeClr val="bg1">
              <a:lumMod val="95000"/>
            </a:schemeClr>
          </a:solidFill>
        </p:grpSpPr>
        <p:sp>
          <p:nvSpPr>
            <p:cNvPr id="18" name="AutoShape 179"/>
            <p:cNvSpPr>
              <a:spLocks noChangeArrowheads="1"/>
            </p:cNvSpPr>
            <p:nvPr/>
          </p:nvSpPr>
          <p:spPr bwMode="auto">
            <a:xfrm>
              <a:off x="244180" y="3128616"/>
              <a:ext cx="4439084" cy="1475514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中央站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心电工作站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/PC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-DB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>
              <a:off x="483394" y="3609330"/>
              <a:ext cx="10255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77"/>
            <p:cNvSpPr>
              <a:spLocks noChangeArrowheads="1"/>
            </p:cNvSpPr>
            <p:nvPr/>
          </p:nvSpPr>
          <p:spPr bwMode="auto">
            <a:xfrm>
              <a:off x="721519" y="3539479"/>
              <a:ext cx="787400" cy="39846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患者</a:t>
              </a:r>
              <a:endPara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76"/>
            <p:cNvSpPr>
              <a:spLocks noChangeArrowheads="1"/>
            </p:cNvSpPr>
            <p:nvPr/>
          </p:nvSpPr>
          <p:spPr bwMode="auto">
            <a:xfrm>
              <a:off x="1797844" y="3568055"/>
              <a:ext cx="9366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75"/>
            <p:cNvSpPr>
              <a:spLocks noChangeArrowheads="1"/>
            </p:cNvSpPr>
            <p:nvPr/>
          </p:nvSpPr>
          <p:spPr bwMode="auto">
            <a:xfrm>
              <a:off x="2035969" y="3501380"/>
              <a:ext cx="698500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就诊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74"/>
            <p:cNvSpPr>
              <a:spLocks noChangeArrowheads="1"/>
            </p:cNvSpPr>
            <p:nvPr/>
          </p:nvSpPr>
          <p:spPr bwMode="auto">
            <a:xfrm>
              <a:off x="3117057" y="3568055"/>
              <a:ext cx="912812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3307557" y="3501380"/>
              <a:ext cx="722312" cy="4048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医嘱</a:t>
              </a:r>
            </a:p>
          </p:txBody>
        </p:sp>
        <p:sp>
          <p:nvSpPr>
            <p:cNvPr id="25" name="AutoShape 172"/>
            <p:cNvSpPr>
              <a:spLocks noChangeArrowheads="1"/>
            </p:cNvSpPr>
            <p:nvPr/>
          </p:nvSpPr>
          <p:spPr bwMode="auto">
            <a:xfrm>
              <a:off x="1811337" y="4133378"/>
              <a:ext cx="909638" cy="336550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71"/>
            <p:cNvSpPr>
              <a:spLocks noChangeArrowheads="1"/>
            </p:cNvSpPr>
            <p:nvPr/>
          </p:nvSpPr>
          <p:spPr bwMode="auto">
            <a:xfrm>
              <a:off x="2035969" y="4074467"/>
              <a:ext cx="709613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170"/>
            <p:cNvSpPr>
              <a:spLocks noChangeArrowheads="1"/>
            </p:cNvSpPr>
            <p:nvPr/>
          </p:nvSpPr>
          <p:spPr bwMode="auto">
            <a:xfrm>
              <a:off x="499269" y="4144317"/>
              <a:ext cx="1009650" cy="334963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69"/>
            <p:cNvSpPr>
              <a:spLocks noChangeArrowheads="1"/>
            </p:cNvSpPr>
            <p:nvPr/>
          </p:nvSpPr>
          <p:spPr bwMode="auto">
            <a:xfrm>
              <a:off x="735807" y="4074467"/>
              <a:ext cx="773112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008" y="3818525"/>
            <a:ext cx="5527468" cy="962234"/>
            <a:chOff x="-6522040" y="-803763"/>
            <a:chExt cx="5527468" cy="962234"/>
          </a:xfrm>
        </p:grpSpPr>
        <p:sp>
          <p:nvSpPr>
            <p:cNvPr id="96" name="AutoShape 179"/>
            <p:cNvSpPr>
              <a:spLocks noChangeArrowheads="1"/>
            </p:cNvSpPr>
            <p:nvPr/>
          </p:nvSpPr>
          <p:spPr bwMode="auto">
            <a:xfrm>
              <a:off x="-6522040" y="-803763"/>
              <a:ext cx="5527468" cy="9622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所有设备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126"/>
            <p:cNvSpPr>
              <a:spLocks noChangeArrowheads="1"/>
            </p:cNvSpPr>
            <p:nvPr/>
          </p:nvSpPr>
          <p:spPr bwMode="auto">
            <a:xfrm>
              <a:off x="-6384291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Holter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26"/>
            <p:cNvSpPr>
              <a:spLocks noChangeArrowheads="1"/>
            </p:cNvSpPr>
            <p:nvPr/>
          </p:nvSpPr>
          <p:spPr bwMode="auto">
            <a:xfrm>
              <a:off x="-5172012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心电图机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26"/>
            <p:cNvSpPr>
              <a:spLocks noChangeArrowheads="1"/>
            </p:cNvSpPr>
            <p:nvPr/>
          </p:nvSpPr>
          <p:spPr bwMode="auto">
            <a:xfrm>
              <a:off x="-3959733" y="-399459"/>
              <a:ext cx="1525262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多参数监护仪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utoShape 126"/>
            <p:cNvSpPr>
              <a:spLocks noChangeArrowheads="1"/>
            </p:cNvSpPr>
            <p:nvPr/>
          </p:nvSpPr>
          <p:spPr bwMode="auto">
            <a:xfrm>
              <a:off x="-2296176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5833377" y="4754998"/>
            <a:ext cx="1003070" cy="1061178"/>
          </a:xfrm>
          <a:prstGeom prst="rightArrow">
            <a:avLst>
              <a:gd name="adj1" fmla="val 47220"/>
              <a:gd name="adj2" fmla="val 28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416107" y="5322836"/>
            <a:ext cx="1051626" cy="1009657"/>
          </a:xfrm>
          <a:prstGeom prst="leftArrow">
            <a:avLst>
              <a:gd name="adj1" fmla="val 47079"/>
              <a:gd name="adj2" fmla="val 3251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895120" y="4496860"/>
            <a:ext cx="1430265" cy="629515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9978835" y="5686119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0" name="AutoShape 126"/>
          <p:cNvSpPr>
            <a:spLocks noChangeArrowheads="1"/>
          </p:cNvSpPr>
          <p:nvPr/>
        </p:nvSpPr>
        <p:spPr bwMode="auto">
          <a:xfrm>
            <a:off x="9971398" y="4082006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1" name="AutoShape 126"/>
          <p:cNvSpPr>
            <a:spLocks noChangeArrowheads="1"/>
          </p:cNvSpPr>
          <p:nvPr/>
        </p:nvSpPr>
        <p:spPr bwMode="auto">
          <a:xfrm>
            <a:off x="6894666" y="4809690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122" name="AutoShape 126"/>
          <p:cNvSpPr>
            <a:spLocks noChangeArrowheads="1"/>
          </p:cNvSpPr>
          <p:nvPr/>
        </p:nvSpPr>
        <p:spPr bwMode="auto">
          <a:xfrm>
            <a:off x="6894666" y="5571986"/>
            <a:ext cx="1307164" cy="62437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8761979" y="3677592"/>
            <a:ext cx="3027730" cy="265490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HL7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消息模板库</a:t>
            </a: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消息转换规则库</a:t>
            </a:r>
            <a:endParaRPr kumimoji="0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126"/>
          <p:cNvSpPr>
            <a:spLocks noChangeArrowheads="1"/>
          </p:cNvSpPr>
          <p:nvPr/>
        </p:nvSpPr>
        <p:spPr bwMode="auto">
          <a:xfrm>
            <a:off x="9971398" y="5151414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 v3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5" name="AutoShape 126"/>
          <p:cNvSpPr>
            <a:spLocks noChangeArrowheads="1"/>
          </p:cNvSpPr>
          <p:nvPr/>
        </p:nvSpPr>
        <p:spPr bwMode="auto">
          <a:xfrm>
            <a:off x="9975453" y="4616710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8335934" y="4601882"/>
            <a:ext cx="396876" cy="703108"/>
          </a:xfrm>
          <a:prstGeom prst="upDownArrow">
            <a:avLst>
              <a:gd name="adj1" fmla="val 50000"/>
              <a:gd name="adj2" fmla="val 46101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251913" y="3137989"/>
            <a:ext cx="5853918" cy="36616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标配</a:t>
            </a:r>
            <a:endParaRPr lang="en-US" altLang="zh-CN" sz="4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维持现状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9116225" y="4084269"/>
            <a:ext cx="604967" cy="208421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消息转换规则库</a:t>
            </a:r>
          </a:p>
        </p:txBody>
      </p:sp>
    </p:spTree>
    <p:extLst>
      <p:ext uri="{BB962C8B-B14F-4D97-AF65-F5344CB8AC3E}">
        <p14:creationId xmlns:p14="http://schemas.microsoft.com/office/powerpoint/2010/main" val="212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119595" y="2787401"/>
            <a:ext cx="5885985" cy="379451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心电图系统（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HL7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适配）</a:t>
            </a:r>
          </a:p>
        </p:txBody>
      </p:sp>
      <p:sp>
        <p:nvSpPr>
          <p:cNvPr id="47" name="圆柱形 46"/>
          <p:cNvSpPr/>
          <p:nvPr/>
        </p:nvSpPr>
        <p:spPr>
          <a:xfrm rot="5400000">
            <a:off x="5608627" y="-3708771"/>
            <a:ext cx="981868" cy="11666060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平台完成数据分发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5350082" y="1932943"/>
            <a:ext cx="1499732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8486194" y="1932943"/>
            <a:ext cx="1488588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10133553" y="1932328"/>
            <a:ext cx="130072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6989969" y="1932943"/>
            <a:ext cx="137236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29" y="43970"/>
            <a:ext cx="4530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心电图系统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HL7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改造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4257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院内业务系统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实时推送其消息至平台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808410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020689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232968" y="882958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896524" y="882958"/>
            <a:ext cx="157504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临床数据中心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615948" y="8829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8155948" y="1127229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6533" y="2787402"/>
            <a:ext cx="5717909" cy="379451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1688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心电图系统（单机版）</a:t>
            </a: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82813" y="4866686"/>
            <a:ext cx="5527469" cy="153635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80678" y="5381432"/>
            <a:ext cx="1276966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977186" y="5311581"/>
            <a:ext cx="10080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2490513" y="5340157"/>
            <a:ext cx="1166269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787022" y="5288230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就诊信息</a:t>
            </a: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4259433" y="5340157"/>
            <a:ext cx="1136617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4496640" y="5273482"/>
            <a:ext cx="1008000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申请单信息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2507314" y="5905480"/>
            <a:ext cx="1132665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787022" y="5846569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各字典表</a:t>
            </a: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700445" y="5916419"/>
            <a:ext cx="1257198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994977" y="5846569"/>
            <a:ext cx="10080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报告信息</a:t>
            </a:r>
          </a:p>
        </p:txBody>
      </p:sp>
      <p:sp>
        <p:nvSpPr>
          <p:cNvPr id="96" name="AutoShape 179"/>
          <p:cNvSpPr>
            <a:spLocks noChangeArrowheads="1"/>
          </p:cNvSpPr>
          <p:nvPr/>
        </p:nvSpPr>
        <p:spPr bwMode="auto">
          <a:xfrm>
            <a:off x="382814" y="3260091"/>
            <a:ext cx="5488418" cy="146740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心电图系统</a:t>
            </a:r>
            <a:r>
              <a:rPr kumimoji="0"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业务场景</a:t>
            </a:r>
            <a:endParaRPr kumimoji="0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677737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检查到检</a:t>
            </a: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6214281" y="3296652"/>
            <a:ext cx="3430083" cy="1430848"/>
          </a:xfrm>
          <a:prstGeom prst="roundRect">
            <a:avLst>
              <a:gd name="adj" fmla="val 87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C33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消费数据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126"/>
          <p:cNvSpPr>
            <a:spLocks noChangeArrowheads="1"/>
          </p:cNvSpPr>
          <p:nvPr/>
        </p:nvSpPr>
        <p:spPr bwMode="auto">
          <a:xfrm>
            <a:off x="3234367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报告填写</a:t>
            </a: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4496640" y="371241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报告打印</a:t>
            </a: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1956052" y="3747459"/>
            <a:ext cx="1026970" cy="5347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执行检查</a:t>
            </a:r>
          </a:p>
        </p:txBody>
      </p:sp>
      <p:sp>
        <p:nvSpPr>
          <p:cNvPr id="116" name="AutoShape 179"/>
          <p:cNvSpPr>
            <a:spLocks noChangeArrowheads="1"/>
          </p:cNvSpPr>
          <p:nvPr/>
        </p:nvSpPr>
        <p:spPr bwMode="auto">
          <a:xfrm>
            <a:off x="9714429" y="3296652"/>
            <a:ext cx="2218162" cy="1430847"/>
          </a:xfrm>
          <a:prstGeom prst="roundRect">
            <a:avLst>
              <a:gd name="adj" fmla="val 874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提供数据</a:t>
            </a:r>
            <a:endParaRPr kumimoji="0"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180"/>
          <p:cNvSpPr>
            <a:spLocks noChangeArrowheads="1"/>
          </p:cNvSpPr>
          <p:nvPr/>
        </p:nvSpPr>
        <p:spPr bwMode="auto">
          <a:xfrm>
            <a:off x="9816338" y="3676481"/>
            <a:ext cx="2036041" cy="10189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10014301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申请执行状态</a:t>
            </a: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10947612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479389" y="3656667"/>
            <a:ext cx="3088248" cy="10510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接口名称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698784" y="4021964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09" name="AutoShape 126"/>
          <p:cNvSpPr>
            <a:spLocks noChangeArrowheads="1"/>
          </p:cNvSpPr>
          <p:nvPr/>
        </p:nvSpPr>
        <p:spPr bwMode="auto">
          <a:xfrm>
            <a:off x="7640373" y="4017843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8581962" y="4017842"/>
            <a:ext cx="769614" cy="47666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13" name="AutoShape 180"/>
          <p:cNvSpPr>
            <a:spLocks noChangeArrowheads="1"/>
          </p:cNvSpPr>
          <p:nvPr/>
        </p:nvSpPr>
        <p:spPr bwMode="auto">
          <a:xfrm>
            <a:off x="6221649" y="4879893"/>
            <a:ext cx="5630730" cy="152314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kumimoji="0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封装、推送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126"/>
          <p:cNvSpPr>
            <a:spLocks noChangeArrowheads="1"/>
          </p:cNvSpPr>
          <p:nvPr/>
        </p:nvSpPr>
        <p:spPr bwMode="auto">
          <a:xfrm>
            <a:off x="6648664" y="5317541"/>
            <a:ext cx="126129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普通消息解析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4071840" y="2290485"/>
            <a:ext cx="1847518" cy="826110"/>
          </a:xfrm>
          <a:prstGeom prst="upDownArrow">
            <a:avLst>
              <a:gd name="adj1" fmla="val 69322"/>
              <a:gd name="adj2" fmla="val 2472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业务触发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5313243" y="3701021"/>
            <a:ext cx="1365413" cy="986790"/>
          </a:xfrm>
          <a:prstGeom prst="leftRightArrow">
            <a:avLst>
              <a:gd name="adj1" fmla="val 66440"/>
              <a:gd name="adj2" fmla="val 293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转换接口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26"/>
          <p:cNvSpPr>
            <a:spLocks noChangeArrowheads="1"/>
          </p:cNvSpPr>
          <p:nvPr/>
        </p:nvSpPr>
        <p:spPr bwMode="auto">
          <a:xfrm>
            <a:off x="8043265" y="5309364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126"/>
          <p:cNvSpPr>
            <a:spLocks noChangeArrowheads="1"/>
          </p:cNvSpPr>
          <p:nvPr/>
        </p:nvSpPr>
        <p:spPr bwMode="auto">
          <a:xfrm>
            <a:off x="9714429" y="5299426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134"/>
          <p:cNvSpPr>
            <a:spLocks noChangeArrowheads="1"/>
          </p:cNvSpPr>
          <p:nvPr/>
        </p:nvSpPr>
        <p:spPr bwMode="auto">
          <a:xfrm>
            <a:off x="2663398" y="1331761"/>
            <a:ext cx="1927716" cy="1767321"/>
          </a:xfrm>
          <a:prstGeom prst="upDownArrow">
            <a:avLst>
              <a:gd name="adj1" fmla="val 69322"/>
              <a:gd name="adj2" fmla="val 2472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业务触发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6"/>
          <p:cNvSpPr>
            <a:spLocks noChangeArrowheads="1"/>
          </p:cNvSpPr>
          <p:nvPr/>
        </p:nvSpPr>
        <p:spPr bwMode="auto">
          <a:xfrm>
            <a:off x="6658863" y="5883560"/>
            <a:ext cx="2899140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消息推送给接收方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26"/>
          <p:cNvSpPr>
            <a:spLocks noChangeArrowheads="1"/>
          </p:cNvSpPr>
          <p:nvPr/>
        </p:nvSpPr>
        <p:spPr bwMode="auto">
          <a:xfrm>
            <a:off x="9714429" y="5891458"/>
            <a:ext cx="1514738" cy="400679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推送日志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3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746</Words>
  <Application>Microsoft Office PowerPoint</Application>
  <PresentationFormat>宽屏</PresentationFormat>
  <Paragraphs>262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Times New Roman</vt:lpstr>
      <vt:lpstr>BrowalliaUPC</vt:lpstr>
      <vt:lpstr>Calibri</vt:lpstr>
      <vt:lpstr>宋体</vt:lpstr>
      <vt:lpstr>微软雅黑</vt:lpstr>
      <vt:lpstr>Calibri Light</vt:lpstr>
      <vt:lpstr>Arial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姚会新</cp:lastModifiedBy>
  <cp:revision>564</cp:revision>
  <dcterms:created xsi:type="dcterms:W3CDTF">2015-07-31T08:22:33Z</dcterms:created>
  <dcterms:modified xsi:type="dcterms:W3CDTF">2016-09-24T03:21:05Z</dcterms:modified>
</cp:coreProperties>
</file>