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4" r:id="rId4"/>
    <p:sldId id="263" r:id="rId5"/>
    <p:sldId id="290" r:id="rId6"/>
    <p:sldId id="292" r:id="rId7"/>
    <p:sldId id="291" r:id="rId8"/>
    <p:sldId id="284" r:id="rId9"/>
    <p:sldId id="287" r:id="rId10"/>
    <p:sldId id="289" r:id="rId11"/>
    <p:sldId id="283" r:id="rId12"/>
    <p:sldId id="282" r:id="rId13"/>
    <p:sldId id="274" r:id="rId14"/>
    <p:sldId id="279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2019/05/17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2019/05/17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xmlns="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xmlns="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xmlns="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xmlns="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xmlns="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xmlns="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xmlns="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xmlns="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xmlns="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xmlns="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xmlns="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xmlns="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xmlns="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xmlns="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xmlns="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xmlns="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xmlns="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xmlns="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xmlns="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xmlns="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xmlns="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xmlns="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xmlns="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xmlns="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xmlns="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xmlns="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xmlns="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xmlns="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xmlns="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xmlns="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xmlns="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xmlns="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xmlns="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xmlns="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109829B2-67B8-42AF-A8F6-0483C504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D0953015-A379-403E-8191-D885E217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xmlns="" id="{484CD98A-64EE-42B1-9A8B-F495FEF2E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99F7B39C-4DE9-4650-869E-0410A8E29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E7336E73-8189-49DD-8813-80CD92FB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6F8D5478-FA4F-48AE-8588-59081070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E7336E73-8189-49DD-8813-80CD92FB5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xmlns="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xmlns="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xmlns="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your presentation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xmlns="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xmlns="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xmlns="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xmlns="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xmlns="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xmlns="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xmlns="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xmlns="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xmlns="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xmlns="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xmlns="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xmlns="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xmlns="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xmlns="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xmlns="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xmlns="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xmlns="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xmlns="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Emphasized Text</a:t>
            </a:r>
            <a:endParaRPr lang="en-ZA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5C5C3D10-5CD7-421D-B7BB-581518EF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xmlns="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xmlns="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xmlns="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Add</a:t>
            </a:r>
          </a:p>
          <a:p>
            <a:pPr marL="266700" lvl="0" indent="-266700" algn="ctr"/>
            <a:r>
              <a:rPr lang="en-US" dirty="0"/>
              <a:t>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ZA" sz="2400" b="1" spc="-150" baseline="0" dirty="0">
                <a:solidFill>
                  <a:schemeClr val="accent1"/>
                </a:solidFill>
              </a:rPr>
              <a:t>Contoso</a:t>
            </a:r>
            <a:r>
              <a:rPr lang="en-ZA" sz="2400" b="1" spc="-15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ZA" sz="2400" b="1" spc="-15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ZA" sz="1000" b="0" spc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.png"/><Relationship Id="rId5" Type="http://schemas.openxmlformats.org/officeDocument/2006/relationships/image" Target="../media/image25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xmlns="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xmlns="" id="{817B6E89-6474-4AB4-90D5-2C2FB4120F12}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798609"/>
            <a:ext cx="5085650" cy="1870007"/>
          </a:xfrm>
        </p:spPr>
        <p:txBody>
          <a:bodyPr/>
          <a:lstStyle/>
          <a:p>
            <a:pPr algn="ctr"/>
            <a:r>
              <a:rPr lang="tr-TR" dirty="0"/>
              <a:t>PHARMA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10828" y="1216823"/>
            <a:ext cx="5085650" cy="691666"/>
          </a:xfrm>
        </p:spPr>
        <p:txBody>
          <a:bodyPr/>
          <a:lstStyle/>
          <a:p>
            <a:pPr algn="l"/>
            <a:r>
              <a:rPr lang="tr-TR" dirty="0"/>
              <a:t>ESKİŞEHİR TECHNICAL UNIVERSITY</a:t>
            </a:r>
          </a:p>
          <a:p>
            <a:pPr algn="l"/>
            <a:r>
              <a:rPr lang="tr-TR" dirty="0" smtClean="0"/>
              <a:t>BİM</a:t>
            </a:r>
            <a:r>
              <a:rPr lang="tr-T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444</a:t>
            </a:r>
            <a:r>
              <a:rPr lang="tr-TR" dirty="0" smtClean="0"/>
              <a:t> </a:t>
            </a:r>
            <a:r>
              <a:rPr lang="tr-TR" dirty="0"/>
              <a:t>SENIOR PROJECT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23B365-1ABA-4EA6-9CB9-1435C4BC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003" y="2160710"/>
            <a:ext cx="1053731" cy="1834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32E23796-3E28-4E6F-881E-85B5787C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4800" dirty="0" smtClean="0">
                <a:solidFill>
                  <a:srgbClr val="FFFFFF"/>
                </a:solidFill>
              </a:rPr>
              <a:t>PHARMACY </a:t>
            </a:r>
            <a:r>
              <a:rPr lang="tr-TR" sz="4800" dirty="0">
                <a:solidFill>
                  <a:srgbClr val="FFFFFF"/>
                </a:solidFill>
              </a:rPr>
              <a:t>FORM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7BC7CA-2A53-4B17-BCDD-8F66D043E8E2}"/>
              </a:ext>
            </a:extLst>
          </p:cNvPr>
          <p:cNvSpPr/>
          <p:nvPr/>
        </p:nvSpPr>
        <p:spPr>
          <a:xfrm>
            <a:off x="11007969" y="5776546"/>
            <a:ext cx="1081450" cy="712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382591" y="2640169"/>
            <a:ext cx="7418231" cy="38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xmlns="" id="{7BAD046E-2B88-49E8-BCE9-76A9C8DB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800" dirty="0"/>
              <a:t>MOBILE APPLICATION DEMO</a:t>
            </a:r>
            <a:endParaRPr lang="en-US" sz="48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20188BFA-4ACB-43A2-AFC2-DC141B462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/>
              <a:t>page </a:t>
            </a:r>
            <a:fld id="{19B51A1E-902D-48AF-9020-955120F399B6}" type="slidenum">
              <a:rPr lang="en-ZA" b="1" i="1" smtClean="0"/>
              <a:pPr/>
              <a:t>11</a:t>
            </a:fld>
            <a:endParaRPr lang="en-ZA" b="1" i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BA6B5FF7-04E2-4D7C-A654-6151776B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86" y="1146220"/>
            <a:ext cx="3045699" cy="5414575"/>
          </a:xfrm>
        </p:spPr>
      </p:pic>
    </p:spTree>
    <p:extLst>
      <p:ext uri="{BB962C8B-B14F-4D97-AF65-F5344CB8AC3E}">
        <p14:creationId xmlns:p14="http://schemas.microsoft.com/office/powerpoint/2010/main" val="11908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xmlns="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338" y="139611"/>
            <a:ext cx="5673722" cy="6581864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xmlns="" id="{670550D9-B72F-46D0-B3A1-179DADF002AC}"/>
              </a:ext>
            </a:extLst>
          </p:cNvPr>
          <p:cNvSpPr/>
          <p:nvPr/>
        </p:nvSpPr>
        <p:spPr bwMode="invGray">
          <a:xfrm rot="5400000">
            <a:off x="4823394" y="606126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5335" y="2863003"/>
            <a:ext cx="4444800" cy="2728844"/>
          </a:xfrm>
        </p:spPr>
        <p:txBody>
          <a:bodyPr/>
          <a:lstStyle/>
          <a:p>
            <a:r>
              <a:rPr lang="tr-TR" dirty="0"/>
              <a:t>Arduino </a:t>
            </a:r>
            <a:r>
              <a:rPr lang="tr-TR" dirty="0" smtClean="0"/>
              <a:t>Uno</a:t>
            </a:r>
          </a:p>
          <a:p>
            <a:r>
              <a:rPr lang="tr-TR" dirty="0" smtClean="0"/>
              <a:t>RC522</a:t>
            </a:r>
            <a:endParaRPr lang="tr-TR" dirty="0" smtClean="0"/>
          </a:p>
          <a:p>
            <a:r>
              <a:rPr lang="tr-TR" dirty="0" smtClean="0"/>
              <a:t>Microsoft </a:t>
            </a:r>
            <a:r>
              <a:rPr lang="tr-TR" dirty="0"/>
              <a:t>Visual Studio</a:t>
            </a:r>
          </a:p>
          <a:p>
            <a:r>
              <a:rPr lang="tr-TR" dirty="0"/>
              <a:t>Microsoft SQL Server</a:t>
            </a:r>
          </a:p>
          <a:p>
            <a:r>
              <a:rPr lang="tr-TR" dirty="0"/>
              <a:t>Microsoft Azure</a:t>
            </a:r>
          </a:p>
          <a:p>
            <a:r>
              <a:rPr lang="tr-TR" dirty="0"/>
              <a:t>Android </a:t>
            </a:r>
            <a:r>
              <a:rPr lang="tr-TR" dirty="0" smtClean="0"/>
              <a:t>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013806"/>
            <a:ext cx="5085650" cy="720000"/>
          </a:xfrm>
        </p:spPr>
        <p:txBody>
          <a:bodyPr/>
          <a:lstStyle/>
          <a:p>
            <a:pPr algn="ctr"/>
            <a:r>
              <a:rPr lang="tr-TR" dirty="0"/>
              <a:t>TECHNOLOGIES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3E3147-7CE9-49B1-BF47-81F5EA7E1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8231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Schedule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ZA" dirty="0"/>
              <a:t>Our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semester</a:t>
            </a:r>
            <a:r>
              <a:rPr lang="en-ZA" dirty="0"/>
              <a:t> plan</a:t>
            </a:r>
          </a:p>
        </p:txBody>
      </p:sp>
      <p:sp>
        <p:nvSpPr>
          <p:cNvPr id="40" name="Arrow: Pentagon 39" title="Milestone Arrow">
            <a:extLst>
              <a:ext uri="{FF2B5EF4-FFF2-40B4-BE49-F238E27FC236}">
                <a16:creationId xmlns:a16="http://schemas.microsoft.com/office/drawing/2014/main" xmlns="" id="{95BF0B49-1279-413F-A38B-214D38C4165B}"/>
              </a:ext>
            </a:extLst>
          </p:cNvPr>
          <p:cNvSpPr/>
          <p:nvPr/>
        </p:nvSpPr>
        <p:spPr>
          <a:xfrm rot="16200000">
            <a:off x="3429281" y="4458019"/>
            <a:ext cx="683275" cy="252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xmlns="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2881539" y="4925657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Design</a:t>
            </a:r>
            <a:endParaRPr lang="en-ZA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xmlns="" id="{D45EC93F-78C4-4289-8D2C-529081D4E330}"/>
              </a:ext>
            </a:extLst>
          </p:cNvPr>
          <p:cNvSpPr txBox="1">
            <a:spLocks/>
          </p:cNvSpPr>
          <p:nvPr/>
        </p:nvSpPr>
        <p:spPr>
          <a:xfrm>
            <a:off x="2933268" y="5239912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Feb</a:t>
            </a:r>
            <a:r>
              <a:rPr lang="en-ZA" dirty="0"/>
              <a:t>, 20</a:t>
            </a:r>
            <a:r>
              <a:rPr lang="tr-TR" dirty="0"/>
              <a:t>19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9541D6D-5806-4579-B106-3AC7E947B8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936836" y="3597398"/>
            <a:ext cx="377825" cy="201776"/>
          </a:xfrm>
        </p:spPr>
        <p:txBody>
          <a:bodyPr/>
          <a:lstStyle/>
          <a:p>
            <a:r>
              <a:rPr lang="en-ZA" dirty="0"/>
              <a:t>JAN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582006" y="3585865"/>
            <a:ext cx="377825" cy="201776"/>
          </a:xfrm>
        </p:spPr>
        <p:txBody>
          <a:bodyPr/>
          <a:lstStyle/>
          <a:p>
            <a:r>
              <a:rPr lang="en-ZA" dirty="0"/>
              <a:t>FEB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3517CC3B-3BE8-4544-BD85-3D7E95006A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227176" y="3597398"/>
            <a:ext cx="377825" cy="201776"/>
          </a:xfrm>
        </p:spPr>
        <p:txBody>
          <a:bodyPr/>
          <a:lstStyle/>
          <a:p>
            <a:r>
              <a:rPr lang="en-ZA" dirty="0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B449F2E1-6906-48B5-9833-C154025B4C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712037" y="3597398"/>
            <a:ext cx="377825" cy="201776"/>
          </a:xfrm>
        </p:spPr>
        <p:txBody>
          <a:bodyPr/>
          <a:lstStyle/>
          <a:p>
            <a:r>
              <a:rPr lang="en-ZA" dirty="0"/>
              <a:t>APR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5F24C43-5229-4A8D-8830-3519775B48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610517" y="3597398"/>
            <a:ext cx="377825" cy="201776"/>
          </a:xfrm>
        </p:spPr>
        <p:txBody>
          <a:bodyPr/>
          <a:lstStyle/>
          <a:p>
            <a:r>
              <a:rPr lang="en-ZA" dirty="0"/>
              <a:t>MAY</a:t>
            </a:r>
          </a:p>
        </p:txBody>
      </p:sp>
      <p:sp>
        <p:nvSpPr>
          <p:cNvPr id="34" name="Arrow: Pentagon 33" title="Milestone Arrow">
            <a:extLst>
              <a:ext uri="{FF2B5EF4-FFF2-40B4-BE49-F238E27FC236}">
                <a16:creationId xmlns:a16="http://schemas.microsoft.com/office/drawing/2014/main" xmlns="" id="{11428CA7-EA35-4774-B45E-74FDBBEC8451}"/>
              </a:ext>
            </a:extLst>
          </p:cNvPr>
          <p:cNvSpPr/>
          <p:nvPr/>
        </p:nvSpPr>
        <p:spPr>
          <a:xfrm rot="5400000">
            <a:off x="3429280" y="2968365"/>
            <a:ext cx="683275" cy="252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xmlns="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2944883" y="2176227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Research</a:t>
            </a:r>
            <a:endParaRPr lang="en-ZA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xmlns="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2933269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Feb</a:t>
            </a:r>
            <a:r>
              <a:rPr lang="en-ZA" dirty="0"/>
              <a:t>, 20</a:t>
            </a:r>
            <a:r>
              <a:rPr lang="tr-TR" dirty="0"/>
              <a:t>19</a:t>
            </a:r>
            <a:endParaRPr lang="en-ZA" dirty="0"/>
          </a:p>
        </p:txBody>
      </p:sp>
      <p:sp>
        <p:nvSpPr>
          <p:cNvPr id="43" name="Arrow: Pentagon 42" title="Milestone Arrow">
            <a:extLst>
              <a:ext uri="{FF2B5EF4-FFF2-40B4-BE49-F238E27FC236}">
                <a16:creationId xmlns:a16="http://schemas.microsoft.com/office/drawing/2014/main" xmlns="" id="{B9A5B1C3-7B8C-48F8-8CC2-7A657167BDD0}"/>
              </a:ext>
            </a:extLst>
          </p:cNvPr>
          <p:cNvSpPr/>
          <p:nvPr/>
        </p:nvSpPr>
        <p:spPr>
          <a:xfrm rot="16200000">
            <a:off x="5074451" y="4434969"/>
            <a:ext cx="683275" cy="252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xmlns="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4918162" y="4902607"/>
            <a:ext cx="2551584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Programming</a:t>
            </a:r>
            <a:endParaRPr lang="en-ZA" dirty="0"/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xmlns="" id="{C99AE0E9-ABEE-4A45-85D0-7ED61137310B}"/>
              </a:ext>
            </a:extLst>
          </p:cNvPr>
          <p:cNvSpPr txBox="1">
            <a:spLocks/>
          </p:cNvSpPr>
          <p:nvPr/>
        </p:nvSpPr>
        <p:spPr>
          <a:xfrm>
            <a:off x="5348745" y="5215639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Mar,Apr</a:t>
            </a:r>
            <a:r>
              <a:rPr lang="en-ZA" dirty="0"/>
              <a:t>, 20</a:t>
            </a:r>
            <a:r>
              <a:rPr lang="tr-TR" dirty="0"/>
              <a:t>19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2C7F497-AF01-4BD2-9DA6-8E87BE2CE4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521228" y="4017555"/>
            <a:ext cx="415608" cy="201776"/>
          </a:xfrm>
        </p:spPr>
        <p:txBody>
          <a:bodyPr/>
          <a:lstStyle/>
          <a:p>
            <a:r>
              <a:rPr lang="en-ZA" dirty="0"/>
              <a:t>20</a:t>
            </a:r>
            <a:r>
              <a:rPr lang="tr-TR" dirty="0"/>
              <a:t>19</a:t>
            </a:r>
            <a:endParaRPr lang="en-ZA" dirty="0"/>
          </a:p>
        </p:txBody>
      </p:sp>
      <p:sp>
        <p:nvSpPr>
          <p:cNvPr id="37" name="Arrow: Pentagon 36" title="Milestone Arrow">
            <a:extLst>
              <a:ext uri="{FF2B5EF4-FFF2-40B4-BE49-F238E27FC236}">
                <a16:creationId xmlns:a16="http://schemas.microsoft.com/office/drawing/2014/main" xmlns="" id="{066E6187-C0CE-477B-BDCE-FF7E75C1778E}"/>
              </a:ext>
            </a:extLst>
          </p:cNvPr>
          <p:cNvSpPr/>
          <p:nvPr/>
        </p:nvSpPr>
        <p:spPr>
          <a:xfrm rot="5400000">
            <a:off x="8457791" y="2960295"/>
            <a:ext cx="683275" cy="2520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xmlns="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7902490" y="2190751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Test - Deploy</a:t>
            </a:r>
            <a:endParaRPr lang="en-ZA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xmlns="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7954219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May</a:t>
            </a:r>
            <a:r>
              <a:rPr lang="en-ZA" dirty="0"/>
              <a:t>, 20</a:t>
            </a:r>
            <a:r>
              <a:rPr lang="tr-TR" dirty="0"/>
              <a:t>19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6D2383-EFA4-46C9-8926-B33450EBF2A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/>
              <a:pPr/>
              <a:t>13</a:t>
            </a:fld>
            <a:endParaRPr lang="en-ZA" b="1" i="1" dirty="0"/>
          </a:p>
        </p:txBody>
      </p:sp>
      <p:sp>
        <p:nvSpPr>
          <p:cNvPr id="64" name="Arrow: Pentagon 42" title="Milestone Arrow">
            <a:extLst>
              <a:ext uri="{FF2B5EF4-FFF2-40B4-BE49-F238E27FC236}">
                <a16:creationId xmlns:a16="http://schemas.microsoft.com/office/drawing/2014/main" xmlns="" id="{B9A5B1C3-7B8C-48F8-8CC2-7A657167BDD0}"/>
              </a:ext>
            </a:extLst>
          </p:cNvPr>
          <p:cNvSpPr/>
          <p:nvPr/>
        </p:nvSpPr>
        <p:spPr>
          <a:xfrm rot="16200000">
            <a:off x="6559313" y="4434969"/>
            <a:ext cx="683275" cy="252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608F7C8-599B-49C4-8A17-38E7E1B3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xmlns="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xmlns="" id="{D76A5F21-C887-4379-A20A-3CB406A1F102}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93364" y="2309951"/>
            <a:ext cx="4444800" cy="2728844"/>
          </a:xfrm>
        </p:spPr>
        <p:txBody>
          <a:bodyPr/>
          <a:lstStyle/>
          <a:p>
            <a:r>
              <a:rPr lang="tr-TR" sz="2400" dirty="0"/>
              <a:t>How to use the medicine of patients</a:t>
            </a:r>
          </a:p>
          <a:p>
            <a:endParaRPr lang="tr-TR" sz="2400" dirty="0"/>
          </a:p>
          <a:p>
            <a:r>
              <a:rPr lang="tr-TR" sz="2400" dirty="0"/>
              <a:t>When to use it</a:t>
            </a:r>
          </a:p>
          <a:p>
            <a:endParaRPr lang="tr-TR" sz="2400" dirty="0"/>
          </a:p>
          <a:p>
            <a:r>
              <a:rPr lang="tr-TR" sz="2400" dirty="0"/>
              <a:t>How often to use it with mobile application</a:t>
            </a:r>
            <a:r>
              <a:rPr lang="tr-TR" dirty="0"/>
              <a:t>.</a:t>
            </a:r>
          </a:p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954373"/>
            <a:ext cx="5085650" cy="720000"/>
          </a:xfrm>
        </p:spPr>
        <p:txBody>
          <a:bodyPr/>
          <a:lstStyle/>
          <a:p>
            <a:pPr algn="ctr"/>
            <a:r>
              <a:rPr lang="tr-TR" dirty="0"/>
              <a:t>GOAL OF PROJECT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14</a:t>
            </a:fld>
            <a:endParaRPr lang="en-ZA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0D8B18-C1E4-4EB1-B88B-EFE1A50E8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278657"/>
            <a:ext cx="10143235" cy="432000"/>
          </a:xfrm>
        </p:spPr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0347" y="6233410"/>
            <a:ext cx="2425752" cy="355118"/>
          </a:xfrm>
        </p:spPr>
        <p:txBody>
          <a:bodyPr/>
          <a:lstStyle/>
          <a:p>
            <a:r>
              <a:rPr lang="tr-TR" dirty="0"/>
              <a:t>Özgür Hasan Aytar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557900" y="3118312"/>
            <a:ext cx="2425752" cy="435327"/>
          </a:xfrm>
        </p:spPr>
        <p:txBody>
          <a:bodyPr/>
          <a:lstStyle/>
          <a:p>
            <a:r>
              <a:rPr lang="tr-TR" dirty="0"/>
              <a:t>Alper Kürşat Uysal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968181" y="6147500"/>
            <a:ext cx="1655976" cy="432000"/>
          </a:xfrm>
        </p:spPr>
        <p:txBody>
          <a:bodyPr/>
          <a:lstStyle/>
          <a:p>
            <a:r>
              <a:rPr lang="tr-TR" dirty="0"/>
              <a:t>Gülşah Şahin</a:t>
            </a:r>
            <a:endParaRPr lang="en-ZA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90776" y="6194968"/>
            <a:ext cx="1818767" cy="432001"/>
          </a:xfrm>
        </p:spPr>
        <p:txBody>
          <a:bodyPr/>
          <a:lstStyle/>
          <a:p>
            <a:r>
              <a:rPr lang="tr-TR" dirty="0"/>
              <a:t>Tuğba Öztürk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83AE5C-EF68-4A2B-9566-EDAB608739BA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/>
              <a:pPr/>
              <a:t>15</a:t>
            </a:fld>
            <a:endParaRPr lang="en-ZA" b="1" i="1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xmlns="" id="{A3C77214-1037-44E6-8422-E244865C41F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2"/>
          <a:srcRect l="65" r="65"/>
          <a:stretch>
            <a:fillRect/>
          </a:stretch>
        </p:blipFill>
        <p:spPr>
          <a:xfrm>
            <a:off x="4690777" y="754275"/>
            <a:ext cx="2160000" cy="2160000"/>
          </a:xfr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E8325F86-DDBB-4E78-9AA3-323B6084F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0" name="Picture Placeholder 59">
            <a:extLst>
              <a:ext uri="{FF2B5EF4-FFF2-40B4-BE49-F238E27FC236}">
                <a16:creationId xmlns:a16="http://schemas.microsoft.com/office/drawing/2014/main" xmlns="" id="{41821BA8-B433-4B0F-82B4-F80340670B1D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4"/>
          <a:srcRect/>
          <a:stretch>
            <a:fillRect/>
          </a:stretch>
        </p:blipFill>
        <p:spPr>
          <a:xfrm>
            <a:off x="803223" y="3938176"/>
            <a:ext cx="2160000" cy="2160000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5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5" r="12485"/>
          <a:stretch>
            <a:fillRect/>
          </a:stretch>
        </p:blipFill>
        <p:spPr>
          <a:xfrm>
            <a:off x="4520160" y="3938176"/>
            <a:ext cx="2160000" cy="2160000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4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7679284" y="3938175"/>
            <a:ext cx="2160001" cy="2160001"/>
          </a:xfrm>
        </p:spPr>
      </p:pic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xmlns="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 title="Overlay Graphic">
            <a:extLst>
              <a:ext uri="{FF2B5EF4-FFF2-40B4-BE49-F238E27FC236}">
                <a16:creationId xmlns:a16="http://schemas.microsoft.com/office/drawing/2014/main" xmlns="" id="{5396BE43-2D46-4002-A946-60FC5900EC15}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16</a:t>
            </a:fld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Özgür Hasan Aytar</a:t>
            </a:r>
            <a:endParaRPr lang="en-ZA" dirty="0"/>
          </a:p>
        </p:txBody>
      </p:sp>
      <p:pic>
        <p:nvPicPr>
          <p:cNvPr id="12" name="Graphic 11" descr="User icon" title="Icon - Presenter Name">
            <a:extLst>
              <a:ext uri="{FF2B5EF4-FFF2-40B4-BE49-F238E27FC236}">
                <a16:creationId xmlns:a16="http://schemas.microsoft.com/office/drawing/2014/main" xmlns="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 bwMode="black">
          <a:xfrm>
            <a:off x="10387065" y="5051506"/>
            <a:ext cx="218900" cy="218900"/>
          </a:xfrm>
          <a:prstGeom prst="rect">
            <a:avLst/>
          </a:prstGeom>
        </p:spPr>
      </p:pic>
      <p:pic>
        <p:nvPicPr>
          <p:cNvPr id="17" name="Graphic 11" descr="User icon" title="Icon - Presenter Name">
            <a:extLst>
              <a:ext uri="{FF2B5EF4-FFF2-40B4-BE49-F238E27FC236}">
                <a16:creationId xmlns:a16="http://schemas.microsoft.com/office/drawing/2014/main" xmlns="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 bwMode="black">
          <a:xfrm>
            <a:off x="10387065" y="5486098"/>
            <a:ext cx="218900" cy="218900"/>
          </a:xfrm>
          <a:prstGeom prst="rect">
            <a:avLst/>
          </a:prstGeom>
        </p:spPr>
      </p:pic>
      <p:pic>
        <p:nvPicPr>
          <p:cNvPr id="18" name="Graphic 11" descr="User icon" title="Icon - Presenter Name">
            <a:extLst>
              <a:ext uri="{FF2B5EF4-FFF2-40B4-BE49-F238E27FC236}">
                <a16:creationId xmlns:a16="http://schemas.microsoft.com/office/drawing/2014/main" xmlns="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 bwMode="black">
          <a:xfrm>
            <a:off x="10387065" y="5884886"/>
            <a:ext cx="218900" cy="218900"/>
          </a:xfrm>
          <a:prstGeom prst="rect">
            <a:avLst/>
          </a:prstGeom>
        </p:spPr>
      </p:pic>
      <p:sp>
        <p:nvSpPr>
          <p:cNvPr id="19" name="Subtitle 3">
            <a:extLst>
              <a:ext uri="{FF2B5EF4-FFF2-40B4-BE49-F238E27FC236}">
                <a16:creationId xmlns:a16="http://schemas.microsoft.com/office/drawing/2014/main" xmlns="" id="{37530160-A714-49C8-85A0-932553905B40}"/>
              </a:ext>
            </a:extLst>
          </p:cNvPr>
          <p:cNvSpPr txBox="1">
            <a:spLocks/>
          </p:cNvSpPr>
          <p:nvPr/>
        </p:nvSpPr>
        <p:spPr>
          <a:xfrm>
            <a:off x="5573044" y="5459645"/>
            <a:ext cx="4681330" cy="271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Gülşah Şahin</a:t>
            </a:r>
            <a:endParaRPr lang="en-ZA" dirty="0"/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xmlns="" id="{37530160-A714-49C8-85A0-932553905B40}"/>
              </a:ext>
            </a:extLst>
          </p:cNvPr>
          <p:cNvSpPr txBox="1">
            <a:spLocks/>
          </p:cNvSpPr>
          <p:nvPr/>
        </p:nvSpPr>
        <p:spPr>
          <a:xfrm>
            <a:off x="5573044" y="5858433"/>
            <a:ext cx="4681330" cy="2718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Tuğba Öztürk</a:t>
            </a:r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EE6E22B-1623-4618-B877-9FD647B5B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xmlns="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338" y="139611"/>
            <a:ext cx="5673722" cy="6581864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xmlns="" id="{670550D9-B72F-46D0-B3A1-179DADF002AC}"/>
              </a:ext>
            </a:extLst>
          </p:cNvPr>
          <p:cNvSpPr/>
          <p:nvPr/>
        </p:nvSpPr>
        <p:spPr bwMode="invGray">
          <a:xfrm rot="5400000">
            <a:off x="4823394" y="590027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512" y="2824366"/>
            <a:ext cx="4444800" cy="2728844"/>
          </a:xfrm>
        </p:spPr>
        <p:txBody>
          <a:bodyPr/>
          <a:lstStyle/>
          <a:p>
            <a:r>
              <a:rPr lang="tr-TR" sz="2400" dirty="0"/>
              <a:t>The patients will be able to access to usage information of medicines.</a:t>
            </a:r>
          </a:p>
          <a:p>
            <a:pPr lvl="1"/>
            <a:r>
              <a:rPr lang="tr-TR" sz="2000" dirty="0"/>
              <a:t>Range</a:t>
            </a:r>
          </a:p>
          <a:p>
            <a:pPr lvl="1"/>
            <a:r>
              <a:rPr lang="tr-TR" sz="2000" dirty="0"/>
              <a:t>Usage Way</a:t>
            </a:r>
          </a:p>
          <a:p>
            <a:pPr lvl="1"/>
            <a:r>
              <a:rPr lang="tr-TR" sz="2000" dirty="0"/>
              <a:t>Dose</a:t>
            </a:r>
          </a:p>
          <a:p>
            <a:pPr lvl="1"/>
            <a:r>
              <a:rPr lang="tr-TR" sz="2000" dirty="0"/>
              <a:t>Max Usage Period </a:t>
            </a:r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73044" y="2013806"/>
            <a:ext cx="5085650" cy="720000"/>
          </a:xfrm>
        </p:spPr>
        <p:txBody>
          <a:bodyPr/>
          <a:lstStyle/>
          <a:p>
            <a:pPr algn="ctr"/>
            <a:r>
              <a:rPr lang="tr-TR" dirty="0"/>
              <a:t>REVIEW OF PHARMA</a:t>
            </a:r>
            <a:endParaRPr lang="en-Z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573044" y="3428218"/>
            <a:ext cx="5085650" cy="1800000"/>
          </a:xfrm>
        </p:spPr>
        <p:txBody>
          <a:bodyPr/>
          <a:lstStyle/>
          <a:p>
            <a:pPr algn="ctr"/>
            <a:r>
              <a:rPr lang="tr-TR" dirty="0"/>
              <a:t>Our main aim is to inform the patients about the medicines they will use</a:t>
            </a:r>
            <a:r>
              <a:rPr lang="en-ZA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4088D77-FE81-4622-9E9D-48B696BD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xmlns="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xmlns="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xmlns="" id="{3C4C820F-048F-4850-8903-A21A509419E9}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6865945" y="1629000"/>
            <a:ext cx="3863221" cy="1800000"/>
          </a:xfrm>
        </p:spPr>
        <p:txBody>
          <a:bodyPr/>
          <a:lstStyle/>
          <a:p>
            <a:r>
              <a:rPr lang="tr-TR" sz="2800" dirty="0"/>
              <a:t>After doctors login, patients will scan own card then doctors will be able to see patients informations</a:t>
            </a:r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/>
              <a:t>And doctors will be able to prescribe to patients</a:t>
            </a:r>
            <a:endParaRPr lang="en-Z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3</a:t>
            </a:fld>
            <a:endParaRPr lang="en-ZA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D88E029-1C7F-45FF-A3A3-4B375052E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dirty="0"/>
              <a:t>Admin Page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tr-TR" dirty="0"/>
              <a:t>Doctor Page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tr-TR" dirty="0"/>
              <a:t>Pharmacy Page</a:t>
            </a:r>
            <a:endParaRPr lang="en-ZA" dirty="0"/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xmlns="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xmlns="" id="{C737364B-3FFB-4CAE-B936-630FCC5E93B5}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pPr algn="ctr"/>
            <a:r>
              <a:rPr lang="tr-TR" dirty="0"/>
              <a:t>USERS</a:t>
            </a:r>
            <a:endParaRPr lang="en-ZA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5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" r="2835"/>
          <a:stretch>
            <a:fillRect/>
          </a:stretch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5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5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32" name="Text Placeholder 3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tr-TR" dirty="0"/>
              <a:t>Patients Mobile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3010AD1-6EF3-4517-BD73-3642812E7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3BE62144-04D9-44D0-8561-4A800810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48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8E0E51B-9AC4-4922-8912-9844A40A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6" y="2310834"/>
            <a:ext cx="7418230" cy="454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tr-TR" dirty="0"/>
              <a:t>Admin Page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tr-TR" dirty="0"/>
              <a:t>Doctor Page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tr-TR" dirty="0"/>
              <a:t>Pharmacy Page</a:t>
            </a:r>
            <a:endParaRPr lang="en-ZA" dirty="0"/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xmlns="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xmlns="" id="{C737364B-3FFB-4CAE-B936-630FCC5E93B5}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5945" y="4166325"/>
            <a:ext cx="3863221" cy="720000"/>
          </a:xfrm>
        </p:spPr>
        <p:txBody>
          <a:bodyPr/>
          <a:lstStyle/>
          <a:p>
            <a:pPr algn="ctr"/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DATABASE</a:t>
            </a:r>
            <a:br>
              <a:rPr lang="tr-TR" dirty="0" smtClean="0"/>
            </a:br>
            <a:r>
              <a:rPr lang="tr-TR" dirty="0" smtClean="0"/>
              <a:t>DIAGRAM</a:t>
            </a:r>
            <a:endParaRPr lang="en-ZA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2" name="Picture Placeholder 21"/>
          <p:cNvPicPr>
            <a:picLocks noGrp="1" noChangeAspect="1"/>
          </p:cNvPicPr>
          <p:nvPr>
            <p:ph type="pic" sz="quarter" idx="5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" r="2835"/>
          <a:stretch>
            <a:fillRect/>
          </a:stretch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5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6" name="Picture Placeholder 25"/>
          <p:cNvPicPr>
            <a:picLocks noGrp="1" noChangeAspect="1"/>
          </p:cNvPicPr>
          <p:nvPr>
            <p:ph type="pic" sz="quarter" idx="5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32" name="Text Placeholder 31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tr-TR" dirty="0"/>
              <a:t>Patients Mobile App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3010AD1-6EF3-4517-BD73-3642812E7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" y="0"/>
            <a:ext cx="6581477" cy="67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3BE62144-04D9-44D0-8561-4A800810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DESKTOP APPLICATION DESIGN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C0CF8C84-B943-46CD-812A-48E240332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443" y="2509911"/>
            <a:ext cx="8786015" cy="39976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8E0E51B-9AC4-4922-8912-9844A40A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005" y="4886325"/>
            <a:ext cx="1053731" cy="18343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854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32E23796-3E28-4E6F-881E-85B5787C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4800" dirty="0">
                <a:solidFill>
                  <a:srgbClr val="FFFFFF"/>
                </a:solidFill>
              </a:rPr>
              <a:t>LOGIN AND ADMIN FORM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04B6212-4E59-4B28-8032-FBD6DFC09010}"/>
              </a:ext>
            </a:extLst>
          </p:cNvPr>
          <p:cNvSpPr/>
          <p:nvPr/>
        </p:nvSpPr>
        <p:spPr>
          <a:xfrm>
            <a:off x="11029950" y="5838825"/>
            <a:ext cx="1076321" cy="585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91161" y="3215005"/>
            <a:ext cx="5760720" cy="262382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345551" y="3237865"/>
            <a:ext cx="5760720" cy="26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1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32E23796-3E28-4E6F-881E-85B5787C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4800" dirty="0" smtClean="0">
                <a:solidFill>
                  <a:srgbClr val="FFFFFF"/>
                </a:solidFill>
              </a:rPr>
              <a:t>DOCTOR </a:t>
            </a:r>
            <a:r>
              <a:rPr lang="tr-TR" sz="4800" dirty="0">
                <a:solidFill>
                  <a:srgbClr val="FFFFFF"/>
                </a:solidFill>
              </a:rPr>
              <a:t>FORM</a:t>
            </a:r>
            <a:endParaRPr lang="en-US" sz="4800" dirty="0">
              <a:solidFill>
                <a:srgbClr val="FFFFFF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7BC7CA-2A53-4B17-BCDD-8F66D043E8E2}"/>
              </a:ext>
            </a:extLst>
          </p:cNvPr>
          <p:cNvSpPr/>
          <p:nvPr/>
        </p:nvSpPr>
        <p:spPr>
          <a:xfrm>
            <a:off x="11007969" y="5776546"/>
            <a:ext cx="1081450" cy="712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64588" y="3166696"/>
            <a:ext cx="5760720" cy="260985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328699" y="3166696"/>
            <a:ext cx="5760720" cy="26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ealthcare Pitch Deck_SB - v8.potx" id="{09150694-2D10-47FB-9499-835637889593}" vid="{C9B4AEDE-1B81-453E-91DD-2B942C10F4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Office Theme</vt:lpstr>
      <vt:lpstr>PHARMA</vt:lpstr>
      <vt:lpstr>REVIEW OF PHARMA</vt:lpstr>
      <vt:lpstr>PowerPoint Presentation</vt:lpstr>
      <vt:lpstr>USERS</vt:lpstr>
      <vt:lpstr>USE CASE DIAGRAM</vt:lpstr>
      <vt:lpstr>                     DATABASE DIAGRAM</vt:lpstr>
      <vt:lpstr>DESKTOP APPLICATION DESIGN</vt:lpstr>
      <vt:lpstr>LOGIN AND ADMIN FORM</vt:lpstr>
      <vt:lpstr>DOCTOR FORM</vt:lpstr>
      <vt:lpstr>PHARMACY FORM</vt:lpstr>
      <vt:lpstr>MOBILE APPLICATION DEMO</vt:lpstr>
      <vt:lpstr>TECHNOLOGIES</vt:lpstr>
      <vt:lpstr>Project Schedule</vt:lpstr>
      <vt:lpstr>GOAL OF PROJECT</vt:lpstr>
      <vt:lpstr>Team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2019-04-05T07:00:24Z</dcterms:created>
  <dcterms:modified xsi:type="dcterms:W3CDTF">2019-05-17T08:55:53Z</dcterms:modified>
</cp:coreProperties>
</file>