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3" r:id="rId4"/>
    <p:sldId id="264" r:id="rId5"/>
    <p:sldId id="282" r:id="rId6"/>
    <p:sldId id="274" r:id="rId7"/>
    <p:sldId id="279" r:id="rId8"/>
    <p:sldId id="277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2019/04/03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2019/04/03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xmlns="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xmlns="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xmlns="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xmlns="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xmlns="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xmlns="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xmlns="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xmlns="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xmlns="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xmlns="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xmlns="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xmlns="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xmlns="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xmlns="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xmlns="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xmlns="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xmlns="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xmlns="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xmlns="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xmlns="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xmlns="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xmlns="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xmlns="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xmlns="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xmlns="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109829B2-67B8-42AF-A8F6-0483C504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D0953015-A379-403E-8191-D885E217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484CD98A-64EE-42B1-9A8B-F495FEF2E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99F7B39C-4DE9-4650-869E-0410A8E29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F8D5478-FA4F-48AE-8588-59081070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xmlns="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xmlns="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xmlns="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xmlns="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xmlns="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xmlns="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xmlns="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xmlns="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xmlns="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xmlns="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xmlns="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5C5C3D10-5CD7-421D-B7BB-581518EF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xmlns="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ZA" sz="2400" b="1" spc="-150" baseline="0" dirty="0">
                <a:solidFill>
                  <a:schemeClr val="accent1"/>
                </a:solidFill>
              </a:rPr>
              <a:t>Contoso</a:t>
            </a:r>
            <a:r>
              <a:rPr lang="en-ZA" sz="2400" b="1" spc="-15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ZA" sz="2400" b="1" spc="-15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ZA" sz="1000" b="0" spc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0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xmlns="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xmlns="" id="{817B6E89-6474-4AB4-90D5-2C2FB4120F12}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798609"/>
            <a:ext cx="5085650" cy="1870007"/>
          </a:xfrm>
        </p:spPr>
        <p:txBody>
          <a:bodyPr/>
          <a:lstStyle/>
          <a:p>
            <a:pPr algn="ctr"/>
            <a:r>
              <a:rPr lang="tr-TR" dirty="0" smtClean="0"/>
              <a:t>PHARMA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10828" y="1216823"/>
            <a:ext cx="5085650" cy="691666"/>
          </a:xfrm>
        </p:spPr>
        <p:txBody>
          <a:bodyPr/>
          <a:lstStyle/>
          <a:p>
            <a:pPr algn="l"/>
            <a:r>
              <a:rPr lang="tr-TR" dirty="0" smtClean="0"/>
              <a:t>ESKİŞEHİR TECHNICAL UNIVERSITY</a:t>
            </a:r>
          </a:p>
          <a:p>
            <a:pPr algn="l"/>
            <a:r>
              <a:rPr lang="tr-TR" dirty="0" smtClean="0"/>
              <a:t>BİM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437</a:t>
            </a:r>
            <a:r>
              <a:rPr lang="tr-TR" dirty="0" smtClean="0"/>
              <a:t> SENIOR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xmlns="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338" y="139611"/>
            <a:ext cx="5673722" cy="6581864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xmlns="" id="{670550D9-B72F-46D0-B3A1-179DADF002AC}"/>
              </a:ext>
            </a:extLst>
          </p:cNvPr>
          <p:cNvSpPr/>
          <p:nvPr/>
        </p:nvSpPr>
        <p:spPr bwMode="invGray">
          <a:xfrm rot="5400000">
            <a:off x="4823394" y="590027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205" y="653332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512" y="2824366"/>
            <a:ext cx="4444800" cy="2728844"/>
          </a:xfrm>
        </p:spPr>
        <p:txBody>
          <a:bodyPr/>
          <a:lstStyle/>
          <a:p>
            <a:r>
              <a:rPr lang="tr-TR" sz="2400" dirty="0" smtClean="0"/>
              <a:t>The patients will be able to access to usage information of medicines.</a:t>
            </a:r>
          </a:p>
          <a:p>
            <a:pPr lvl="1"/>
            <a:r>
              <a:rPr lang="tr-TR" sz="2000" dirty="0" smtClean="0"/>
              <a:t>Range</a:t>
            </a:r>
          </a:p>
          <a:p>
            <a:pPr lvl="1"/>
            <a:r>
              <a:rPr lang="tr-TR" sz="2000" dirty="0" smtClean="0"/>
              <a:t>Usage Way</a:t>
            </a:r>
          </a:p>
          <a:p>
            <a:pPr lvl="1"/>
            <a:r>
              <a:rPr lang="tr-TR" sz="2000" dirty="0" smtClean="0"/>
              <a:t>Dose</a:t>
            </a:r>
          </a:p>
          <a:p>
            <a:pPr lvl="1"/>
            <a:r>
              <a:rPr lang="tr-TR" sz="2000" dirty="0" smtClean="0"/>
              <a:t>Max Usage Period </a:t>
            </a:r>
          </a:p>
          <a:p>
            <a:endParaRPr lang="tr-TR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013806"/>
            <a:ext cx="5085650" cy="720000"/>
          </a:xfrm>
        </p:spPr>
        <p:txBody>
          <a:bodyPr/>
          <a:lstStyle/>
          <a:p>
            <a:pPr algn="ctr"/>
            <a:r>
              <a:rPr lang="tr-TR" dirty="0" smtClean="0"/>
              <a:t>REVIEW OF PHARMA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3428218"/>
            <a:ext cx="5085650" cy="1800000"/>
          </a:xfrm>
        </p:spPr>
        <p:txBody>
          <a:bodyPr/>
          <a:lstStyle/>
          <a:p>
            <a:pPr algn="ctr"/>
            <a:r>
              <a:rPr lang="tr-TR" dirty="0" smtClean="0"/>
              <a:t>Our main aim is to inform the patients about the medicines they will use</a:t>
            </a:r>
            <a:r>
              <a:rPr lang="en-ZA" dirty="0" smtClean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 smtClean="0"/>
              <a:t>Admin Page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tr-TR" dirty="0" smtClean="0"/>
              <a:t>Doctor Page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tr-TR" dirty="0" smtClean="0"/>
              <a:t>Pharmacy Page</a:t>
            </a:r>
            <a:endParaRPr lang="en-ZA" dirty="0"/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xmlns="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xmlns="" id="{C737364B-3FFB-4CAE-B936-630FCC5E93B5}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tr-TR" dirty="0" smtClean="0"/>
              <a:t>USERS</a:t>
            </a:r>
            <a:endParaRPr lang="en-ZA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" r="2835"/>
          <a:stretch>
            <a:fillRect/>
          </a:stretch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5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5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32" name="Text Placeholder 3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tr-TR" dirty="0" smtClean="0"/>
              <a:t>Patients Mobile App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xmlns="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xmlns="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xmlns="" id="{3C4C820F-048F-4850-8903-A21A509419E9}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5945" y="1629000"/>
            <a:ext cx="3863221" cy="1800000"/>
          </a:xfrm>
        </p:spPr>
        <p:txBody>
          <a:bodyPr/>
          <a:lstStyle/>
          <a:p>
            <a:r>
              <a:rPr lang="tr-TR" sz="2800" dirty="0" smtClean="0"/>
              <a:t>After doctors login, patients will scan own card then doctors will be able to see patients informations</a:t>
            </a:r>
          </a:p>
          <a:p>
            <a:pPr marL="0" indent="0">
              <a:buNone/>
            </a:pPr>
            <a:endParaRPr lang="tr-TR" sz="2800" dirty="0" smtClean="0"/>
          </a:p>
          <a:p>
            <a:r>
              <a:rPr lang="tr-TR" sz="2800" dirty="0" smtClean="0"/>
              <a:t>And doctors will be able to prescribe to patients</a:t>
            </a:r>
            <a:endParaRPr lang="en-Z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4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xmlns="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338" y="139611"/>
            <a:ext cx="5673722" cy="6581864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xmlns="" id="{670550D9-B72F-46D0-B3A1-179DADF002AC}"/>
              </a:ext>
            </a:extLst>
          </p:cNvPr>
          <p:cNvSpPr/>
          <p:nvPr/>
        </p:nvSpPr>
        <p:spPr bwMode="invGray">
          <a:xfrm rot="5400000">
            <a:off x="4823394" y="606126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205" y="653332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5335" y="2863003"/>
            <a:ext cx="4444800" cy="2728844"/>
          </a:xfrm>
        </p:spPr>
        <p:txBody>
          <a:bodyPr/>
          <a:lstStyle/>
          <a:p>
            <a:r>
              <a:rPr lang="tr-TR" dirty="0" smtClean="0"/>
              <a:t>Arduino Uno</a:t>
            </a:r>
          </a:p>
          <a:p>
            <a:r>
              <a:rPr lang="tr-TR" dirty="0" smtClean="0"/>
              <a:t>Microsoft Visual Studio</a:t>
            </a:r>
          </a:p>
          <a:p>
            <a:r>
              <a:rPr lang="tr-TR" dirty="0" smtClean="0"/>
              <a:t>Microsoft SQL Server</a:t>
            </a:r>
          </a:p>
          <a:p>
            <a:r>
              <a:rPr lang="tr-TR" dirty="0" smtClean="0"/>
              <a:t>Microsoft Azure</a:t>
            </a:r>
          </a:p>
          <a:p>
            <a:r>
              <a:rPr lang="tr-TR" dirty="0" smtClean="0"/>
              <a:t>Android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013806"/>
            <a:ext cx="5085650" cy="720000"/>
          </a:xfrm>
        </p:spPr>
        <p:txBody>
          <a:bodyPr/>
          <a:lstStyle/>
          <a:p>
            <a:pPr algn="ctr"/>
            <a:r>
              <a:rPr lang="tr-TR" dirty="0" smtClean="0"/>
              <a:t>TECHNOLOGIES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23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Schedule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Our </a:t>
            </a:r>
            <a:r>
              <a:rPr lang="tr-TR" dirty="0" smtClean="0"/>
              <a:t>one semester</a:t>
            </a:r>
            <a:r>
              <a:rPr lang="en-ZA" dirty="0" smtClean="0"/>
              <a:t> plan</a:t>
            </a:r>
            <a:endParaRPr lang="en-ZA" dirty="0"/>
          </a:p>
        </p:txBody>
      </p:sp>
      <p:sp>
        <p:nvSpPr>
          <p:cNvPr id="40" name="Arrow: Pentagon 39" title="Milestone Arrow">
            <a:extLst>
              <a:ext uri="{FF2B5EF4-FFF2-40B4-BE49-F238E27FC236}">
                <a16:creationId xmlns:a16="http://schemas.microsoft.com/office/drawing/2014/main" xmlns="" id="{95BF0B49-1279-413F-A38B-214D38C4165B}"/>
              </a:ext>
            </a:extLst>
          </p:cNvPr>
          <p:cNvSpPr/>
          <p:nvPr/>
        </p:nvSpPr>
        <p:spPr>
          <a:xfrm rot="16200000">
            <a:off x="3495354" y="4458019"/>
            <a:ext cx="683275" cy="252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2940054" y="4925657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Design</a:t>
            </a:r>
            <a:endParaRPr lang="en-ZA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xmlns="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2991783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Feb</a:t>
            </a:r>
            <a:r>
              <a:rPr lang="en-ZA" dirty="0" smtClean="0"/>
              <a:t>, 20</a:t>
            </a:r>
            <a:r>
              <a:rPr lang="tr-TR" dirty="0" smtClean="0"/>
              <a:t>19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4B5BD8-098C-49CB-83F5-66A9857795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 smtClean="0"/>
              <a:t>20</a:t>
            </a:r>
            <a:r>
              <a:rPr lang="tr-TR" dirty="0" smtClean="0"/>
              <a:t>18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936836" y="3597398"/>
            <a:ext cx="377825" cy="201776"/>
          </a:xfrm>
        </p:spPr>
        <p:txBody>
          <a:bodyPr/>
          <a:lstStyle/>
          <a:p>
            <a:r>
              <a:rPr lang="en-ZA" dirty="0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82006" y="3585865"/>
            <a:ext cx="377825" cy="201776"/>
          </a:xfrm>
        </p:spPr>
        <p:txBody>
          <a:bodyPr/>
          <a:lstStyle/>
          <a:p>
            <a:r>
              <a:rPr lang="en-ZA" dirty="0"/>
              <a:t>FEB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227176" y="3597398"/>
            <a:ext cx="377825" cy="201776"/>
          </a:xfrm>
        </p:spPr>
        <p:txBody>
          <a:bodyPr/>
          <a:lstStyle/>
          <a:p>
            <a:r>
              <a:rPr lang="en-ZA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712037" y="3597398"/>
            <a:ext cx="377825" cy="201776"/>
          </a:xfrm>
        </p:spPr>
        <p:txBody>
          <a:bodyPr/>
          <a:lstStyle/>
          <a:p>
            <a:r>
              <a:rPr lang="en-ZA" dirty="0"/>
              <a:t>APR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610517" y="3597398"/>
            <a:ext cx="377825" cy="201776"/>
          </a:xfrm>
        </p:spPr>
        <p:txBody>
          <a:bodyPr/>
          <a:lstStyle/>
          <a:p>
            <a:r>
              <a:rPr lang="en-ZA" dirty="0"/>
              <a:t>MAY</a:t>
            </a:r>
          </a:p>
        </p:txBody>
      </p:sp>
      <p:sp>
        <p:nvSpPr>
          <p:cNvPr id="34" name="Arrow: Pentagon 33" title="Milestone Arrow">
            <a:extLst>
              <a:ext uri="{FF2B5EF4-FFF2-40B4-BE49-F238E27FC236}">
                <a16:creationId xmlns:a16="http://schemas.microsoft.com/office/drawing/2014/main" xmlns="" id="{11428CA7-EA35-4774-B45E-74FDBBEC8451}"/>
              </a:ext>
            </a:extLst>
          </p:cNvPr>
          <p:cNvSpPr/>
          <p:nvPr/>
        </p:nvSpPr>
        <p:spPr>
          <a:xfrm rot="5400000">
            <a:off x="3429280" y="2968365"/>
            <a:ext cx="683275" cy="252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2944883" y="2176227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Research</a:t>
            </a:r>
            <a:endParaRPr lang="en-ZA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xmlns="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2933269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Feb</a:t>
            </a:r>
            <a:r>
              <a:rPr lang="en-ZA" dirty="0" smtClean="0"/>
              <a:t>, 20</a:t>
            </a:r>
            <a:r>
              <a:rPr lang="tr-TR" dirty="0" smtClean="0"/>
              <a:t>19</a:t>
            </a:r>
            <a:endParaRPr lang="en-ZA" dirty="0"/>
          </a:p>
        </p:txBody>
      </p:sp>
      <p:sp>
        <p:nvSpPr>
          <p:cNvPr id="43" name="Arrow: Pentagon 42" title="Milestone Arrow">
            <a:extLst>
              <a:ext uri="{FF2B5EF4-FFF2-40B4-BE49-F238E27FC236}">
                <a16:creationId xmlns:a16="http://schemas.microsoft.com/office/drawing/2014/main" xmlns="" id="{B9A5B1C3-7B8C-48F8-8CC2-7A657167BDD0}"/>
              </a:ext>
            </a:extLst>
          </p:cNvPr>
          <p:cNvSpPr/>
          <p:nvPr/>
        </p:nvSpPr>
        <p:spPr>
          <a:xfrm rot="16200000">
            <a:off x="5200451" y="4434969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4918162" y="4902607"/>
            <a:ext cx="2551584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Programming</a:t>
            </a:r>
            <a:endParaRPr lang="en-ZA" dirty="0"/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xmlns="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5348745" y="5215639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Mar,Apr</a:t>
            </a:r>
            <a:r>
              <a:rPr lang="en-ZA" dirty="0" smtClean="0"/>
              <a:t>, 20</a:t>
            </a:r>
            <a:r>
              <a:rPr lang="tr-TR" dirty="0" smtClean="0"/>
              <a:t>19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 smtClean="0"/>
              <a:t>20</a:t>
            </a:r>
            <a:r>
              <a:rPr lang="tr-TR" dirty="0" smtClean="0"/>
              <a:t>19</a:t>
            </a:r>
            <a:endParaRPr lang="en-ZA" dirty="0"/>
          </a:p>
        </p:txBody>
      </p:sp>
      <p:sp>
        <p:nvSpPr>
          <p:cNvPr id="37" name="Arrow: Pentagon 36" title="Milestone Arrow">
            <a:extLst>
              <a:ext uri="{FF2B5EF4-FFF2-40B4-BE49-F238E27FC236}">
                <a16:creationId xmlns:a16="http://schemas.microsoft.com/office/drawing/2014/main" xmlns="" id="{066E6187-C0CE-477B-BDCE-FF7E75C1778E}"/>
              </a:ext>
            </a:extLst>
          </p:cNvPr>
          <p:cNvSpPr/>
          <p:nvPr/>
        </p:nvSpPr>
        <p:spPr>
          <a:xfrm rot="5400000">
            <a:off x="8427022" y="2968365"/>
            <a:ext cx="683275" cy="2520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7871723" y="219075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Test - Deploy</a:t>
            </a:r>
            <a:endParaRPr lang="en-ZA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xmlns="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7923452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May</a:t>
            </a:r>
            <a:r>
              <a:rPr lang="en-ZA" dirty="0" smtClean="0"/>
              <a:t>, 20</a:t>
            </a:r>
            <a:r>
              <a:rPr lang="tr-TR" dirty="0" smtClean="0"/>
              <a:t>19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6D2383-EFA4-46C9-8926-B33450EBF2A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/>
              <a:pPr/>
              <a:t>6</a:t>
            </a:fld>
            <a:endParaRPr lang="en-ZA" b="1" i="1" dirty="0"/>
          </a:p>
        </p:txBody>
      </p:sp>
      <p:sp>
        <p:nvSpPr>
          <p:cNvPr id="64" name="Arrow: Pentagon 42" title="Milestone Arrow">
            <a:extLst>
              <a:ext uri="{FF2B5EF4-FFF2-40B4-BE49-F238E27FC236}">
                <a16:creationId xmlns:a16="http://schemas.microsoft.com/office/drawing/2014/main" xmlns="" id="{B9A5B1C3-7B8C-48F8-8CC2-7A657167BDD0}"/>
              </a:ext>
            </a:extLst>
          </p:cNvPr>
          <p:cNvSpPr/>
          <p:nvPr/>
        </p:nvSpPr>
        <p:spPr>
          <a:xfrm rot="16200000">
            <a:off x="6559312" y="4458019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xmlns="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xmlns="" id="{D76A5F21-C887-4379-A20A-3CB406A1F102}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3364" y="2309951"/>
            <a:ext cx="4444800" cy="2728844"/>
          </a:xfrm>
        </p:spPr>
        <p:txBody>
          <a:bodyPr/>
          <a:lstStyle/>
          <a:p>
            <a:r>
              <a:rPr lang="tr-TR" sz="2400" dirty="0" smtClean="0"/>
              <a:t>How to use the medicine of patients</a:t>
            </a:r>
          </a:p>
          <a:p>
            <a:endParaRPr lang="tr-TR" sz="2400" dirty="0" smtClean="0"/>
          </a:p>
          <a:p>
            <a:r>
              <a:rPr lang="tr-TR" sz="2400" dirty="0" smtClean="0"/>
              <a:t>When to use it</a:t>
            </a:r>
          </a:p>
          <a:p>
            <a:endParaRPr lang="tr-TR" sz="2400" dirty="0" smtClean="0"/>
          </a:p>
          <a:p>
            <a:r>
              <a:rPr lang="tr-TR" sz="2400" dirty="0" smtClean="0"/>
              <a:t>How often to use it with mobile application</a:t>
            </a:r>
            <a:r>
              <a:rPr lang="tr-TR" dirty="0" smtClean="0"/>
              <a:t>.</a:t>
            </a:r>
          </a:p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954373"/>
            <a:ext cx="5085650" cy="720000"/>
          </a:xfrm>
        </p:spPr>
        <p:txBody>
          <a:bodyPr/>
          <a:lstStyle/>
          <a:p>
            <a:r>
              <a:rPr lang="tr-TR" dirty="0" smtClean="0"/>
              <a:t>GOAL OF PROJECT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7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pic>
        <p:nvPicPr>
          <p:cNvPr id="24" name="Picture Placeholder 23" descr="Headshot of man smiling and looking down">
            <a:extLst>
              <a:ext uri="{FF2B5EF4-FFF2-40B4-BE49-F238E27FC236}">
                <a16:creationId xmlns:a16="http://schemas.microsoft.com/office/drawing/2014/main" xmlns="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COO</a:t>
            </a:r>
          </a:p>
        </p:txBody>
      </p:sp>
      <p:pic>
        <p:nvPicPr>
          <p:cNvPr id="26" name="Picture Placeholder 25" descr="Headshot of woman looking at camera with a cell phone in her hand">
            <a:extLst>
              <a:ext uri="{FF2B5EF4-FFF2-40B4-BE49-F238E27FC236}">
                <a16:creationId xmlns:a16="http://schemas.microsoft.com/office/drawing/2014/main" xmlns="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9" b="5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/>
              <a:t>Victoria Lindqvist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ZA" dirty="0"/>
              <a:t>COB</a:t>
            </a:r>
          </a:p>
        </p:txBody>
      </p:sp>
      <p:pic>
        <p:nvPicPr>
          <p:cNvPr id="28" name="Picture Placeholder 27" descr="Portrait of man looking at someone else's laptop">
            <a:extLst>
              <a:ext uri="{FF2B5EF4-FFF2-40B4-BE49-F238E27FC236}">
                <a16:creationId xmlns:a16="http://schemas.microsoft.com/office/drawing/2014/main" xmlns="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/>
              <a:t>Alexander Martensson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ZA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ZA" dirty="0"/>
              <a:t>Head of Operations</a:t>
            </a:r>
          </a:p>
        </p:txBody>
      </p:sp>
      <p:pic>
        <p:nvPicPr>
          <p:cNvPr id="32" name="Picture Placeholder 31" descr="Portrait of woman with her hand by her ear">
            <a:extLst>
              <a:ext uri="{FF2B5EF4-FFF2-40B4-BE49-F238E27FC236}">
                <a16:creationId xmlns:a16="http://schemas.microsoft.com/office/drawing/2014/main" xmlns="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ZA" dirty="0"/>
              <a:t>Mira Karlsson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ZA" dirty="0"/>
              <a:t>Head of Technical</a:t>
            </a:r>
          </a:p>
        </p:txBody>
      </p:sp>
      <p:pic>
        <p:nvPicPr>
          <p:cNvPr id="34" name="Picture Placeholder 33" descr="Portrait of woman staring into camera">
            <a:extLst>
              <a:ext uri="{FF2B5EF4-FFF2-40B4-BE49-F238E27FC236}">
                <a16:creationId xmlns:a16="http://schemas.microsoft.com/office/drawing/2014/main" xmlns="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ZA" dirty="0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ZA" dirty="0"/>
              <a:t>Creative Director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83AE5C-EF68-4A2B-9566-EDAB608739BA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/>
              <a:pPr/>
              <a:t>8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xmlns="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 title="Overlay Graphic">
            <a:extLst>
              <a:ext uri="{FF2B5EF4-FFF2-40B4-BE49-F238E27FC236}">
                <a16:creationId xmlns:a16="http://schemas.microsoft.com/office/drawing/2014/main" xmlns="" id="{5396BE43-2D46-4002-A946-60FC5900EC15}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Özgür Hasan Aytar</a:t>
            </a:r>
            <a:endParaRPr lang="en-ZA" dirty="0"/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xmlns="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 bwMode="black">
          <a:xfrm>
            <a:off x="10387065" y="5059754"/>
            <a:ext cx="218900" cy="218900"/>
          </a:xfrm>
          <a:prstGeom prst="rect">
            <a:avLst/>
          </a:prstGeom>
        </p:spPr>
      </p:pic>
      <p:pic>
        <p:nvPicPr>
          <p:cNvPr id="17" name="Graphic 11" descr="User icon" title="Icon - Presenter Name">
            <a:extLst>
              <a:ext uri="{FF2B5EF4-FFF2-40B4-BE49-F238E27FC236}">
                <a16:creationId xmlns:a16="http://schemas.microsoft.com/office/drawing/2014/main" xmlns="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 bwMode="black">
          <a:xfrm>
            <a:off x="10387298" y="5486099"/>
            <a:ext cx="218900" cy="218900"/>
          </a:xfrm>
          <a:prstGeom prst="rect">
            <a:avLst/>
          </a:prstGeom>
        </p:spPr>
      </p:pic>
      <p:pic>
        <p:nvPicPr>
          <p:cNvPr id="18" name="Graphic 11" descr="User icon" title="Icon - Presenter Name">
            <a:extLst>
              <a:ext uri="{FF2B5EF4-FFF2-40B4-BE49-F238E27FC236}">
                <a16:creationId xmlns:a16="http://schemas.microsoft.com/office/drawing/2014/main" xmlns="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 bwMode="black">
          <a:xfrm>
            <a:off x="10387065" y="5884887"/>
            <a:ext cx="218900" cy="218900"/>
          </a:xfrm>
          <a:prstGeom prst="rect">
            <a:avLst/>
          </a:prstGeom>
        </p:spPr>
      </p:pic>
      <p:sp>
        <p:nvSpPr>
          <p:cNvPr id="19" name="Subtitle 3">
            <a:extLst>
              <a:ext uri="{FF2B5EF4-FFF2-40B4-BE49-F238E27FC236}">
                <a16:creationId xmlns:a16="http://schemas.microsoft.com/office/drawing/2014/main" xmlns="" id="{37530160-A714-49C8-85A0-932553905B40}"/>
              </a:ext>
            </a:extLst>
          </p:cNvPr>
          <p:cNvSpPr txBox="1">
            <a:spLocks/>
          </p:cNvSpPr>
          <p:nvPr/>
        </p:nvSpPr>
        <p:spPr>
          <a:xfrm>
            <a:off x="5573044" y="5459645"/>
            <a:ext cx="4681330" cy="271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Gülşah Şahin</a:t>
            </a:r>
            <a:endParaRPr lang="en-ZA" dirty="0"/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xmlns="" id="{37530160-A714-49C8-85A0-932553905B40}"/>
              </a:ext>
            </a:extLst>
          </p:cNvPr>
          <p:cNvSpPr txBox="1">
            <a:spLocks/>
          </p:cNvSpPr>
          <p:nvPr/>
        </p:nvSpPr>
        <p:spPr>
          <a:xfrm>
            <a:off x="5573044" y="5858433"/>
            <a:ext cx="4681330" cy="271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Tuğba Öztürk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ealthcare Pitch Deck_SB - v8.potx" id="{09150694-2D10-47FB-9499-835637889593}" vid="{C9B4AEDE-1B81-453E-91DD-2B942C10F4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205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Office Theme</vt:lpstr>
      <vt:lpstr>PHARMA</vt:lpstr>
      <vt:lpstr>REVIEW OF PHARMA</vt:lpstr>
      <vt:lpstr>USERS</vt:lpstr>
      <vt:lpstr>PowerPoint Presentation</vt:lpstr>
      <vt:lpstr>TECHNOLOGIES</vt:lpstr>
      <vt:lpstr>Project Schedule</vt:lpstr>
      <vt:lpstr>GOAL OF PROJECT</vt:lpstr>
      <vt:lpstr>Team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2019-04-03T18:31:18Z</dcterms:created>
  <dcterms:modified xsi:type="dcterms:W3CDTF">2019-04-03T20:27:17Z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2018-08-01T18:30:10.3119981Z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