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B0E7B-7E80-4500-8E78-0EEC5B6E9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Adaptador</a:t>
            </a:r>
            <a:r>
              <a:rPr lang="en-US" dirty="0"/>
              <a:t> de </a:t>
            </a:r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ondas</a:t>
            </a:r>
            <a:r>
              <a:rPr lang="en-US" dirty="0"/>
              <a:t> para </a:t>
            </a:r>
            <a:r>
              <a:rPr lang="en-US" dirty="0" err="1"/>
              <a:t>banda</a:t>
            </a:r>
            <a:r>
              <a:rPr lang="en-US" dirty="0"/>
              <a:t> K</a:t>
            </a:r>
            <a:r>
              <a:rPr lang="en-US" baseline="-25000" dirty="0"/>
              <a:t>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526D4B-AD3E-44D7-89EE-05A4F157E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u="sng" dirty="0"/>
              <a:t>Grupo 6</a:t>
            </a:r>
          </a:p>
          <a:p>
            <a:r>
              <a:rPr lang="en-US" dirty="0"/>
              <a:t>Merlan, Ulises</a:t>
            </a:r>
          </a:p>
          <a:p>
            <a:r>
              <a:rPr lang="en-US" dirty="0" err="1"/>
              <a:t>Videla</a:t>
            </a:r>
            <a:r>
              <a:rPr lang="en-US" dirty="0"/>
              <a:t>, Rodrigo</a:t>
            </a:r>
          </a:p>
        </p:txBody>
      </p:sp>
    </p:spTree>
    <p:extLst>
      <p:ext uri="{BB962C8B-B14F-4D97-AF65-F5344CB8AC3E}">
        <p14:creationId xmlns:p14="http://schemas.microsoft.com/office/powerpoint/2010/main" val="58410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81C91-52FF-4303-8892-4E89D595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Banda K</a:t>
            </a:r>
            <a:r>
              <a:rPr lang="en-US" baseline="-25000" dirty="0"/>
              <a:t>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A89D1-E99F-4EAB-B5DE-670CF7DB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Fracuencia</a:t>
            </a:r>
            <a:r>
              <a:rPr lang="en-US" dirty="0"/>
              <a:t>: 12 a 18 GHz</a:t>
            </a:r>
          </a:p>
          <a:p>
            <a:endParaRPr lang="en-US" dirty="0"/>
          </a:p>
          <a:p>
            <a:r>
              <a:rPr lang="en-US" dirty="0" err="1"/>
              <a:t>Aplicaciones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Radar Guns</a:t>
            </a:r>
          </a:p>
          <a:p>
            <a:pPr lvl="2"/>
            <a:r>
              <a:rPr lang="en-US" dirty="0"/>
              <a:t>Comunicaciones </a:t>
            </a:r>
            <a:r>
              <a:rPr lang="en-US" dirty="0" err="1"/>
              <a:t>satelitales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Television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9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92A12-2D0D-4337-99BA-8B77FEFB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B5313F8-8D1F-442F-92E3-D191956F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6" y="3982675"/>
            <a:ext cx="5686428" cy="1752855"/>
          </a:xfrm>
          <a:prstGeom prst="rect">
            <a:avLst/>
          </a:prstGeo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A071A4AE-620A-4464-8FE2-F8E400E9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98" y="2097088"/>
            <a:ext cx="5686428" cy="17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7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C42A-5B49-42EB-A804-ED62096A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650E59-02B2-4118-8F55-A9C05427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99" y="2388264"/>
            <a:ext cx="5686425" cy="1735602"/>
          </a:xfrm>
          <a:prstGeom prst="rect">
            <a:avLst/>
          </a:prstGeom>
        </p:spPr>
      </p:pic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C865E7B1-6441-4D3D-8F86-09117DBB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98" y="4415042"/>
            <a:ext cx="5686425" cy="17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3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082DD-47E3-4043-BCDA-8C65564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DC382C-4900-417C-983D-4DE34CFD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1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</TotalTime>
  <Words>29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Adaptador de guia ondas para banda Ku</vt:lpstr>
      <vt:lpstr>Banda Ku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Adaptador de guia ondas para banda Ku</dc:title>
  <dc:creator>ulises merlan</dc:creator>
  <cp:lastModifiedBy>ulises merlan</cp:lastModifiedBy>
  <cp:revision>3</cp:revision>
  <dcterms:created xsi:type="dcterms:W3CDTF">2019-07-07T18:17:02Z</dcterms:created>
  <dcterms:modified xsi:type="dcterms:W3CDTF">2019-07-07T18:42:00Z</dcterms:modified>
</cp:coreProperties>
</file>