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1F-3076-4345-9FA6-5074C95962B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053-D0D6-4B03-A5A1-DA25CAD9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1F-3076-4345-9FA6-5074C95962B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053-D0D6-4B03-A5A1-DA25CAD9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9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1F-3076-4345-9FA6-5074C95962B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053-D0D6-4B03-A5A1-DA25CAD9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1F-3076-4345-9FA6-5074C95962B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053-D0D6-4B03-A5A1-DA25CAD9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1F-3076-4345-9FA6-5074C95962B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053-D0D6-4B03-A5A1-DA25CAD9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1F-3076-4345-9FA6-5074C95962B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053-D0D6-4B03-A5A1-DA25CAD9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6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1F-3076-4345-9FA6-5074C95962B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053-D0D6-4B03-A5A1-DA25CAD9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2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1F-3076-4345-9FA6-5074C95962B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053-D0D6-4B03-A5A1-DA25CAD9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1F-3076-4345-9FA6-5074C95962B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053-D0D6-4B03-A5A1-DA25CAD9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1F-3076-4345-9FA6-5074C95962B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053-D0D6-4B03-A5A1-DA25CAD9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3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1F-3076-4345-9FA6-5074C95962B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053-D0D6-4B03-A5A1-DA25CAD9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0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2F1F-3076-4345-9FA6-5074C95962B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A8053-D0D6-4B03-A5A1-DA25CAD9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4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39320"/>
              </p:ext>
            </p:extLst>
          </p:nvPr>
        </p:nvGraphicFramePr>
        <p:xfrm>
          <a:off x="2844800" y="617131"/>
          <a:ext cx="5689603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3"/>
                <a:gridCol w="831557"/>
                <a:gridCol w="831557"/>
                <a:gridCol w="831557"/>
                <a:gridCol w="831557"/>
                <a:gridCol w="831557"/>
                <a:gridCol w="804205"/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a 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Log 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247" y="5957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 Room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25229"/>
              </p:ext>
            </p:extLst>
          </p:nvPr>
        </p:nvGraphicFramePr>
        <p:xfrm>
          <a:off x="508000" y="57150"/>
          <a:ext cx="8026400" cy="5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07"/>
                <a:gridCol w="6554893"/>
              </a:tblGrid>
              <a:tr h="538550">
                <a:tc>
                  <a:txBody>
                    <a:bodyPr/>
                    <a:lstStyle/>
                    <a:p>
                      <a:pPr algn="ctr"/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News/Offers/Others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648132"/>
            <a:ext cx="1024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Quick Links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1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2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638607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Misc</a:t>
            </a:r>
            <a:r>
              <a:rPr lang="en-US" b="1" u="sng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1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2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100" y="5663238"/>
            <a:ext cx="85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Contact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About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Feedback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1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38623"/>
              </p:ext>
            </p:extLst>
          </p:nvPr>
        </p:nvGraphicFramePr>
        <p:xfrm>
          <a:off x="838200" y="1066800"/>
          <a:ext cx="739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Admission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5481" y="1600200"/>
            <a:ext cx="45719" cy="2895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64" y="1732803"/>
            <a:ext cx="17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your Institution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6197" y="2040580"/>
            <a:ext cx="1793183" cy="30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2076283"/>
            <a:ext cx="233687" cy="2336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17048"/>
              </p:ext>
            </p:extLst>
          </p:nvPr>
        </p:nvGraphicFramePr>
        <p:xfrm>
          <a:off x="2438400" y="1823191"/>
          <a:ext cx="6019799" cy="52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7"/>
                <a:gridCol w="1449027"/>
                <a:gridCol w="1283745"/>
                <a:gridCol w="1838000"/>
              </a:tblGrid>
              <a:tr h="5224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books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Questions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Question &amp;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0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12294"/>
              </p:ext>
            </p:extLst>
          </p:nvPr>
        </p:nvGraphicFramePr>
        <p:xfrm>
          <a:off x="2844800" y="617131"/>
          <a:ext cx="5689603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3"/>
                <a:gridCol w="831557"/>
                <a:gridCol w="831557"/>
                <a:gridCol w="831557"/>
                <a:gridCol w="831557"/>
                <a:gridCol w="831557"/>
                <a:gridCol w="804205"/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a 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Log 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247" y="5957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 Room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56265"/>
              </p:ext>
            </p:extLst>
          </p:nvPr>
        </p:nvGraphicFramePr>
        <p:xfrm>
          <a:off x="508000" y="57150"/>
          <a:ext cx="8026400" cy="5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07"/>
                <a:gridCol w="6554893"/>
              </a:tblGrid>
              <a:tr h="538550">
                <a:tc>
                  <a:txBody>
                    <a:bodyPr/>
                    <a:lstStyle/>
                    <a:p>
                      <a:pPr algn="ctr"/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News/Offers/Others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648132"/>
            <a:ext cx="1024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Quick Links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1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2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638607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Misc</a:t>
            </a:r>
            <a:r>
              <a:rPr lang="en-US" b="1" u="sng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1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2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100" y="5663238"/>
            <a:ext cx="85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Contact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About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Feedback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1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60373"/>
              </p:ext>
            </p:extLst>
          </p:nvPr>
        </p:nvGraphicFramePr>
        <p:xfrm>
          <a:off x="838200" y="1066800"/>
          <a:ext cx="739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Admission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5481" y="1600200"/>
            <a:ext cx="45719" cy="2895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064" y="1732803"/>
            <a:ext cx="17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Select your Institution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97" y="2040580"/>
            <a:ext cx="1793183" cy="30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prstClr val="black"/>
                </a:solidFill>
              </a:rPr>
              <a:t>  Institution Name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2076283"/>
            <a:ext cx="233687" cy="2336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8491"/>
              </p:ext>
            </p:extLst>
          </p:nvPr>
        </p:nvGraphicFramePr>
        <p:xfrm>
          <a:off x="2438400" y="1823191"/>
          <a:ext cx="6019799" cy="52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7"/>
                <a:gridCol w="1449027"/>
                <a:gridCol w="1283745"/>
                <a:gridCol w="1838000"/>
              </a:tblGrid>
              <a:tr h="5224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books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Questions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Question &amp;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03623"/>
              </p:ext>
            </p:extLst>
          </p:nvPr>
        </p:nvGraphicFramePr>
        <p:xfrm>
          <a:off x="76197" y="2895600"/>
          <a:ext cx="17931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2"/>
              </a:tblGrid>
              <a:tr h="1214203">
                <a:tc>
                  <a:txBody>
                    <a:bodyPr/>
                    <a:lstStyle/>
                    <a:p>
                      <a:pPr algn="ctr"/>
                      <a:endParaRPr lang="en-US" sz="1100" dirty="0" smtClean="0">
                        <a:solidFill>
                          <a:schemeClr val="lt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Photo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Institution/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9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 of the institution/category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17083"/>
              </p:ext>
            </p:extLst>
          </p:nvPr>
        </p:nvGraphicFramePr>
        <p:xfrm>
          <a:off x="2514600" y="2672080"/>
          <a:ext cx="579120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925142" y="38367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each of these options, further steps will be similar to </a:t>
            </a: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Subject 1</a:t>
            </a: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1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52467"/>
              </p:ext>
            </p:extLst>
          </p:nvPr>
        </p:nvGraphicFramePr>
        <p:xfrm>
          <a:off x="2844800" y="617131"/>
          <a:ext cx="5689603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3"/>
                <a:gridCol w="831557"/>
                <a:gridCol w="831557"/>
                <a:gridCol w="831557"/>
                <a:gridCol w="831557"/>
                <a:gridCol w="831557"/>
                <a:gridCol w="804205"/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a 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Log 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247" y="5957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 Room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35405"/>
              </p:ext>
            </p:extLst>
          </p:nvPr>
        </p:nvGraphicFramePr>
        <p:xfrm>
          <a:off x="508000" y="57150"/>
          <a:ext cx="8026400" cy="5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07"/>
                <a:gridCol w="6554893"/>
              </a:tblGrid>
              <a:tr h="538550">
                <a:tc>
                  <a:txBody>
                    <a:bodyPr/>
                    <a:lstStyle/>
                    <a:p>
                      <a:pPr algn="ctr"/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News/Offers/Others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648132"/>
            <a:ext cx="1024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Quick Links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1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2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638607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Misc</a:t>
            </a:r>
            <a:r>
              <a:rPr lang="en-US" b="1" u="sng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1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2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100" y="5663238"/>
            <a:ext cx="85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Contact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About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Feedback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1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2591"/>
              </p:ext>
            </p:extLst>
          </p:nvPr>
        </p:nvGraphicFramePr>
        <p:xfrm>
          <a:off x="838200" y="1066800"/>
          <a:ext cx="739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Admission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5481" y="1600200"/>
            <a:ext cx="45719" cy="2895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064" y="1732803"/>
            <a:ext cx="17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Select your Institution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97" y="2040580"/>
            <a:ext cx="1793183" cy="30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prstClr val="black"/>
                </a:solidFill>
              </a:rPr>
              <a:t>  Institution Name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2076283"/>
            <a:ext cx="233687" cy="2336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1974"/>
              </p:ext>
            </p:extLst>
          </p:nvPr>
        </p:nvGraphicFramePr>
        <p:xfrm>
          <a:off x="2438400" y="1823191"/>
          <a:ext cx="6019799" cy="52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7"/>
                <a:gridCol w="1449027"/>
                <a:gridCol w="1283745"/>
                <a:gridCol w="1838000"/>
              </a:tblGrid>
              <a:tr h="5224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books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Questions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Question &amp; Answers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8743"/>
              </p:ext>
            </p:extLst>
          </p:nvPr>
        </p:nvGraphicFramePr>
        <p:xfrm>
          <a:off x="76197" y="2895600"/>
          <a:ext cx="17931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2"/>
              </a:tblGrid>
              <a:tr h="1214203">
                <a:tc>
                  <a:txBody>
                    <a:bodyPr/>
                    <a:lstStyle/>
                    <a:p>
                      <a:pPr algn="ctr"/>
                      <a:endParaRPr lang="en-US" sz="1100" dirty="0" smtClean="0">
                        <a:solidFill>
                          <a:schemeClr val="lt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Photo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Institution/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9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 of the institution/category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68193"/>
              </p:ext>
            </p:extLst>
          </p:nvPr>
        </p:nvGraphicFramePr>
        <p:xfrm>
          <a:off x="2514600" y="2672080"/>
          <a:ext cx="579120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4863"/>
              </p:ext>
            </p:extLst>
          </p:nvPr>
        </p:nvGraphicFramePr>
        <p:xfrm>
          <a:off x="2844800" y="617131"/>
          <a:ext cx="5689603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3"/>
                <a:gridCol w="831557"/>
                <a:gridCol w="831557"/>
                <a:gridCol w="831557"/>
                <a:gridCol w="831557"/>
                <a:gridCol w="831557"/>
                <a:gridCol w="804205"/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a 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Log 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247" y="5957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 Room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43864"/>
              </p:ext>
            </p:extLst>
          </p:nvPr>
        </p:nvGraphicFramePr>
        <p:xfrm>
          <a:off x="508000" y="57150"/>
          <a:ext cx="8026400" cy="5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07"/>
                <a:gridCol w="6554893"/>
              </a:tblGrid>
              <a:tr h="538550">
                <a:tc>
                  <a:txBody>
                    <a:bodyPr/>
                    <a:lstStyle/>
                    <a:p>
                      <a:pPr algn="ctr"/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News/Offers/Others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648132"/>
            <a:ext cx="1024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Quick Links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1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2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638607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Misc</a:t>
            </a:r>
            <a:r>
              <a:rPr lang="en-US" b="1" u="sng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1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2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100" y="5663238"/>
            <a:ext cx="85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Contact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About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Feedback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1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32391"/>
              </p:ext>
            </p:extLst>
          </p:nvPr>
        </p:nvGraphicFramePr>
        <p:xfrm>
          <a:off x="838200" y="1066800"/>
          <a:ext cx="739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Admission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5481" y="1600200"/>
            <a:ext cx="45719" cy="2895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064" y="1732803"/>
            <a:ext cx="17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Select your Institution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97" y="2040580"/>
            <a:ext cx="1793183" cy="30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prstClr val="black"/>
                </a:solidFill>
              </a:rPr>
              <a:t>  Institution Name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2076283"/>
            <a:ext cx="233687" cy="2336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8018"/>
              </p:ext>
            </p:extLst>
          </p:nvPr>
        </p:nvGraphicFramePr>
        <p:xfrm>
          <a:off x="2438400" y="1823191"/>
          <a:ext cx="6019799" cy="52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7"/>
                <a:gridCol w="1449027"/>
                <a:gridCol w="1283745"/>
                <a:gridCol w="1838000"/>
              </a:tblGrid>
              <a:tr h="5224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books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Questions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Question &amp; Answers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397"/>
              </p:ext>
            </p:extLst>
          </p:nvPr>
        </p:nvGraphicFramePr>
        <p:xfrm>
          <a:off x="76197" y="2895600"/>
          <a:ext cx="17931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2"/>
              </a:tblGrid>
              <a:tr h="1214203">
                <a:tc>
                  <a:txBody>
                    <a:bodyPr/>
                    <a:lstStyle/>
                    <a:p>
                      <a:pPr algn="ctr"/>
                      <a:endParaRPr lang="en-US" sz="1100" dirty="0" smtClean="0">
                        <a:solidFill>
                          <a:schemeClr val="lt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Photo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Institution/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9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 of the institution/category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54673"/>
              </p:ext>
            </p:extLst>
          </p:nvPr>
        </p:nvGraphicFramePr>
        <p:xfrm>
          <a:off x="2514600" y="2672080"/>
          <a:ext cx="579120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27095"/>
              </p:ext>
            </p:extLst>
          </p:nvPr>
        </p:nvGraphicFramePr>
        <p:xfrm>
          <a:off x="2438400" y="3886200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Prev. Q&amp;A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Prev. Q&amp;A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Prev. Q&amp;A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Prev. Q&amp;A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54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Prev. Q&amp;A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Prev. Q&amp;A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6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Prev. Q&amp;A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7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Prev. Q&amp;A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8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65008"/>
              </p:ext>
            </p:extLst>
          </p:nvPr>
        </p:nvGraphicFramePr>
        <p:xfrm>
          <a:off x="2844800" y="617131"/>
          <a:ext cx="5689603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3"/>
                <a:gridCol w="831557"/>
                <a:gridCol w="831557"/>
                <a:gridCol w="831557"/>
                <a:gridCol w="831557"/>
                <a:gridCol w="831557"/>
                <a:gridCol w="804205"/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a 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Log 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247" y="5957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 Room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81656"/>
              </p:ext>
            </p:extLst>
          </p:nvPr>
        </p:nvGraphicFramePr>
        <p:xfrm>
          <a:off x="508000" y="57150"/>
          <a:ext cx="8026400" cy="5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07"/>
                <a:gridCol w="6554893"/>
              </a:tblGrid>
              <a:tr h="538550">
                <a:tc>
                  <a:txBody>
                    <a:bodyPr/>
                    <a:lstStyle/>
                    <a:p>
                      <a:pPr algn="ctr"/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News/Offers/Others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648132"/>
            <a:ext cx="1024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Quick Links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1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2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638607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Misc</a:t>
            </a:r>
            <a:r>
              <a:rPr lang="en-US" b="1" u="sng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1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2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100" y="5663238"/>
            <a:ext cx="85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Contact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About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Feedback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1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61646"/>
              </p:ext>
            </p:extLst>
          </p:nvPr>
        </p:nvGraphicFramePr>
        <p:xfrm>
          <a:off x="838200" y="1066800"/>
          <a:ext cx="739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Admission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5481" y="1600200"/>
            <a:ext cx="45719" cy="2895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064" y="1732803"/>
            <a:ext cx="17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Select your Institution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97" y="2040580"/>
            <a:ext cx="1793183" cy="30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prstClr val="black"/>
                </a:solidFill>
              </a:rPr>
              <a:t>  Institution Name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2076283"/>
            <a:ext cx="233687" cy="2336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72651"/>
              </p:ext>
            </p:extLst>
          </p:nvPr>
        </p:nvGraphicFramePr>
        <p:xfrm>
          <a:off x="2438400" y="1823191"/>
          <a:ext cx="6019799" cy="52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7"/>
                <a:gridCol w="1449027"/>
                <a:gridCol w="1283745"/>
                <a:gridCol w="1838000"/>
              </a:tblGrid>
              <a:tr h="5224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books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Questions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Question &amp; Answers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64906"/>
              </p:ext>
            </p:extLst>
          </p:nvPr>
        </p:nvGraphicFramePr>
        <p:xfrm>
          <a:off x="76197" y="2895600"/>
          <a:ext cx="17931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2"/>
              </a:tblGrid>
              <a:tr h="1214203">
                <a:tc>
                  <a:txBody>
                    <a:bodyPr/>
                    <a:lstStyle/>
                    <a:p>
                      <a:pPr algn="ctr"/>
                      <a:endParaRPr lang="en-US" sz="1100" dirty="0" smtClean="0">
                        <a:solidFill>
                          <a:schemeClr val="lt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Photo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Institution/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9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 of the institution/category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52508"/>
              </p:ext>
            </p:extLst>
          </p:nvPr>
        </p:nvGraphicFramePr>
        <p:xfrm>
          <a:off x="2514600" y="2672080"/>
          <a:ext cx="579120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925142" y="38367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each of these options, further steps will be similar to </a:t>
            </a: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Subject 1</a:t>
            </a: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1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4959"/>
              </p:ext>
            </p:extLst>
          </p:nvPr>
        </p:nvGraphicFramePr>
        <p:xfrm>
          <a:off x="2844800" y="617131"/>
          <a:ext cx="5689603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3"/>
                <a:gridCol w="831557"/>
                <a:gridCol w="831557"/>
                <a:gridCol w="831557"/>
                <a:gridCol w="831557"/>
                <a:gridCol w="831557"/>
                <a:gridCol w="804205"/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a 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Log 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247" y="5957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 Room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65256"/>
              </p:ext>
            </p:extLst>
          </p:nvPr>
        </p:nvGraphicFramePr>
        <p:xfrm>
          <a:off x="508000" y="57150"/>
          <a:ext cx="8026400" cy="5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07"/>
                <a:gridCol w="6554893"/>
              </a:tblGrid>
              <a:tr h="538550">
                <a:tc>
                  <a:txBody>
                    <a:bodyPr/>
                    <a:lstStyle/>
                    <a:p>
                      <a:pPr algn="ctr"/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News/Offers/Others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648132"/>
            <a:ext cx="1024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Quick Links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1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2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638607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Misc</a:t>
            </a:r>
            <a:r>
              <a:rPr lang="en-US" b="1" u="sng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1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2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100" y="5663238"/>
            <a:ext cx="85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Contact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About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Feedback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1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07079"/>
              </p:ext>
            </p:extLst>
          </p:nvPr>
        </p:nvGraphicFramePr>
        <p:xfrm>
          <a:off x="838200" y="1066800"/>
          <a:ext cx="739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Admission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5481" y="1600200"/>
            <a:ext cx="45719" cy="2895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64" y="1732803"/>
            <a:ext cx="17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your Institution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6197" y="2040580"/>
            <a:ext cx="1793183" cy="30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2076283"/>
            <a:ext cx="233687" cy="2336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80496"/>
              </p:ext>
            </p:extLst>
          </p:nvPr>
        </p:nvGraphicFramePr>
        <p:xfrm>
          <a:off x="2438400" y="1823191"/>
          <a:ext cx="6019799" cy="52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7"/>
                <a:gridCol w="1449027"/>
                <a:gridCol w="1283745"/>
                <a:gridCol w="1838000"/>
              </a:tblGrid>
              <a:tr h="5224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books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Questions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Question &amp;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Horizontal Scroll 17"/>
          <p:cNvSpPr/>
          <p:nvPr/>
        </p:nvSpPr>
        <p:spPr>
          <a:xfrm>
            <a:off x="2133600" y="2145302"/>
            <a:ext cx="2438400" cy="608112"/>
          </a:xfrm>
          <a:prstGeom prst="horizontalScrol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your  institution first 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08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9202"/>
              </p:ext>
            </p:extLst>
          </p:nvPr>
        </p:nvGraphicFramePr>
        <p:xfrm>
          <a:off x="2844800" y="617131"/>
          <a:ext cx="5689603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3"/>
                <a:gridCol w="831557"/>
                <a:gridCol w="831557"/>
                <a:gridCol w="831557"/>
                <a:gridCol w="831557"/>
                <a:gridCol w="831557"/>
                <a:gridCol w="804205"/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a 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Log 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247" y="5957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 Room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87227"/>
              </p:ext>
            </p:extLst>
          </p:nvPr>
        </p:nvGraphicFramePr>
        <p:xfrm>
          <a:off x="508000" y="57150"/>
          <a:ext cx="8026400" cy="5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07"/>
                <a:gridCol w="6554893"/>
              </a:tblGrid>
              <a:tr h="538550">
                <a:tc>
                  <a:txBody>
                    <a:bodyPr/>
                    <a:lstStyle/>
                    <a:p>
                      <a:pPr algn="ctr"/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News/Offers/Others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648132"/>
            <a:ext cx="1024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Quick Links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1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2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638607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Misc</a:t>
            </a:r>
            <a:r>
              <a:rPr lang="en-US" b="1" u="sng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1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2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100" y="5663238"/>
            <a:ext cx="85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Contact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About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Feedback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1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55723"/>
              </p:ext>
            </p:extLst>
          </p:nvPr>
        </p:nvGraphicFramePr>
        <p:xfrm>
          <a:off x="838200" y="1066800"/>
          <a:ext cx="739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Admission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5481" y="1600200"/>
            <a:ext cx="45719" cy="2895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064" y="1732803"/>
            <a:ext cx="17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Select your Institution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97" y="2040580"/>
            <a:ext cx="1793183" cy="30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Institution Name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2076283"/>
            <a:ext cx="233687" cy="2336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14580"/>
              </p:ext>
            </p:extLst>
          </p:nvPr>
        </p:nvGraphicFramePr>
        <p:xfrm>
          <a:off x="2438400" y="1823191"/>
          <a:ext cx="6019799" cy="52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7"/>
                <a:gridCol w="1449027"/>
                <a:gridCol w="1283745"/>
                <a:gridCol w="1838000"/>
              </a:tblGrid>
              <a:tr h="5224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books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Questions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Question &amp;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36237"/>
              </p:ext>
            </p:extLst>
          </p:nvPr>
        </p:nvGraphicFramePr>
        <p:xfrm>
          <a:off x="76197" y="2895600"/>
          <a:ext cx="17931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2"/>
              </a:tblGrid>
              <a:tr h="1214203">
                <a:tc>
                  <a:txBody>
                    <a:bodyPr/>
                    <a:lstStyle/>
                    <a:p>
                      <a:pPr algn="ctr"/>
                      <a:endParaRPr lang="en-US" sz="1100" dirty="0" smtClean="0">
                        <a:solidFill>
                          <a:schemeClr val="lt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Photo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Institution/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9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 of the institution/category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5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2304"/>
              </p:ext>
            </p:extLst>
          </p:nvPr>
        </p:nvGraphicFramePr>
        <p:xfrm>
          <a:off x="2844800" y="617131"/>
          <a:ext cx="5689603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3"/>
                <a:gridCol w="831557"/>
                <a:gridCol w="831557"/>
                <a:gridCol w="831557"/>
                <a:gridCol w="831557"/>
                <a:gridCol w="831557"/>
                <a:gridCol w="804205"/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a 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Log 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247" y="5957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 Room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88461"/>
              </p:ext>
            </p:extLst>
          </p:nvPr>
        </p:nvGraphicFramePr>
        <p:xfrm>
          <a:off x="508000" y="57150"/>
          <a:ext cx="8026400" cy="5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07"/>
                <a:gridCol w="6554893"/>
              </a:tblGrid>
              <a:tr h="538550">
                <a:tc>
                  <a:txBody>
                    <a:bodyPr/>
                    <a:lstStyle/>
                    <a:p>
                      <a:pPr algn="ctr"/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News/Offers/Others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648132"/>
            <a:ext cx="1024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Quick Links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1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2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638607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Misc</a:t>
            </a:r>
            <a:r>
              <a:rPr lang="en-US" b="1" u="sng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1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2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100" y="5663238"/>
            <a:ext cx="85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Contact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About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Feedback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1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51616"/>
              </p:ext>
            </p:extLst>
          </p:nvPr>
        </p:nvGraphicFramePr>
        <p:xfrm>
          <a:off x="838200" y="1066800"/>
          <a:ext cx="739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Admission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5481" y="1600200"/>
            <a:ext cx="45719" cy="2895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064" y="1732803"/>
            <a:ext cx="17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Select your Institution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97" y="2040580"/>
            <a:ext cx="1793183" cy="30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Institution Name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2076283"/>
            <a:ext cx="233687" cy="2336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34831"/>
              </p:ext>
            </p:extLst>
          </p:nvPr>
        </p:nvGraphicFramePr>
        <p:xfrm>
          <a:off x="2438400" y="1823191"/>
          <a:ext cx="6019799" cy="52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7"/>
                <a:gridCol w="1449027"/>
                <a:gridCol w="1283745"/>
                <a:gridCol w="1838000"/>
              </a:tblGrid>
              <a:tr h="5224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books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Questions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Question &amp;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83202"/>
              </p:ext>
            </p:extLst>
          </p:nvPr>
        </p:nvGraphicFramePr>
        <p:xfrm>
          <a:off x="76197" y="2895600"/>
          <a:ext cx="17931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2"/>
              </a:tblGrid>
              <a:tr h="1214203">
                <a:tc>
                  <a:txBody>
                    <a:bodyPr/>
                    <a:lstStyle/>
                    <a:p>
                      <a:pPr algn="ctr"/>
                      <a:endParaRPr lang="en-US" sz="1100" dirty="0" smtClean="0">
                        <a:solidFill>
                          <a:schemeClr val="lt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Photo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Institution/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9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 of the institution/category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51453"/>
              </p:ext>
            </p:extLst>
          </p:nvPr>
        </p:nvGraphicFramePr>
        <p:xfrm>
          <a:off x="2514600" y="2672080"/>
          <a:ext cx="579120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7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88909"/>
              </p:ext>
            </p:extLst>
          </p:nvPr>
        </p:nvGraphicFramePr>
        <p:xfrm>
          <a:off x="2844800" y="617131"/>
          <a:ext cx="5689603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3"/>
                <a:gridCol w="831557"/>
                <a:gridCol w="831557"/>
                <a:gridCol w="831557"/>
                <a:gridCol w="831557"/>
                <a:gridCol w="831557"/>
                <a:gridCol w="804205"/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a 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Log 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247" y="5957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 Room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93963"/>
              </p:ext>
            </p:extLst>
          </p:nvPr>
        </p:nvGraphicFramePr>
        <p:xfrm>
          <a:off x="508000" y="57150"/>
          <a:ext cx="8026400" cy="5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07"/>
                <a:gridCol w="6554893"/>
              </a:tblGrid>
              <a:tr h="538550">
                <a:tc>
                  <a:txBody>
                    <a:bodyPr/>
                    <a:lstStyle/>
                    <a:p>
                      <a:pPr algn="ctr"/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News/Offers/Others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648132"/>
            <a:ext cx="1024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Quick Links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1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2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638607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Misc</a:t>
            </a:r>
            <a:r>
              <a:rPr lang="en-US" b="1" u="sng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1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2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100" y="5663238"/>
            <a:ext cx="85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Contact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About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Feedback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1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45652"/>
              </p:ext>
            </p:extLst>
          </p:nvPr>
        </p:nvGraphicFramePr>
        <p:xfrm>
          <a:off x="838200" y="1066800"/>
          <a:ext cx="739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Admission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5481" y="1600200"/>
            <a:ext cx="45719" cy="2895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064" y="1732803"/>
            <a:ext cx="17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Select your Institution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97" y="2040580"/>
            <a:ext cx="1793183" cy="30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Institution Name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2076283"/>
            <a:ext cx="233687" cy="2336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79179"/>
              </p:ext>
            </p:extLst>
          </p:nvPr>
        </p:nvGraphicFramePr>
        <p:xfrm>
          <a:off x="2438400" y="1823191"/>
          <a:ext cx="6019799" cy="52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7"/>
                <a:gridCol w="1449027"/>
                <a:gridCol w="1283745"/>
                <a:gridCol w="1838000"/>
              </a:tblGrid>
              <a:tr h="5224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books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Questions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Question &amp;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34419"/>
              </p:ext>
            </p:extLst>
          </p:nvPr>
        </p:nvGraphicFramePr>
        <p:xfrm>
          <a:off x="76197" y="2895600"/>
          <a:ext cx="17931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2"/>
              </a:tblGrid>
              <a:tr h="1214203">
                <a:tc>
                  <a:txBody>
                    <a:bodyPr/>
                    <a:lstStyle/>
                    <a:p>
                      <a:pPr algn="ctr"/>
                      <a:endParaRPr lang="en-US" sz="1100" dirty="0" smtClean="0">
                        <a:solidFill>
                          <a:schemeClr val="lt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Photo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Institution/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9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 of the institution/category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72303"/>
              </p:ext>
            </p:extLst>
          </p:nvPr>
        </p:nvGraphicFramePr>
        <p:xfrm>
          <a:off x="2514600" y="2672080"/>
          <a:ext cx="579120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87166"/>
              </p:ext>
            </p:extLst>
          </p:nvPr>
        </p:nvGraphicFramePr>
        <p:xfrm>
          <a:off x="2438400" y="3733800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 1</a:t>
                      </a: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 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 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54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 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 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95948"/>
              </p:ext>
            </p:extLst>
          </p:nvPr>
        </p:nvGraphicFramePr>
        <p:xfrm>
          <a:off x="2844800" y="617131"/>
          <a:ext cx="5689603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3"/>
                <a:gridCol w="831557"/>
                <a:gridCol w="831557"/>
                <a:gridCol w="831557"/>
                <a:gridCol w="831557"/>
                <a:gridCol w="831557"/>
                <a:gridCol w="804205"/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a 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Log 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247" y="5957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 Room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72366"/>
              </p:ext>
            </p:extLst>
          </p:nvPr>
        </p:nvGraphicFramePr>
        <p:xfrm>
          <a:off x="508000" y="57150"/>
          <a:ext cx="8026400" cy="5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07"/>
                <a:gridCol w="6554893"/>
              </a:tblGrid>
              <a:tr h="538550">
                <a:tc>
                  <a:txBody>
                    <a:bodyPr/>
                    <a:lstStyle/>
                    <a:p>
                      <a:pPr algn="ctr"/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News/Offers/Others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648132"/>
            <a:ext cx="1024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Quick Links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1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2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638607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Misc</a:t>
            </a:r>
            <a:r>
              <a:rPr lang="en-US" b="1" u="sng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1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2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100" y="5663238"/>
            <a:ext cx="85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Contact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About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Feedback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1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96980"/>
              </p:ext>
            </p:extLst>
          </p:nvPr>
        </p:nvGraphicFramePr>
        <p:xfrm>
          <a:off x="838200" y="1066800"/>
          <a:ext cx="739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Admission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5481" y="1600200"/>
            <a:ext cx="45719" cy="2895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064" y="1732803"/>
            <a:ext cx="17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Select your Institution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97" y="2040580"/>
            <a:ext cx="1793183" cy="30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Institution Name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2076283"/>
            <a:ext cx="233687" cy="2336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56087"/>
              </p:ext>
            </p:extLst>
          </p:nvPr>
        </p:nvGraphicFramePr>
        <p:xfrm>
          <a:off x="2438400" y="1823191"/>
          <a:ext cx="6019799" cy="52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7"/>
                <a:gridCol w="1449027"/>
                <a:gridCol w="1283745"/>
                <a:gridCol w="1838000"/>
              </a:tblGrid>
              <a:tr h="5224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books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Questions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Question &amp;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89470"/>
              </p:ext>
            </p:extLst>
          </p:nvPr>
        </p:nvGraphicFramePr>
        <p:xfrm>
          <a:off x="76197" y="2895600"/>
          <a:ext cx="17931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2"/>
              </a:tblGrid>
              <a:tr h="1214203">
                <a:tc>
                  <a:txBody>
                    <a:bodyPr/>
                    <a:lstStyle/>
                    <a:p>
                      <a:pPr algn="ctr"/>
                      <a:endParaRPr lang="en-US" sz="1100" dirty="0" smtClean="0">
                        <a:solidFill>
                          <a:schemeClr val="lt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Photo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Institution/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9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 of the institution/category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55029"/>
              </p:ext>
            </p:extLst>
          </p:nvPr>
        </p:nvGraphicFramePr>
        <p:xfrm>
          <a:off x="2514600" y="2672080"/>
          <a:ext cx="579120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25142" y="38367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each of these options, further steps will be similar to </a:t>
            </a: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Subject 1</a:t>
            </a: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1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97328"/>
              </p:ext>
            </p:extLst>
          </p:nvPr>
        </p:nvGraphicFramePr>
        <p:xfrm>
          <a:off x="2844800" y="617131"/>
          <a:ext cx="5689603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3"/>
                <a:gridCol w="831557"/>
                <a:gridCol w="831557"/>
                <a:gridCol w="831557"/>
                <a:gridCol w="831557"/>
                <a:gridCol w="831557"/>
                <a:gridCol w="804205"/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a 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Log 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247" y="5957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 Room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0415"/>
              </p:ext>
            </p:extLst>
          </p:nvPr>
        </p:nvGraphicFramePr>
        <p:xfrm>
          <a:off x="508000" y="57150"/>
          <a:ext cx="8026400" cy="5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07"/>
                <a:gridCol w="6554893"/>
              </a:tblGrid>
              <a:tr h="538550">
                <a:tc>
                  <a:txBody>
                    <a:bodyPr/>
                    <a:lstStyle/>
                    <a:p>
                      <a:pPr algn="ctr"/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News/Offers/Others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648132"/>
            <a:ext cx="1024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Quick Links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1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2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638607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Misc</a:t>
            </a:r>
            <a:r>
              <a:rPr lang="en-US" b="1" u="sng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1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2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100" y="5663238"/>
            <a:ext cx="85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Contact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About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Feedback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1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48675"/>
              </p:ext>
            </p:extLst>
          </p:nvPr>
        </p:nvGraphicFramePr>
        <p:xfrm>
          <a:off x="838200" y="1066800"/>
          <a:ext cx="739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Admission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5481" y="1600200"/>
            <a:ext cx="45719" cy="2895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064" y="1732803"/>
            <a:ext cx="17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Select your Institution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97" y="2040580"/>
            <a:ext cx="1793183" cy="30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prstClr val="black"/>
                </a:solidFill>
              </a:rPr>
              <a:t>  Institution Name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2076283"/>
            <a:ext cx="233687" cy="2336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73847"/>
              </p:ext>
            </p:extLst>
          </p:nvPr>
        </p:nvGraphicFramePr>
        <p:xfrm>
          <a:off x="2438400" y="1823191"/>
          <a:ext cx="6019799" cy="52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7"/>
                <a:gridCol w="1449027"/>
                <a:gridCol w="1283745"/>
                <a:gridCol w="1838000"/>
              </a:tblGrid>
              <a:tr h="5224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books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Questions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Question &amp;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51725"/>
              </p:ext>
            </p:extLst>
          </p:nvPr>
        </p:nvGraphicFramePr>
        <p:xfrm>
          <a:off x="76197" y="2895600"/>
          <a:ext cx="17931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2"/>
              </a:tblGrid>
              <a:tr h="1214203">
                <a:tc>
                  <a:txBody>
                    <a:bodyPr/>
                    <a:lstStyle/>
                    <a:p>
                      <a:pPr algn="ctr"/>
                      <a:endParaRPr lang="en-US" sz="1100" dirty="0" smtClean="0">
                        <a:solidFill>
                          <a:schemeClr val="lt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Photo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Institution/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9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 of the institution/category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37883"/>
              </p:ext>
            </p:extLst>
          </p:nvPr>
        </p:nvGraphicFramePr>
        <p:xfrm>
          <a:off x="2514600" y="2672080"/>
          <a:ext cx="5791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9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43326"/>
              </p:ext>
            </p:extLst>
          </p:nvPr>
        </p:nvGraphicFramePr>
        <p:xfrm>
          <a:off x="2844800" y="617131"/>
          <a:ext cx="5689603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3"/>
                <a:gridCol w="831557"/>
                <a:gridCol w="831557"/>
                <a:gridCol w="831557"/>
                <a:gridCol w="831557"/>
                <a:gridCol w="831557"/>
                <a:gridCol w="804205"/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a 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Log 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247" y="5957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 Room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69778"/>
              </p:ext>
            </p:extLst>
          </p:nvPr>
        </p:nvGraphicFramePr>
        <p:xfrm>
          <a:off x="508000" y="57150"/>
          <a:ext cx="8026400" cy="5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07"/>
                <a:gridCol w="6554893"/>
              </a:tblGrid>
              <a:tr h="538550">
                <a:tc>
                  <a:txBody>
                    <a:bodyPr/>
                    <a:lstStyle/>
                    <a:p>
                      <a:pPr algn="ctr"/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News/Offers/Others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648132"/>
            <a:ext cx="1024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Quick Links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1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2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638607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Misc</a:t>
            </a:r>
            <a:r>
              <a:rPr lang="en-US" b="1" u="sng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1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2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100" y="5663238"/>
            <a:ext cx="85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Contact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About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Feedback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1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10424"/>
              </p:ext>
            </p:extLst>
          </p:nvPr>
        </p:nvGraphicFramePr>
        <p:xfrm>
          <a:off x="838200" y="1066800"/>
          <a:ext cx="739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Admission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5481" y="1600200"/>
            <a:ext cx="45719" cy="2895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064" y="1732803"/>
            <a:ext cx="17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Select your Institution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97" y="2040580"/>
            <a:ext cx="1793183" cy="30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prstClr val="black"/>
                </a:solidFill>
              </a:rPr>
              <a:t>  Institution Name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2076283"/>
            <a:ext cx="233687" cy="2336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61189"/>
              </p:ext>
            </p:extLst>
          </p:nvPr>
        </p:nvGraphicFramePr>
        <p:xfrm>
          <a:off x="2438400" y="1823191"/>
          <a:ext cx="6019799" cy="52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7"/>
                <a:gridCol w="1449027"/>
                <a:gridCol w="1283745"/>
                <a:gridCol w="1838000"/>
              </a:tblGrid>
              <a:tr h="5224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books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Questions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Question &amp;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37100"/>
              </p:ext>
            </p:extLst>
          </p:nvPr>
        </p:nvGraphicFramePr>
        <p:xfrm>
          <a:off x="76197" y="2895600"/>
          <a:ext cx="17931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2"/>
              </a:tblGrid>
              <a:tr h="1214203">
                <a:tc>
                  <a:txBody>
                    <a:bodyPr/>
                    <a:lstStyle/>
                    <a:p>
                      <a:pPr algn="ctr"/>
                      <a:endParaRPr lang="en-US" sz="1100" dirty="0" smtClean="0">
                        <a:solidFill>
                          <a:schemeClr val="lt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Photo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Institution/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9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 of the institution/category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22526"/>
              </p:ext>
            </p:extLst>
          </p:nvPr>
        </p:nvGraphicFramePr>
        <p:xfrm>
          <a:off x="2514600" y="2672080"/>
          <a:ext cx="579120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4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77178"/>
              </p:ext>
            </p:extLst>
          </p:nvPr>
        </p:nvGraphicFramePr>
        <p:xfrm>
          <a:off x="2844800" y="617131"/>
          <a:ext cx="5689603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3"/>
                <a:gridCol w="831557"/>
                <a:gridCol w="831557"/>
                <a:gridCol w="831557"/>
                <a:gridCol w="831557"/>
                <a:gridCol w="831557"/>
                <a:gridCol w="804205"/>
              </a:tblGrid>
              <a:tr h="27699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Extr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a 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Log 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247" y="5957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 Room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58865"/>
              </p:ext>
            </p:extLst>
          </p:nvPr>
        </p:nvGraphicFramePr>
        <p:xfrm>
          <a:off x="508000" y="57150"/>
          <a:ext cx="8026400" cy="5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07"/>
                <a:gridCol w="6554893"/>
              </a:tblGrid>
              <a:tr h="538550">
                <a:tc>
                  <a:txBody>
                    <a:bodyPr/>
                    <a:lstStyle/>
                    <a:p>
                      <a:pPr algn="ctr"/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News/Offers/Others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000" y="5648132"/>
            <a:ext cx="1024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Quick Links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1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2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Link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638607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</a:rPr>
              <a:t>Misc</a:t>
            </a:r>
            <a:r>
              <a:rPr lang="en-US" b="1" u="sng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1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2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Misc</a:t>
            </a:r>
            <a:r>
              <a:rPr lang="en-US" sz="1200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100" y="5663238"/>
            <a:ext cx="85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Contact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About Us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Feedback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1</a:t>
            </a:r>
          </a:p>
          <a:p>
            <a:r>
              <a:rPr lang="en-US" sz="1200" b="1" dirty="0">
                <a:solidFill>
                  <a:prstClr val="black"/>
                </a:solidFill>
              </a:rPr>
              <a:t>Other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6161"/>
              </p:ext>
            </p:extLst>
          </p:nvPr>
        </p:nvGraphicFramePr>
        <p:xfrm>
          <a:off x="838200" y="1066800"/>
          <a:ext cx="739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Admission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5481" y="1600200"/>
            <a:ext cx="45719" cy="2895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064" y="1732803"/>
            <a:ext cx="17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Select your Institution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97" y="2040580"/>
            <a:ext cx="1793183" cy="30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prstClr val="black"/>
                </a:solidFill>
              </a:rPr>
              <a:t>  Institution Name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8" y="2076283"/>
            <a:ext cx="233687" cy="2336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2054"/>
              </p:ext>
            </p:extLst>
          </p:nvPr>
        </p:nvGraphicFramePr>
        <p:xfrm>
          <a:off x="2438400" y="1823191"/>
          <a:ext cx="6019799" cy="52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7"/>
                <a:gridCol w="1449027"/>
                <a:gridCol w="1283745"/>
                <a:gridCol w="1838000"/>
              </a:tblGrid>
              <a:tr h="5224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books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Questions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Question &amp;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5395"/>
              </p:ext>
            </p:extLst>
          </p:nvPr>
        </p:nvGraphicFramePr>
        <p:xfrm>
          <a:off x="76197" y="2895600"/>
          <a:ext cx="17931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2"/>
              </a:tblGrid>
              <a:tr h="1214203">
                <a:tc>
                  <a:txBody>
                    <a:bodyPr/>
                    <a:lstStyle/>
                    <a:p>
                      <a:pPr algn="ctr"/>
                      <a:endParaRPr lang="en-US" sz="1100" dirty="0" smtClean="0">
                        <a:solidFill>
                          <a:schemeClr val="lt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Photo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Institution/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9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 of the institution/category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15385"/>
              </p:ext>
            </p:extLst>
          </p:nvPr>
        </p:nvGraphicFramePr>
        <p:xfrm>
          <a:off x="2514600" y="2672080"/>
          <a:ext cx="579120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 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8382"/>
              </p:ext>
            </p:extLst>
          </p:nvPr>
        </p:nvGraphicFramePr>
        <p:xfrm>
          <a:off x="2514600" y="3886200"/>
          <a:ext cx="6019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504950"/>
                <a:gridCol w="1504950"/>
                <a:gridCol w="1504950"/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Question 1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Question 2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Question 3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Question 4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Question 5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Question 6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Question 7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Question 8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(file)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1215</Words>
  <Application>Microsoft Office PowerPoint</Application>
  <PresentationFormat>On-screen Show (4:3)</PresentationFormat>
  <Paragraphs>598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2017-11-22T09:54:19Z</dcterms:created>
  <dcterms:modified xsi:type="dcterms:W3CDTF">2017-11-22T10:48:19Z</dcterms:modified>
</cp:coreProperties>
</file>