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906000" cy="6858000" type="A4"/>
  <p:notesSz cx="6735763" cy="9799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나눔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나눔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나눔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나눔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나눔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나눔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나눔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나눔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나눔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CEC"/>
    <a:srgbClr val="4070AA"/>
    <a:srgbClr val="F2F2F2"/>
    <a:srgbClr val="7F7F7F"/>
    <a:srgbClr val="6B9EDB"/>
    <a:srgbClr val="F8BECF"/>
    <a:srgbClr val="FFC000"/>
    <a:srgbClr val="FFF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2" autoAdjust="0"/>
    <p:restoredTop sz="96414" autoAdjust="0"/>
  </p:normalViewPr>
  <p:slideViewPr>
    <p:cSldViewPr showGuides="1">
      <p:cViewPr>
        <p:scale>
          <a:sx n="100" d="100"/>
          <a:sy n="100" d="100"/>
        </p:scale>
        <p:origin x="-762" y="-906"/>
      </p:cViewPr>
      <p:guideLst>
        <p:guide orient="horz" pos="4292"/>
        <p:guide pos="27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42"/>
    </p:cViewPr>
  </p:sorterViewPr>
  <p:notesViewPr>
    <p:cSldViewPr>
      <p:cViewPr varScale="1">
        <p:scale>
          <a:sx n="101" d="100"/>
          <a:sy n="101" d="100"/>
        </p:scale>
        <p:origin x="-2520" y="-90"/>
      </p:cViewPr>
      <p:guideLst>
        <p:guide orient="horz" pos="3086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0538"/>
          </a:xfrm>
          <a:prstGeom prst="rect">
            <a:avLst/>
          </a:prstGeom>
        </p:spPr>
        <p:txBody>
          <a:bodyPr vert="horz" lIns="91437" tIns="45718" rIns="91437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37" tIns="45718" rIns="91437" bIns="45718" rtlCol="0"/>
          <a:lstStyle>
            <a:lvl1pPr algn="r">
              <a:defRPr sz="1200"/>
            </a:lvl1pPr>
          </a:lstStyle>
          <a:p>
            <a:fld id="{E3A32489-5DC2-4A33-A0E4-5639504F773F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07514"/>
            <a:ext cx="2919413" cy="490537"/>
          </a:xfrm>
          <a:prstGeom prst="rect">
            <a:avLst/>
          </a:prstGeom>
        </p:spPr>
        <p:txBody>
          <a:bodyPr vert="horz" lIns="91437" tIns="45718" rIns="91437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07514"/>
            <a:ext cx="2919412" cy="490537"/>
          </a:xfrm>
          <a:prstGeom prst="rect">
            <a:avLst/>
          </a:prstGeom>
        </p:spPr>
        <p:txBody>
          <a:bodyPr vert="horz" lIns="91437" tIns="45718" rIns="91437" bIns="45718" rtlCol="0" anchor="b"/>
          <a:lstStyle>
            <a:lvl1pPr algn="r">
              <a:defRPr sz="1200"/>
            </a:lvl1pPr>
          </a:lstStyle>
          <a:p>
            <a:fld id="{7E90ACEF-D248-4C9F-97D1-3511B1EB2F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59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37" tIns="45718" rIns="91437" bIns="4571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37" tIns="45718" rIns="91437" bIns="4571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DAE6543-B896-4F44-9412-F860B730FD24}" type="datetimeFigureOut">
              <a:rPr lang="ko-KR" altLang="en-US"/>
              <a:pPr>
                <a:defRPr/>
              </a:pPr>
              <a:t>2015-11-06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35013"/>
            <a:ext cx="5307013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7" tIns="45718" rIns="91437" bIns="45718" rtlCol="0" anchor="ctr"/>
          <a:lstStyle/>
          <a:p>
            <a:pPr lvl="0"/>
            <a:r>
              <a:rPr lang="en-US" altLang="ko-KR" noProof="0" dirty="0" err="1" smtClean="0"/>
              <a:t>rtjd</a:t>
            </a:r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9"/>
            <a:ext cx="5388610" cy="4409837"/>
          </a:xfrm>
          <a:prstGeom prst="rect">
            <a:avLst/>
          </a:prstGeom>
        </p:spPr>
        <p:txBody>
          <a:bodyPr vert="horz" lIns="91437" tIns="45718" rIns="91437" bIns="45718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37" tIns="45718" rIns="91437" bIns="4571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44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전문병원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50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032" y="31750"/>
            <a:ext cx="3384550" cy="242888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84"/>
          <p:cNvSpPr>
            <a:spLocks noGrp="1" noChangeArrowheads="1"/>
          </p:cNvSpPr>
          <p:nvPr>
            <p:ph type="dt" sz="half" idx="10"/>
          </p:nvPr>
        </p:nvSpPr>
        <p:spPr>
          <a:xfrm>
            <a:off x="8481392" y="274638"/>
            <a:ext cx="1119187" cy="2603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856708AC-EB12-405F-A4E5-ABDEEC3400EA}" type="datetime1">
              <a:rPr lang="ko-KR" altLang="en-US" smtClean="0"/>
              <a:pPr>
                <a:defRPr/>
              </a:pPr>
              <a:t>2015-11-06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84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83"/>
          <p:cNvSpPr>
            <a:spLocks noGrp="1" noChangeArrowheads="1"/>
          </p:cNvSpPr>
          <p:nvPr>
            <p:ph type="title"/>
          </p:nvPr>
        </p:nvSpPr>
        <p:spPr bwMode="auto">
          <a:xfrm>
            <a:off x="3584848" y="31750"/>
            <a:ext cx="33845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graphicFrame>
        <p:nvGraphicFramePr>
          <p:cNvPr id="2271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05291"/>
              </p:ext>
            </p:extLst>
          </p:nvPr>
        </p:nvGraphicFramePr>
        <p:xfrm>
          <a:off x="57150" y="30163"/>
          <a:ext cx="9793289" cy="511176"/>
        </p:xfrm>
        <a:graphic>
          <a:graphicData uri="http://schemas.openxmlformats.org/drawingml/2006/table">
            <a:tbl>
              <a:tblPr/>
              <a:tblGrid>
                <a:gridCol w="865631"/>
                <a:gridCol w="1735084"/>
                <a:gridCol w="953533"/>
                <a:gridCol w="3861882"/>
                <a:gridCol w="1037629"/>
                <a:gridCol w="1339530"/>
              </a:tblGrid>
              <a:tr h="2492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Project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요양병원협회</a:t>
                      </a:r>
                      <a:endParaRPr lang="ko-KR" altLang="en-US" sz="800" dirty="0" smtClean="0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페이지 명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채찬병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페이지 링크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출력일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7119" name="Line 31"/>
          <p:cNvSpPr>
            <a:spLocks noChangeShapeType="1"/>
          </p:cNvSpPr>
          <p:nvPr/>
        </p:nvSpPr>
        <p:spPr bwMode="auto">
          <a:xfrm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800" b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7120" name="Rectangle 32"/>
          <p:cNvSpPr>
            <a:spLocks noChangeArrowheads="1"/>
          </p:cNvSpPr>
          <p:nvPr/>
        </p:nvSpPr>
        <p:spPr bwMode="auto">
          <a:xfrm>
            <a:off x="4697413" y="6613525"/>
            <a:ext cx="68897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ko-KR" sz="1000" b="0" dirty="0">
                <a:latin typeface="나눔고딕" pitchFamily="50" charset="-127"/>
                <a:ea typeface="나눔고딕" pitchFamily="50" charset="-127"/>
              </a:rPr>
              <a:t>- </a:t>
            </a:r>
            <a:fld id="{E5C3C01A-41D3-4AA9-8FD3-56B3A5BBD786}" type="slidenum">
              <a:rPr lang="en-US" altLang="ko-KR" sz="1000" b="0">
                <a:latin typeface="나눔고딕" pitchFamily="50" charset="-127"/>
                <a:ea typeface="나눔고딕" pitchFamily="50" charset="-127"/>
              </a:rPr>
              <a:pPr>
                <a:lnSpc>
                  <a:spcPct val="100000"/>
                </a:lnSpc>
                <a:defRPr/>
              </a:pPr>
              <a:t>‹#›</a:t>
            </a:fld>
            <a:r>
              <a:rPr lang="en-US" altLang="ko-KR" sz="1000" b="0" dirty="0">
                <a:latin typeface="나눔고딕" pitchFamily="50" charset="-127"/>
                <a:ea typeface="나눔고딕" pitchFamily="50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56455" y="620713"/>
            <a:ext cx="9801919" cy="5832624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1"/>
          <p:cNvSpPr>
            <a:spLocks noGrp="1"/>
          </p:cNvSpPr>
          <p:nvPr>
            <p:ph type="dt" sz="half" idx="2"/>
          </p:nvPr>
        </p:nvSpPr>
        <p:spPr>
          <a:xfrm>
            <a:off x="8515350" y="269876"/>
            <a:ext cx="1343025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F07DFC6-1146-4293-82E2-F71DB5E32179}" type="datetimeFigureOut">
              <a:rPr lang="ko-KR" altLang="en-US" smtClean="0"/>
              <a:pPr/>
              <a:t>2015-11-06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6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산돌고딕 L" pitchFamily="18" charset="-127"/>
          <a:ea typeface="산돌고딕 L" pitchFamily="18" charset="-127"/>
          <a:cs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산돌고딕 L" pitchFamily="18" charset="-127"/>
          <a:ea typeface="산돌고딕 L" pitchFamily="18" charset="-127"/>
          <a:cs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산돌고딕 L" pitchFamily="18" charset="-127"/>
          <a:ea typeface="산돌고딕 L" pitchFamily="18" charset="-127"/>
          <a:cs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산돌고딕 L" pitchFamily="18" charset="-127"/>
          <a:ea typeface="산돌고딕 L" pitchFamily="18" charset="-127"/>
          <a:cs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산돌고딕 L" pitchFamily="18" charset="-127"/>
          <a:ea typeface="산돌고딕 L" pitchFamily="18" charset="-127"/>
          <a:cs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산돌고딕 L" pitchFamily="18" charset="-127"/>
          <a:ea typeface="산돌고딕 L" pitchFamily="18" charset="-127"/>
          <a:cs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산돌고딕 L" pitchFamily="18" charset="-127"/>
          <a:ea typeface="산돌고딕 L" pitchFamily="18" charset="-127"/>
          <a:cs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산돌고딕 L" pitchFamily="18" charset="-127"/>
          <a:ea typeface="산돌고딕 L" pitchFamily="18" charset="-127"/>
          <a:cs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sio.kr/bbs/board.php?bo_table=notice&amp;wr_id=22&amp;vtype=commu&amp;page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asyregister.co.kr/conference/?conf_code=ksio2015&amp;no=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팝</a:t>
            </a:r>
            <a:r>
              <a:rPr lang="ko-KR" altLang="en-US" dirty="0"/>
              <a:t>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92560" y="315754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</a:t>
            </a:r>
            <a:r>
              <a:rPr lang="en-US" altLang="ko-KR" sz="1200" dirty="0" smtClean="0"/>
              <a:t>://kagh.co.kr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21088" y="1691680"/>
            <a:ext cx="936104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46422"/>
              </p:ext>
            </p:extLst>
          </p:nvPr>
        </p:nvGraphicFramePr>
        <p:xfrm>
          <a:off x="2024879" y="1484784"/>
          <a:ext cx="3138043" cy="2734691"/>
        </p:xfrm>
        <a:graphic>
          <a:graphicData uri="http://schemas.openxmlformats.org/drawingml/2006/table">
            <a:tbl>
              <a:tblPr/>
              <a:tblGrid>
                <a:gridCol w="3138043"/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2015 </a:t>
                      </a: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대한통합암학회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 국제학술대회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-----------------------------------------------------------------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통합암치료의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새지평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(New Horizon of Integrative Oncology of Korea, China and Japan)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-----------------------------------------------------------------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주최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: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대한통합암학회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대한노인요양병원협회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일시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: 2015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11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29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) 08:00~17:00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장소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가톨릭의대 서울성모병원 지하강당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문의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: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대한통합암학회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 사무국 ☎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02-924-8274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          (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자세히보기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)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                  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사전등록신청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84550" y="2479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1688" y="5373216"/>
            <a:ext cx="77187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자세히보기</a:t>
            </a:r>
            <a:r>
              <a:rPr lang="en-US" altLang="ko-KR" sz="1100" dirty="0"/>
              <a:t>) </a:t>
            </a:r>
            <a:r>
              <a:rPr lang="en-US" altLang="ko-KR" sz="1100" u="sng" dirty="0">
                <a:hlinkClick r:id="rId3"/>
              </a:rPr>
              <a:t>http://ksio.kr/bbs/board.php?bo_table=notice&amp;wr_id=22&amp;vtype=commu&amp;page=1</a:t>
            </a:r>
            <a:endParaRPr lang="ko-KR" altLang="en-US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사전등록신청</a:t>
            </a:r>
            <a:r>
              <a:rPr lang="en-US" altLang="ko-KR" sz="1100" dirty="0"/>
              <a:t>) </a:t>
            </a:r>
            <a:r>
              <a:rPr lang="en-US" altLang="ko-KR" sz="1100" u="sng" dirty="0">
                <a:hlinkClick r:id="rId4"/>
              </a:rPr>
              <a:t>http://www.easyregister.co.kr/conference/?conf_code=ksio2015&amp;no=5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64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6708AC-EB12-405F-A4E5-ABDEEC3400EA}" type="datetime1">
              <a:rPr lang="ko-KR" altLang="en-US" smtClean="0"/>
              <a:pPr>
                <a:defRPr/>
              </a:pPr>
              <a:t>2015-11-06</a:t>
            </a:fld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09084400" descr="EMB00001b482e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5" t="18298" r="10233" b="40053"/>
          <a:stretch>
            <a:fillRect/>
          </a:stretch>
        </p:blipFill>
        <p:spPr bwMode="auto">
          <a:xfrm>
            <a:off x="1578768" y="1844824"/>
            <a:ext cx="6748463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92560" y="105273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643256"/>
      </p:ext>
    </p:extLst>
  </p:cSld>
  <p:clrMapOvr>
    <a:masterClrMapping/>
  </p:clrMapOvr>
</p:sld>
</file>

<file path=ppt/theme/theme1.xml><?xml version="1.0" encoding="utf-8"?>
<a:theme xmlns:a="http://schemas.openxmlformats.org/drawingml/2006/main" name="4_RabySun, Master #3">
  <a:themeElements>
    <a:clrScheme name="2_RabySun, 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RabySun, Master #3">
      <a:majorFont>
        <a:latin typeface="산돌고딕 L"/>
        <a:ea typeface="산돌고딕 L"/>
        <a:cs typeface="굴림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>
              <a:lumMod val="75000"/>
              <a:lumOff val="25000"/>
            </a:schemeClr>
          </a:solidFill>
        </a:ln>
      </a:spPr>
      <a:bodyPr wrap="none" rtlCol="0" anchor="ctr">
        <a:noAutofit/>
      </a:bodyPr>
      <a:lstStyle>
        <a:defPPr marL="179388" indent="-179388" algn="ctr" defTabSz="273050">
          <a:defRPr sz="1000" b="0" dirty="0" smtClean="0">
            <a:solidFill>
              <a:srgbClr val="000000"/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0" rIns="36000" bIns="0" numCol="1" anchor="ctr" anchorCtr="0" compatLnSpc="1">
        <a:prstTxWarp prst="textNoShape">
          <a:avLst/>
        </a:prstTxWarp>
      </a:bodyPr>
      <a:lstStyle>
        <a:defPPr marL="179388" marR="0" indent="-179388" algn="ctr" defTabSz="273050" rtl="0" eaLnBrk="1" fontAlgn="base" latinLnBrk="1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2_RabySun, 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abySun, Master #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abySun, Master #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abySun, Master #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abySun, Master #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abySun, Master #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abySun, Master #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abySun, Master #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abySun, Master #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abySun, Master #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abySun, Master #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abySun, Master #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26623</TotalTime>
  <Words>86</Words>
  <Application>Microsoft Office PowerPoint</Application>
  <PresentationFormat>A4 용지(210x297mm)</PresentationFormat>
  <Paragraphs>20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4_RabySun, Master #3</vt:lpstr>
      <vt:lpstr>팝업</vt:lpstr>
      <vt:lpstr>PowerPoint 프레젠테이션</vt:lpstr>
    </vt:vector>
  </TitlesOfParts>
  <Company>igrove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 Young Sun</dc:creator>
  <cp:lastModifiedBy>CB</cp:lastModifiedBy>
  <cp:revision>2252</cp:revision>
  <cp:lastPrinted>2010-10-22T06:01:42Z</cp:lastPrinted>
  <dcterms:created xsi:type="dcterms:W3CDTF">2010-06-29T11:03:41Z</dcterms:created>
  <dcterms:modified xsi:type="dcterms:W3CDTF">2015-11-06T05:53:08Z</dcterms:modified>
</cp:coreProperties>
</file>