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7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3351"/>
    <p:restoredTop sz="95809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2019-03-21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2019-03-21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2019-03-21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2019-03-21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2019-03-21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2019-03-21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03604" y="885887"/>
            <a:ext cx="7740395" cy="1390968"/>
          </a:xfrm>
          <a:prstGeom prst="rect">
            <a:avLst/>
          </a:prstGeom>
          <a:solidFill>
            <a:schemeClr val="tx2">
              <a:lumMod val="40000"/>
              <a:lumOff val="60000"/>
              <a:alpha val="65000"/>
            </a:schemeClr>
          </a:solidFill>
          <a:ln>
            <a:solidFill>
              <a:schemeClr val="tx2">
                <a:lumMod val="40000"/>
                <a:lumOff val="60000"/>
                <a:alpha val="6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5"/>
          <p:cNvSpPr txBox="1"/>
          <p:nvPr/>
        </p:nvSpPr>
        <p:spPr>
          <a:xfrm>
            <a:off x="2267712" y="814578"/>
            <a:ext cx="6876288" cy="145999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lnSpc>
                <a:spcPct val="110000"/>
              </a:lnSpc>
              <a:defRPr lang="ko-KR" altLang="en-US"/>
            </a:pPr>
            <a:r>
              <a:rPr lang="ko-KR" altLang="en-US" sz="4100" spc="127">
                <a:solidFill>
                  <a:schemeClr val="bg1"/>
                </a:solidFill>
                <a:latin typeface="서울한강체 L"/>
                <a:ea typeface="서울한강체 L"/>
              </a:rPr>
              <a:t>루카스병원 남성재활 행복병동</a:t>
            </a:r>
            <a:endParaRPr lang="ko-KR" altLang="en-US" sz="4100" spc="127">
              <a:solidFill>
                <a:schemeClr val="bg1"/>
              </a:solidFill>
              <a:latin typeface="서울한강체 L"/>
              <a:ea typeface="서울한강체 L"/>
            </a:endParaRPr>
          </a:p>
          <a:p>
            <a:pPr algn="r">
              <a:lnSpc>
                <a:spcPct val="110000"/>
              </a:lnSpc>
              <a:defRPr lang="ko-KR" altLang="en-US"/>
            </a:pPr>
            <a:r>
              <a:rPr lang="ko-KR" altLang="en-US" sz="4100" spc="127">
                <a:solidFill>
                  <a:schemeClr val="bg1"/>
                </a:solidFill>
                <a:latin typeface="서울한강체 L"/>
                <a:ea typeface="서울한강체 L"/>
              </a:rPr>
              <a:t>수고했어 프로그램</a:t>
            </a:r>
            <a:endParaRPr lang="ko-KR" altLang="en-US" sz="4100" spc="127">
              <a:solidFill>
                <a:schemeClr val="bg1"/>
              </a:solidFill>
              <a:latin typeface="서울한강체 L"/>
              <a:ea typeface="서울한강체 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10</ep:Words>
  <ep:PresentationFormat>화면 슬라이드 쇼(4:3)</ep:PresentationFormat>
  <ep:Paragraphs>4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2019-03-21T02:48:17.296</dcterms:created>
  <dc:creator>hp</dc:creator>
  <cp:lastModifiedBy>사회복지사</cp:lastModifiedBy>
  <dcterms:modified xsi:type="dcterms:W3CDTF">2019-12-11T00:50:53.030</dcterms:modified>
  <cp:revision>7</cp:revision>
</cp:coreProperties>
</file>