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81" r:id="rId4"/>
  </p:sldMasterIdLst>
  <p:sldIdLst>
    <p:sldId id="257" r:id="rId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8846"/>
    <p:restoredTop sz="93664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2" Type="http://schemas.openxmlformats.org/officeDocument/2006/relationships/presProps" Target="presProps.xml"  /><Relationship Id="rId3" Type="http://schemas.openxmlformats.org/officeDocument/2006/relationships/viewProps" Target="viewProps.xml"  /><Relationship Id="rId4" Type="http://schemas.openxmlformats.org/officeDocument/2006/relationships/slideMaster" Target="slideMasters/slideMaster1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2019-09-25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2019-09-25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2019-09-25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2019-09-25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2019-09-25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2019-09-25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13" Type="http://schemas.openxmlformats.org/officeDocument/2006/relationships/slideLayout" Target="../slideLayouts/slideLayout12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22D86A-5F52-4165-8473-F1B836277586}" type="datetime1">
              <a:rPr lang="ko-KR" altLang="en-US"/>
              <a:pPr lvl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D22CD3B-FDDF-4998-970C-76E6E0BEC65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pic>
        <p:nvPicPr>
          <p:cNvPr id="22" name="그림 21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572000" y="0"/>
            <a:ext cx="4572000" cy="6858000"/>
          </a:xfrm>
          <a:prstGeom prst="rect">
            <a:avLst/>
          </a:prstGeom>
        </p:spPr>
      </p:pic>
      <p:sp>
        <p:nvSpPr>
          <p:cNvPr id="34" name="직사각형 6"/>
          <p:cNvSpPr/>
          <p:nvPr/>
        </p:nvSpPr>
        <p:spPr>
          <a:xfrm>
            <a:off x="1871087" y="4833175"/>
            <a:ext cx="6956391" cy="1800225"/>
          </a:xfrm>
          <a:prstGeom prst="rect">
            <a:avLst/>
          </a:prstGeom>
          <a:solidFill>
            <a:schemeClr val="accent2">
              <a:alpha val="65000"/>
            </a:schemeClr>
          </a:solidFill>
          <a:ln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5" name="그룹 9"/>
          <p:cNvGrpSpPr/>
          <p:nvPr/>
        </p:nvGrpSpPr>
        <p:grpSpPr>
          <a:xfrm rot="0">
            <a:off x="1554562" y="4833175"/>
            <a:ext cx="7272916" cy="1800225"/>
            <a:chOff x="1294897" y="1094264"/>
            <a:chExt cx="8242732" cy="3133136"/>
          </a:xfrm>
        </p:grpSpPr>
        <p:sp>
          <p:nvSpPr>
            <p:cNvPr id="36" name="직사각형 6"/>
            <p:cNvSpPr/>
            <p:nvPr/>
          </p:nvSpPr>
          <p:spPr>
            <a:xfrm>
              <a:off x="1530561" y="1094264"/>
              <a:ext cx="7884000" cy="3133136"/>
            </a:xfrm>
            <a:prstGeom prst="rect">
              <a:avLst/>
            </a:prstGeom>
            <a:solidFill>
              <a:schemeClr val="accent2">
                <a:alpha val="65000"/>
              </a:schemeClr>
            </a:solidFill>
            <a:ln>
              <a:solidFill>
                <a:schemeClr val="accent2">
                  <a:alpha val="65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5"/>
            <p:cNvSpPr txBox="1"/>
            <p:nvPr/>
          </p:nvSpPr>
          <p:spPr>
            <a:xfrm>
              <a:off x="1294897" y="1282263"/>
              <a:ext cx="8242731" cy="2545288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ko-KR" altLang="en-US" sz="4100" spc="128">
                  <a:solidFill>
                    <a:schemeClr val="bg1"/>
                  </a:solidFill>
                  <a:latin typeface="서울한강체 L"/>
                  <a:ea typeface="서울한강체 L"/>
                </a:rPr>
                <a:t>루카스병원 여성재활 희망병동</a:t>
              </a:r>
              <a:endParaRPr lang="ko-KR" altLang="en-US" sz="4100" spc="128">
                <a:solidFill>
                  <a:schemeClr val="bg1"/>
                </a:solidFill>
                <a:latin typeface="서울한강체 L"/>
                <a:ea typeface="서울한강체 L"/>
              </a:endParaRPr>
            </a:p>
            <a:p>
              <a:pPr algn="r">
                <a:lnSpc>
                  <a:spcPct val="110000"/>
                </a:lnSpc>
              </a:pPr>
              <a:r>
                <a:rPr lang="ko-KR" altLang="en-US" sz="4100" b="1" spc="128">
                  <a:solidFill>
                    <a:schemeClr val="bg1"/>
                  </a:solidFill>
                  <a:latin typeface="서울한강체 L"/>
                  <a:ea typeface="서울한강체 L"/>
                </a:rPr>
                <a:t>12월 크리스마스 트리 만들기 </a:t>
              </a:r>
              <a:endParaRPr lang="ko-KR" altLang="en-US" sz="4100" b="1" spc="128">
                <a:solidFill>
                  <a:schemeClr val="bg1"/>
                </a:solidFill>
                <a:latin typeface="서울한강체 L"/>
                <a:ea typeface="서울한강체 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</ep:Company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2019-03-21T02:48:17.296</dcterms:created>
  <dc:creator>hp</dc:creator>
  <dc:description/>
  <cp:keywords/>
  <cp:lastModifiedBy>사사</cp:lastModifiedBy>
  <dcterms:modified xsi:type="dcterms:W3CDTF">2019-12-11T01:45:35.748</dcterms:modified>
  <cp:revision>14</cp:revision>
  <dc:subject/>
  <dc:title/>
</cp:coreProperties>
</file>