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7"/>
    <p:sldMasterId id="2147483811" r:id="rId8"/>
    <p:sldMasterId id="2147483870" r:id="rId9"/>
    <p:sldMasterId id="2147483965" r:id="rId10"/>
    <p:sldMasterId id="2147483952" r:id="rId11"/>
    <p:sldMasterId id="2147483867" r:id="rId12"/>
    <p:sldMasterId id="2147483974" r:id="rId13"/>
  </p:sldMasterIdLst>
  <p:notesMasterIdLst>
    <p:notesMasterId r:id="rId39"/>
  </p:notesMasterIdLst>
  <p:handoutMasterIdLst>
    <p:handoutMasterId r:id="rId40"/>
  </p:handoutMasterIdLst>
  <p:sldIdLst>
    <p:sldId id="473" r:id="rId14"/>
    <p:sldId id="474" r:id="rId15"/>
    <p:sldId id="481" r:id="rId16"/>
    <p:sldId id="480" r:id="rId17"/>
    <p:sldId id="494" r:id="rId18"/>
    <p:sldId id="495" r:id="rId19"/>
    <p:sldId id="498" r:id="rId20"/>
    <p:sldId id="497" r:id="rId21"/>
    <p:sldId id="479" r:id="rId22"/>
    <p:sldId id="490" r:id="rId23"/>
    <p:sldId id="475" r:id="rId24"/>
    <p:sldId id="482" r:id="rId25"/>
    <p:sldId id="483" r:id="rId26"/>
    <p:sldId id="476" r:id="rId27"/>
    <p:sldId id="485" r:id="rId28"/>
    <p:sldId id="491" r:id="rId29"/>
    <p:sldId id="484" r:id="rId30"/>
    <p:sldId id="486" r:id="rId31"/>
    <p:sldId id="477" r:id="rId32"/>
    <p:sldId id="487" r:id="rId33"/>
    <p:sldId id="492" r:id="rId34"/>
    <p:sldId id="496" r:id="rId35"/>
    <p:sldId id="493" r:id="rId36"/>
    <p:sldId id="489" r:id="rId37"/>
    <p:sldId id="478" r:id="rId38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" initials="J" lastIdx="1" clrIdx="0">
    <p:extLst>
      <p:ext uri="{19B8F6BF-5375-455C-9EA6-DF929625EA0E}">
        <p15:presenceInfo xmlns:p15="http://schemas.microsoft.com/office/powerpoint/2012/main" userId="Jul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AEC"/>
    <a:srgbClr val="7B949E"/>
    <a:srgbClr val="D25653"/>
    <a:srgbClr val="151730"/>
    <a:srgbClr val="DEDEDE"/>
    <a:srgbClr val="E1E1E1"/>
    <a:srgbClr val="043152"/>
    <a:srgbClr val="5DA2B5"/>
    <a:srgbClr val="E4B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6173" autoAdjust="0"/>
  </p:normalViewPr>
  <p:slideViewPr>
    <p:cSldViewPr snapToGrid="0">
      <p:cViewPr varScale="1">
        <p:scale>
          <a:sx n="67" d="100"/>
          <a:sy n="67" d="100"/>
        </p:scale>
        <p:origin x="40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118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7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4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2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6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0" Type="http://schemas.openxmlformats.org/officeDocument/2006/relationships/slide" Target="slides/slide7.xml"/><Relationship Id="rId41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FFBD9-42A8-4C4B-B7FC-100EEF3382F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6EBFA6-6862-4077-A96A-8889567B4B8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Réunion régulières avec le client</a:t>
          </a:r>
        </a:p>
      </dgm:t>
    </dgm:pt>
    <dgm:pt modelId="{3BFACC45-5791-4537-AB00-986DFDCA0B9D}" type="parTrans" cxnId="{8DB6A2F4-FB74-40A5-8743-6A191BEDEFF0}">
      <dgm:prSet/>
      <dgm:spPr/>
      <dgm:t>
        <a:bodyPr/>
        <a:lstStyle/>
        <a:p>
          <a:endParaRPr lang="en-US"/>
        </a:p>
      </dgm:t>
    </dgm:pt>
    <dgm:pt modelId="{40A4ED1C-DE28-4C47-81C4-270895BC5071}" type="sibTrans" cxnId="{8DB6A2F4-FB74-40A5-8743-6A191BEDEFF0}">
      <dgm:prSet/>
      <dgm:spPr/>
      <dgm:t>
        <a:bodyPr/>
        <a:lstStyle/>
        <a:p>
          <a:endParaRPr lang="en-US"/>
        </a:p>
      </dgm:t>
    </dgm:pt>
    <dgm:pt modelId="{0AA3D8D3-8D26-4733-B858-30EE10E8AB3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Aucun chef de projet</a:t>
          </a:r>
        </a:p>
      </dgm:t>
    </dgm:pt>
    <dgm:pt modelId="{AEA16480-B410-4D30-A482-9AB767AED332}" type="parTrans" cxnId="{51C41A9F-66BC-46B9-B84A-4F4095E471DB}">
      <dgm:prSet/>
      <dgm:spPr/>
      <dgm:t>
        <a:bodyPr/>
        <a:lstStyle/>
        <a:p>
          <a:endParaRPr lang="en-US"/>
        </a:p>
      </dgm:t>
    </dgm:pt>
    <dgm:pt modelId="{22400E64-2090-48BB-9B0B-B4E7D5A63AB9}" type="sibTrans" cxnId="{51C41A9F-66BC-46B9-B84A-4F4095E471DB}">
      <dgm:prSet/>
      <dgm:spPr/>
      <dgm:t>
        <a:bodyPr/>
        <a:lstStyle/>
        <a:p>
          <a:endParaRPr lang="en-US"/>
        </a:p>
      </dgm:t>
    </dgm:pt>
    <dgm:pt modelId="{D3DD0EE7-A77A-4C6C-88B5-D853795A5EC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/>
            <a:t>Répartition des tâches</a:t>
          </a:r>
        </a:p>
      </dgm:t>
    </dgm:pt>
    <dgm:pt modelId="{45DB255B-884B-4B6A-8118-C5D00DDD802C}" type="sibTrans" cxnId="{97D767D7-3B42-4E28-96F9-636C42FCBE0D}">
      <dgm:prSet/>
      <dgm:spPr/>
      <dgm:t>
        <a:bodyPr/>
        <a:lstStyle/>
        <a:p>
          <a:endParaRPr lang="en-GB"/>
        </a:p>
      </dgm:t>
    </dgm:pt>
    <dgm:pt modelId="{671362C0-3E5B-4602-B822-DA06AD1872DA}" type="parTrans" cxnId="{97D767D7-3B42-4E28-96F9-636C42FCBE0D}">
      <dgm:prSet/>
      <dgm:spPr/>
      <dgm:t>
        <a:bodyPr/>
        <a:lstStyle/>
        <a:p>
          <a:endParaRPr lang="en-GB"/>
        </a:p>
      </dgm:t>
    </dgm:pt>
    <dgm:pt modelId="{18D755BA-59D2-4F13-A22E-70669C89E428}" type="pres">
      <dgm:prSet presAssocID="{79DFFBD9-42A8-4C4B-B7FC-100EEF3382FF}" presName="root" presStyleCnt="0">
        <dgm:presLayoutVars>
          <dgm:dir/>
          <dgm:resizeHandles val="exact"/>
        </dgm:presLayoutVars>
      </dgm:prSet>
      <dgm:spPr/>
    </dgm:pt>
    <dgm:pt modelId="{C6ECF606-B44F-4319-B188-A6F5A86D8CEB}" type="pres">
      <dgm:prSet presAssocID="{3C6EBFA6-6862-4077-A96A-8889567B4B8B}" presName="compNode" presStyleCnt="0"/>
      <dgm:spPr/>
    </dgm:pt>
    <dgm:pt modelId="{D65B628C-7944-424E-9F65-48D08A02F662}" type="pres">
      <dgm:prSet presAssocID="{3C6EBFA6-6862-4077-A96A-8889567B4B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E10D670-58A5-4273-A147-3640A6E1A2B3}" type="pres">
      <dgm:prSet presAssocID="{3C6EBFA6-6862-4077-A96A-8889567B4B8B}" presName="spaceRect" presStyleCnt="0"/>
      <dgm:spPr/>
    </dgm:pt>
    <dgm:pt modelId="{C7941660-0152-48BB-8421-4B7C32798631}" type="pres">
      <dgm:prSet presAssocID="{3C6EBFA6-6862-4077-A96A-8889567B4B8B}" presName="textRect" presStyleLbl="revTx" presStyleIdx="0" presStyleCnt="3">
        <dgm:presLayoutVars>
          <dgm:chMax val="1"/>
          <dgm:chPref val="1"/>
        </dgm:presLayoutVars>
      </dgm:prSet>
      <dgm:spPr/>
    </dgm:pt>
    <dgm:pt modelId="{31E695B6-CCE7-4B73-8DB9-94B5EEABC794}" type="pres">
      <dgm:prSet presAssocID="{40A4ED1C-DE28-4C47-81C4-270895BC5071}" presName="sibTrans" presStyleCnt="0"/>
      <dgm:spPr/>
    </dgm:pt>
    <dgm:pt modelId="{7DD31C75-7CDA-45D4-BA30-20CD43E26415}" type="pres">
      <dgm:prSet presAssocID="{0AA3D8D3-8D26-4733-B858-30EE10E8AB3A}" presName="compNode" presStyleCnt="0"/>
      <dgm:spPr/>
    </dgm:pt>
    <dgm:pt modelId="{BDAD343C-854A-4653-8C7D-9D5151C1BBB5}" type="pres">
      <dgm:prSet presAssocID="{0AA3D8D3-8D26-4733-B858-30EE10E8AB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0A29F1A9-95E2-4D5E-9BC5-F6C4EA37F7E9}" type="pres">
      <dgm:prSet presAssocID="{0AA3D8D3-8D26-4733-B858-30EE10E8AB3A}" presName="spaceRect" presStyleCnt="0"/>
      <dgm:spPr/>
    </dgm:pt>
    <dgm:pt modelId="{8A5FBA0B-BAFE-4DE9-8508-EC3C6526937F}" type="pres">
      <dgm:prSet presAssocID="{0AA3D8D3-8D26-4733-B858-30EE10E8AB3A}" presName="textRect" presStyleLbl="revTx" presStyleIdx="1" presStyleCnt="3">
        <dgm:presLayoutVars>
          <dgm:chMax val="1"/>
          <dgm:chPref val="1"/>
        </dgm:presLayoutVars>
      </dgm:prSet>
      <dgm:spPr/>
    </dgm:pt>
    <dgm:pt modelId="{A5047E14-0244-43BF-9E23-923F6DB8E71F}" type="pres">
      <dgm:prSet presAssocID="{22400E64-2090-48BB-9B0B-B4E7D5A63AB9}" presName="sibTrans" presStyleCnt="0"/>
      <dgm:spPr/>
    </dgm:pt>
    <dgm:pt modelId="{A6DEE045-95BD-4196-8DBC-0F394BA0D79F}" type="pres">
      <dgm:prSet presAssocID="{D3DD0EE7-A77A-4C6C-88B5-D853795A5EC5}" presName="compNode" presStyleCnt="0"/>
      <dgm:spPr/>
    </dgm:pt>
    <dgm:pt modelId="{736C9C5C-1160-4B0D-9086-AB428D252DCA}" type="pres">
      <dgm:prSet presAssocID="{D3DD0EE7-A77A-4C6C-88B5-D853795A5E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0FA9F36-CFEA-42F4-A7A8-36802E1E46E5}" type="pres">
      <dgm:prSet presAssocID="{D3DD0EE7-A77A-4C6C-88B5-D853795A5EC5}" presName="spaceRect" presStyleCnt="0"/>
      <dgm:spPr/>
    </dgm:pt>
    <dgm:pt modelId="{6720F320-2757-4F58-BE63-D3A49DD97CED}" type="pres">
      <dgm:prSet presAssocID="{D3DD0EE7-A77A-4C6C-88B5-D853795A5E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2B4F7F-AE5D-418F-B523-EDBADB53B2E1}" type="presOf" srcId="{D3DD0EE7-A77A-4C6C-88B5-D853795A5EC5}" destId="{6720F320-2757-4F58-BE63-D3A49DD97CED}" srcOrd="0" destOrd="0" presId="urn:microsoft.com/office/officeart/2018/2/layout/IconLabelList"/>
    <dgm:cxn modelId="{519CE88A-34F0-4A29-9DDF-B69A8D22BF6D}" type="presOf" srcId="{3C6EBFA6-6862-4077-A96A-8889567B4B8B}" destId="{C7941660-0152-48BB-8421-4B7C32798631}" srcOrd="0" destOrd="0" presId="urn:microsoft.com/office/officeart/2018/2/layout/IconLabelList"/>
    <dgm:cxn modelId="{51C41A9F-66BC-46B9-B84A-4F4095E471DB}" srcId="{79DFFBD9-42A8-4C4B-B7FC-100EEF3382FF}" destId="{0AA3D8D3-8D26-4733-B858-30EE10E8AB3A}" srcOrd="1" destOrd="0" parTransId="{AEA16480-B410-4D30-A482-9AB767AED332}" sibTransId="{22400E64-2090-48BB-9B0B-B4E7D5A63AB9}"/>
    <dgm:cxn modelId="{C56276A7-A965-442D-B497-FEDF06E8E20D}" type="presOf" srcId="{0AA3D8D3-8D26-4733-B858-30EE10E8AB3A}" destId="{8A5FBA0B-BAFE-4DE9-8508-EC3C6526937F}" srcOrd="0" destOrd="0" presId="urn:microsoft.com/office/officeart/2018/2/layout/IconLabelList"/>
    <dgm:cxn modelId="{9218B9B0-D46E-4F81-92FD-1CE33AE9F1EF}" type="presOf" srcId="{79DFFBD9-42A8-4C4B-B7FC-100EEF3382FF}" destId="{18D755BA-59D2-4F13-A22E-70669C89E428}" srcOrd="0" destOrd="0" presId="urn:microsoft.com/office/officeart/2018/2/layout/IconLabelList"/>
    <dgm:cxn modelId="{97D767D7-3B42-4E28-96F9-636C42FCBE0D}" srcId="{79DFFBD9-42A8-4C4B-B7FC-100EEF3382FF}" destId="{D3DD0EE7-A77A-4C6C-88B5-D853795A5EC5}" srcOrd="2" destOrd="0" parTransId="{671362C0-3E5B-4602-B822-DA06AD1872DA}" sibTransId="{45DB255B-884B-4B6A-8118-C5D00DDD802C}"/>
    <dgm:cxn modelId="{8DB6A2F4-FB74-40A5-8743-6A191BEDEFF0}" srcId="{79DFFBD9-42A8-4C4B-B7FC-100EEF3382FF}" destId="{3C6EBFA6-6862-4077-A96A-8889567B4B8B}" srcOrd="0" destOrd="0" parTransId="{3BFACC45-5791-4537-AB00-986DFDCA0B9D}" sibTransId="{40A4ED1C-DE28-4C47-81C4-270895BC5071}"/>
    <dgm:cxn modelId="{5115C357-CD00-4A8A-B12F-8A71832774EA}" type="presParOf" srcId="{18D755BA-59D2-4F13-A22E-70669C89E428}" destId="{C6ECF606-B44F-4319-B188-A6F5A86D8CEB}" srcOrd="0" destOrd="0" presId="urn:microsoft.com/office/officeart/2018/2/layout/IconLabelList"/>
    <dgm:cxn modelId="{24649153-F39D-40FF-B6B0-529B2B6A5C7F}" type="presParOf" srcId="{C6ECF606-B44F-4319-B188-A6F5A86D8CEB}" destId="{D65B628C-7944-424E-9F65-48D08A02F662}" srcOrd="0" destOrd="0" presId="urn:microsoft.com/office/officeart/2018/2/layout/IconLabelList"/>
    <dgm:cxn modelId="{A861FEDB-63BB-4546-B2C8-1DFF15B89D16}" type="presParOf" srcId="{C6ECF606-B44F-4319-B188-A6F5A86D8CEB}" destId="{EE10D670-58A5-4273-A147-3640A6E1A2B3}" srcOrd="1" destOrd="0" presId="urn:microsoft.com/office/officeart/2018/2/layout/IconLabelList"/>
    <dgm:cxn modelId="{B17C6295-42B1-473E-BF02-892C03340297}" type="presParOf" srcId="{C6ECF606-B44F-4319-B188-A6F5A86D8CEB}" destId="{C7941660-0152-48BB-8421-4B7C32798631}" srcOrd="2" destOrd="0" presId="urn:microsoft.com/office/officeart/2018/2/layout/IconLabelList"/>
    <dgm:cxn modelId="{61B580DE-C41E-4952-A1ED-FCC808FA9960}" type="presParOf" srcId="{18D755BA-59D2-4F13-A22E-70669C89E428}" destId="{31E695B6-CCE7-4B73-8DB9-94B5EEABC794}" srcOrd="1" destOrd="0" presId="urn:microsoft.com/office/officeart/2018/2/layout/IconLabelList"/>
    <dgm:cxn modelId="{3D0A3476-14D0-49CC-8289-638496E419CB}" type="presParOf" srcId="{18D755BA-59D2-4F13-A22E-70669C89E428}" destId="{7DD31C75-7CDA-45D4-BA30-20CD43E26415}" srcOrd="2" destOrd="0" presId="urn:microsoft.com/office/officeart/2018/2/layout/IconLabelList"/>
    <dgm:cxn modelId="{0D1E6AF4-B1D7-4DBE-B9AD-30D6D1FBFAA5}" type="presParOf" srcId="{7DD31C75-7CDA-45D4-BA30-20CD43E26415}" destId="{BDAD343C-854A-4653-8C7D-9D5151C1BBB5}" srcOrd="0" destOrd="0" presId="urn:microsoft.com/office/officeart/2018/2/layout/IconLabelList"/>
    <dgm:cxn modelId="{162C27A7-29EA-4506-A566-C9170D44B151}" type="presParOf" srcId="{7DD31C75-7CDA-45D4-BA30-20CD43E26415}" destId="{0A29F1A9-95E2-4D5E-9BC5-F6C4EA37F7E9}" srcOrd="1" destOrd="0" presId="urn:microsoft.com/office/officeart/2018/2/layout/IconLabelList"/>
    <dgm:cxn modelId="{33283793-6BA7-45A5-B32A-A77B3AD7E649}" type="presParOf" srcId="{7DD31C75-7CDA-45D4-BA30-20CD43E26415}" destId="{8A5FBA0B-BAFE-4DE9-8508-EC3C6526937F}" srcOrd="2" destOrd="0" presId="urn:microsoft.com/office/officeart/2018/2/layout/IconLabelList"/>
    <dgm:cxn modelId="{0ADF26C4-B1CB-49B5-B564-5708AEA959FA}" type="presParOf" srcId="{18D755BA-59D2-4F13-A22E-70669C89E428}" destId="{A5047E14-0244-43BF-9E23-923F6DB8E71F}" srcOrd="3" destOrd="0" presId="urn:microsoft.com/office/officeart/2018/2/layout/IconLabelList"/>
    <dgm:cxn modelId="{9271CA0E-EA63-4B16-B70D-A9CE267AE4F2}" type="presParOf" srcId="{18D755BA-59D2-4F13-A22E-70669C89E428}" destId="{A6DEE045-95BD-4196-8DBC-0F394BA0D79F}" srcOrd="4" destOrd="0" presId="urn:microsoft.com/office/officeart/2018/2/layout/IconLabelList"/>
    <dgm:cxn modelId="{139AC9CB-288E-49F4-B7A6-A0A769446313}" type="presParOf" srcId="{A6DEE045-95BD-4196-8DBC-0F394BA0D79F}" destId="{736C9C5C-1160-4B0D-9086-AB428D252DCA}" srcOrd="0" destOrd="0" presId="urn:microsoft.com/office/officeart/2018/2/layout/IconLabelList"/>
    <dgm:cxn modelId="{1C1493A4-EF0C-4D40-ABEB-1E1C3BADC75C}" type="presParOf" srcId="{A6DEE045-95BD-4196-8DBC-0F394BA0D79F}" destId="{70FA9F36-CFEA-42F4-A7A8-36802E1E46E5}" srcOrd="1" destOrd="0" presId="urn:microsoft.com/office/officeart/2018/2/layout/IconLabelList"/>
    <dgm:cxn modelId="{6ECA9240-8174-45C4-AA63-4F99F0AC61CE}" type="presParOf" srcId="{A6DEE045-95BD-4196-8DBC-0F394BA0D79F}" destId="{6720F320-2757-4F58-BE63-D3A49DD97C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FFBD9-42A8-4C4B-B7FC-100EEF3382F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6EBFA6-6862-4077-A96A-8889567B4B8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Réunion </a:t>
          </a:r>
          <a:r>
            <a:rPr lang="fr-FR" b="1" noProof="0" dirty="0"/>
            <a:t>hebdomadaires</a:t>
          </a:r>
          <a:r>
            <a:rPr lang="fr-FR" noProof="0" dirty="0"/>
            <a:t> avec le client</a:t>
          </a:r>
        </a:p>
      </dgm:t>
    </dgm:pt>
    <dgm:pt modelId="{3BFACC45-5791-4537-AB00-986DFDCA0B9D}" type="parTrans" cxnId="{8DB6A2F4-FB74-40A5-8743-6A191BEDEFF0}">
      <dgm:prSet/>
      <dgm:spPr/>
      <dgm:t>
        <a:bodyPr/>
        <a:lstStyle/>
        <a:p>
          <a:endParaRPr lang="en-US"/>
        </a:p>
      </dgm:t>
    </dgm:pt>
    <dgm:pt modelId="{40A4ED1C-DE28-4C47-81C4-270895BC5071}" type="sibTrans" cxnId="{8DB6A2F4-FB74-40A5-8743-6A191BEDEFF0}">
      <dgm:prSet/>
      <dgm:spPr/>
      <dgm:t>
        <a:bodyPr/>
        <a:lstStyle/>
        <a:p>
          <a:endParaRPr lang="en-US"/>
        </a:p>
      </dgm:t>
    </dgm:pt>
    <dgm:pt modelId="{0AA3D8D3-8D26-4733-B858-30EE10E8AB3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noProof="0" dirty="0"/>
            <a:t>Chef de projet </a:t>
          </a:r>
          <a:r>
            <a:rPr lang="fr-FR" noProof="0" dirty="0"/>
            <a:t>désigné</a:t>
          </a:r>
        </a:p>
      </dgm:t>
    </dgm:pt>
    <dgm:pt modelId="{AEA16480-B410-4D30-A482-9AB767AED332}" type="parTrans" cxnId="{51C41A9F-66BC-46B9-B84A-4F4095E471DB}">
      <dgm:prSet/>
      <dgm:spPr/>
      <dgm:t>
        <a:bodyPr/>
        <a:lstStyle/>
        <a:p>
          <a:endParaRPr lang="en-US"/>
        </a:p>
      </dgm:t>
    </dgm:pt>
    <dgm:pt modelId="{22400E64-2090-48BB-9B0B-B4E7D5A63AB9}" type="sibTrans" cxnId="{51C41A9F-66BC-46B9-B84A-4F4095E471DB}">
      <dgm:prSet/>
      <dgm:spPr/>
      <dgm:t>
        <a:bodyPr/>
        <a:lstStyle/>
        <a:p>
          <a:endParaRPr lang="en-US"/>
        </a:p>
      </dgm:t>
    </dgm:pt>
    <dgm:pt modelId="{D3DD0EE7-A77A-4C6C-88B5-D853795A5EC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/>
            <a:t>Répartition des tâches</a:t>
          </a:r>
        </a:p>
      </dgm:t>
    </dgm:pt>
    <dgm:pt modelId="{45DB255B-884B-4B6A-8118-C5D00DDD802C}" type="sibTrans" cxnId="{97D767D7-3B42-4E28-96F9-636C42FCBE0D}">
      <dgm:prSet/>
      <dgm:spPr/>
      <dgm:t>
        <a:bodyPr/>
        <a:lstStyle/>
        <a:p>
          <a:endParaRPr lang="en-GB"/>
        </a:p>
      </dgm:t>
    </dgm:pt>
    <dgm:pt modelId="{671362C0-3E5B-4602-B822-DA06AD1872DA}" type="parTrans" cxnId="{97D767D7-3B42-4E28-96F9-636C42FCBE0D}">
      <dgm:prSet/>
      <dgm:spPr/>
      <dgm:t>
        <a:bodyPr/>
        <a:lstStyle/>
        <a:p>
          <a:endParaRPr lang="en-GB"/>
        </a:p>
      </dgm:t>
    </dgm:pt>
    <dgm:pt modelId="{18D755BA-59D2-4F13-A22E-70669C89E428}" type="pres">
      <dgm:prSet presAssocID="{79DFFBD9-42A8-4C4B-B7FC-100EEF3382FF}" presName="root" presStyleCnt="0">
        <dgm:presLayoutVars>
          <dgm:dir/>
          <dgm:resizeHandles val="exact"/>
        </dgm:presLayoutVars>
      </dgm:prSet>
      <dgm:spPr/>
    </dgm:pt>
    <dgm:pt modelId="{C6ECF606-B44F-4319-B188-A6F5A86D8CEB}" type="pres">
      <dgm:prSet presAssocID="{3C6EBFA6-6862-4077-A96A-8889567B4B8B}" presName="compNode" presStyleCnt="0"/>
      <dgm:spPr/>
    </dgm:pt>
    <dgm:pt modelId="{D65B628C-7944-424E-9F65-48D08A02F662}" type="pres">
      <dgm:prSet presAssocID="{3C6EBFA6-6862-4077-A96A-8889567B4B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E10D670-58A5-4273-A147-3640A6E1A2B3}" type="pres">
      <dgm:prSet presAssocID="{3C6EBFA6-6862-4077-A96A-8889567B4B8B}" presName="spaceRect" presStyleCnt="0"/>
      <dgm:spPr/>
    </dgm:pt>
    <dgm:pt modelId="{C7941660-0152-48BB-8421-4B7C32798631}" type="pres">
      <dgm:prSet presAssocID="{3C6EBFA6-6862-4077-A96A-8889567B4B8B}" presName="textRect" presStyleLbl="revTx" presStyleIdx="0" presStyleCnt="3">
        <dgm:presLayoutVars>
          <dgm:chMax val="1"/>
          <dgm:chPref val="1"/>
        </dgm:presLayoutVars>
      </dgm:prSet>
      <dgm:spPr/>
    </dgm:pt>
    <dgm:pt modelId="{31E695B6-CCE7-4B73-8DB9-94B5EEABC794}" type="pres">
      <dgm:prSet presAssocID="{40A4ED1C-DE28-4C47-81C4-270895BC5071}" presName="sibTrans" presStyleCnt="0"/>
      <dgm:spPr/>
    </dgm:pt>
    <dgm:pt modelId="{7DD31C75-7CDA-45D4-BA30-20CD43E26415}" type="pres">
      <dgm:prSet presAssocID="{0AA3D8D3-8D26-4733-B858-30EE10E8AB3A}" presName="compNode" presStyleCnt="0"/>
      <dgm:spPr/>
    </dgm:pt>
    <dgm:pt modelId="{BDAD343C-854A-4653-8C7D-9D5151C1BBB5}" type="pres">
      <dgm:prSet presAssocID="{0AA3D8D3-8D26-4733-B858-30EE10E8AB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stion avec un remplissage uni"/>
        </a:ext>
      </dgm:extLst>
    </dgm:pt>
    <dgm:pt modelId="{0A29F1A9-95E2-4D5E-9BC5-F6C4EA37F7E9}" type="pres">
      <dgm:prSet presAssocID="{0AA3D8D3-8D26-4733-B858-30EE10E8AB3A}" presName="spaceRect" presStyleCnt="0"/>
      <dgm:spPr/>
    </dgm:pt>
    <dgm:pt modelId="{8A5FBA0B-BAFE-4DE9-8508-EC3C6526937F}" type="pres">
      <dgm:prSet presAssocID="{0AA3D8D3-8D26-4733-B858-30EE10E8AB3A}" presName="textRect" presStyleLbl="revTx" presStyleIdx="1" presStyleCnt="3">
        <dgm:presLayoutVars>
          <dgm:chMax val="1"/>
          <dgm:chPref val="1"/>
        </dgm:presLayoutVars>
      </dgm:prSet>
      <dgm:spPr/>
    </dgm:pt>
    <dgm:pt modelId="{A5047E14-0244-43BF-9E23-923F6DB8E71F}" type="pres">
      <dgm:prSet presAssocID="{22400E64-2090-48BB-9B0B-B4E7D5A63AB9}" presName="sibTrans" presStyleCnt="0"/>
      <dgm:spPr/>
    </dgm:pt>
    <dgm:pt modelId="{A6DEE045-95BD-4196-8DBC-0F394BA0D79F}" type="pres">
      <dgm:prSet presAssocID="{D3DD0EE7-A77A-4C6C-88B5-D853795A5EC5}" presName="compNode" presStyleCnt="0"/>
      <dgm:spPr/>
    </dgm:pt>
    <dgm:pt modelId="{736C9C5C-1160-4B0D-9086-AB428D252DCA}" type="pres">
      <dgm:prSet presAssocID="{D3DD0EE7-A77A-4C6C-88B5-D853795A5E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0FA9F36-CFEA-42F4-A7A8-36802E1E46E5}" type="pres">
      <dgm:prSet presAssocID="{D3DD0EE7-A77A-4C6C-88B5-D853795A5EC5}" presName="spaceRect" presStyleCnt="0"/>
      <dgm:spPr/>
    </dgm:pt>
    <dgm:pt modelId="{6720F320-2757-4F58-BE63-D3A49DD97CED}" type="pres">
      <dgm:prSet presAssocID="{D3DD0EE7-A77A-4C6C-88B5-D853795A5E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2B4F7F-AE5D-418F-B523-EDBADB53B2E1}" type="presOf" srcId="{D3DD0EE7-A77A-4C6C-88B5-D853795A5EC5}" destId="{6720F320-2757-4F58-BE63-D3A49DD97CED}" srcOrd="0" destOrd="0" presId="urn:microsoft.com/office/officeart/2018/2/layout/IconLabelList"/>
    <dgm:cxn modelId="{519CE88A-34F0-4A29-9DDF-B69A8D22BF6D}" type="presOf" srcId="{3C6EBFA6-6862-4077-A96A-8889567B4B8B}" destId="{C7941660-0152-48BB-8421-4B7C32798631}" srcOrd="0" destOrd="0" presId="urn:microsoft.com/office/officeart/2018/2/layout/IconLabelList"/>
    <dgm:cxn modelId="{51C41A9F-66BC-46B9-B84A-4F4095E471DB}" srcId="{79DFFBD9-42A8-4C4B-B7FC-100EEF3382FF}" destId="{0AA3D8D3-8D26-4733-B858-30EE10E8AB3A}" srcOrd="1" destOrd="0" parTransId="{AEA16480-B410-4D30-A482-9AB767AED332}" sibTransId="{22400E64-2090-48BB-9B0B-B4E7D5A63AB9}"/>
    <dgm:cxn modelId="{C56276A7-A965-442D-B497-FEDF06E8E20D}" type="presOf" srcId="{0AA3D8D3-8D26-4733-B858-30EE10E8AB3A}" destId="{8A5FBA0B-BAFE-4DE9-8508-EC3C6526937F}" srcOrd="0" destOrd="0" presId="urn:microsoft.com/office/officeart/2018/2/layout/IconLabelList"/>
    <dgm:cxn modelId="{9218B9B0-D46E-4F81-92FD-1CE33AE9F1EF}" type="presOf" srcId="{79DFFBD9-42A8-4C4B-B7FC-100EEF3382FF}" destId="{18D755BA-59D2-4F13-A22E-70669C89E428}" srcOrd="0" destOrd="0" presId="urn:microsoft.com/office/officeart/2018/2/layout/IconLabelList"/>
    <dgm:cxn modelId="{97D767D7-3B42-4E28-96F9-636C42FCBE0D}" srcId="{79DFFBD9-42A8-4C4B-B7FC-100EEF3382FF}" destId="{D3DD0EE7-A77A-4C6C-88B5-D853795A5EC5}" srcOrd="2" destOrd="0" parTransId="{671362C0-3E5B-4602-B822-DA06AD1872DA}" sibTransId="{45DB255B-884B-4B6A-8118-C5D00DDD802C}"/>
    <dgm:cxn modelId="{8DB6A2F4-FB74-40A5-8743-6A191BEDEFF0}" srcId="{79DFFBD9-42A8-4C4B-B7FC-100EEF3382FF}" destId="{3C6EBFA6-6862-4077-A96A-8889567B4B8B}" srcOrd="0" destOrd="0" parTransId="{3BFACC45-5791-4537-AB00-986DFDCA0B9D}" sibTransId="{40A4ED1C-DE28-4C47-81C4-270895BC5071}"/>
    <dgm:cxn modelId="{5115C357-CD00-4A8A-B12F-8A71832774EA}" type="presParOf" srcId="{18D755BA-59D2-4F13-A22E-70669C89E428}" destId="{C6ECF606-B44F-4319-B188-A6F5A86D8CEB}" srcOrd="0" destOrd="0" presId="urn:microsoft.com/office/officeart/2018/2/layout/IconLabelList"/>
    <dgm:cxn modelId="{24649153-F39D-40FF-B6B0-529B2B6A5C7F}" type="presParOf" srcId="{C6ECF606-B44F-4319-B188-A6F5A86D8CEB}" destId="{D65B628C-7944-424E-9F65-48D08A02F662}" srcOrd="0" destOrd="0" presId="urn:microsoft.com/office/officeart/2018/2/layout/IconLabelList"/>
    <dgm:cxn modelId="{A861FEDB-63BB-4546-B2C8-1DFF15B89D16}" type="presParOf" srcId="{C6ECF606-B44F-4319-B188-A6F5A86D8CEB}" destId="{EE10D670-58A5-4273-A147-3640A6E1A2B3}" srcOrd="1" destOrd="0" presId="urn:microsoft.com/office/officeart/2018/2/layout/IconLabelList"/>
    <dgm:cxn modelId="{B17C6295-42B1-473E-BF02-892C03340297}" type="presParOf" srcId="{C6ECF606-B44F-4319-B188-A6F5A86D8CEB}" destId="{C7941660-0152-48BB-8421-4B7C32798631}" srcOrd="2" destOrd="0" presId="urn:microsoft.com/office/officeart/2018/2/layout/IconLabelList"/>
    <dgm:cxn modelId="{61B580DE-C41E-4952-A1ED-FCC808FA9960}" type="presParOf" srcId="{18D755BA-59D2-4F13-A22E-70669C89E428}" destId="{31E695B6-CCE7-4B73-8DB9-94B5EEABC794}" srcOrd="1" destOrd="0" presId="urn:microsoft.com/office/officeart/2018/2/layout/IconLabelList"/>
    <dgm:cxn modelId="{3D0A3476-14D0-49CC-8289-638496E419CB}" type="presParOf" srcId="{18D755BA-59D2-4F13-A22E-70669C89E428}" destId="{7DD31C75-7CDA-45D4-BA30-20CD43E26415}" srcOrd="2" destOrd="0" presId="urn:microsoft.com/office/officeart/2018/2/layout/IconLabelList"/>
    <dgm:cxn modelId="{0D1E6AF4-B1D7-4DBE-B9AD-30D6D1FBFAA5}" type="presParOf" srcId="{7DD31C75-7CDA-45D4-BA30-20CD43E26415}" destId="{BDAD343C-854A-4653-8C7D-9D5151C1BBB5}" srcOrd="0" destOrd="0" presId="urn:microsoft.com/office/officeart/2018/2/layout/IconLabelList"/>
    <dgm:cxn modelId="{162C27A7-29EA-4506-A566-C9170D44B151}" type="presParOf" srcId="{7DD31C75-7CDA-45D4-BA30-20CD43E26415}" destId="{0A29F1A9-95E2-4D5E-9BC5-F6C4EA37F7E9}" srcOrd="1" destOrd="0" presId="urn:microsoft.com/office/officeart/2018/2/layout/IconLabelList"/>
    <dgm:cxn modelId="{33283793-6BA7-45A5-B32A-A77B3AD7E649}" type="presParOf" srcId="{7DD31C75-7CDA-45D4-BA30-20CD43E26415}" destId="{8A5FBA0B-BAFE-4DE9-8508-EC3C6526937F}" srcOrd="2" destOrd="0" presId="urn:microsoft.com/office/officeart/2018/2/layout/IconLabelList"/>
    <dgm:cxn modelId="{0ADF26C4-B1CB-49B5-B564-5708AEA959FA}" type="presParOf" srcId="{18D755BA-59D2-4F13-A22E-70669C89E428}" destId="{A5047E14-0244-43BF-9E23-923F6DB8E71F}" srcOrd="3" destOrd="0" presId="urn:microsoft.com/office/officeart/2018/2/layout/IconLabelList"/>
    <dgm:cxn modelId="{9271CA0E-EA63-4B16-B70D-A9CE267AE4F2}" type="presParOf" srcId="{18D755BA-59D2-4F13-A22E-70669C89E428}" destId="{A6DEE045-95BD-4196-8DBC-0F394BA0D79F}" srcOrd="4" destOrd="0" presId="urn:microsoft.com/office/officeart/2018/2/layout/IconLabelList"/>
    <dgm:cxn modelId="{139AC9CB-288E-49F4-B7A6-A0A769446313}" type="presParOf" srcId="{A6DEE045-95BD-4196-8DBC-0F394BA0D79F}" destId="{736C9C5C-1160-4B0D-9086-AB428D252DCA}" srcOrd="0" destOrd="0" presId="urn:microsoft.com/office/officeart/2018/2/layout/IconLabelList"/>
    <dgm:cxn modelId="{1C1493A4-EF0C-4D40-ABEB-1E1C3BADC75C}" type="presParOf" srcId="{A6DEE045-95BD-4196-8DBC-0F394BA0D79F}" destId="{70FA9F36-CFEA-42F4-A7A8-36802E1E46E5}" srcOrd="1" destOrd="0" presId="urn:microsoft.com/office/officeart/2018/2/layout/IconLabelList"/>
    <dgm:cxn modelId="{6ECA9240-8174-45C4-AA63-4F99F0AC61CE}" type="presParOf" srcId="{A6DEE045-95BD-4196-8DBC-0F394BA0D79F}" destId="{6720F320-2757-4F58-BE63-D3A49DD97C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A48E04-7965-4645-BFBE-B28084EB72C1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E39F83-DEA4-4337-B8F7-D459CC09A081}">
      <dgm:prSet/>
      <dgm:spPr/>
      <dgm:t>
        <a:bodyPr/>
        <a:lstStyle/>
        <a:p>
          <a:pPr>
            <a:defRPr cap="all"/>
          </a:pPr>
          <a:r>
            <a:rPr lang="fr-FR" b="0" i="0" dirty="0"/>
            <a:t>Architecture projet floue</a:t>
          </a:r>
          <a:endParaRPr lang="en-US" dirty="0"/>
        </a:p>
      </dgm:t>
    </dgm:pt>
    <dgm:pt modelId="{57AB41AC-5AD9-4ACB-8461-DA99D0822E47}" type="parTrans" cxnId="{CEA64748-AEF3-4A5F-AD13-699AAC49E78D}">
      <dgm:prSet/>
      <dgm:spPr/>
      <dgm:t>
        <a:bodyPr/>
        <a:lstStyle/>
        <a:p>
          <a:endParaRPr lang="en-US"/>
        </a:p>
      </dgm:t>
    </dgm:pt>
    <dgm:pt modelId="{918ACFE0-5446-4189-A657-4EEC0FA128F1}" type="sibTrans" cxnId="{CEA64748-AEF3-4A5F-AD13-699AAC49E78D}">
      <dgm:prSet/>
      <dgm:spPr/>
      <dgm:t>
        <a:bodyPr/>
        <a:lstStyle/>
        <a:p>
          <a:endParaRPr lang="en-US"/>
        </a:p>
      </dgm:t>
    </dgm:pt>
    <dgm:pt modelId="{A4F707F7-E3F5-41F9-B52E-8816E3C22DF1}">
      <dgm:prSet/>
      <dgm:spPr/>
      <dgm:t>
        <a:bodyPr/>
        <a:lstStyle/>
        <a:p>
          <a:pPr>
            <a:defRPr cap="all"/>
          </a:pPr>
          <a:r>
            <a:rPr lang="fr-FR" b="0" i="0" dirty="0"/>
            <a:t>Comportements brusques de l’interface graphique</a:t>
          </a:r>
          <a:endParaRPr lang="en-US" dirty="0"/>
        </a:p>
      </dgm:t>
    </dgm:pt>
    <dgm:pt modelId="{4A575676-305B-4568-9200-4D3EA4B498D1}" type="parTrans" cxnId="{032E29BF-23FE-46E3-8578-B81596D81CFB}">
      <dgm:prSet/>
      <dgm:spPr/>
      <dgm:t>
        <a:bodyPr/>
        <a:lstStyle/>
        <a:p>
          <a:endParaRPr lang="en-US"/>
        </a:p>
      </dgm:t>
    </dgm:pt>
    <dgm:pt modelId="{4CC93424-24E0-4A83-AEC1-BF372D22671B}" type="sibTrans" cxnId="{032E29BF-23FE-46E3-8578-B81596D81CFB}">
      <dgm:prSet/>
      <dgm:spPr/>
      <dgm:t>
        <a:bodyPr/>
        <a:lstStyle/>
        <a:p>
          <a:endParaRPr lang="en-US"/>
        </a:p>
      </dgm:t>
    </dgm:pt>
    <dgm:pt modelId="{C0A281EE-7624-4C3B-B4E0-CFAA03CB514A}">
      <dgm:prSet/>
      <dgm:spPr/>
      <dgm:t>
        <a:bodyPr/>
        <a:lstStyle/>
        <a:p>
          <a:pPr>
            <a:defRPr cap="all"/>
          </a:pPr>
          <a:r>
            <a:rPr lang="fr-FR" b="0" i="0" dirty="0"/>
            <a:t>Application inutilisable sur certains réseaux locaux</a:t>
          </a:r>
          <a:endParaRPr lang="en-US" dirty="0"/>
        </a:p>
      </dgm:t>
    </dgm:pt>
    <dgm:pt modelId="{27D1B8CC-E4F3-48F8-8B6C-5953C559712F}" type="parTrans" cxnId="{F4905D8F-B190-4533-B6DF-09778DA6EB28}">
      <dgm:prSet/>
      <dgm:spPr/>
      <dgm:t>
        <a:bodyPr/>
        <a:lstStyle/>
        <a:p>
          <a:endParaRPr lang="en-US"/>
        </a:p>
      </dgm:t>
    </dgm:pt>
    <dgm:pt modelId="{CA98E4B8-36D8-4CAA-AB6C-80D4D29727D6}" type="sibTrans" cxnId="{F4905D8F-B190-4533-B6DF-09778DA6EB28}">
      <dgm:prSet/>
      <dgm:spPr/>
      <dgm:t>
        <a:bodyPr/>
        <a:lstStyle/>
        <a:p>
          <a:endParaRPr lang="en-US"/>
        </a:p>
      </dgm:t>
    </dgm:pt>
    <dgm:pt modelId="{64F8CA87-24EA-4369-B578-274BAD672070}" type="pres">
      <dgm:prSet presAssocID="{74A48E04-7965-4645-BFBE-B28084EB72C1}" presName="diagram" presStyleCnt="0">
        <dgm:presLayoutVars>
          <dgm:dir/>
          <dgm:resizeHandles val="exact"/>
        </dgm:presLayoutVars>
      </dgm:prSet>
      <dgm:spPr/>
    </dgm:pt>
    <dgm:pt modelId="{2B00421F-079B-4DA4-AA3A-91D902885E46}" type="pres">
      <dgm:prSet presAssocID="{B6E39F83-DEA4-4337-B8F7-D459CC09A081}" presName="node" presStyleLbl="node1" presStyleIdx="0" presStyleCnt="3">
        <dgm:presLayoutVars>
          <dgm:bulletEnabled val="1"/>
        </dgm:presLayoutVars>
      </dgm:prSet>
      <dgm:spPr/>
    </dgm:pt>
    <dgm:pt modelId="{617E4100-0463-4409-B676-72F433382777}" type="pres">
      <dgm:prSet presAssocID="{918ACFE0-5446-4189-A657-4EEC0FA128F1}" presName="sibTrans" presStyleCnt="0"/>
      <dgm:spPr/>
    </dgm:pt>
    <dgm:pt modelId="{374C7229-A5A5-4D22-8A12-064B01F874FC}" type="pres">
      <dgm:prSet presAssocID="{A4F707F7-E3F5-41F9-B52E-8816E3C22DF1}" presName="node" presStyleLbl="node1" presStyleIdx="1" presStyleCnt="3">
        <dgm:presLayoutVars>
          <dgm:bulletEnabled val="1"/>
        </dgm:presLayoutVars>
      </dgm:prSet>
      <dgm:spPr/>
    </dgm:pt>
    <dgm:pt modelId="{CF627457-6E83-4E70-A903-6FCAC0279AD2}" type="pres">
      <dgm:prSet presAssocID="{4CC93424-24E0-4A83-AEC1-BF372D22671B}" presName="sibTrans" presStyleCnt="0"/>
      <dgm:spPr/>
    </dgm:pt>
    <dgm:pt modelId="{586D5E2E-C436-4377-A395-800ED558E0D9}" type="pres">
      <dgm:prSet presAssocID="{C0A281EE-7624-4C3B-B4E0-CFAA03CB514A}" presName="node" presStyleLbl="node1" presStyleIdx="2" presStyleCnt="3">
        <dgm:presLayoutVars>
          <dgm:bulletEnabled val="1"/>
        </dgm:presLayoutVars>
      </dgm:prSet>
      <dgm:spPr/>
    </dgm:pt>
  </dgm:ptLst>
  <dgm:cxnLst>
    <dgm:cxn modelId="{9A90AD04-AF3F-45CD-B24C-43D79F68DC19}" type="presOf" srcId="{C0A281EE-7624-4C3B-B4E0-CFAA03CB514A}" destId="{586D5E2E-C436-4377-A395-800ED558E0D9}" srcOrd="0" destOrd="0" presId="urn:microsoft.com/office/officeart/2005/8/layout/default"/>
    <dgm:cxn modelId="{3EA5DA05-C11C-43B3-999E-64A38680D5E8}" type="presOf" srcId="{A4F707F7-E3F5-41F9-B52E-8816E3C22DF1}" destId="{374C7229-A5A5-4D22-8A12-064B01F874FC}" srcOrd="0" destOrd="0" presId="urn:microsoft.com/office/officeart/2005/8/layout/default"/>
    <dgm:cxn modelId="{CEA64748-AEF3-4A5F-AD13-699AAC49E78D}" srcId="{74A48E04-7965-4645-BFBE-B28084EB72C1}" destId="{B6E39F83-DEA4-4337-B8F7-D459CC09A081}" srcOrd="0" destOrd="0" parTransId="{57AB41AC-5AD9-4ACB-8461-DA99D0822E47}" sibTransId="{918ACFE0-5446-4189-A657-4EEC0FA128F1}"/>
    <dgm:cxn modelId="{F4905D8F-B190-4533-B6DF-09778DA6EB28}" srcId="{74A48E04-7965-4645-BFBE-B28084EB72C1}" destId="{C0A281EE-7624-4C3B-B4E0-CFAA03CB514A}" srcOrd="2" destOrd="0" parTransId="{27D1B8CC-E4F3-48F8-8B6C-5953C559712F}" sibTransId="{CA98E4B8-36D8-4CAA-AB6C-80D4D29727D6}"/>
    <dgm:cxn modelId="{032E29BF-23FE-46E3-8578-B81596D81CFB}" srcId="{74A48E04-7965-4645-BFBE-B28084EB72C1}" destId="{A4F707F7-E3F5-41F9-B52E-8816E3C22DF1}" srcOrd="1" destOrd="0" parTransId="{4A575676-305B-4568-9200-4D3EA4B498D1}" sibTransId="{4CC93424-24E0-4A83-AEC1-BF372D22671B}"/>
    <dgm:cxn modelId="{A522C5DD-9650-4253-BB5A-547C26F881DC}" type="presOf" srcId="{74A48E04-7965-4645-BFBE-B28084EB72C1}" destId="{64F8CA87-24EA-4369-B578-274BAD672070}" srcOrd="0" destOrd="0" presId="urn:microsoft.com/office/officeart/2005/8/layout/default"/>
    <dgm:cxn modelId="{23DDF1FA-2984-4B90-BE30-1971B7F69F55}" type="presOf" srcId="{B6E39F83-DEA4-4337-B8F7-D459CC09A081}" destId="{2B00421F-079B-4DA4-AA3A-91D902885E46}" srcOrd="0" destOrd="0" presId="urn:microsoft.com/office/officeart/2005/8/layout/default"/>
    <dgm:cxn modelId="{0275D3D9-27B4-459A-88CF-642CBDAF5047}" type="presParOf" srcId="{64F8CA87-24EA-4369-B578-274BAD672070}" destId="{2B00421F-079B-4DA4-AA3A-91D902885E46}" srcOrd="0" destOrd="0" presId="urn:microsoft.com/office/officeart/2005/8/layout/default"/>
    <dgm:cxn modelId="{F91A1681-0AE4-4EBD-B584-E7EE562093F5}" type="presParOf" srcId="{64F8CA87-24EA-4369-B578-274BAD672070}" destId="{617E4100-0463-4409-B676-72F433382777}" srcOrd="1" destOrd="0" presId="urn:microsoft.com/office/officeart/2005/8/layout/default"/>
    <dgm:cxn modelId="{54116099-EA2E-46AF-A19F-FD73EE459B42}" type="presParOf" srcId="{64F8CA87-24EA-4369-B578-274BAD672070}" destId="{374C7229-A5A5-4D22-8A12-064B01F874FC}" srcOrd="2" destOrd="0" presId="urn:microsoft.com/office/officeart/2005/8/layout/default"/>
    <dgm:cxn modelId="{AC98C1EB-0F80-4F4C-8E08-C6BF4D414AF0}" type="presParOf" srcId="{64F8CA87-24EA-4369-B578-274BAD672070}" destId="{CF627457-6E83-4E70-A903-6FCAC0279AD2}" srcOrd="3" destOrd="0" presId="urn:microsoft.com/office/officeart/2005/8/layout/default"/>
    <dgm:cxn modelId="{65AEADDB-7A78-49D7-BFB8-6C1685418EBD}" type="presParOf" srcId="{64F8CA87-24EA-4369-B578-274BAD672070}" destId="{586D5E2E-C436-4377-A395-800ED558E0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E96CDF-A1C5-475B-8898-35FE3FC912F6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205E2B-1415-47FA-BC48-096DEF266724}">
      <dgm:prSet/>
      <dgm:spPr>
        <a:solidFill>
          <a:schemeClr val="accent1"/>
        </a:solidFill>
      </dgm:spPr>
      <dgm:t>
        <a:bodyPr/>
        <a:lstStyle/>
        <a:p>
          <a:r>
            <a:rPr lang="fr-FR" dirty="0"/>
            <a:t>Langages</a:t>
          </a:r>
          <a:endParaRPr lang="en-US" dirty="0"/>
        </a:p>
      </dgm:t>
    </dgm:pt>
    <dgm:pt modelId="{B1E4752D-B1A2-456E-8CFB-B7650FAE7C91}" type="parTrans" cxnId="{F1D4F9BC-0C26-4B37-BB63-C4F942A917E1}">
      <dgm:prSet/>
      <dgm:spPr/>
      <dgm:t>
        <a:bodyPr/>
        <a:lstStyle/>
        <a:p>
          <a:endParaRPr lang="en-US"/>
        </a:p>
      </dgm:t>
    </dgm:pt>
    <dgm:pt modelId="{65315333-449A-4082-BC4F-3FC0B5D379EA}" type="sibTrans" cxnId="{F1D4F9BC-0C26-4B37-BB63-C4F942A917E1}">
      <dgm:prSet/>
      <dgm:spPr/>
      <dgm:t>
        <a:bodyPr/>
        <a:lstStyle/>
        <a:p>
          <a:endParaRPr lang="en-US"/>
        </a:p>
      </dgm:t>
    </dgm:pt>
    <dgm:pt modelId="{1DF8CE10-FAAE-43D8-9A3B-352E482FCB5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C++</a:t>
          </a:r>
          <a:endParaRPr lang="en-US" dirty="0"/>
        </a:p>
      </dgm:t>
    </dgm:pt>
    <dgm:pt modelId="{B89DD7E6-F88A-4218-9223-17CA82D10781}" type="parTrans" cxnId="{D3A929F6-E1A9-4690-B751-06E4180ACDB0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7F9B7CC-ED1E-4850-BF8B-C76BBEF9ECC1}" type="sibTrans" cxnId="{D3A929F6-E1A9-4690-B751-06E4180ACDB0}">
      <dgm:prSet/>
      <dgm:spPr/>
      <dgm:t>
        <a:bodyPr/>
        <a:lstStyle/>
        <a:p>
          <a:endParaRPr lang="en-US"/>
        </a:p>
      </dgm:t>
    </dgm:pt>
    <dgm:pt modelId="{BF1ED923-4D21-4FB8-B65C-4BAE7150F4F6}">
      <dgm:prSet/>
      <dgm:spPr>
        <a:solidFill>
          <a:schemeClr val="accent1"/>
        </a:solidFill>
      </dgm:spPr>
      <dgm:t>
        <a:bodyPr/>
        <a:lstStyle/>
        <a:p>
          <a:r>
            <a:rPr lang="fr-FR" dirty="0"/>
            <a:t>2 classes opérationnelles</a:t>
          </a:r>
          <a:endParaRPr lang="en-US" dirty="0"/>
        </a:p>
      </dgm:t>
    </dgm:pt>
    <dgm:pt modelId="{FED2880C-DADD-4086-A2D3-487B42559C8B}" type="parTrans" cxnId="{FF4DA290-2EF9-4812-A96C-D06CF253FB41}">
      <dgm:prSet/>
      <dgm:spPr/>
      <dgm:t>
        <a:bodyPr/>
        <a:lstStyle/>
        <a:p>
          <a:endParaRPr lang="en-US"/>
        </a:p>
      </dgm:t>
    </dgm:pt>
    <dgm:pt modelId="{AC8C08D5-CB57-4EC9-8414-156C123AA750}" type="sibTrans" cxnId="{FF4DA290-2EF9-4812-A96C-D06CF253FB41}">
      <dgm:prSet/>
      <dgm:spPr/>
      <dgm:t>
        <a:bodyPr/>
        <a:lstStyle/>
        <a:p>
          <a:endParaRPr lang="en-US"/>
        </a:p>
      </dgm:t>
    </dgm:pt>
    <dgm:pt modelId="{138119FF-14A1-49A4-A2E9-FE7B404FEB5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/>
            <a:t>Receiver</a:t>
          </a:r>
          <a:endParaRPr lang="en-US" dirty="0"/>
        </a:p>
      </dgm:t>
    </dgm:pt>
    <dgm:pt modelId="{0E271625-21EA-4DC6-AE0D-7B71DF8BCC47}" type="parTrans" cxnId="{37CBD465-45B5-47B6-ADE1-39FA125A9D8C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6D2F6DD4-6343-47CF-886B-986CE976D753}" type="sibTrans" cxnId="{37CBD465-45B5-47B6-ADE1-39FA125A9D8C}">
      <dgm:prSet/>
      <dgm:spPr/>
      <dgm:t>
        <a:bodyPr/>
        <a:lstStyle/>
        <a:p>
          <a:endParaRPr lang="en-US"/>
        </a:p>
      </dgm:t>
    </dgm:pt>
    <dgm:pt modelId="{46E1AACC-4C26-4E45-A931-10DB472A255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Sender</a:t>
          </a:r>
          <a:endParaRPr lang="en-US" dirty="0"/>
        </a:p>
      </dgm:t>
    </dgm:pt>
    <dgm:pt modelId="{26E5AE38-3415-42D2-AAA7-5BF74F7DD844}" type="parTrans" cxnId="{5BBE8127-7A5A-4BCA-998F-A867D912332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877380F-3334-4C59-9E28-93312B3EEA75}" type="sibTrans" cxnId="{5BBE8127-7A5A-4BCA-998F-A867D9123329}">
      <dgm:prSet/>
      <dgm:spPr/>
      <dgm:t>
        <a:bodyPr/>
        <a:lstStyle/>
        <a:p>
          <a:endParaRPr lang="en-US"/>
        </a:p>
      </dgm:t>
    </dgm:pt>
    <dgm:pt modelId="{3E80B720-CE49-4C58-B388-85D312D342A6}">
      <dgm:prSet/>
      <dgm:spPr>
        <a:solidFill>
          <a:schemeClr val="accent1"/>
        </a:solidFill>
      </dgm:spPr>
      <dgm:t>
        <a:bodyPr/>
        <a:lstStyle/>
        <a:p>
          <a:r>
            <a:rPr lang="fr-FR" dirty="0"/>
            <a:t>Utilisation de bibliothèques</a:t>
          </a:r>
          <a:endParaRPr lang="en-US" dirty="0"/>
        </a:p>
      </dgm:t>
    </dgm:pt>
    <dgm:pt modelId="{478F9795-C85A-47B5-BC2B-6465AC56885D}" type="parTrans" cxnId="{012CE8C1-181D-4D4C-8BBB-F76FB70F9DCD}">
      <dgm:prSet/>
      <dgm:spPr/>
      <dgm:t>
        <a:bodyPr/>
        <a:lstStyle/>
        <a:p>
          <a:endParaRPr lang="en-US"/>
        </a:p>
      </dgm:t>
    </dgm:pt>
    <dgm:pt modelId="{8CD24863-3581-4D34-9123-A48E5EE5515D}" type="sibTrans" cxnId="{012CE8C1-181D-4D4C-8BBB-F76FB70F9DCD}">
      <dgm:prSet/>
      <dgm:spPr/>
      <dgm:t>
        <a:bodyPr/>
        <a:lstStyle/>
        <a:p>
          <a:endParaRPr lang="en-US"/>
        </a:p>
      </dgm:t>
    </dgm:pt>
    <dgm:pt modelId="{90E84FF7-7559-43DD-AB63-01635224424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SFML Network</a:t>
          </a:r>
          <a:endParaRPr lang="en-US" dirty="0"/>
        </a:p>
      </dgm:t>
    </dgm:pt>
    <dgm:pt modelId="{5D7B1711-B83B-4062-8CB5-7E51F74D39D5}" type="parTrans" cxnId="{F8069F31-0403-4BFE-9E18-CC5F01A67983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8330A45-14A1-49D8-B746-26B8EB1AA526}" type="sibTrans" cxnId="{F8069F31-0403-4BFE-9E18-CC5F01A67983}">
      <dgm:prSet/>
      <dgm:spPr/>
      <dgm:t>
        <a:bodyPr/>
        <a:lstStyle/>
        <a:p>
          <a:endParaRPr lang="en-US"/>
        </a:p>
      </dgm:t>
    </dgm:pt>
    <dgm:pt modelId="{91491237-51CE-4D42-B6FA-6B13AAB4AFE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/>
            <a:t>Openssl</a:t>
          </a:r>
          <a:endParaRPr lang="en-US" dirty="0"/>
        </a:p>
      </dgm:t>
    </dgm:pt>
    <dgm:pt modelId="{0AF77677-6C97-49C5-B649-96B87C315023}" type="parTrans" cxnId="{64A7E9D9-7680-46FD-B10D-400040679D1E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D39BD66-5B3E-452B-A1A7-7AE71D20C9C3}" type="sibTrans" cxnId="{64A7E9D9-7680-46FD-B10D-400040679D1E}">
      <dgm:prSet/>
      <dgm:spPr/>
      <dgm:t>
        <a:bodyPr/>
        <a:lstStyle/>
        <a:p>
          <a:endParaRPr lang="en-US"/>
        </a:p>
      </dgm:t>
    </dgm:pt>
    <dgm:pt modelId="{E702EFFB-53FD-4518-A008-5A4345C9B93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Qt</a:t>
          </a:r>
        </a:p>
      </dgm:t>
    </dgm:pt>
    <dgm:pt modelId="{2D1B89BE-0206-4F14-8903-98CE1C8F70BD}" type="parTrans" cxnId="{B2343BBD-BBB3-42D2-A611-39AA780AC0F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GB"/>
        </a:p>
      </dgm:t>
    </dgm:pt>
    <dgm:pt modelId="{836F730A-9D30-4B35-8F2B-62652C23A27B}" type="sibTrans" cxnId="{B2343BBD-BBB3-42D2-A611-39AA780AC0F3}">
      <dgm:prSet/>
      <dgm:spPr/>
      <dgm:t>
        <a:bodyPr/>
        <a:lstStyle/>
        <a:p>
          <a:endParaRPr lang="en-GB"/>
        </a:p>
      </dgm:t>
    </dgm:pt>
    <dgm:pt modelId="{7C728022-8ACE-4B4D-AF25-71E805BD7BB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Python</a:t>
          </a:r>
        </a:p>
      </dgm:t>
    </dgm:pt>
    <dgm:pt modelId="{90E2A68C-E8B6-4BF7-A613-C67E27405EC2}" type="parTrans" cxnId="{97205E04-8958-4A3E-AF1C-B57A4F02293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GB"/>
        </a:p>
      </dgm:t>
    </dgm:pt>
    <dgm:pt modelId="{C205EDDC-AB9D-4F73-927A-5BC6C235C086}" type="sibTrans" cxnId="{97205E04-8958-4A3E-AF1C-B57A4F022937}">
      <dgm:prSet/>
      <dgm:spPr/>
      <dgm:t>
        <a:bodyPr/>
        <a:lstStyle/>
        <a:p>
          <a:endParaRPr lang="en-GB"/>
        </a:p>
      </dgm:t>
    </dgm:pt>
    <dgm:pt modelId="{BA632B65-C63D-4188-8270-2DDB5D764C46}" type="pres">
      <dgm:prSet presAssocID="{52E96CDF-A1C5-475B-8898-35FE3FC912F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0B4029-38B6-4ED9-AC4E-B79C06B08BC4}" type="pres">
      <dgm:prSet presAssocID="{A1205E2B-1415-47FA-BC48-096DEF266724}" presName="root" presStyleCnt="0"/>
      <dgm:spPr/>
    </dgm:pt>
    <dgm:pt modelId="{A77AB1FC-BFF9-4A66-BEE1-0083BB72308A}" type="pres">
      <dgm:prSet presAssocID="{A1205E2B-1415-47FA-BC48-096DEF266724}" presName="rootComposite" presStyleCnt="0"/>
      <dgm:spPr/>
    </dgm:pt>
    <dgm:pt modelId="{3C55B419-4EB9-4FE0-8B3B-D44260517693}" type="pres">
      <dgm:prSet presAssocID="{A1205E2B-1415-47FA-BC48-096DEF266724}" presName="rootText" presStyleLbl="node1" presStyleIdx="0" presStyleCnt="3"/>
      <dgm:spPr/>
    </dgm:pt>
    <dgm:pt modelId="{CC20139A-323C-430D-BB0E-AAE30C444A2F}" type="pres">
      <dgm:prSet presAssocID="{A1205E2B-1415-47FA-BC48-096DEF266724}" presName="rootConnector" presStyleLbl="node1" presStyleIdx="0" presStyleCnt="3"/>
      <dgm:spPr/>
    </dgm:pt>
    <dgm:pt modelId="{314FAB37-5EF3-48A6-9D68-662A2206FF78}" type="pres">
      <dgm:prSet presAssocID="{A1205E2B-1415-47FA-BC48-096DEF266724}" presName="childShape" presStyleCnt="0"/>
      <dgm:spPr/>
    </dgm:pt>
    <dgm:pt modelId="{11091A15-EAEB-4CBC-A4DF-95BE00339C42}" type="pres">
      <dgm:prSet presAssocID="{90E2A68C-E8B6-4BF7-A613-C67E27405EC2}" presName="Name13" presStyleLbl="parChTrans1D2" presStyleIdx="0" presStyleCnt="7"/>
      <dgm:spPr/>
    </dgm:pt>
    <dgm:pt modelId="{33454CC8-D75B-481C-8CD9-58C9CDC8335C}" type="pres">
      <dgm:prSet presAssocID="{7C728022-8ACE-4B4D-AF25-71E805BD7BBE}" presName="childText" presStyleLbl="bgAcc1" presStyleIdx="0" presStyleCnt="7">
        <dgm:presLayoutVars>
          <dgm:bulletEnabled val="1"/>
        </dgm:presLayoutVars>
      </dgm:prSet>
      <dgm:spPr/>
    </dgm:pt>
    <dgm:pt modelId="{76E03D4F-7F83-48A4-A5ED-5FF01D35B478}" type="pres">
      <dgm:prSet presAssocID="{B89DD7E6-F88A-4218-9223-17CA82D10781}" presName="Name13" presStyleLbl="parChTrans1D2" presStyleIdx="1" presStyleCnt="7"/>
      <dgm:spPr/>
    </dgm:pt>
    <dgm:pt modelId="{1E6A1C8B-1A71-48CA-A72E-EA178E30EB56}" type="pres">
      <dgm:prSet presAssocID="{1DF8CE10-FAAE-43D8-9A3B-352E482FCB5F}" presName="childText" presStyleLbl="bgAcc1" presStyleIdx="1" presStyleCnt="7">
        <dgm:presLayoutVars>
          <dgm:bulletEnabled val="1"/>
        </dgm:presLayoutVars>
      </dgm:prSet>
      <dgm:spPr/>
    </dgm:pt>
    <dgm:pt modelId="{FB1CF165-FBBF-43AC-AFA6-938E8A9970AB}" type="pres">
      <dgm:prSet presAssocID="{BF1ED923-4D21-4FB8-B65C-4BAE7150F4F6}" presName="root" presStyleCnt="0"/>
      <dgm:spPr/>
    </dgm:pt>
    <dgm:pt modelId="{78FF1DC0-A0D1-4D6F-838A-C774414F21BF}" type="pres">
      <dgm:prSet presAssocID="{BF1ED923-4D21-4FB8-B65C-4BAE7150F4F6}" presName="rootComposite" presStyleCnt="0"/>
      <dgm:spPr/>
    </dgm:pt>
    <dgm:pt modelId="{17C77A13-A50D-444D-96AF-2B37E9EF7894}" type="pres">
      <dgm:prSet presAssocID="{BF1ED923-4D21-4FB8-B65C-4BAE7150F4F6}" presName="rootText" presStyleLbl="node1" presStyleIdx="1" presStyleCnt="3"/>
      <dgm:spPr/>
    </dgm:pt>
    <dgm:pt modelId="{64E2B4C0-0E0D-4C3F-AFA3-BAC6111CC44D}" type="pres">
      <dgm:prSet presAssocID="{BF1ED923-4D21-4FB8-B65C-4BAE7150F4F6}" presName="rootConnector" presStyleLbl="node1" presStyleIdx="1" presStyleCnt="3"/>
      <dgm:spPr/>
    </dgm:pt>
    <dgm:pt modelId="{2267F4EF-E3BD-4017-A686-3ABFA73DB4F0}" type="pres">
      <dgm:prSet presAssocID="{BF1ED923-4D21-4FB8-B65C-4BAE7150F4F6}" presName="childShape" presStyleCnt="0"/>
      <dgm:spPr/>
    </dgm:pt>
    <dgm:pt modelId="{5F307611-C823-49F3-BD46-670AC9C333C8}" type="pres">
      <dgm:prSet presAssocID="{0E271625-21EA-4DC6-AE0D-7B71DF8BCC47}" presName="Name13" presStyleLbl="parChTrans1D2" presStyleIdx="2" presStyleCnt="7"/>
      <dgm:spPr/>
    </dgm:pt>
    <dgm:pt modelId="{58630C2F-8175-4296-97B3-339D3BA7A003}" type="pres">
      <dgm:prSet presAssocID="{138119FF-14A1-49A4-A2E9-FE7B404FEB53}" presName="childText" presStyleLbl="bgAcc1" presStyleIdx="2" presStyleCnt="7">
        <dgm:presLayoutVars>
          <dgm:bulletEnabled val="1"/>
        </dgm:presLayoutVars>
      </dgm:prSet>
      <dgm:spPr/>
    </dgm:pt>
    <dgm:pt modelId="{FA516844-C0FF-40DC-81D3-F5634C189244}" type="pres">
      <dgm:prSet presAssocID="{26E5AE38-3415-42D2-AAA7-5BF74F7DD844}" presName="Name13" presStyleLbl="parChTrans1D2" presStyleIdx="3" presStyleCnt="7"/>
      <dgm:spPr/>
    </dgm:pt>
    <dgm:pt modelId="{E6E51F9E-47DC-47D2-9BD6-95DF8EE76C55}" type="pres">
      <dgm:prSet presAssocID="{46E1AACC-4C26-4E45-A931-10DB472A2558}" presName="childText" presStyleLbl="bgAcc1" presStyleIdx="3" presStyleCnt="7">
        <dgm:presLayoutVars>
          <dgm:bulletEnabled val="1"/>
        </dgm:presLayoutVars>
      </dgm:prSet>
      <dgm:spPr/>
    </dgm:pt>
    <dgm:pt modelId="{829512FC-5AEE-47B2-AFA8-CCBDF3CB3561}" type="pres">
      <dgm:prSet presAssocID="{3E80B720-CE49-4C58-B388-85D312D342A6}" presName="root" presStyleCnt="0"/>
      <dgm:spPr/>
    </dgm:pt>
    <dgm:pt modelId="{5FE14046-6E6C-41DE-8616-B52DBCA0D98E}" type="pres">
      <dgm:prSet presAssocID="{3E80B720-CE49-4C58-B388-85D312D342A6}" presName="rootComposite" presStyleCnt="0"/>
      <dgm:spPr/>
    </dgm:pt>
    <dgm:pt modelId="{D3B937A5-1277-4494-B33C-7DF805828D15}" type="pres">
      <dgm:prSet presAssocID="{3E80B720-CE49-4C58-B388-85D312D342A6}" presName="rootText" presStyleLbl="node1" presStyleIdx="2" presStyleCnt="3"/>
      <dgm:spPr/>
    </dgm:pt>
    <dgm:pt modelId="{F1C33048-8EA1-4F6B-B5CB-74CCFC228A64}" type="pres">
      <dgm:prSet presAssocID="{3E80B720-CE49-4C58-B388-85D312D342A6}" presName="rootConnector" presStyleLbl="node1" presStyleIdx="2" presStyleCnt="3"/>
      <dgm:spPr/>
    </dgm:pt>
    <dgm:pt modelId="{695FF689-F877-4DA6-BADF-4A92B9F8EFF3}" type="pres">
      <dgm:prSet presAssocID="{3E80B720-CE49-4C58-B388-85D312D342A6}" presName="childShape" presStyleCnt="0"/>
      <dgm:spPr/>
    </dgm:pt>
    <dgm:pt modelId="{BC8C558E-D32B-4341-B444-8A774178AA37}" type="pres">
      <dgm:prSet presAssocID="{5D7B1711-B83B-4062-8CB5-7E51F74D39D5}" presName="Name13" presStyleLbl="parChTrans1D2" presStyleIdx="4" presStyleCnt="7"/>
      <dgm:spPr/>
    </dgm:pt>
    <dgm:pt modelId="{9B4AE4F7-610B-4922-92F7-4130320BF25D}" type="pres">
      <dgm:prSet presAssocID="{90E84FF7-7559-43DD-AB63-016352244240}" presName="childText" presStyleLbl="bgAcc1" presStyleIdx="4" presStyleCnt="7">
        <dgm:presLayoutVars>
          <dgm:bulletEnabled val="1"/>
        </dgm:presLayoutVars>
      </dgm:prSet>
      <dgm:spPr/>
    </dgm:pt>
    <dgm:pt modelId="{C361288D-AAE3-4390-A683-6B58AADFAE47}" type="pres">
      <dgm:prSet presAssocID="{0AF77677-6C97-49C5-B649-96B87C315023}" presName="Name13" presStyleLbl="parChTrans1D2" presStyleIdx="5" presStyleCnt="7"/>
      <dgm:spPr/>
    </dgm:pt>
    <dgm:pt modelId="{9A5B9605-33DE-4313-9C36-415B49B82365}" type="pres">
      <dgm:prSet presAssocID="{91491237-51CE-4D42-B6FA-6B13AAB4AFE7}" presName="childText" presStyleLbl="bgAcc1" presStyleIdx="5" presStyleCnt="7">
        <dgm:presLayoutVars>
          <dgm:bulletEnabled val="1"/>
        </dgm:presLayoutVars>
      </dgm:prSet>
      <dgm:spPr/>
    </dgm:pt>
    <dgm:pt modelId="{3FAD5D0C-846D-49E0-9FC9-5357572D1B21}" type="pres">
      <dgm:prSet presAssocID="{2D1B89BE-0206-4F14-8903-98CE1C8F70BD}" presName="Name13" presStyleLbl="parChTrans1D2" presStyleIdx="6" presStyleCnt="7"/>
      <dgm:spPr/>
    </dgm:pt>
    <dgm:pt modelId="{1CDA8894-584F-43CF-A71A-4E5E0D8577E4}" type="pres">
      <dgm:prSet presAssocID="{E702EFFB-53FD-4518-A008-5A4345C9B938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97205E04-8958-4A3E-AF1C-B57A4F022937}" srcId="{A1205E2B-1415-47FA-BC48-096DEF266724}" destId="{7C728022-8ACE-4B4D-AF25-71E805BD7BBE}" srcOrd="0" destOrd="0" parTransId="{90E2A68C-E8B6-4BF7-A613-C67E27405EC2}" sibTransId="{C205EDDC-AB9D-4F73-927A-5BC6C235C086}"/>
    <dgm:cxn modelId="{1AB41707-440A-475C-87F6-4F0EF67EC47A}" type="presOf" srcId="{0AF77677-6C97-49C5-B649-96B87C315023}" destId="{C361288D-AAE3-4390-A683-6B58AADFAE47}" srcOrd="0" destOrd="0" presId="urn:microsoft.com/office/officeart/2005/8/layout/hierarchy3"/>
    <dgm:cxn modelId="{B8D5EB18-5D9D-447C-B88A-D9CF55AEF483}" type="presOf" srcId="{3E80B720-CE49-4C58-B388-85D312D342A6}" destId="{D3B937A5-1277-4494-B33C-7DF805828D15}" srcOrd="0" destOrd="0" presId="urn:microsoft.com/office/officeart/2005/8/layout/hierarchy3"/>
    <dgm:cxn modelId="{5BBE8127-7A5A-4BCA-998F-A867D9123329}" srcId="{BF1ED923-4D21-4FB8-B65C-4BAE7150F4F6}" destId="{46E1AACC-4C26-4E45-A931-10DB472A2558}" srcOrd="1" destOrd="0" parTransId="{26E5AE38-3415-42D2-AAA7-5BF74F7DD844}" sibTransId="{D877380F-3334-4C59-9E28-93312B3EEA75}"/>
    <dgm:cxn modelId="{87C7992E-0502-4791-AE68-D058E9126D4C}" type="presOf" srcId="{A1205E2B-1415-47FA-BC48-096DEF266724}" destId="{3C55B419-4EB9-4FE0-8B3B-D44260517693}" srcOrd="0" destOrd="0" presId="urn:microsoft.com/office/officeart/2005/8/layout/hierarchy3"/>
    <dgm:cxn modelId="{F8069F31-0403-4BFE-9E18-CC5F01A67983}" srcId="{3E80B720-CE49-4C58-B388-85D312D342A6}" destId="{90E84FF7-7559-43DD-AB63-016352244240}" srcOrd="0" destOrd="0" parTransId="{5D7B1711-B83B-4062-8CB5-7E51F74D39D5}" sibTransId="{98330A45-14A1-49D8-B746-26B8EB1AA526}"/>
    <dgm:cxn modelId="{E99D6E33-8E97-4F6F-9540-7904C55D1BF0}" type="presOf" srcId="{90E84FF7-7559-43DD-AB63-016352244240}" destId="{9B4AE4F7-610B-4922-92F7-4130320BF25D}" srcOrd="0" destOrd="0" presId="urn:microsoft.com/office/officeart/2005/8/layout/hierarchy3"/>
    <dgm:cxn modelId="{1C721038-A7DF-4619-9DAE-42CC2CD667B6}" type="presOf" srcId="{A1205E2B-1415-47FA-BC48-096DEF266724}" destId="{CC20139A-323C-430D-BB0E-AAE30C444A2F}" srcOrd="1" destOrd="0" presId="urn:microsoft.com/office/officeart/2005/8/layout/hierarchy3"/>
    <dgm:cxn modelId="{12EEED3C-6030-40FD-B618-17AA7321639B}" type="presOf" srcId="{52E96CDF-A1C5-475B-8898-35FE3FC912F6}" destId="{BA632B65-C63D-4188-8270-2DDB5D764C46}" srcOrd="0" destOrd="0" presId="urn:microsoft.com/office/officeart/2005/8/layout/hierarchy3"/>
    <dgm:cxn modelId="{4EB6725F-CE75-4156-A32C-0FD4D0B082FF}" type="presOf" srcId="{0E271625-21EA-4DC6-AE0D-7B71DF8BCC47}" destId="{5F307611-C823-49F3-BD46-670AC9C333C8}" srcOrd="0" destOrd="0" presId="urn:microsoft.com/office/officeart/2005/8/layout/hierarchy3"/>
    <dgm:cxn modelId="{1C6A9841-E01F-483F-88CF-59706750A6B6}" type="presOf" srcId="{138119FF-14A1-49A4-A2E9-FE7B404FEB53}" destId="{58630C2F-8175-4296-97B3-339D3BA7A003}" srcOrd="0" destOrd="0" presId="urn:microsoft.com/office/officeart/2005/8/layout/hierarchy3"/>
    <dgm:cxn modelId="{37CBD465-45B5-47B6-ADE1-39FA125A9D8C}" srcId="{BF1ED923-4D21-4FB8-B65C-4BAE7150F4F6}" destId="{138119FF-14A1-49A4-A2E9-FE7B404FEB53}" srcOrd="0" destOrd="0" parTransId="{0E271625-21EA-4DC6-AE0D-7B71DF8BCC47}" sibTransId="{6D2F6DD4-6343-47CF-886B-986CE976D753}"/>
    <dgm:cxn modelId="{A0E36246-F96E-46B8-A7FA-B203EC7D2485}" type="presOf" srcId="{BF1ED923-4D21-4FB8-B65C-4BAE7150F4F6}" destId="{17C77A13-A50D-444D-96AF-2B37E9EF7894}" srcOrd="0" destOrd="0" presId="urn:microsoft.com/office/officeart/2005/8/layout/hierarchy3"/>
    <dgm:cxn modelId="{F5753175-834A-416F-A769-E8D8C40393BB}" type="presOf" srcId="{2D1B89BE-0206-4F14-8903-98CE1C8F70BD}" destId="{3FAD5D0C-846D-49E0-9FC9-5357572D1B21}" srcOrd="0" destOrd="0" presId="urn:microsoft.com/office/officeart/2005/8/layout/hierarchy3"/>
    <dgm:cxn modelId="{3C725288-027C-4C1C-9CC8-A1A808E950E6}" type="presOf" srcId="{B89DD7E6-F88A-4218-9223-17CA82D10781}" destId="{76E03D4F-7F83-48A4-A5ED-5FF01D35B478}" srcOrd="0" destOrd="0" presId="urn:microsoft.com/office/officeart/2005/8/layout/hierarchy3"/>
    <dgm:cxn modelId="{FF4DA290-2EF9-4812-A96C-D06CF253FB41}" srcId="{52E96CDF-A1C5-475B-8898-35FE3FC912F6}" destId="{BF1ED923-4D21-4FB8-B65C-4BAE7150F4F6}" srcOrd="1" destOrd="0" parTransId="{FED2880C-DADD-4086-A2D3-487B42559C8B}" sibTransId="{AC8C08D5-CB57-4EC9-8414-156C123AA750}"/>
    <dgm:cxn modelId="{1867C2B4-F42E-4CCE-BCA1-BDFB3FC810F1}" type="presOf" srcId="{90E2A68C-E8B6-4BF7-A613-C67E27405EC2}" destId="{11091A15-EAEB-4CBC-A4DF-95BE00339C42}" srcOrd="0" destOrd="0" presId="urn:microsoft.com/office/officeart/2005/8/layout/hierarchy3"/>
    <dgm:cxn modelId="{0AC43DBA-9E31-4374-A68E-B052E7C1B5A3}" type="presOf" srcId="{E702EFFB-53FD-4518-A008-5A4345C9B938}" destId="{1CDA8894-584F-43CF-A71A-4E5E0D8577E4}" srcOrd="0" destOrd="0" presId="urn:microsoft.com/office/officeart/2005/8/layout/hierarchy3"/>
    <dgm:cxn modelId="{F1D4F9BC-0C26-4B37-BB63-C4F942A917E1}" srcId="{52E96CDF-A1C5-475B-8898-35FE3FC912F6}" destId="{A1205E2B-1415-47FA-BC48-096DEF266724}" srcOrd="0" destOrd="0" parTransId="{B1E4752D-B1A2-456E-8CFB-B7650FAE7C91}" sibTransId="{65315333-449A-4082-BC4F-3FC0B5D379EA}"/>
    <dgm:cxn modelId="{B2343BBD-BBB3-42D2-A611-39AA780AC0F3}" srcId="{3E80B720-CE49-4C58-B388-85D312D342A6}" destId="{E702EFFB-53FD-4518-A008-5A4345C9B938}" srcOrd="2" destOrd="0" parTransId="{2D1B89BE-0206-4F14-8903-98CE1C8F70BD}" sibTransId="{836F730A-9D30-4B35-8F2B-62652C23A27B}"/>
    <dgm:cxn modelId="{012CE8C1-181D-4D4C-8BBB-F76FB70F9DCD}" srcId="{52E96CDF-A1C5-475B-8898-35FE3FC912F6}" destId="{3E80B720-CE49-4C58-B388-85D312D342A6}" srcOrd="2" destOrd="0" parTransId="{478F9795-C85A-47B5-BC2B-6465AC56885D}" sibTransId="{8CD24863-3581-4D34-9123-A48E5EE5515D}"/>
    <dgm:cxn modelId="{FE8BDAC8-C420-4759-99C9-195940A1794A}" type="presOf" srcId="{3E80B720-CE49-4C58-B388-85D312D342A6}" destId="{F1C33048-8EA1-4F6B-B5CB-74CCFC228A64}" srcOrd="1" destOrd="0" presId="urn:microsoft.com/office/officeart/2005/8/layout/hierarchy3"/>
    <dgm:cxn modelId="{5617E0C9-E49E-4E6C-B690-DFB2F94A574A}" type="presOf" srcId="{91491237-51CE-4D42-B6FA-6B13AAB4AFE7}" destId="{9A5B9605-33DE-4313-9C36-415B49B82365}" srcOrd="0" destOrd="0" presId="urn:microsoft.com/office/officeart/2005/8/layout/hierarchy3"/>
    <dgm:cxn modelId="{260ED9CE-CF94-425B-940A-6178A33BF1C3}" type="presOf" srcId="{5D7B1711-B83B-4062-8CB5-7E51F74D39D5}" destId="{BC8C558E-D32B-4341-B444-8A774178AA37}" srcOrd="0" destOrd="0" presId="urn:microsoft.com/office/officeart/2005/8/layout/hierarchy3"/>
    <dgm:cxn modelId="{36FAF1D4-E082-4392-835E-72484F9D0F24}" type="presOf" srcId="{26E5AE38-3415-42D2-AAA7-5BF74F7DD844}" destId="{FA516844-C0FF-40DC-81D3-F5634C189244}" srcOrd="0" destOrd="0" presId="urn:microsoft.com/office/officeart/2005/8/layout/hierarchy3"/>
    <dgm:cxn modelId="{64A7E9D9-7680-46FD-B10D-400040679D1E}" srcId="{3E80B720-CE49-4C58-B388-85D312D342A6}" destId="{91491237-51CE-4D42-B6FA-6B13AAB4AFE7}" srcOrd="1" destOrd="0" parTransId="{0AF77677-6C97-49C5-B649-96B87C315023}" sibTransId="{5D39BD66-5B3E-452B-A1A7-7AE71D20C9C3}"/>
    <dgm:cxn modelId="{3177EDDB-D8DA-4737-B6C0-29A377135DDB}" type="presOf" srcId="{46E1AACC-4C26-4E45-A931-10DB472A2558}" destId="{E6E51F9E-47DC-47D2-9BD6-95DF8EE76C55}" srcOrd="0" destOrd="0" presId="urn:microsoft.com/office/officeart/2005/8/layout/hierarchy3"/>
    <dgm:cxn modelId="{A34129DC-7BF9-42BF-9D58-E120FD9115B2}" type="presOf" srcId="{7C728022-8ACE-4B4D-AF25-71E805BD7BBE}" destId="{33454CC8-D75B-481C-8CD9-58C9CDC8335C}" srcOrd="0" destOrd="0" presId="urn:microsoft.com/office/officeart/2005/8/layout/hierarchy3"/>
    <dgm:cxn modelId="{3A0694EE-E573-457E-B1FA-B1CA6B0B8C20}" type="presOf" srcId="{1DF8CE10-FAAE-43D8-9A3B-352E482FCB5F}" destId="{1E6A1C8B-1A71-48CA-A72E-EA178E30EB56}" srcOrd="0" destOrd="0" presId="urn:microsoft.com/office/officeart/2005/8/layout/hierarchy3"/>
    <dgm:cxn modelId="{D3A929F6-E1A9-4690-B751-06E4180ACDB0}" srcId="{A1205E2B-1415-47FA-BC48-096DEF266724}" destId="{1DF8CE10-FAAE-43D8-9A3B-352E482FCB5F}" srcOrd="1" destOrd="0" parTransId="{B89DD7E6-F88A-4218-9223-17CA82D10781}" sibTransId="{B7F9B7CC-ED1E-4850-BF8B-C76BBEF9ECC1}"/>
    <dgm:cxn modelId="{E7AAD2F9-8C4C-4585-AF13-53958D0F2201}" type="presOf" srcId="{BF1ED923-4D21-4FB8-B65C-4BAE7150F4F6}" destId="{64E2B4C0-0E0D-4C3F-AFA3-BAC6111CC44D}" srcOrd="1" destOrd="0" presId="urn:microsoft.com/office/officeart/2005/8/layout/hierarchy3"/>
    <dgm:cxn modelId="{649044A7-78AA-4625-873E-B11156C29E7E}" type="presParOf" srcId="{BA632B65-C63D-4188-8270-2DDB5D764C46}" destId="{690B4029-38B6-4ED9-AC4E-B79C06B08BC4}" srcOrd="0" destOrd="0" presId="urn:microsoft.com/office/officeart/2005/8/layout/hierarchy3"/>
    <dgm:cxn modelId="{BC60D5B6-B525-4732-810D-627469B280B8}" type="presParOf" srcId="{690B4029-38B6-4ED9-AC4E-B79C06B08BC4}" destId="{A77AB1FC-BFF9-4A66-BEE1-0083BB72308A}" srcOrd="0" destOrd="0" presId="urn:microsoft.com/office/officeart/2005/8/layout/hierarchy3"/>
    <dgm:cxn modelId="{DE78D3AC-BF51-48E8-90F7-25FA5F2DF3BD}" type="presParOf" srcId="{A77AB1FC-BFF9-4A66-BEE1-0083BB72308A}" destId="{3C55B419-4EB9-4FE0-8B3B-D44260517693}" srcOrd="0" destOrd="0" presId="urn:microsoft.com/office/officeart/2005/8/layout/hierarchy3"/>
    <dgm:cxn modelId="{512AB8E8-9DB8-47E6-8536-10250A636461}" type="presParOf" srcId="{A77AB1FC-BFF9-4A66-BEE1-0083BB72308A}" destId="{CC20139A-323C-430D-BB0E-AAE30C444A2F}" srcOrd="1" destOrd="0" presId="urn:microsoft.com/office/officeart/2005/8/layout/hierarchy3"/>
    <dgm:cxn modelId="{D510A4AC-ADA5-411A-B26C-F79FA03A0CC5}" type="presParOf" srcId="{690B4029-38B6-4ED9-AC4E-B79C06B08BC4}" destId="{314FAB37-5EF3-48A6-9D68-662A2206FF78}" srcOrd="1" destOrd="0" presId="urn:microsoft.com/office/officeart/2005/8/layout/hierarchy3"/>
    <dgm:cxn modelId="{C72671B6-EFEE-4BAE-BB4D-8A270E8F6BB8}" type="presParOf" srcId="{314FAB37-5EF3-48A6-9D68-662A2206FF78}" destId="{11091A15-EAEB-4CBC-A4DF-95BE00339C42}" srcOrd="0" destOrd="0" presId="urn:microsoft.com/office/officeart/2005/8/layout/hierarchy3"/>
    <dgm:cxn modelId="{F697F500-988C-4212-A197-81C5FA0C399F}" type="presParOf" srcId="{314FAB37-5EF3-48A6-9D68-662A2206FF78}" destId="{33454CC8-D75B-481C-8CD9-58C9CDC8335C}" srcOrd="1" destOrd="0" presId="urn:microsoft.com/office/officeart/2005/8/layout/hierarchy3"/>
    <dgm:cxn modelId="{377F4F9C-2167-4F46-93F7-4918FD2CAA43}" type="presParOf" srcId="{314FAB37-5EF3-48A6-9D68-662A2206FF78}" destId="{76E03D4F-7F83-48A4-A5ED-5FF01D35B478}" srcOrd="2" destOrd="0" presId="urn:microsoft.com/office/officeart/2005/8/layout/hierarchy3"/>
    <dgm:cxn modelId="{6E1D93F7-5F8D-442E-B4CE-99A8EA637C4E}" type="presParOf" srcId="{314FAB37-5EF3-48A6-9D68-662A2206FF78}" destId="{1E6A1C8B-1A71-48CA-A72E-EA178E30EB56}" srcOrd="3" destOrd="0" presId="urn:microsoft.com/office/officeart/2005/8/layout/hierarchy3"/>
    <dgm:cxn modelId="{A99A010F-3C8E-49D8-94DA-AF30215F252A}" type="presParOf" srcId="{BA632B65-C63D-4188-8270-2DDB5D764C46}" destId="{FB1CF165-FBBF-43AC-AFA6-938E8A9970AB}" srcOrd="1" destOrd="0" presId="urn:microsoft.com/office/officeart/2005/8/layout/hierarchy3"/>
    <dgm:cxn modelId="{3B80B359-DE6E-4654-ABD9-CF065B5AA34F}" type="presParOf" srcId="{FB1CF165-FBBF-43AC-AFA6-938E8A9970AB}" destId="{78FF1DC0-A0D1-4D6F-838A-C774414F21BF}" srcOrd="0" destOrd="0" presId="urn:microsoft.com/office/officeart/2005/8/layout/hierarchy3"/>
    <dgm:cxn modelId="{D593BB5B-3361-443F-AA07-99E64C7FA0CC}" type="presParOf" srcId="{78FF1DC0-A0D1-4D6F-838A-C774414F21BF}" destId="{17C77A13-A50D-444D-96AF-2B37E9EF7894}" srcOrd="0" destOrd="0" presId="urn:microsoft.com/office/officeart/2005/8/layout/hierarchy3"/>
    <dgm:cxn modelId="{DC20361E-7452-42B2-BED4-9A27AF007DE1}" type="presParOf" srcId="{78FF1DC0-A0D1-4D6F-838A-C774414F21BF}" destId="{64E2B4C0-0E0D-4C3F-AFA3-BAC6111CC44D}" srcOrd="1" destOrd="0" presId="urn:microsoft.com/office/officeart/2005/8/layout/hierarchy3"/>
    <dgm:cxn modelId="{DC2AA6A9-FB5D-47B4-8866-92C196502802}" type="presParOf" srcId="{FB1CF165-FBBF-43AC-AFA6-938E8A9970AB}" destId="{2267F4EF-E3BD-4017-A686-3ABFA73DB4F0}" srcOrd="1" destOrd="0" presId="urn:microsoft.com/office/officeart/2005/8/layout/hierarchy3"/>
    <dgm:cxn modelId="{435A1D48-C59F-44FB-A42B-EDE283C796F9}" type="presParOf" srcId="{2267F4EF-E3BD-4017-A686-3ABFA73DB4F0}" destId="{5F307611-C823-49F3-BD46-670AC9C333C8}" srcOrd="0" destOrd="0" presId="urn:microsoft.com/office/officeart/2005/8/layout/hierarchy3"/>
    <dgm:cxn modelId="{FB276BBE-B7EE-4F75-9FDB-8C069B114567}" type="presParOf" srcId="{2267F4EF-E3BD-4017-A686-3ABFA73DB4F0}" destId="{58630C2F-8175-4296-97B3-339D3BA7A003}" srcOrd="1" destOrd="0" presId="urn:microsoft.com/office/officeart/2005/8/layout/hierarchy3"/>
    <dgm:cxn modelId="{E3CA82DE-7B5B-42AE-9AB5-9A7C11036321}" type="presParOf" srcId="{2267F4EF-E3BD-4017-A686-3ABFA73DB4F0}" destId="{FA516844-C0FF-40DC-81D3-F5634C189244}" srcOrd="2" destOrd="0" presId="urn:microsoft.com/office/officeart/2005/8/layout/hierarchy3"/>
    <dgm:cxn modelId="{52C2038F-4ABF-499D-A4AD-259DF68BE03A}" type="presParOf" srcId="{2267F4EF-E3BD-4017-A686-3ABFA73DB4F0}" destId="{E6E51F9E-47DC-47D2-9BD6-95DF8EE76C55}" srcOrd="3" destOrd="0" presId="urn:microsoft.com/office/officeart/2005/8/layout/hierarchy3"/>
    <dgm:cxn modelId="{020E9E88-5C54-49D1-A2D7-2F3801599E6D}" type="presParOf" srcId="{BA632B65-C63D-4188-8270-2DDB5D764C46}" destId="{829512FC-5AEE-47B2-AFA8-CCBDF3CB3561}" srcOrd="2" destOrd="0" presId="urn:microsoft.com/office/officeart/2005/8/layout/hierarchy3"/>
    <dgm:cxn modelId="{E08A490E-0A28-4088-9102-FFE20232C8E2}" type="presParOf" srcId="{829512FC-5AEE-47B2-AFA8-CCBDF3CB3561}" destId="{5FE14046-6E6C-41DE-8616-B52DBCA0D98E}" srcOrd="0" destOrd="0" presId="urn:microsoft.com/office/officeart/2005/8/layout/hierarchy3"/>
    <dgm:cxn modelId="{3E70FF48-2EDF-42A9-B8D7-610101689EDA}" type="presParOf" srcId="{5FE14046-6E6C-41DE-8616-B52DBCA0D98E}" destId="{D3B937A5-1277-4494-B33C-7DF805828D15}" srcOrd="0" destOrd="0" presId="urn:microsoft.com/office/officeart/2005/8/layout/hierarchy3"/>
    <dgm:cxn modelId="{A5917BBD-656C-4D94-BF99-78C659773747}" type="presParOf" srcId="{5FE14046-6E6C-41DE-8616-B52DBCA0D98E}" destId="{F1C33048-8EA1-4F6B-B5CB-74CCFC228A64}" srcOrd="1" destOrd="0" presId="urn:microsoft.com/office/officeart/2005/8/layout/hierarchy3"/>
    <dgm:cxn modelId="{DE890F2C-9BA1-4185-A752-35CECA4D7D8A}" type="presParOf" srcId="{829512FC-5AEE-47B2-AFA8-CCBDF3CB3561}" destId="{695FF689-F877-4DA6-BADF-4A92B9F8EFF3}" srcOrd="1" destOrd="0" presId="urn:microsoft.com/office/officeart/2005/8/layout/hierarchy3"/>
    <dgm:cxn modelId="{4478C4EF-C0CA-48CA-8760-C0D9CD01159A}" type="presParOf" srcId="{695FF689-F877-4DA6-BADF-4A92B9F8EFF3}" destId="{BC8C558E-D32B-4341-B444-8A774178AA37}" srcOrd="0" destOrd="0" presId="urn:microsoft.com/office/officeart/2005/8/layout/hierarchy3"/>
    <dgm:cxn modelId="{5D766B18-8FAC-4DE2-9B0E-6E4C6E632F3B}" type="presParOf" srcId="{695FF689-F877-4DA6-BADF-4A92B9F8EFF3}" destId="{9B4AE4F7-610B-4922-92F7-4130320BF25D}" srcOrd="1" destOrd="0" presId="urn:microsoft.com/office/officeart/2005/8/layout/hierarchy3"/>
    <dgm:cxn modelId="{2117102C-D8D7-4CB8-8DD9-9AD9D72306C2}" type="presParOf" srcId="{695FF689-F877-4DA6-BADF-4A92B9F8EFF3}" destId="{C361288D-AAE3-4390-A683-6B58AADFAE47}" srcOrd="2" destOrd="0" presId="urn:microsoft.com/office/officeart/2005/8/layout/hierarchy3"/>
    <dgm:cxn modelId="{240A5B2B-9BD4-4F24-82EB-7727B9C923DB}" type="presParOf" srcId="{695FF689-F877-4DA6-BADF-4A92B9F8EFF3}" destId="{9A5B9605-33DE-4313-9C36-415B49B82365}" srcOrd="3" destOrd="0" presId="urn:microsoft.com/office/officeart/2005/8/layout/hierarchy3"/>
    <dgm:cxn modelId="{5D242E12-35A2-4BAB-82F5-9B20DFDFFA89}" type="presParOf" srcId="{695FF689-F877-4DA6-BADF-4A92B9F8EFF3}" destId="{3FAD5D0C-846D-49E0-9FC9-5357572D1B21}" srcOrd="4" destOrd="0" presId="urn:microsoft.com/office/officeart/2005/8/layout/hierarchy3"/>
    <dgm:cxn modelId="{AD8CC7B9-8678-43D5-BFD6-1E3564FAFB0F}" type="presParOf" srcId="{695FF689-F877-4DA6-BADF-4A92B9F8EFF3}" destId="{1CDA8894-584F-43CF-A71A-4E5E0D8577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C5FDA-BC4D-4E77-B78C-0CBD5E99315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BC14ADD-0AAA-4848-8D5C-4E825BE6F2B9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fr-FR" b="0" i="0" noProof="0" dirty="0"/>
            <a:t>Interface graphique améliorée</a:t>
          </a:r>
          <a:endParaRPr lang="fr-FR" noProof="0" dirty="0"/>
        </a:p>
      </dgm:t>
    </dgm:pt>
    <dgm:pt modelId="{A625CE4C-9E0B-44A7-A803-B8D5580CF7C3}" type="parTrans" cxnId="{AEE65990-B678-4F0A-B53E-626A4D765DFC}">
      <dgm:prSet/>
      <dgm:spPr/>
      <dgm:t>
        <a:bodyPr/>
        <a:lstStyle/>
        <a:p>
          <a:endParaRPr lang="en-US"/>
        </a:p>
      </dgm:t>
    </dgm:pt>
    <dgm:pt modelId="{1E7BD6CB-8FA2-4C0D-9F0C-C71C4CEB0E75}" type="sibTrans" cxnId="{AEE65990-B678-4F0A-B53E-626A4D765DFC}">
      <dgm:prSet/>
      <dgm:spPr/>
      <dgm:t>
        <a:bodyPr/>
        <a:lstStyle/>
        <a:p>
          <a:endParaRPr lang="en-US"/>
        </a:p>
      </dgm:t>
    </dgm:pt>
    <dgm:pt modelId="{016C15DE-5F1C-4F2E-88AE-6B7FB92E313E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fr-FR" b="0" i="0" noProof="0" dirty="0"/>
            <a:t>Déploiement</a:t>
          </a:r>
          <a:endParaRPr lang="fr-FR" noProof="0" dirty="0"/>
        </a:p>
      </dgm:t>
    </dgm:pt>
    <dgm:pt modelId="{0B756F67-E224-4FD4-8EDE-01AF08B024C5}" type="parTrans" cxnId="{B9065B5B-6D24-4CFD-ACFE-1445639C33EB}">
      <dgm:prSet/>
      <dgm:spPr/>
      <dgm:t>
        <a:bodyPr/>
        <a:lstStyle/>
        <a:p>
          <a:endParaRPr lang="en-US"/>
        </a:p>
      </dgm:t>
    </dgm:pt>
    <dgm:pt modelId="{A7B68F75-7748-45F9-AA76-B7A790130DDC}" type="sibTrans" cxnId="{B9065B5B-6D24-4CFD-ACFE-1445639C33EB}">
      <dgm:prSet/>
      <dgm:spPr/>
      <dgm:t>
        <a:bodyPr/>
        <a:lstStyle/>
        <a:p>
          <a:endParaRPr lang="en-US"/>
        </a:p>
      </dgm:t>
    </dgm:pt>
    <dgm:pt modelId="{E20A9BC2-641B-4539-8429-BC8779BCC8CB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fr-FR" noProof="0" dirty="0"/>
            <a:t>Exécutable flexible</a:t>
          </a:r>
        </a:p>
      </dgm:t>
    </dgm:pt>
    <dgm:pt modelId="{57108985-E384-48E4-A423-64164B60D5D6}" type="parTrans" cxnId="{EE01927E-C426-41C1-B668-2EB7DD4244B8}">
      <dgm:prSet/>
      <dgm:spPr/>
      <dgm:t>
        <a:bodyPr/>
        <a:lstStyle/>
        <a:p>
          <a:endParaRPr lang="en-GB"/>
        </a:p>
      </dgm:t>
    </dgm:pt>
    <dgm:pt modelId="{3C7E0962-3105-4F61-80CD-A2C27852BFBF}" type="sibTrans" cxnId="{EE01927E-C426-41C1-B668-2EB7DD4244B8}">
      <dgm:prSet/>
      <dgm:spPr/>
      <dgm:t>
        <a:bodyPr/>
        <a:lstStyle/>
        <a:p>
          <a:endParaRPr lang="en-GB"/>
        </a:p>
      </dgm:t>
    </dgm:pt>
    <dgm:pt modelId="{25C2BE13-25EC-4AE3-9D05-95A93F8D361D}" type="pres">
      <dgm:prSet presAssocID="{0C9C5FDA-BC4D-4E77-B78C-0CBD5E9931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319C68-EB65-4866-AE7D-E1B1A5803B5B}" type="pres">
      <dgm:prSet presAssocID="{E20A9BC2-641B-4539-8429-BC8779BCC8CB}" presName="hierRoot1" presStyleCnt="0"/>
      <dgm:spPr/>
    </dgm:pt>
    <dgm:pt modelId="{F6D9C48C-1F2B-41D9-B412-1C70EDCBCF12}" type="pres">
      <dgm:prSet presAssocID="{E20A9BC2-641B-4539-8429-BC8779BCC8CB}" presName="composite" presStyleCnt="0"/>
      <dgm:spPr/>
    </dgm:pt>
    <dgm:pt modelId="{9E022A11-AA90-486B-9591-88C3428F94C4}" type="pres">
      <dgm:prSet presAssocID="{E20A9BC2-641B-4539-8429-BC8779BCC8CB}" presName="background" presStyleLbl="node0" presStyleIdx="0" presStyleCnt="3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DE0B0EB3-51AE-45B7-ACDF-A38784A67556}" type="pres">
      <dgm:prSet presAssocID="{E20A9BC2-641B-4539-8429-BC8779BCC8CB}" presName="text" presStyleLbl="fgAcc0" presStyleIdx="0" presStyleCnt="3">
        <dgm:presLayoutVars>
          <dgm:chPref val="3"/>
        </dgm:presLayoutVars>
      </dgm:prSet>
      <dgm:spPr/>
    </dgm:pt>
    <dgm:pt modelId="{C8303455-9966-4999-AA92-071CECFE1B15}" type="pres">
      <dgm:prSet presAssocID="{E20A9BC2-641B-4539-8429-BC8779BCC8CB}" presName="hierChild2" presStyleCnt="0"/>
      <dgm:spPr/>
    </dgm:pt>
    <dgm:pt modelId="{FCC5C7A6-CED5-4648-ADC1-1490B6D02416}" type="pres">
      <dgm:prSet presAssocID="{FBC14ADD-0AAA-4848-8D5C-4E825BE6F2B9}" presName="hierRoot1" presStyleCnt="0"/>
      <dgm:spPr/>
    </dgm:pt>
    <dgm:pt modelId="{8F6F02B6-2178-4BED-A4D6-030B2272961D}" type="pres">
      <dgm:prSet presAssocID="{FBC14ADD-0AAA-4848-8D5C-4E825BE6F2B9}" presName="composite" presStyleCnt="0"/>
      <dgm:spPr/>
    </dgm:pt>
    <dgm:pt modelId="{673C6450-C879-4794-BF2B-A1F7508BF65A}" type="pres">
      <dgm:prSet presAssocID="{FBC14ADD-0AAA-4848-8D5C-4E825BE6F2B9}" presName="background" presStyleLbl="node0" presStyleIdx="1" presStyleCnt="3"/>
      <dgm:spPr>
        <a:solidFill>
          <a:schemeClr val="accent1"/>
        </a:solidFill>
      </dgm:spPr>
    </dgm:pt>
    <dgm:pt modelId="{0E3C4207-25A4-46AE-A1DA-9C11A7827945}" type="pres">
      <dgm:prSet presAssocID="{FBC14ADD-0AAA-4848-8D5C-4E825BE6F2B9}" presName="text" presStyleLbl="fgAcc0" presStyleIdx="1" presStyleCnt="3">
        <dgm:presLayoutVars>
          <dgm:chPref val="3"/>
        </dgm:presLayoutVars>
      </dgm:prSet>
      <dgm:spPr/>
    </dgm:pt>
    <dgm:pt modelId="{2AC17B0D-8AE4-4EA4-94AB-0965B1C843E7}" type="pres">
      <dgm:prSet presAssocID="{FBC14ADD-0AAA-4848-8D5C-4E825BE6F2B9}" presName="hierChild2" presStyleCnt="0"/>
      <dgm:spPr/>
    </dgm:pt>
    <dgm:pt modelId="{239B2118-DDF8-4C86-AF16-E5C82808D190}" type="pres">
      <dgm:prSet presAssocID="{016C15DE-5F1C-4F2E-88AE-6B7FB92E313E}" presName="hierRoot1" presStyleCnt="0"/>
      <dgm:spPr/>
    </dgm:pt>
    <dgm:pt modelId="{1B1D0798-73BF-446F-945D-E31D88D90F91}" type="pres">
      <dgm:prSet presAssocID="{016C15DE-5F1C-4F2E-88AE-6B7FB92E313E}" presName="composite" presStyleCnt="0"/>
      <dgm:spPr/>
    </dgm:pt>
    <dgm:pt modelId="{BD3F99BF-2E4C-4C05-9DEF-A3B5D1C6450A}" type="pres">
      <dgm:prSet presAssocID="{016C15DE-5F1C-4F2E-88AE-6B7FB92E313E}" presName="background" presStyleLbl="node0" presStyleIdx="2" presStyleCnt="3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A7D1C14B-F85D-4CEA-B64C-F408640312B2}" type="pres">
      <dgm:prSet presAssocID="{016C15DE-5F1C-4F2E-88AE-6B7FB92E313E}" presName="text" presStyleLbl="fgAcc0" presStyleIdx="2" presStyleCnt="3">
        <dgm:presLayoutVars>
          <dgm:chPref val="3"/>
        </dgm:presLayoutVars>
      </dgm:prSet>
      <dgm:spPr/>
    </dgm:pt>
    <dgm:pt modelId="{92C60B7E-6B8D-42CC-8E11-A765E28484CE}" type="pres">
      <dgm:prSet presAssocID="{016C15DE-5F1C-4F2E-88AE-6B7FB92E313E}" presName="hierChild2" presStyleCnt="0"/>
      <dgm:spPr/>
    </dgm:pt>
  </dgm:ptLst>
  <dgm:cxnLst>
    <dgm:cxn modelId="{5B05C30F-C5FB-4484-85F2-65DDB1CD4C51}" type="presOf" srcId="{016C15DE-5F1C-4F2E-88AE-6B7FB92E313E}" destId="{A7D1C14B-F85D-4CEA-B64C-F408640312B2}" srcOrd="0" destOrd="0" presId="urn:microsoft.com/office/officeart/2005/8/layout/hierarchy1"/>
    <dgm:cxn modelId="{B9065B5B-6D24-4CFD-ACFE-1445639C33EB}" srcId="{0C9C5FDA-BC4D-4E77-B78C-0CBD5E99315F}" destId="{016C15DE-5F1C-4F2E-88AE-6B7FB92E313E}" srcOrd="2" destOrd="0" parTransId="{0B756F67-E224-4FD4-8EDE-01AF08B024C5}" sibTransId="{A7B68F75-7748-45F9-AA76-B7A790130DDC}"/>
    <dgm:cxn modelId="{97858448-6C46-490B-87D9-1A347502C6AC}" type="presOf" srcId="{0C9C5FDA-BC4D-4E77-B78C-0CBD5E99315F}" destId="{25C2BE13-25EC-4AE3-9D05-95A93F8D361D}" srcOrd="0" destOrd="0" presId="urn:microsoft.com/office/officeart/2005/8/layout/hierarchy1"/>
    <dgm:cxn modelId="{E8DC894B-3650-414E-9FE1-1C875A235299}" type="presOf" srcId="{FBC14ADD-0AAA-4848-8D5C-4E825BE6F2B9}" destId="{0E3C4207-25A4-46AE-A1DA-9C11A7827945}" srcOrd="0" destOrd="0" presId="urn:microsoft.com/office/officeart/2005/8/layout/hierarchy1"/>
    <dgm:cxn modelId="{EE01927E-C426-41C1-B668-2EB7DD4244B8}" srcId="{0C9C5FDA-BC4D-4E77-B78C-0CBD5E99315F}" destId="{E20A9BC2-641B-4539-8429-BC8779BCC8CB}" srcOrd="0" destOrd="0" parTransId="{57108985-E384-48E4-A423-64164B60D5D6}" sibTransId="{3C7E0962-3105-4F61-80CD-A2C27852BFBF}"/>
    <dgm:cxn modelId="{AEE65990-B678-4F0A-B53E-626A4D765DFC}" srcId="{0C9C5FDA-BC4D-4E77-B78C-0CBD5E99315F}" destId="{FBC14ADD-0AAA-4848-8D5C-4E825BE6F2B9}" srcOrd="1" destOrd="0" parTransId="{A625CE4C-9E0B-44A7-A803-B8D5580CF7C3}" sibTransId="{1E7BD6CB-8FA2-4C0D-9F0C-C71C4CEB0E75}"/>
    <dgm:cxn modelId="{98A2DEE1-8727-4639-8434-D2325E640A37}" type="presOf" srcId="{E20A9BC2-641B-4539-8429-BC8779BCC8CB}" destId="{DE0B0EB3-51AE-45B7-ACDF-A38784A67556}" srcOrd="0" destOrd="0" presId="urn:microsoft.com/office/officeart/2005/8/layout/hierarchy1"/>
    <dgm:cxn modelId="{B852F9C8-F4C5-4811-A1D9-42F77BB3B7C5}" type="presParOf" srcId="{25C2BE13-25EC-4AE3-9D05-95A93F8D361D}" destId="{BD319C68-EB65-4866-AE7D-E1B1A5803B5B}" srcOrd="0" destOrd="0" presId="urn:microsoft.com/office/officeart/2005/8/layout/hierarchy1"/>
    <dgm:cxn modelId="{983E226D-EEAC-462E-8F82-FE53C6AD50E3}" type="presParOf" srcId="{BD319C68-EB65-4866-AE7D-E1B1A5803B5B}" destId="{F6D9C48C-1F2B-41D9-B412-1C70EDCBCF12}" srcOrd="0" destOrd="0" presId="urn:microsoft.com/office/officeart/2005/8/layout/hierarchy1"/>
    <dgm:cxn modelId="{08A19DC8-6031-4A6D-9C29-3F136C6A3697}" type="presParOf" srcId="{F6D9C48C-1F2B-41D9-B412-1C70EDCBCF12}" destId="{9E022A11-AA90-486B-9591-88C3428F94C4}" srcOrd="0" destOrd="0" presId="urn:microsoft.com/office/officeart/2005/8/layout/hierarchy1"/>
    <dgm:cxn modelId="{CBBEC764-4E82-4033-BCA2-CAB9010F1410}" type="presParOf" srcId="{F6D9C48C-1F2B-41D9-B412-1C70EDCBCF12}" destId="{DE0B0EB3-51AE-45B7-ACDF-A38784A67556}" srcOrd="1" destOrd="0" presId="urn:microsoft.com/office/officeart/2005/8/layout/hierarchy1"/>
    <dgm:cxn modelId="{7512D290-B22F-47E3-A894-6B4D3D465749}" type="presParOf" srcId="{BD319C68-EB65-4866-AE7D-E1B1A5803B5B}" destId="{C8303455-9966-4999-AA92-071CECFE1B15}" srcOrd="1" destOrd="0" presId="urn:microsoft.com/office/officeart/2005/8/layout/hierarchy1"/>
    <dgm:cxn modelId="{E115C0CD-2E7D-4DB9-BB1A-77EF5DFCBBF9}" type="presParOf" srcId="{25C2BE13-25EC-4AE3-9D05-95A93F8D361D}" destId="{FCC5C7A6-CED5-4648-ADC1-1490B6D02416}" srcOrd="1" destOrd="0" presId="urn:microsoft.com/office/officeart/2005/8/layout/hierarchy1"/>
    <dgm:cxn modelId="{4721B6BC-AA08-4055-BFB3-8705E686A978}" type="presParOf" srcId="{FCC5C7A6-CED5-4648-ADC1-1490B6D02416}" destId="{8F6F02B6-2178-4BED-A4D6-030B2272961D}" srcOrd="0" destOrd="0" presId="urn:microsoft.com/office/officeart/2005/8/layout/hierarchy1"/>
    <dgm:cxn modelId="{3C2B0CAF-ED82-4A21-9A52-6BB96BEA348D}" type="presParOf" srcId="{8F6F02B6-2178-4BED-A4D6-030B2272961D}" destId="{673C6450-C879-4794-BF2B-A1F7508BF65A}" srcOrd="0" destOrd="0" presId="urn:microsoft.com/office/officeart/2005/8/layout/hierarchy1"/>
    <dgm:cxn modelId="{6DEB2CF7-CC92-4371-A518-E5C068D4AE8D}" type="presParOf" srcId="{8F6F02B6-2178-4BED-A4D6-030B2272961D}" destId="{0E3C4207-25A4-46AE-A1DA-9C11A7827945}" srcOrd="1" destOrd="0" presId="urn:microsoft.com/office/officeart/2005/8/layout/hierarchy1"/>
    <dgm:cxn modelId="{BA730A53-33C2-44DF-9A7C-BA7DD53B5968}" type="presParOf" srcId="{FCC5C7A6-CED5-4648-ADC1-1490B6D02416}" destId="{2AC17B0D-8AE4-4EA4-94AB-0965B1C843E7}" srcOrd="1" destOrd="0" presId="urn:microsoft.com/office/officeart/2005/8/layout/hierarchy1"/>
    <dgm:cxn modelId="{5AF9C12E-6E6A-48CD-9834-D07DF6163477}" type="presParOf" srcId="{25C2BE13-25EC-4AE3-9D05-95A93F8D361D}" destId="{239B2118-DDF8-4C86-AF16-E5C82808D190}" srcOrd="2" destOrd="0" presId="urn:microsoft.com/office/officeart/2005/8/layout/hierarchy1"/>
    <dgm:cxn modelId="{02323673-AC7C-45BC-9585-FABE2CA9DBE4}" type="presParOf" srcId="{239B2118-DDF8-4C86-AF16-E5C82808D190}" destId="{1B1D0798-73BF-446F-945D-E31D88D90F91}" srcOrd="0" destOrd="0" presId="urn:microsoft.com/office/officeart/2005/8/layout/hierarchy1"/>
    <dgm:cxn modelId="{5030164A-0259-4CD4-BC6A-67D8042A415E}" type="presParOf" srcId="{1B1D0798-73BF-446F-945D-E31D88D90F91}" destId="{BD3F99BF-2E4C-4C05-9DEF-A3B5D1C6450A}" srcOrd="0" destOrd="0" presId="urn:microsoft.com/office/officeart/2005/8/layout/hierarchy1"/>
    <dgm:cxn modelId="{C100C4B2-757F-4A0B-9B42-56A9308B8110}" type="presParOf" srcId="{1B1D0798-73BF-446F-945D-E31D88D90F91}" destId="{A7D1C14B-F85D-4CEA-B64C-F408640312B2}" srcOrd="1" destOrd="0" presId="urn:microsoft.com/office/officeart/2005/8/layout/hierarchy1"/>
    <dgm:cxn modelId="{0FA06AD5-F00A-467D-AB38-2D2EEC5F6DD6}" type="presParOf" srcId="{239B2118-DDF8-4C86-AF16-E5C82808D190}" destId="{92C60B7E-6B8D-42CC-8E11-A765E28484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628C-7944-424E-9F65-48D08A02F662}">
      <dsp:nvSpPr>
        <dsp:cNvPr id="0" name=""/>
        <dsp:cNvSpPr/>
      </dsp:nvSpPr>
      <dsp:spPr>
        <a:xfrm>
          <a:off x="1012535" y="909075"/>
          <a:ext cx="1468133" cy="1468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41660-0152-48BB-8421-4B7C32798631}">
      <dsp:nvSpPr>
        <dsp:cNvPr id="0" name=""/>
        <dsp:cNvSpPr/>
      </dsp:nvSpPr>
      <dsp:spPr>
        <a:xfrm>
          <a:off x="115342" y="2763536"/>
          <a:ext cx="32625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Réunion régulières avec le client</a:t>
          </a:r>
        </a:p>
      </dsp:txBody>
      <dsp:txXfrm>
        <a:off x="115342" y="2763536"/>
        <a:ext cx="3262519" cy="720000"/>
      </dsp:txXfrm>
    </dsp:sp>
    <dsp:sp modelId="{BDAD343C-854A-4653-8C7D-9D5151C1BBB5}">
      <dsp:nvSpPr>
        <dsp:cNvPr id="0" name=""/>
        <dsp:cNvSpPr/>
      </dsp:nvSpPr>
      <dsp:spPr>
        <a:xfrm>
          <a:off x="4845995" y="909075"/>
          <a:ext cx="1468133" cy="1468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FBA0B-BAFE-4DE9-8508-EC3C6526937F}">
      <dsp:nvSpPr>
        <dsp:cNvPr id="0" name=""/>
        <dsp:cNvSpPr/>
      </dsp:nvSpPr>
      <dsp:spPr>
        <a:xfrm>
          <a:off x="3948802" y="2763536"/>
          <a:ext cx="32625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Aucun chef de projet</a:t>
          </a:r>
        </a:p>
      </dsp:txBody>
      <dsp:txXfrm>
        <a:off x="3948802" y="2763536"/>
        <a:ext cx="3262519" cy="720000"/>
      </dsp:txXfrm>
    </dsp:sp>
    <dsp:sp modelId="{736C9C5C-1160-4B0D-9086-AB428D252DCA}">
      <dsp:nvSpPr>
        <dsp:cNvPr id="0" name=""/>
        <dsp:cNvSpPr/>
      </dsp:nvSpPr>
      <dsp:spPr>
        <a:xfrm>
          <a:off x="8679456" y="909075"/>
          <a:ext cx="1468133" cy="1468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0F320-2757-4F58-BE63-D3A49DD97CED}">
      <dsp:nvSpPr>
        <dsp:cNvPr id="0" name=""/>
        <dsp:cNvSpPr/>
      </dsp:nvSpPr>
      <dsp:spPr>
        <a:xfrm>
          <a:off x="7782263" y="2763536"/>
          <a:ext cx="32625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/>
            <a:t>Répartition des tâches</a:t>
          </a:r>
        </a:p>
      </dsp:txBody>
      <dsp:txXfrm>
        <a:off x="7782263" y="2763536"/>
        <a:ext cx="326251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628C-7944-424E-9F65-48D08A02F662}">
      <dsp:nvSpPr>
        <dsp:cNvPr id="0" name=""/>
        <dsp:cNvSpPr/>
      </dsp:nvSpPr>
      <dsp:spPr>
        <a:xfrm>
          <a:off x="1012535" y="909075"/>
          <a:ext cx="1468133" cy="1468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41660-0152-48BB-8421-4B7C32798631}">
      <dsp:nvSpPr>
        <dsp:cNvPr id="0" name=""/>
        <dsp:cNvSpPr/>
      </dsp:nvSpPr>
      <dsp:spPr>
        <a:xfrm>
          <a:off x="115342" y="2763536"/>
          <a:ext cx="32625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Réunion </a:t>
          </a:r>
          <a:r>
            <a:rPr lang="fr-FR" sz="2100" b="1" kern="1200" noProof="0" dirty="0"/>
            <a:t>hebdomadaires</a:t>
          </a:r>
          <a:r>
            <a:rPr lang="fr-FR" sz="2100" kern="1200" noProof="0" dirty="0"/>
            <a:t> avec le client</a:t>
          </a:r>
        </a:p>
      </dsp:txBody>
      <dsp:txXfrm>
        <a:off x="115342" y="2763536"/>
        <a:ext cx="3262519" cy="720000"/>
      </dsp:txXfrm>
    </dsp:sp>
    <dsp:sp modelId="{BDAD343C-854A-4653-8C7D-9D5151C1BBB5}">
      <dsp:nvSpPr>
        <dsp:cNvPr id="0" name=""/>
        <dsp:cNvSpPr/>
      </dsp:nvSpPr>
      <dsp:spPr>
        <a:xfrm>
          <a:off x="4845995" y="909075"/>
          <a:ext cx="1468133" cy="1468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FBA0B-BAFE-4DE9-8508-EC3C6526937F}">
      <dsp:nvSpPr>
        <dsp:cNvPr id="0" name=""/>
        <dsp:cNvSpPr/>
      </dsp:nvSpPr>
      <dsp:spPr>
        <a:xfrm>
          <a:off x="3948802" y="2763536"/>
          <a:ext cx="32625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noProof="0" dirty="0"/>
            <a:t>Chef de projet </a:t>
          </a:r>
          <a:r>
            <a:rPr lang="fr-FR" sz="2100" kern="1200" noProof="0" dirty="0"/>
            <a:t>désigné</a:t>
          </a:r>
        </a:p>
      </dsp:txBody>
      <dsp:txXfrm>
        <a:off x="3948802" y="2763536"/>
        <a:ext cx="3262519" cy="720000"/>
      </dsp:txXfrm>
    </dsp:sp>
    <dsp:sp modelId="{736C9C5C-1160-4B0D-9086-AB428D252DCA}">
      <dsp:nvSpPr>
        <dsp:cNvPr id="0" name=""/>
        <dsp:cNvSpPr/>
      </dsp:nvSpPr>
      <dsp:spPr>
        <a:xfrm>
          <a:off x="8679456" y="909075"/>
          <a:ext cx="1468133" cy="1468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0F320-2757-4F58-BE63-D3A49DD97CED}">
      <dsp:nvSpPr>
        <dsp:cNvPr id="0" name=""/>
        <dsp:cNvSpPr/>
      </dsp:nvSpPr>
      <dsp:spPr>
        <a:xfrm>
          <a:off x="7782263" y="2763536"/>
          <a:ext cx="32625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/>
            <a:t>Répartition des tâches</a:t>
          </a:r>
        </a:p>
      </dsp:txBody>
      <dsp:txXfrm>
        <a:off x="7782263" y="2763536"/>
        <a:ext cx="326251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0421F-079B-4DA4-AA3A-91D902885E46}">
      <dsp:nvSpPr>
        <dsp:cNvPr id="0" name=""/>
        <dsp:cNvSpPr/>
      </dsp:nvSpPr>
      <dsp:spPr>
        <a:xfrm>
          <a:off x="0" y="1150044"/>
          <a:ext cx="3487539" cy="2092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0" i="0" kern="1200" dirty="0"/>
            <a:t>Architecture projet floue</a:t>
          </a:r>
          <a:endParaRPr lang="en-US" sz="3000" kern="1200" dirty="0"/>
        </a:p>
      </dsp:txBody>
      <dsp:txXfrm>
        <a:off x="0" y="1150044"/>
        <a:ext cx="3487539" cy="2092523"/>
      </dsp:txXfrm>
    </dsp:sp>
    <dsp:sp modelId="{374C7229-A5A5-4D22-8A12-064B01F874FC}">
      <dsp:nvSpPr>
        <dsp:cNvPr id="0" name=""/>
        <dsp:cNvSpPr/>
      </dsp:nvSpPr>
      <dsp:spPr>
        <a:xfrm>
          <a:off x="3836292" y="1150044"/>
          <a:ext cx="3487539" cy="2092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0" i="0" kern="1200" dirty="0"/>
            <a:t>Comportements brusques de l’interface graphique</a:t>
          </a:r>
          <a:endParaRPr lang="en-US" sz="3000" kern="1200" dirty="0"/>
        </a:p>
      </dsp:txBody>
      <dsp:txXfrm>
        <a:off x="3836292" y="1150044"/>
        <a:ext cx="3487539" cy="2092523"/>
      </dsp:txXfrm>
    </dsp:sp>
    <dsp:sp modelId="{586D5E2E-C436-4377-A395-800ED558E0D9}">
      <dsp:nvSpPr>
        <dsp:cNvPr id="0" name=""/>
        <dsp:cNvSpPr/>
      </dsp:nvSpPr>
      <dsp:spPr>
        <a:xfrm>
          <a:off x="7672585" y="1150044"/>
          <a:ext cx="3487539" cy="2092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0" i="0" kern="1200" dirty="0"/>
            <a:t>Application inutilisable sur certains réseaux locaux</a:t>
          </a:r>
          <a:endParaRPr lang="en-US" sz="3000" kern="1200" dirty="0"/>
        </a:p>
      </dsp:txBody>
      <dsp:txXfrm>
        <a:off x="7672585" y="1150044"/>
        <a:ext cx="3487539" cy="20925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5B419-4EB9-4FE0-8B3B-D44260517693}">
      <dsp:nvSpPr>
        <dsp:cNvPr id="0" name=""/>
        <dsp:cNvSpPr/>
      </dsp:nvSpPr>
      <dsp:spPr>
        <a:xfrm>
          <a:off x="187837" y="3409"/>
          <a:ext cx="1846650" cy="9233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Langages</a:t>
          </a:r>
          <a:endParaRPr lang="en-US" sz="1900" kern="1200" dirty="0"/>
        </a:p>
      </dsp:txBody>
      <dsp:txXfrm>
        <a:off x="214880" y="30452"/>
        <a:ext cx="1792564" cy="869239"/>
      </dsp:txXfrm>
    </dsp:sp>
    <dsp:sp modelId="{11091A15-EAEB-4CBC-A4DF-95BE00339C42}">
      <dsp:nvSpPr>
        <dsp:cNvPr id="0" name=""/>
        <dsp:cNvSpPr/>
      </dsp:nvSpPr>
      <dsp:spPr>
        <a:xfrm>
          <a:off x="372502" y="926734"/>
          <a:ext cx="184665" cy="692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493"/>
              </a:lnTo>
              <a:lnTo>
                <a:pt x="184665" y="69249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54CC8-D75B-481C-8CD9-58C9CDC8335C}">
      <dsp:nvSpPr>
        <dsp:cNvPr id="0" name=""/>
        <dsp:cNvSpPr/>
      </dsp:nvSpPr>
      <dsp:spPr>
        <a:xfrm>
          <a:off x="557167" y="1157565"/>
          <a:ext cx="1477320" cy="9233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</dsp:txBody>
      <dsp:txXfrm>
        <a:off x="584210" y="1184608"/>
        <a:ext cx="1423234" cy="869239"/>
      </dsp:txXfrm>
    </dsp:sp>
    <dsp:sp modelId="{76E03D4F-7F83-48A4-A5ED-5FF01D35B478}">
      <dsp:nvSpPr>
        <dsp:cNvPr id="0" name=""/>
        <dsp:cNvSpPr/>
      </dsp:nvSpPr>
      <dsp:spPr>
        <a:xfrm>
          <a:off x="372502" y="926734"/>
          <a:ext cx="184665" cy="1846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650"/>
              </a:lnTo>
              <a:lnTo>
                <a:pt x="184665" y="1846650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E6A1C8B-1A71-48CA-A72E-EA178E30EB56}">
      <dsp:nvSpPr>
        <dsp:cNvPr id="0" name=""/>
        <dsp:cNvSpPr/>
      </dsp:nvSpPr>
      <dsp:spPr>
        <a:xfrm>
          <a:off x="557167" y="2311721"/>
          <a:ext cx="1477320" cy="9233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C++</a:t>
          </a:r>
          <a:endParaRPr lang="en-US" sz="2600" kern="1200" dirty="0"/>
        </a:p>
      </dsp:txBody>
      <dsp:txXfrm>
        <a:off x="584210" y="2338764"/>
        <a:ext cx="1423234" cy="869239"/>
      </dsp:txXfrm>
    </dsp:sp>
    <dsp:sp modelId="{17C77A13-A50D-444D-96AF-2B37E9EF7894}">
      <dsp:nvSpPr>
        <dsp:cNvPr id="0" name=""/>
        <dsp:cNvSpPr/>
      </dsp:nvSpPr>
      <dsp:spPr>
        <a:xfrm>
          <a:off x="2496149" y="3409"/>
          <a:ext cx="1846650" cy="9233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2 classes opérationnelles</a:t>
          </a:r>
          <a:endParaRPr lang="en-US" sz="1900" kern="1200" dirty="0"/>
        </a:p>
      </dsp:txBody>
      <dsp:txXfrm>
        <a:off x="2523192" y="30452"/>
        <a:ext cx="1792564" cy="869239"/>
      </dsp:txXfrm>
    </dsp:sp>
    <dsp:sp modelId="{5F307611-C823-49F3-BD46-670AC9C333C8}">
      <dsp:nvSpPr>
        <dsp:cNvPr id="0" name=""/>
        <dsp:cNvSpPr/>
      </dsp:nvSpPr>
      <dsp:spPr>
        <a:xfrm>
          <a:off x="2680814" y="926734"/>
          <a:ext cx="184665" cy="692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493"/>
              </a:lnTo>
              <a:lnTo>
                <a:pt x="184665" y="692493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58630C2F-8175-4296-97B3-339D3BA7A003}">
      <dsp:nvSpPr>
        <dsp:cNvPr id="0" name=""/>
        <dsp:cNvSpPr/>
      </dsp:nvSpPr>
      <dsp:spPr>
        <a:xfrm>
          <a:off x="2865479" y="1157565"/>
          <a:ext cx="1477320" cy="9233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Receiver</a:t>
          </a:r>
          <a:endParaRPr lang="en-US" sz="2600" kern="1200" dirty="0"/>
        </a:p>
      </dsp:txBody>
      <dsp:txXfrm>
        <a:off x="2892522" y="1184608"/>
        <a:ext cx="1423234" cy="869239"/>
      </dsp:txXfrm>
    </dsp:sp>
    <dsp:sp modelId="{FA516844-C0FF-40DC-81D3-F5634C189244}">
      <dsp:nvSpPr>
        <dsp:cNvPr id="0" name=""/>
        <dsp:cNvSpPr/>
      </dsp:nvSpPr>
      <dsp:spPr>
        <a:xfrm>
          <a:off x="2680814" y="926734"/>
          <a:ext cx="184665" cy="1846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650"/>
              </a:lnTo>
              <a:lnTo>
                <a:pt x="184665" y="1846650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E51F9E-47DC-47D2-9BD6-95DF8EE76C55}">
      <dsp:nvSpPr>
        <dsp:cNvPr id="0" name=""/>
        <dsp:cNvSpPr/>
      </dsp:nvSpPr>
      <dsp:spPr>
        <a:xfrm>
          <a:off x="2865479" y="2311721"/>
          <a:ext cx="1477320" cy="9233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Sender</a:t>
          </a:r>
          <a:endParaRPr lang="en-US" sz="2600" kern="1200" dirty="0"/>
        </a:p>
      </dsp:txBody>
      <dsp:txXfrm>
        <a:off x="2892522" y="2338764"/>
        <a:ext cx="1423234" cy="869239"/>
      </dsp:txXfrm>
    </dsp:sp>
    <dsp:sp modelId="{D3B937A5-1277-4494-B33C-7DF805828D15}">
      <dsp:nvSpPr>
        <dsp:cNvPr id="0" name=""/>
        <dsp:cNvSpPr/>
      </dsp:nvSpPr>
      <dsp:spPr>
        <a:xfrm>
          <a:off x="4804462" y="3409"/>
          <a:ext cx="1846650" cy="92332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Utilisation de bibliothèques</a:t>
          </a:r>
          <a:endParaRPr lang="en-US" sz="1900" kern="1200" dirty="0"/>
        </a:p>
      </dsp:txBody>
      <dsp:txXfrm>
        <a:off x="4831505" y="30452"/>
        <a:ext cx="1792564" cy="869239"/>
      </dsp:txXfrm>
    </dsp:sp>
    <dsp:sp modelId="{BC8C558E-D32B-4341-B444-8A774178AA37}">
      <dsp:nvSpPr>
        <dsp:cNvPr id="0" name=""/>
        <dsp:cNvSpPr/>
      </dsp:nvSpPr>
      <dsp:spPr>
        <a:xfrm>
          <a:off x="4989127" y="926734"/>
          <a:ext cx="184665" cy="692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493"/>
              </a:lnTo>
              <a:lnTo>
                <a:pt x="184665" y="692493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9B4AE4F7-610B-4922-92F7-4130320BF25D}">
      <dsp:nvSpPr>
        <dsp:cNvPr id="0" name=""/>
        <dsp:cNvSpPr/>
      </dsp:nvSpPr>
      <dsp:spPr>
        <a:xfrm>
          <a:off x="5173792" y="1157565"/>
          <a:ext cx="1477320" cy="9233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SFML Network</a:t>
          </a:r>
          <a:endParaRPr lang="en-US" sz="2600" kern="1200" dirty="0"/>
        </a:p>
      </dsp:txBody>
      <dsp:txXfrm>
        <a:off x="5200835" y="1184608"/>
        <a:ext cx="1423234" cy="869239"/>
      </dsp:txXfrm>
    </dsp:sp>
    <dsp:sp modelId="{C361288D-AAE3-4390-A683-6B58AADFAE47}">
      <dsp:nvSpPr>
        <dsp:cNvPr id="0" name=""/>
        <dsp:cNvSpPr/>
      </dsp:nvSpPr>
      <dsp:spPr>
        <a:xfrm>
          <a:off x="4989127" y="926734"/>
          <a:ext cx="184665" cy="1846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650"/>
              </a:lnTo>
              <a:lnTo>
                <a:pt x="184665" y="1846650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9A5B9605-33DE-4313-9C36-415B49B82365}">
      <dsp:nvSpPr>
        <dsp:cNvPr id="0" name=""/>
        <dsp:cNvSpPr/>
      </dsp:nvSpPr>
      <dsp:spPr>
        <a:xfrm>
          <a:off x="5173792" y="2311721"/>
          <a:ext cx="1477320" cy="9233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Openssl</a:t>
          </a:r>
          <a:endParaRPr lang="en-US" sz="2600" kern="1200" dirty="0"/>
        </a:p>
      </dsp:txBody>
      <dsp:txXfrm>
        <a:off x="5200835" y="2338764"/>
        <a:ext cx="1423234" cy="869239"/>
      </dsp:txXfrm>
    </dsp:sp>
    <dsp:sp modelId="{3FAD5D0C-846D-49E0-9FC9-5357572D1B21}">
      <dsp:nvSpPr>
        <dsp:cNvPr id="0" name=""/>
        <dsp:cNvSpPr/>
      </dsp:nvSpPr>
      <dsp:spPr>
        <a:xfrm>
          <a:off x="4989127" y="926734"/>
          <a:ext cx="184665" cy="300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0806"/>
              </a:lnTo>
              <a:lnTo>
                <a:pt x="184665" y="300080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A8894-584F-43CF-A71A-4E5E0D8577E4}">
      <dsp:nvSpPr>
        <dsp:cNvPr id="0" name=""/>
        <dsp:cNvSpPr/>
      </dsp:nvSpPr>
      <dsp:spPr>
        <a:xfrm>
          <a:off x="5173792" y="3465877"/>
          <a:ext cx="1477320" cy="9233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Qt</a:t>
          </a:r>
        </a:p>
      </dsp:txBody>
      <dsp:txXfrm>
        <a:off x="5200835" y="3492920"/>
        <a:ext cx="1423234" cy="8692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22A11-AA90-486B-9591-88C3428F94C4}">
      <dsp:nvSpPr>
        <dsp:cNvPr id="0" name=""/>
        <dsp:cNvSpPr/>
      </dsp:nvSpPr>
      <dsp:spPr>
        <a:xfrm>
          <a:off x="0" y="1034083"/>
          <a:ext cx="3138785" cy="1993128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0B0EB3-51AE-45B7-ACDF-A38784A67556}">
      <dsp:nvSpPr>
        <dsp:cNvPr id="0" name=""/>
        <dsp:cNvSpPr/>
      </dsp:nvSpPr>
      <dsp:spPr>
        <a:xfrm>
          <a:off x="348753" y="1365399"/>
          <a:ext cx="3138785" cy="1993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Exécutable flexible</a:t>
          </a:r>
        </a:p>
      </dsp:txBody>
      <dsp:txXfrm>
        <a:off x="407130" y="1423776"/>
        <a:ext cx="3022031" cy="1876374"/>
      </dsp:txXfrm>
    </dsp:sp>
    <dsp:sp modelId="{673C6450-C879-4794-BF2B-A1F7508BF65A}">
      <dsp:nvSpPr>
        <dsp:cNvPr id="0" name=""/>
        <dsp:cNvSpPr/>
      </dsp:nvSpPr>
      <dsp:spPr>
        <a:xfrm>
          <a:off x="3836292" y="1034083"/>
          <a:ext cx="3138785" cy="1993128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3C4207-25A4-46AE-A1DA-9C11A7827945}">
      <dsp:nvSpPr>
        <dsp:cNvPr id="0" name=""/>
        <dsp:cNvSpPr/>
      </dsp:nvSpPr>
      <dsp:spPr>
        <a:xfrm>
          <a:off x="4185046" y="1365399"/>
          <a:ext cx="3138785" cy="1993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i="0" kern="1200" noProof="0" dirty="0"/>
            <a:t>Interface graphique améliorée</a:t>
          </a:r>
          <a:endParaRPr lang="fr-FR" sz="3500" kern="1200" noProof="0" dirty="0"/>
        </a:p>
      </dsp:txBody>
      <dsp:txXfrm>
        <a:off x="4243423" y="1423776"/>
        <a:ext cx="3022031" cy="1876374"/>
      </dsp:txXfrm>
    </dsp:sp>
    <dsp:sp modelId="{BD3F99BF-2E4C-4C05-9DEF-A3B5D1C6450A}">
      <dsp:nvSpPr>
        <dsp:cNvPr id="0" name=""/>
        <dsp:cNvSpPr/>
      </dsp:nvSpPr>
      <dsp:spPr>
        <a:xfrm>
          <a:off x="7672585" y="1034083"/>
          <a:ext cx="3138785" cy="1993128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1C14B-F85D-4CEA-B64C-F408640312B2}">
      <dsp:nvSpPr>
        <dsp:cNvPr id="0" name=""/>
        <dsp:cNvSpPr/>
      </dsp:nvSpPr>
      <dsp:spPr>
        <a:xfrm>
          <a:off x="8021339" y="1365399"/>
          <a:ext cx="3138785" cy="1993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i="0" kern="1200" noProof="0" dirty="0"/>
            <a:t>Déploiement</a:t>
          </a:r>
          <a:endParaRPr lang="fr-FR" sz="3500" kern="1200" noProof="0" dirty="0"/>
        </a:p>
      </dsp:txBody>
      <dsp:txXfrm>
        <a:off x="8079716" y="1423776"/>
        <a:ext cx="3022031" cy="1876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D9273-67A5-43AF-B2D9-36189B1A948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BBF8F-C84F-4EE9-A983-23DA6804DC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479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221A-4FCF-4E1C-A5D8-18C607AAF166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F603-62CD-4834-8225-F66D73C05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58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qu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29" y="971381"/>
            <a:ext cx="3434600" cy="381398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574890"/>
            <a:ext cx="12192000" cy="1172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 6"/>
          <p:cNvGrpSpPr/>
          <p:nvPr userDrawn="1"/>
        </p:nvGrpSpPr>
        <p:grpSpPr>
          <a:xfrm>
            <a:off x="-14514" y="6747329"/>
            <a:ext cx="12206514" cy="123371"/>
            <a:chOff x="-14514" y="6444343"/>
            <a:chExt cx="2185249" cy="413657"/>
          </a:xfrm>
        </p:grpSpPr>
        <p:sp>
          <p:nvSpPr>
            <p:cNvPr id="9" name="Rectangle 8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6083663"/>
            <a:ext cx="12192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L’École des INGÉNIEURS Scientifiques</a:t>
            </a:r>
          </a:p>
        </p:txBody>
      </p:sp>
      <p:grpSp>
        <p:nvGrpSpPr>
          <p:cNvPr id="22" name="Groupe 21"/>
          <p:cNvGrpSpPr/>
          <p:nvPr userDrawn="1"/>
        </p:nvGrpSpPr>
        <p:grpSpPr>
          <a:xfrm>
            <a:off x="3149600" y="5161610"/>
            <a:ext cx="5892799" cy="620438"/>
            <a:chOff x="3149600" y="5161610"/>
            <a:chExt cx="5892799" cy="620438"/>
          </a:xfrm>
        </p:grpSpPr>
        <p:grpSp>
          <p:nvGrpSpPr>
            <p:cNvPr id="19" name="Groupe 18"/>
            <p:cNvGrpSpPr/>
            <p:nvPr userDrawn="1"/>
          </p:nvGrpSpPr>
          <p:grpSpPr>
            <a:xfrm>
              <a:off x="6664507" y="5161610"/>
              <a:ext cx="620438" cy="620438"/>
              <a:chOff x="6664507" y="5161610"/>
              <a:chExt cx="620438" cy="620438"/>
            </a:xfrm>
          </p:grpSpPr>
          <p:sp>
            <p:nvSpPr>
              <p:cNvPr id="38" name="Ellipse 37"/>
              <p:cNvSpPr/>
              <p:nvPr userDrawn="1"/>
            </p:nvSpPr>
            <p:spPr>
              <a:xfrm>
                <a:off x="6713670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5" name="Graphique 24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50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16" name="Groupe 15"/>
            <p:cNvGrpSpPr/>
            <p:nvPr userDrawn="1"/>
          </p:nvGrpSpPr>
          <p:grpSpPr>
            <a:xfrm>
              <a:off x="4028327" y="5161610"/>
              <a:ext cx="620438" cy="620438"/>
              <a:chOff x="4028327" y="5161610"/>
              <a:chExt cx="620438" cy="620438"/>
            </a:xfrm>
          </p:grpSpPr>
          <p:sp>
            <p:nvSpPr>
              <p:cNvPr id="35" name="Ellipse 34"/>
              <p:cNvSpPr/>
              <p:nvPr userDrawn="1"/>
            </p:nvSpPr>
            <p:spPr>
              <a:xfrm>
                <a:off x="4079194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6" name="Graphique 25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832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18" name="Groupe 17"/>
            <p:cNvGrpSpPr/>
            <p:nvPr userDrawn="1"/>
          </p:nvGrpSpPr>
          <p:grpSpPr>
            <a:xfrm>
              <a:off x="5785781" y="5161610"/>
              <a:ext cx="620438" cy="620438"/>
              <a:chOff x="5785781" y="5161610"/>
              <a:chExt cx="620438" cy="620438"/>
            </a:xfrm>
          </p:grpSpPr>
          <p:sp>
            <p:nvSpPr>
              <p:cNvPr id="36" name="Ellipse 35"/>
              <p:cNvSpPr/>
              <p:nvPr userDrawn="1"/>
            </p:nvSpPr>
            <p:spPr>
              <a:xfrm>
                <a:off x="5835512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Graphique 26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578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14" name="Groupe 13"/>
            <p:cNvGrpSpPr/>
            <p:nvPr userDrawn="1"/>
          </p:nvGrpSpPr>
          <p:grpSpPr>
            <a:xfrm>
              <a:off x="3149600" y="5161610"/>
              <a:ext cx="620438" cy="620438"/>
              <a:chOff x="3149600" y="5161610"/>
              <a:chExt cx="620438" cy="620438"/>
            </a:xfrm>
          </p:grpSpPr>
          <p:sp>
            <p:nvSpPr>
              <p:cNvPr id="34" name="Ellipse 33"/>
              <p:cNvSpPr/>
              <p:nvPr userDrawn="1"/>
            </p:nvSpPr>
            <p:spPr>
              <a:xfrm>
                <a:off x="3201036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8" name="Graphique 27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9600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21" name="Groupe 20"/>
            <p:cNvGrpSpPr/>
            <p:nvPr userDrawn="1"/>
          </p:nvGrpSpPr>
          <p:grpSpPr>
            <a:xfrm>
              <a:off x="8421961" y="5161610"/>
              <a:ext cx="620438" cy="620438"/>
              <a:chOff x="8421961" y="5161610"/>
              <a:chExt cx="620438" cy="620438"/>
            </a:xfrm>
          </p:grpSpPr>
          <p:sp>
            <p:nvSpPr>
              <p:cNvPr id="37" name="Ellipse 36"/>
              <p:cNvSpPr/>
              <p:nvPr userDrawn="1"/>
            </p:nvSpPr>
            <p:spPr>
              <a:xfrm>
                <a:off x="846998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9" name="Graphique 28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196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17" name="Groupe 16"/>
            <p:cNvGrpSpPr/>
            <p:nvPr userDrawn="1"/>
          </p:nvGrpSpPr>
          <p:grpSpPr>
            <a:xfrm>
              <a:off x="4907054" y="5161610"/>
              <a:ext cx="620438" cy="620438"/>
              <a:chOff x="4907054" y="5161610"/>
              <a:chExt cx="620438" cy="620438"/>
            </a:xfrm>
          </p:grpSpPr>
          <p:sp>
            <p:nvSpPr>
              <p:cNvPr id="33" name="Ellipse 32"/>
              <p:cNvSpPr/>
              <p:nvPr userDrawn="1"/>
            </p:nvSpPr>
            <p:spPr>
              <a:xfrm>
                <a:off x="4957353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0" name="Graphique 29"/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054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20" name="Groupe 19"/>
            <p:cNvGrpSpPr/>
            <p:nvPr userDrawn="1"/>
          </p:nvGrpSpPr>
          <p:grpSpPr>
            <a:xfrm>
              <a:off x="7543233" y="5161610"/>
              <a:ext cx="620438" cy="620438"/>
              <a:chOff x="7543233" y="5161610"/>
              <a:chExt cx="620438" cy="620438"/>
            </a:xfrm>
          </p:grpSpPr>
          <p:sp>
            <p:nvSpPr>
              <p:cNvPr id="39" name="Ellipse 38"/>
              <p:cNvSpPr/>
              <p:nvPr userDrawn="1"/>
            </p:nvSpPr>
            <p:spPr>
              <a:xfrm>
                <a:off x="759182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Graphique 30"/>
              <p:cNvPicPr>
                <a:picLocks noChangeAspect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3233" y="5161610"/>
                <a:ext cx="620438" cy="620438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6384" y="515567"/>
            <a:ext cx="7152084" cy="2551062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fr-FR">
                <a:solidFill>
                  <a:schemeClr val="accent5">
                    <a:lumMod val="50000"/>
                  </a:schemeClr>
                </a:solidFill>
                <a:latin typeface="+mj-lt"/>
                <a:ea typeface="Lato Black" panose="020F0502020204030203" pitchFamily="34" charset="0"/>
                <a:cs typeface="Segoe UI Semibold" panose="020B0702040204020203" pitchFamily="34" charset="0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0"/>
          </p:nvPr>
        </p:nvSpPr>
        <p:spPr>
          <a:xfrm>
            <a:off x="1342418" y="3066629"/>
            <a:ext cx="5439990" cy="1505371"/>
          </a:xfrm>
        </p:spPr>
        <p:txBody>
          <a:bodyPr>
            <a:normAutofit/>
          </a:bodyPr>
          <a:lstStyle>
            <a:lvl1pPr algn="ctr">
              <a:defRPr sz="1400" i="1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13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65230" y="4262186"/>
            <a:ext cx="6996283" cy="2379914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3429000"/>
            <a:ext cx="12192000" cy="740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re 16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pour une image  21"/>
          <p:cNvSpPr>
            <a:spLocks noGrp="1"/>
          </p:cNvSpPr>
          <p:nvPr>
            <p:ph type="pic" sz="quarter" idx="11"/>
          </p:nvPr>
        </p:nvSpPr>
        <p:spPr>
          <a:xfrm>
            <a:off x="5422900" y="1964788"/>
            <a:ext cx="1346200" cy="1392238"/>
          </a:xfrm>
        </p:spPr>
        <p:txBody>
          <a:bodyPr/>
          <a:lstStyle/>
          <a:p>
            <a:endParaRPr lang="fr-FR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10189090" y="3038895"/>
            <a:ext cx="1423791" cy="1578037"/>
            <a:chOff x="5161325" y="504076"/>
            <a:chExt cx="1867883" cy="2070239"/>
          </a:xfrm>
        </p:grpSpPr>
        <p:sp>
          <p:nvSpPr>
            <p:cNvPr id="11" name="Rectangle 10"/>
            <p:cNvSpPr/>
            <p:nvPr userDrawn="1"/>
          </p:nvSpPr>
          <p:spPr>
            <a:xfrm>
              <a:off x="5161325" y="504077"/>
              <a:ext cx="1803400" cy="1994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896" y="504076"/>
              <a:ext cx="1864312" cy="2070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62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65230" y="4262186"/>
            <a:ext cx="6996283" cy="2379914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3429000"/>
            <a:ext cx="12192000" cy="7402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re 16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pour une image  21"/>
          <p:cNvSpPr>
            <a:spLocks noGrp="1"/>
          </p:cNvSpPr>
          <p:nvPr>
            <p:ph type="pic" sz="quarter" idx="11"/>
          </p:nvPr>
        </p:nvSpPr>
        <p:spPr>
          <a:xfrm>
            <a:off x="5422900" y="1964788"/>
            <a:ext cx="1346200" cy="1392238"/>
          </a:xfrm>
        </p:spPr>
        <p:txBody>
          <a:bodyPr/>
          <a:lstStyle/>
          <a:p>
            <a:endParaRPr lang="fr-FR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10189090" y="3038895"/>
            <a:ext cx="1423791" cy="1578037"/>
            <a:chOff x="5161325" y="504076"/>
            <a:chExt cx="1867883" cy="2070239"/>
          </a:xfrm>
        </p:grpSpPr>
        <p:sp>
          <p:nvSpPr>
            <p:cNvPr id="11" name="Rectangle 10"/>
            <p:cNvSpPr/>
            <p:nvPr userDrawn="1"/>
          </p:nvSpPr>
          <p:spPr>
            <a:xfrm>
              <a:off x="5161325" y="504077"/>
              <a:ext cx="1803400" cy="1994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896" y="504076"/>
              <a:ext cx="1864312" cy="2070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92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65230" y="4262186"/>
            <a:ext cx="6996283" cy="2379914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3429000"/>
            <a:ext cx="12192000" cy="7402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re 16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22" name="Espace réservé pour une image  21"/>
          <p:cNvSpPr>
            <a:spLocks noGrp="1"/>
          </p:cNvSpPr>
          <p:nvPr>
            <p:ph type="pic" sz="quarter" idx="11"/>
          </p:nvPr>
        </p:nvSpPr>
        <p:spPr>
          <a:xfrm>
            <a:off x="5422900" y="1964788"/>
            <a:ext cx="1346200" cy="1392238"/>
          </a:xfrm>
        </p:spPr>
        <p:txBody>
          <a:bodyPr/>
          <a:lstStyle/>
          <a:p>
            <a:endParaRPr lang="fr-FR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10189090" y="3038895"/>
            <a:ext cx="1423791" cy="1578037"/>
            <a:chOff x="5161325" y="504076"/>
            <a:chExt cx="1867883" cy="2070239"/>
          </a:xfrm>
        </p:grpSpPr>
        <p:sp>
          <p:nvSpPr>
            <p:cNvPr id="11" name="Rectangle 10"/>
            <p:cNvSpPr/>
            <p:nvPr userDrawn="1"/>
          </p:nvSpPr>
          <p:spPr>
            <a:xfrm>
              <a:off x="5161325" y="504077"/>
              <a:ext cx="1803400" cy="1994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896" y="504076"/>
              <a:ext cx="1864312" cy="2070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03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458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0" y="4718391"/>
            <a:ext cx="12192000" cy="740229"/>
          </a:xfrm>
          <a:prstGeom prst="rect">
            <a:avLst/>
          </a:prstGeom>
          <a:solidFill>
            <a:schemeClr val="accent1"/>
          </a:solidFill>
        </p:spPr>
        <p:txBody>
          <a:bodyPr vert="horz" lIns="2160000" tIns="45720" rIns="2160000" bIns="45720" rtlCol="0" anchor="ctr">
            <a:normAutofit/>
          </a:bodyPr>
          <a:lstStyle>
            <a:lvl1pPr>
              <a:defRPr sz="3200"/>
            </a:lvl1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1563770" y="5458620"/>
            <a:ext cx="9064460" cy="1399380"/>
          </a:xfrm>
          <a:prstGeom prst="rect">
            <a:avLst/>
          </a:prstGeom>
          <a:solidFill>
            <a:srgbClr val="FFFFFF"/>
          </a:solidFill>
        </p:spPr>
        <p:txBody>
          <a:bodyPr lIns="180000" rIns="180000" anchor="ctr"/>
          <a:lstStyle>
            <a:lvl1pPr>
              <a:lnSpc>
                <a:spcPct val="120000"/>
              </a:lnSpc>
              <a:defRPr sz="1600" i="1"/>
            </a:lvl1pPr>
            <a:lvl2pPr>
              <a:defRPr sz="1800" i="1"/>
            </a:lvl2pPr>
            <a:lvl3pPr>
              <a:defRPr sz="1800" i="1"/>
            </a:lvl3pPr>
            <a:lvl4pPr>
              <a:defRPr sz="1800" i="1"/>
            </a:lvl4pPr>
            <a:lvl5pPr>
              <a:defRPr sz="1800" i="1"/>
            </a:lvl5pPr>
          </a:lstStyle>
          <a:p>
            <a:pPr lvl="0"/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0129510" y="4332692"/>
            <a:ext cx="1511628" cy="1511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>
                <a:noFill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064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458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0" y="4718391"/>
            <a:ext cx="12192000" cy="740229"/>
          </a:xfrm>
          <a:prstGeom prst="rect">
            <a:avLst/>
          </a:prstGeom>
          <a:solidFill>
            <a:schemeClr val="accent2"/>
          </a:solidFill>
        </p:spPr>
        <p:txBody>
          <a:bodyPr vert="horz" lIns="2160000" tIns="45720" rIns="2160000" bIns="45720" rtlCol="0" anchor="ctr">
            <a:normAutofit/>
          </a:bodyPr>
          <a:lstStyle>
            <a:lvl1pPr>
              <a:defRPr sz="3200"/>
            </a:lvl1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1563771" y="5458620"/>
            <a:ext cx="9064458" cy="1399380"/>
          </a:xfrm>
          <a:prstGeom prst="rect">
            <a:avLst/>
          </a:prstGeom>
          <a:solidFill>
            <a:srgbClr val="FFFFFF"/>
          </a:solidFill>
        </p:spPr>
        <p:txBody>
          <a:bodyPr lIns="180000" rIns="180000" anchor="ctr"/>
          <a:lstStyle>
            <a:lvl1pPr>
              <a:defRPr lang="fr-FR" dirty="0"/>
            </a:lvl1pPr>
          </a:lstStyle>
          <a:p>
            <a:pPr lvl="0"/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0129510" y="4332692"/>
            <a:ext cx="1511628" cy="1511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>
                <a:noFill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458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0" y="4718391"/>
            <a:ext cx="12192000" cy="740229"/>
          </a:xfrm>
          <a:prstGeom prst="rect">
            <a:avLst/>
          </a:prstGeom>
          <a:solidFill>
            <a:schemeClr val="accent3"/>
          </a:solidFill>
        </p:spPr>
        <p:txBody>
          <a:bodyPr vert="horz" lIns="2160000" tIns="45720" rIns="2160000" bIns="45720" rtlCol="0" anchor="ctr">
            <a:normAutofit/>
          </a:bodyPr>
          <a:lstStyle>
            <a:lvl1pPr>
              <a:defRPr sz="3200"/>
            </a:lvl1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1563771" y="5458620"/>
            <a:ext cx="9064458" cy="1399380"/>
          </a:xfrm>
          <a:prstGeom prst="rect">
            <a:avLst/>
          </a:prstGeom>
          <a:solidFill>
            <a:srgbClr val="FFFFFF"/>
          </a:solidFill>
        </p:spPr>
        <p:txBody>
          <a:bodyPr lIns="180000" rIns="180000" anchor="ctr"/>
          <a:lstStyle>
            <a:lvl1pPr>
              <a:defRPr lang="fr-FR" dirty="0"/>
            </a:lvl1pPr>
          </a:lstStyle>
          <a:p>
            <a:pPr lvl="0"/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0129510" y="4332692"/>
            <a:ext cx="1511628" cy="1511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>
                <a:noFill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93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458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0" y="4718391"/>
            <a:ext cx="12192000" cy="740229"/>
          </a:xfrm>
          <a:prstGeom prst="rect">
            <a:avLst/>
          </a:prstGeom>
          <a:solidFill>
            <a:schemeClr val="accent4"/>
          </a:solidFill>
        </p:spPr>
        <p:txBody>
          <a:bodyPr vert="horz" lIns="2160000" tIns="45720" rIns="2160000" bIns="45720" rtlCol="0" anchor="ctr">
            <a:normAutofit/>
          </a:bodyPr>
          <a:lstStyle>
            <a:lvl1pPr>
              <a:defRPr sz="3200"/>
            </a:lvl1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1563771" y="5458620"/>
            <a:ext cx="9064458" cy="1399380"/>
          </a:xfrm>
          <a:prstGeom prst="rect">
            <a:avLst/>
          </a:prstGeom>
          <a:solidFill>
            <a:srgbClr val="FFFFFF"/>
          </a:solidFill>
        </p:spPr>
        <p:txBody>
          <a:bodyPr lIns="180000" rIns="180000" anchor="ctr"/>
          <a:lstStyle>
            <a:lvl1pPr>
              <a:defRPr lang="fr-FR" dirty="0"/>
            </a:lvl1pPr>
          </a:lstStyle>
          <a:p>
            <a:pPr lvl="0"/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0129510" y="4332692"/>
            <a:ext cx="1511628" cy="1511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>
                <a:noFill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718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458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0" y="4718391"/>
            <a:ext cx="12192000" cy="740229"/>
          </a:xfrm>
          <a:prstGeom prst="rect">
            <a:avLst/>
          </a:prstGeom>
          <a:solidFill>
            <a:schemeClr val="accent5"/>
          </a:solidFill>
        </p:spPr>
        <p:txBody>
          <a:bodyPr vert="horz" lIns="2160000" tIns="45720" rIns="2160000" bIns="45720" rtlCol="0" anchor="ctr">
            <a:normAutofit/>
          </a:bodyPr>
          <a:lstStyle>
            <a:lvl1pPr>
              <a:defRPr sz="3200"/>
            </a:lvl1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1563771" y="5458620"/>
            <a:ext cx="9064458" cy="1399380"/>
          </a:xfrm>
          <a:prstGeom prst="rect">
            <a:avLst/>
          </a:prstGeom>
          <a:solidFill>
            <a:srgbClr val="FFFFFF"/>
          </a:solidFill>
        </p:spPr>
        <p:txBody>
          <a:bodyPr lIns="180000" rIns="180000" anchor="ctr"/>
          <a:lstStyle>
            <a:lvl1pPr>
              <a:defRPr lang="fr-FR" dirty="0"/>
            </a:lvl1pPr>
          </a:lstStyle>
          <a:p>
            <a:pPr lvl="0"/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0129510" y="4332692"/>
            <a:ext cx="1511628" cy="1511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>
                <a:noFill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27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98731" cy="6858000"/>
          </a:xfrm>
        </p:spPr>
        <p:txBody>
          <a:bodyPr/>
          <a:lstStyle/>
          <a:p>
            <a:endParaRPr lang="fr-FR"/>
          </a:p>
        </p:txBody>
      </p:sp>
      <p:grpSp>
        <p:nvGrpSpPr>
          <p:cNvPr id="18" name="Group 8"/>
          <p:cNvGrpSpPr/>
          <p:nvPr userDrawn="1"/>
        </p:nvGrpSpPr>
        <p:grpSpPr>
          <a:xfrm rot="5400000">
            <a:off x="936558" y="3362173"/>
            <a:ext cx="6858007" cy="133661"/>
            <a:chOff x="-14514" y="6444343"/>
            <a:chExt cx="2185249" cy="413657"/>
          </a:xfrm>
        </p:grpSpPr>
        <p:sp>
          <p:nvSpPr>
            <p:cNvPr id="20" name="Rectangle 19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5337088" y="3064596"/>
            <a:ext cx="5950216" cy="13712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24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lnSpc>
                <a:spcPct val="120000"/>
              </a:lnSpc>
              <a:buFont typeface="Wingdings" panose="05000000000000000000" pitchFamily="2" charset="2"/>
              <a:buNone/>
              <a:defRPr sz="20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914400" indent="0" algn="ctr">
              <a:lnSpc>
                <a:spcPct val="120000"/>
              </a:lnSpc>
              <a:buFont typeface="Wingdings" panose="05000000000000000000" pitchFamily="2" charset="2"/>
              <a:buNone/>
              <a:defRPr sz="18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371600" indent="0" algn="ctr">
              <a:lnSpc>
                <a:spcPct val="120000"/>
              </a:lnSpc>
              <a:buFont typeface="Wingdings" panose="05000000000000000000" pitchFamily="2" charset="2"/>
              <a:buNone/>
              <a:defRPr sz="16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828800" indent="0" algn="ctr">
              <a:lnSpc>
                <a:spcPct val="120000"/>
              </a:lnSpc>
              <a:buFont typeface="Wingdings" panose="05000000000000000000" pitchFamily="2" charset="2"/>
              <a:buNone/>
              <a:defRPr sz="16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9" name="Titre 4"/>
          <p:cNvSpPr>
            <a:spLocks noGrp="1"/>
          </p:cNvSpPr>
          <p:nvPr>
            <p:ph type="title"/>
          </p:nvPr>
        </p:nvSpPr>
        <p:spPr>
          <a:xfrm>
            <a:off x="4432392" y="2162306"/>
            <a:ext cx="7759608" cy="650874"/>
          </a:xfrm>
          <a:noFill/>
        </p:spPr>
        <p:txBody>
          <a:bodyPr lIns="90000">
            <a:normAutofit/>
          </a:bodyPr>
          <a:lstStyle>
            <a:lvl1pPr algn="ctr">
              <a:defRPr sz="2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0" name="Espace réservé pour une image  13"/>
          <p:cNvSpPr>
            <a:spLocks noGrp="1"/>
          </p:cNvSpPr>
          <p:nvPr>
            <p:ph type="pic" sz="quarter" idx="14"/>
          </p:nvPr>
        </p:nvSpPr>
        <p:spPr>
          <a:xfrm>
            <a:off x="7772907" y="832313"/>
            <a:ext cx="1078578" cy="10785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1" name="Espace réservé pour une image  2"/>
          <p:cNvSpPr>
            <a:spLocks noGrp="1"/>
          </p:cNvSpPr>
          <p:nvPr>
            <p:ph type="pic" sz="quarter" idx="15"/>
          </p:nvPr>
        </p:nvSpPr>
        <p:spPr>
          <a:xfrm>
            <a:off x="6805299" y="4767139"/>
            <a:ext cx="641436" cy="64143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2" name="Espace réservé pour une image  18"/>
          <p:cNvSpPr>
            <a:spLocks noGrp="1"/>
          </p:cNvSpPr>
          <p:nvPr>
            <p:ph type="pic" sz="quarter" idx="16"/>
          </p:nvPr>
        </p:nvSpPr>
        <p:spPr>
          <a:xfrm>
            <a:off x="7993169" y="4760878"/>
            <a:ext cx="641436" cy="6414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3" name="Espace réservé pour une image  20"/>
          <p:cNvSpPr>
            <a:spLocks noGrp="1"/>
          </p:cNvSpPr>
          <p:nvPr>
            <p:ph type="pic" sz="quarter" idx="17"/>
          </p:nvPr>
        </p:nvSpPr>
        <p:spPr>
          <a:xfrm>
            <a:off x="9181039" y="4760878"/>
            <a:ext cx="641436" cy="6414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4" name="Espace réservé pour une image  20"/>
          <p:cNvSpPr>
            <a:spLocks noGrp="1"/>
          </p:cNvSpPr>
          <p:nvPr>
            <p:ph type="pic" sz="quarter" idx="18"/>
          </p:nvPr>
        </p:nvSpPr>
        <p:spPr>
          <a:xfrm>
            <a:off x="10368909" y="4760878"/>
            <a:ext cx="641436" cy="6414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5" name="Espace réservé pour une image  20"/>
          <p:cNvSpPr>
            <a:spLocks noGrp="1"/>
          </p:cNvSpPr>
          <p:nvPr>
            <p:ph type="pic" sz="quarter" idx="19"/>
          </p:nvPr>
        </p:nvSpPr>
        <p:spPr>
          <a:xfrm>
            <a:off x="5617429" y="4767143"/>
            <a:ext cx="641436" cy="6414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pic>
        <p:nvPicPr>
          <p:cNvPr id="36" name="Espace réservé pour une image 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7" y="5486410"/>
            <a:ext cx="1235158" cy="13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66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962338" cy="6858000"/>
          </a:xfrm>
        </p:spPr>
        <p:txBody>
          <a:bodyPr/>
          <a:lstStyle/>
          <a:p>
            <a:endParaRPr lang="fr-FR"/>
          </a:p>
        </p:txBody>
      </p:sp>
      <p:grpSp>
        <p:nvGrpSpPr>
          <p:cNvPr id="7" name="Group 8"/>
          <p:cNvGrpSpPr/>
          <p:nvPr userDrawn="1"/>
        </p:nvGrpSpPr>
        <p:grpSpPr>
          <a:xfrm rot="5400000">
            <a:off x="2600166" y="3362173"/>
            <a:ext cx="6858007" cy="133661"/>
            <a:chOff x="-14514" y="6444343"/>
            <a:chExt cx="2185249" cy="413657"/>
          </a:xfrm>
        </p:grpSpPr>
        <p:sp>
          <p:nvSpPr>
            <p:cNvPr id="9" name="Rectangle 8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6692630" y="2924634"/>
            <a:ext cx="4902740" cy="1744643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20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lnSpc>
                <a:spcPct val="120000"/>
              </a:lnSpc>
              <a:buFont typeface="Wingdings" panose="05000000000000000000" pitchFamily="2" charset="2"/>
              <a:buNone/>
              <a:defRPr sz="18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914400" indent="0" algn="ctr">
              <a:lnSpc>
                <a:spcPct val="120000"/>
              </a:lnSpc>
              <a:buFont typeface="Wingdings" panose="05000000000000000000" pitchFamily="2" charset="2"/>
              <a:buNone/>
              <a:defRPr sz="16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371600" indent="0" algn="ctr">
              <a:lnSpc>
                <a:spcPct val="120000"/>
              </a:lnSpc>
              <a:buFont typeface="Wingdings" panose="05000000000000000000" pitchFamily="2" charset="2"/>
              <a:buNone/>
              <a:defRPr sz="14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828800" indent="0" algn="ctr">
              <a:lnSpc>
                <a:spcPct val="120000"/>
              </a:lnSpc>
              <a:buFont typeface="Wingdings" panose="05000000000000000000" pitchFamily="2" charset="2"/>
              <a:buNone/>
              <a:defRPr sz="1400" i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Titre 4"/>
          <p:cNvSpPr>
            <a:spLocks noGrp="1"/>
          </p:cNvSpPr>
          <p:nvPr>
            <p:ph type="title"/>
          </p:nvPr>
        </p:nvSpPr>
        <p:spPr>
          <a:xfrm>
            <a:off x="6096000" y="2150693"/>
            <a:ext cx="6096000" cy="650874"/>
          </a:xfrm>
          <a:noFill/>
        </p:spPr>
        <p:txBody>
          <a:bodyPr lIns="90000">
            <a:normAutofit/>
          </a:bodyPr>
          <a:lstStyle>
            <a:lvl1pPr algn="ctr">
              <a:defRPr sz="24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0" name="Espace réservé pour une image  13"/>
          <p:cNvSpPr>
            <a:spLocks noGrp="1"/>
          </p:cNvSpPr>
          <p:nvPr>
            <p:ph type="pic" sz="quarter" idx="14"/>
          </p:nvPr>
        </p:nvSpPr>
        <p:spPr>
          <a:xfrm>
            <a:off x="8597668" y="832313"/>
            <a:ext cx="1078578" cy="10785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1" name="Espace réservé pour une image  2"/>
          <p:cNvSpPr>
            <a:spLocks noGrp="1"/>
          </p:cNvSpPr>
          <p:nvPr>
            <p:ph type="pic" sz="quarter" idx="15"/>
          </p:nvPr>
        </p:nvSpPr>
        <p:spPr>
          <a:xfrm>
            <a:off x="7902648" y="4792344"/>
            <a:ext cx="572972" cy="57297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2" name="Espace réservé pour une image  18"/>
          <p:cNvSpPr>
            <a:spLocks noGrp="1"/>
          </p:cNvSpPr>
          <p:nvPr>
            <p:ph type="pic" sz="quarter" idx="16"/>
          </p:nvPr>
        </p:nvSpPr>
        <p:spPr>
          <a:xfrm>
            <a:off x="8854856" y="4792344"/>
            <a:ext cx="572972" cy="5729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3" name="Espace réservé pour une image  20"/>
          <p:cNvSpPr>
            <a:spLocks noGrp="1"/>
          </p:cNvSpPr>
          <p:nvPr>
            <p:ph type="pic" sz="quarter" idx="17"/>
          </p:nvPr>
        </p:nvSpPr>
        <p:spPr>
          <a:xfrm>
            <a:off x="9807064" y="4798605"/>
            <a:ext cx="572972" cy="5729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24" name="Espace réservé pour une image  20"/>
          <p:cNvSpPr>
            <a:spLocks noGrp="1"/>
          </p:cNvSpPr>
          <p:nvPr>
            <p:ph type="pic" sz="quarter" idx="18"/>
          </p:nvPr>
        </p:nvSpPr>
        <p:spPr>
          <a:xfrm>
            <a:off x="10759272" y="4792344"/>
            <a:ext cx="572972" cy="5729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25" name="Espace réservé pour une image  20"/>
          <p:cNvSpPr>
            <a:spLocks noGrp="1"/>
          </p:cNvSpPr>
          <p:nvPr>
            <p:ph type="pic" sz="quarter" idx="19"/>
          </p:nvPr>
        </p:nvSpPr>
        <p:spPr>
          <a:xfrm>
            <a:off x="6950440" y="4792348"/>
            <a:ext cx="572972" cy="5729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pic>
        <p:nvPicPr>
          <p:cNvPr id="17" name="Espace réservé pour une image 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21" y="5486410"/>
            <a:ext cx="1235158" cy="13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3818811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pic>
        <p:nvPicPr>
          <p:cNvPr id="48" name="Graphiqu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51" y="2635098"/>
            <a:ext cx="2237249" cy="248437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885640" y="5221951"/>
            <a:ext cx="823952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fr-F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L’École des INGÉNIEURS Scientifiques</a:t>
            </a:r>
          </a:p>
        </p:txBody>
      </p:sp>
      <p:grpSp>
        <p:nvGrpSpPr>
          <p:cNvPr id="22" name="Groupe 21"/>
          <p:cNvGrpSpPr/>
          <p:nvPr userDrawn="1"/>
        </p:nvGrpSpPr>
        <p:grpSpPr>
          <a:xfrm>
            <a:off x="5474825" y="5864118"/>
            <a:ext cx="5167525" cy="544076"/>
            <a:chOff x="3149600" y="5161610"/>
            <a:chExt cx="5892799" cy="620438"/>
          </a:xfrm>
        </p:grpSpPr>
        <p:grpSp>
          <p:nvGrpSpPr>
            <p:cNvPr id="19" name="Groupe 18"/>
            <p:cNvGrpSpPr/>
            <p:nvPr userDrawn="1"/>
          </p:nvGrpSpPr>
          <p:grpSpPr>
            <a:xfrm>
              <a:off x="6664507" y="5161610"/>
              <a:ext cx="620438" cy="620438"/>
              <a:chOff x="6664507" y="5161610"/>
              <a:chExt cx="620438" cy="620438"/>
            </a:xfrm>
          </p:grpSpPr>
          <p:sp>
            <p:nvSpPr>
              <p:cNvPr id="38" name="Ellipse 37"/>
              <p:cNvSpPr/>
              <p:nvPr userDrawn="1"/>
            </p:nvSpPr>
            <p:spPr>
              <a:xfrm>
                <a:off x="6713670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5" name="Graphique 24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50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16" name="Groupe 15"/>
            <p:cNvGrpSpPr/>
            <p:nvPr userDrawn="1"/>
          </p:nvGrpSpPr>
          <p:grpSpPr>
            <a:xfrm>
              <a:off x="4028327" y="5161610"/>
              <a:ext cx="620438" cy="620438"/>
              <a:chOff x="4028327" y="5161610"/>
              <a:chExt cx="620438" cy="620438"/>
            </a:xfrm>
          </p:grpSpPr>
          <p:sp>
            <p:nvSpPr>
              <p:cNvPr id="35" name="Ellipse 34"/>
              <p:cNvSpPr/>
              <p:nvPr userDrawn="1"/>
            </p:nvSpPr>
            <p:spPr>
              <a:xfrm>
                <a:off x="4079194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6" name="Graphique 25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832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18" name="Groupe 17"/>
            <p:cNvGrpSpPr/>
            <p:nvPr userDrawn="1"/>
          </p:nvGrpSpPr>
          <p:grpSpPr>
            <a:xfrm>
              <a:off x="5785781" y="5161610"/>
              <a:ext cx="620438" cy="620438"/>
              <a:chOff x="5785781" y="5161610"/>
              <a:chExt cx="620438" cy="620438"/>
            </a:xfrm>
          </p:grpSpPr>
          <p:sp>
            <p:nvSpPr>
              <p:cNvPr id="36" name="Ellipse 35"/>
              <p:cNvSpPr/>
              <p:nvPr userDrawn="1"/>
            </p:nvSpPr>
            <p:spPr>
              <a:xfrm>
                <a:off x="5835512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Graphique 26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578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14" name="Groupe 13"/>
            <p:cNvGrpSpPr/>
            <p:nvPr userDrawn="1"/>
          </p:nvGrpSpPr>
          <p:grpSpPr>
            <a:xfrm>
              <a:off x="3149600" y="5161610"/>
              <a:ext cx="620438" cy="620438"/>
              <a:chOff x="3149600" y="5161610"/>
              <a:chExt cx="620438" cy="620438"/>
            </a:xfrm>
          </p:grpSpPr>
          <p:sp>
            <p:nvSpPr>
              <p:cNvPr id="34" name="Ellipse 33"/>
              <p:cNvSpPr/>
              <p:nvPr userDrawn="1"/>
            </p:nvSpPr>
            <p:spPr>
              <a:xfrm>
                <a:off x="3201036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8" name="Graphique 27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9600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21" name="Groupe 20"/>
            <p:cNvGrpSpPr/>
            <p:nvPr userDrawn="1"/>
          </p:nvGrpSpPr>
          <p:grpSpPr>
            <a:xfrm>
              <a:off x="8421961" y="5161610"/>
              <a:ext cx="620438" cy="620438"/>
              <a:chOff x="8421961" y="5161610"/>
              <a:chExt cx="620438" cy="620438"/>
            </a:xfrm>
          </p:grpSpPr>
          <p:sp>
            <p:nvSpPr>
              <p:cNvPr id="37" name="Ellipse 36"/>
              <p:cNvSpPr/>
              <p:nvPr userDrawn="1"/>
            </p:nvSpPr>
            <p:spPr>
              <a:xfrm>
                <a:off x="846998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9" name="Graphique 28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196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17" name="Groupe 16"/>
            <p:cNvGrpSpPr/>
            <p:nvPr userDrawn="1"/>
          </p:nvGrpSpPr>
          <p:grpSpPr>
            <a:xfrm>
              <a:off x="4907054" y="5161610"/>
              <a:ext cx="620438" cy="620438"/>
              <a:chOff x="4907054" y="5161610"/>
              <a:chExt cx="620438" cy="620438"/>
            </a:xfrm>
          </p:grpSpPr>
          <p:sp>
            <p:nvSpPr>
              <p:cNvPr id="33" name="Ellipse 32"/>
              <p:cNvSpPr/>
              <p:nvPr userDrawn="1"/>
            </p:nvSpPr>
            <p:spPr>
              <a:xfrm>
                <a:off x="4957353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0" name="Graphique 29"/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054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20" name="Groupe 19"/>
            <p:cNvGrpSpPr/>
            <p:nvPr userDrawn="1"/>
          </p:nvGrpSpPr>
          <p:grpSpPr>
            <a:xfrm>
              <a:off x="7543233" y="5161610"/>
              <a:ext cx="620438" cy="620438"/>
              <a:chOff x="7543233" y="5161610"/>
              <a:chExt cx="620438" cy="620438"/>
            </a:xfrm>
          </p:grpSpPr>
          <p:sp>
            <p:nvSpPr>
              <p:cNvPr id="39" name="Ellipse 38"/>
              <p:cNvSpPr/>
              <p:nvPr userDrawn="1"/>
            </p:nvSpPr>
            <p:spPr>
              <a:xfrm>
                <a:off x="759182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Graphique 30"/>
              <p:cNvPicPr>
                <a:picLocks noChangeAspect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3233" y="5161610"/>
                <a:ext cx="620438" cy="620438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41" name="Group 8"/>
          <p:cNvGrpSpPr/>
          <p:nvPr userDrawn="1"/>
        </p:nvGrpSpPr>
        <p:grpSpPr>
          <a:xfrm rot="5400000">
            <a:off x="456636" y="3362166"/>
            <a:ext cx="6858007" cy="133661"/>
            <a:chOff x="-14514" y="6444343"/>
            <a:chExt cx="2185249" cy="413657"/>
          </a:xfrm>
        </p:grpSpPr>
        <p:sp>
          <p:nvSpPr>
            <p:cNvPr id="42" name="Rectangle 41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Espace réservé du texte 39"/>
          <p:cNvSpPr>
            <a:spLocks noGrp="1"/>
          </p:cNvSpPr>
          <p:nvPr>
            <p:ph type="body" sz="quarter" idx="10"/>
          </p:nvPr>
        </p:nvSpPr>
        <p:spPr>
          <a:xfrm>
            <a:off x="4669277" y="1945532"/>
            <a:ext cx="6792270" cy="689567"/>
          </a:xfrm>
        </p:spPr>
        <p:txBody>
          <a:bodyPr>
            <a:normAutofit/>
          </a:bodyPr>
          <a:lstStyle>
            <a:lvl1pPr algn="ctr">
              <a:defRPr sz="1400" i="1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86453" y="321013"/>
            <a:ext cx="7571564" cy="1608318"/>
          </a:xfrm>
        </p:spPr>
        <p:txBody>
          <a:bodyPr anchor="b"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914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5938" y="1773238"/>
            <a:ext cx="11160125" cy="439261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09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5937" y="1773238"/>
            <a:ext cx="5400675" cy="4392613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6275388" y="1773238"/>
            <a:ext cx="5400675" cy="439261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24740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27">
          <p15:clr>
            <a:srgbClr val="FBAE40"/>
          </p15:clr>
        </p15:guide>
        <p15:guide id="3" pos="39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5937" y="1773238"/>
            <a:ext cx="3419475" cy="4392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4386263" y="1773238"/>
            <a:ext cx="3419475" cy="4392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5"/>
          </p:nvPr>
        </p:nvSpPr>
        <p:spPr>
          <a:xfrm>
            <a:off x="8256588" y="1773238"/>
            <a:ext cx="3419475" cy="4392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66567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5937" y="1773238"/>
            <a:ext cx="3780000" cy="4392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4837113" y="1773238"/>
            <a:ext cx="6838950" cy="4392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6722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572">
          <p15:clr>
            <a:srgbClr val="FBAE40"/>
          </p15:clr>
        </p15:guide>
        <p15:guide id="3" pos="61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5938" y="1773238"/>
            <a:ext cx="6840000" cy="4392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7896063" y="1773238"/>
            <a:ext cx="3780000" cy="4392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29997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2">
          <p15:clr>
            <a:srgbClr val="FBAE40"/>
          </p15:clr>
        </p15:guide>
        <p15:guide id="2" pos="3840">
          <p15:clr>
            <a:srgbClr val="FBAE40"/>
          </p15:clr>
        </p15:guide>
        <p15:guide id="3" pos="610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5938" y="1773237"/>
            <a:ext cx="11160125" cy="2016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515938" y="4149725"/>
            <a:ext cx="11160125" cy="20161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80380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00">
          <p15:clr>
            <a:srgbClr val="FBAE40"/>
          </p15:clr>
        </p15:guide>
        <p15:guide id="2" orient="horz" pos="2387">
          <p15:clr>
            <a:srgbClr val="FBAE40"/>
          </p15:clr>
        </p15:guide>
        <p15:guide id="3" orient="horz" pos="261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9" name="Espace réservé du contenu 28"/>
          <p:cNvSpPr>
            <a:spLocks noGrp="1"/>
          </p:cNvSpPr>
          <p:nvPr>
            <p:ph sz="quarter" idx="13"/>
          </p:nvPr>
        </p:nvSpPr>
        <p:spPr>
          <a:xfrm>
            <a:off x="3515360" y="1773238"/>
            <a:ext cx="8160704" cy="4392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63159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6611937" y="1773239"/>
            <a:ext cx="5064126" cy="439261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961063" cy="6858000"/>
          </a:xfrm>
        </p:spPr>
        <p:txBody>
          <a:bodyPr/>
          <a:lstStyle/>
          <a:p>
            <a:endParaRPr lang="fr-FR"/>
          </a:p>
        </p:txBody>
      </p:sp>
      <p:grpSp>
        <p:nvGrpSpPr>
          <p:cNvPr id="7" name="Group 8"/>
          <p:cNvGrpSpPr/>
          <p:nvPr userDrawn="1"/>
        </p:nvGrpSpPr>
        <p:grpSpPr>
          <a:xfrm rot="5400000">
            <a:off x="2600166" y="3362173"/>
            <a:ext cx="6858007" cy="133661"/>
            <a:chOff x="-14514" y="6444343"/>
            <a:chExt cx="2185249" cy="413657"/>
          </a:xfrm>
        </p:grpSpPr>
        <p:sp>
          <p:nvSpPr>
            <p:cNvPr id="9" name="Rectangle 8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/>
              <a:t>2017</a:t>
            </a:r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610820-B9E7-4D8D-8484-1E5113425B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48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948329" y="1773239"/>
            <a:ext cx="6727734" cy="4392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98731" cy="6858000"/>
          </a:xfrm>
        </p:spPr>
        <p:txBody>
          <a:bodyPr/>
          <a:lstStyle/>
          <a:p>
            <a:endParaRPr lang="fr-FR"/>
          </a:p>
        </p:txBody>
      </p:sp>
      <p:grpSp>
        <p:nvGrpSpPr>
          <p:cNvPr id="7" name="Group 8"/>
          <p:cNvGrpSpPr/>
          <p:nvPr userDrawn="1"/>
        </p:nvGrpSpPr>
        <p:grpSpPr>
          <a:xfrm rot="5400000">
            <a:off x="936558" y="3362173"/>
            <a:ext cx="6858007" cy="133661"/>
            <a:chOff x="-14514" y="6444343"/>
            <a:chExt cx="2185249" cy="413657"/>
          </a:xfrm>
        </p:grpSpPr>
        <p:sp>
          <p:nvSpPr>
            <p:cNvPr id="9" name="Rectangle 8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432392" y="532152"/>
            <a:ext cx="6272934" cy="681945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>
          <a:xfrm>
            <a:off x="4764088" y="6481426"/>
            <a:ext cx="1020871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/>
              <a:t>2017</a:t>
            </a:r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>
          <a:xfrm>
            <a:off x="5986732" y="6492876"/>
            <a:ext cx="4643114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9610820-B9E7-4D8D-8484-1E5113425BB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6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83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4514" y="6747329"/>
            <a:ext cx="12206514" cy="123371"/>
            <a:chOff x="-14514" y="6444343"/>
            <a:chExt cx="2185249" cy="413657"/>
          </a:xfrm>
        </p:grpSpPr>
        <p:sp>
          <p:nvSpPr>
            <p:cNvPr id="8" name="Rectangle 7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Graphiqu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0" y="3218620"/>
            <a:ext cx="2798352" cy="3107454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7046774" y="805847"/>
            <a:ext cx="4309137" cy="647799"/>
          </a:xfrm>
        </p:spPr>
        <p:txBody>
          <a:bodyPr wrap="none" tIns="0" bIns="0" anchor="b">
            <a:noAutofit/>
          </a:bodyPr>
          <a:lstStyle>
            <a:lvl1pPr>
              <a:defRPr sz="440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046774" y="1465645"/>
            <a:ext cx="4309193" cy="785137"/>
          </a:xfrm>
        </p:spPr>
        <p:txBody>
          <a:bodyPr wrap="none" tIns="0" bIns="0" anchor="ctr">
            <a:noAutofit/>
          </a:bodyPr>
          <a:lstStyle>
            <a:lvl1pPr>
              <a:defRPr sz="6000" b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/>
          </p:nvPr>
        </p:nvSpPr>
        <p:spPr>
          <a:xfrm>
            <a:off x="7046774" y="2193208"/>
            <a:ext cx="4309137" cy="517218"/>
          </a:xfrm>
        </p:spPr>
        <p:txBody>
          <a:bodyPr wrap="none" tIns="0" bIns="0">
            <a:noAutofit/>
          </a:bodyPr>
          <a:lstStyle>
            <a:lvl1pPr algn="r">
              <a:defRPr sz="440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15" name="Graphique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/>
          <a:stretch/>
        </p:blipFill>
        <p:spPr>
          <a:xfrm>
            <a:off x="-14515" y="1009587"/>
            <a:ext cx="7455123" cy="52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85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83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302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437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699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9768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021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02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55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1289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ENSICAEN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7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que 4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34" y="871671"/>
            <a:ext cx="3574662" cy="396951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574890"/>
            <a:ext cx="12192000" cy="1172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 6"/>
          <p:cNvGrpSpPr/>
          <p:nvPr userDrawn="1"/>
        </p:nvGrpSpPr>
        <p:grpSpPr>
          <a:xfrm>
            <a:off x="-14514" y="6747329"/>
            <a:ext cx="12206514" cy="123371"/>
            <a:chOff x="-14514" y="6444343"/>
            <a:chExt cx="2185249" cy="413657"/>
          </a:xfrm>
        </p:grpSpPr>
        <p:sp>
          <p:nvSpPr>
            <p:cNvPr id="9" name="Rectangle 8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6083663"/>
            <a:ext cx="12192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L’École des INGÉNIEURS Scientifiques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94481" y="1647329"/>
            <a:ext cx="4843149" cy="1454687"/>
          </a:xfrm>
        </p:spPr>
        <p:txBody>
          <a:bodyPr wrap="none" anchor="b">
            <a:normAutofit/>
          </a:bodyPr>
          <a:lstStyle>
            <a:lvl1pPr marL="0" indent="0" algn="r">
              <a:buNone/>
              <a:defRPr sz="280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175" y="3514725"/>
            <a:ext cx="4826319" cy="1302735"/>
          </a:xfrm>
        </p:spPr>
        <p:txBody>
          <a:bodyPr wrap="square">
            <a:noAutofit/>
          </a:bodyPr>
          <a:lstStyle>
            <a:lvl1pPr marL="0" indent="0" algn="r">
              <a:spcBef>
                <a:spcPts val="600"/>
              </a:spcBef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  <a:p>
            <a:pPr lvl="0"/>
            <a:r>
              <a:rPr lang="fr-FR" dirty="0"/>
              <a:t>Email</a:t>
            </a:r>
          </a:p>
        </p:txBody>
      </p:sp>
      <p:cxnSp>
        <p:nvCxnSpPr>
          <p:cNvPr id="23" name="Connecteur droit 22"/>
          <p:cNvCxnSpPr/>
          <p:nvPr userDrawn="1"/>
        </p:nvCxnSpPr>
        <p:spPr>
          <a:xfrm flipV="1">
            <a:off x="6146157" y="1747777"/>
            <a:ext cx="0" cy="2349661"/>
          </a:xfrm>
          <a:prstGeom prst="line">
            <a:avLst/>
          </a:prstGeom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texte 31"/>
          <p:cNvSpPr>
            <a:spLocks noGrp="1"/>
          </p:cNvSpPr>
          <p:nvPr>
            <p:ph type="body" sz="quarter" idx="12" hasCustomPrompt="1"/>
          </p:nvPr>
        </p:nvSpPr>
        <p:spPr>
          <a:xfrm>
            <a:off x="693738" y="3101975"/>
            <a:ext cx="4843462" cy="412750"/>
          </a:xfrm>
        </p:spPr>
        <p:txBody>
          <a:bodyPr anchor="b">
            <a:normAutofit/>
          </a:bodyPr>
          <a:lstStyle>
            <a:lvl1pPr algn="r">
              <a:defRPr sz="20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grpSp>
        <p:nvGrpSpPr>
          <p:cNvPr id="63" name="Groupe 62"/>
          <p:cNvGrpSpPr/>
          <p:nvPr userDrawn="1"/>
        </p:nvGrpSpPr>
        <p:grpSpPr>
          <a:xfrm>
            <a:off x="3149600" y="5161610"/>
            <a:ext cx="5892799" cy="620438"/>
            <a:chOff x="3149600" y="5161610"/>
            <a:chExt cx="5892799" cy="620438"/>
          </a:xfrm>
        </p:grpSpPr>
        <p:grpSp>
          <p:nvGrpSpPr>
            <p:cNvPr id="64" name="Groupe 63"/>
            <p:cNvGrpSpPr/>
            <p:nvPr userDrawn="1"/>
          </p:nvGrpSpPr>
          <p:grpSpPr>
            <a:xfrm>
              <a:off x="6664507" y="5161610"/>
              <a:ext cx="620438" cy="620438"/>
              <a:chOff x="6664507" y="5161610"/>
              <a:chExt cx="620438" cy="620438"/>
            </a:xfrm>
          </p:grpSpPr>
          <p:sp>
            <p:nvSpPr>
              <p:cNvPr id="83" name="Ellipse 82"/>
              <p:cNvSpPr/>
              <p:nvPr userDrawn="1"/>
            </p:nvSpPr>
            <p:spPr>
              <a:xfrm>
                <a:off x="6713670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4" name="Graphique 24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50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5" name="Groupe 64"/>
            <p:cNvGrpSpPr/>
            <p:nvPr userDrawn="1"/>
          </p:nvGrpSpPr>
          <p:grpSpPr>
            <a:xfrm>
              <a:off x="4028327" y="5161610"/>
              <a:ext cx="620438" cy="620438"/>
              <a:chOff x="4028327" y="5161610"/>
              <a:chExt cx="620438" cy="620438"/>
            </a:xfrm>
          </p:grpSpPr>
          <p:sp>
            <p:nvSpPr>
              <p:cNvPr id="81" name="Ellipse 80"/>
              <p:cNvSpPr/>
              <p:nvPr userDrawn="1"/>
            </p:nvSpPr>
            <p:spPr>
              <a:xfrm>
                <a:off x="4079194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2" name="Graphique 25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832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6" name="Groupe 65"/>
            <p:cNvGrpSpPr/>
            <p:nvPr userDrawn="1"/>
          </p:nvGrpSpPr>
          <p:grpSpPr>
            <a:xfrm>
              <a:off x="5785781" y="5161610"/>
              <a:ext cx="620438" cy="620438"/>
              <a:chOff x="5785781" y="5161610"/>
              <a:chExt cx="620438" cy="620438"/>
            </a:xfrm>
          </p:grpSpPr>
          <p:sp>
            <p:nvSpPr>
              <p:cNvPr id="79" name="Ellipse 78"/>
              <p:cNvSpPr/>
              <p:nvPr userDrawn="1"/>
            </p:nvSpPr>
            <p:spPr>
              <a:xfrm>
                <a:off x="5835512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0" name="Graphique 26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578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7" name="Groupe 66"/>
            <p:cNvGrpSpPr/>
            <p:nvPr userDrawn="1"/>
          </p:nvGrpSpPr>
          <p:grpSpPr>
            <a:xfrm>
              <a:off x="3149600" y="5161610"/>
              <a:ext cx="620438" cy="620438"/>
              <a:chOff x="3149600" y="5161610"/>
              <a:chExt cx="620438" cy="620438"/>
            </a:xfrm>
          </p:grpSpPr>
          <p:sp>
            <p:nvSpPr>
              <p:cNvPr id="77" name="Ellipse 76"/>
              <p:cNvSpPr/>
              <p:nvPr userDrawn="1"/>
            </p:nvSpPr>
            <p:spPr>
              <a:xfrm>
                <a:off x="3201036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8" name="Graphique 27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9600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8" name="Groupe 67"/>
            <p:cNvGrpSpPr/>
            <p:nvPr userDrawn="1"/>
          </p:nvGrpSpPr>
          <p:grpSpPr>
            <a:xfrm>
              <a:off x="8421961" y="5161610"/>
              <a:ext cx="620438" cy="620438"/>
              <a:chOff x="8421961" y="5161610"/>
              <a:chExt cx="620438" cy="620438"/>
            </a:xfrm>
          </p:grpSpPr>
          <p:sp>
            <p:nvSpPr>
              <p:cNvPr id="75" name="Ellipse 74"/>
              <p:cNvSpPr/>
              <p:nvPr userDrawn="1"/>
            </p:nvSpPr>
            <p:spPr>
              <a:xfrm>
                <a:off x="846998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Graphique 28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196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9" name="Groupe 68"/>
            <p:cNvGrpSpPr/>
            <p:nvPr userDrawn="1"/>
          </p:nvGrpSpPr>
          <p:grpSpPr>
            <a:xfrm>
              <a:off x="4907054" y="5161610"/>
              <a:ext cx="620438" cy="620438"/>
              <a:chOff x="4907054" y="5161610"/>
              <a:chExt cx="620438" cy="620438"/>
            </a:xfrm>
          </p:grpSpPr>
          <p:sp>
            <p:nvSpPr>
              <p:cNvPr id="73" name="Ellipse 72"/>
              <p:cNvSpPr/>
              <p:nvPr userDrawn="1"/>
            </p:nvSpPr>
            <p:spPr>
              <a:xfrm>
                <a:off x="4957353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4" name="Graphique 29"/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054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70" name="Groupe 69"/>
            <p:cNvGrpSpPr/>
            <p:nvPr userDrawn="1"/>
          </p:nvGrpSpPr>
          <p:grpSpPr>
            <a:xfrm>
              <a:off x="7543233" y="5161610"/>
              <a:ext cx="620438" cy="620438"/>
              <a:chOff x="7543233" y="5161610"/>
              <a:chExt cx="620438" cy="620438"/>
            </a:xfrm>
          </p:grpSpPr>
          <p:sp>
            <p:nvSpPr>
              <p:cNvPr id="71" name="Ellipse 70"/>
              <p:cNvSpPr/>
              <p:nvPr userDrawn="1"/>
            </p:nvSpPr>
            <p:spPr>
              <a:xfrm>
                <a:off x="759182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2" name="Graphique 30"/>
              <p:cNvPicPr>
                <a:picLocks noChangeAspect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3233" y="5161610"/>
                <a:ext cx="620438" cy="620438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28419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592335" y="0"/>
            <a:ext cx="5167526" cy="1454687"/>
          </a:xfrm>
        </p:spPr>
        <p:txBody>
          <a:bodyPr wrap="none" anchor="b">
            <a:normAutofit/>
          </a:bodyPr>
          <a:lstStyle>
            <a:lvl1pPr marL="0" indent="0" algn="ctr">
              <a:buNone/>
              <a:defRPr sz="2800"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6598604" y="1867396"/>
            <a:ext cx="5161256" cy="1302735"/>
          </a:xfrm>
        </p:spPr>
        <p:txBody>
          <a:bodyPr wrap="square">
            <a:noAutofit/>
          </a:bodyPr>
          <a:lstStyle>
            <a:lvl1pPr marL="0" indent="0" algn="ctr">
              <a:spcBef>
                <a:spcPts val="600"/>
              </a:spcBef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  <a:p>
            <a:pPr lvl="0"/>
            <a:r>
              <a:rPr lang="fr-FR" dirty="0"/>
              <a:t>Email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2" hasCustomPrompt="1"/>
          </p:nvPr>
        </p:nvSpPr>
        <p:spPr>
          <a:xfrm>
            <a:off x="6592335" y="1454646"/>
            <a:ext cx="5167526" cy="412750"/>
          </a:xfrm>
        </p:spPr>
        <p:txBody>
          <a:bodyPr anchor="b">
            <a:normAutofit/>
          </a:bodyPr>
          <a:lstStyle>
            <a:lvl1pPr algn="ctr">
              <a:defRPr sz="18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pour une image 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028739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pic>
        <p:nvPicPr>
          <p:cNvPr id="41" name="Graphique 4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42" y="2789466"/>
            <a:ext cx="2105854" cy="2338464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>
            <a:off x="6162830" y="5221951"/>
            <a:ext cx="602917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fr-F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L’École des INGÉNIEURS Scientifiques</a:t>
            </a:r>
          </a:p>
        </p:txBody>
      </p:sp>
      <p:grpSp>
        <p:nvGrpSpPr>
          <p:cNvPr id="43" name="Groupe 42"/>
          <p:cNvGrpSpPr/>
          <p:nvPr userDrawn="1"/>
        </p:nvGrpSpPr>
        <p:grpSpPr>
          <a:xfrm>
            <a:off x="6957391" y="5902554"/>
            <a:ext cx="4437411" cy="467204"/>
            <a:chOff x="3149600" y="5161610"/>
            <a:chExt cx="5892799" cy="620438"/>
          </a:xfrm>
        </p:grpSpPr>
        <p:grpSp>
          <p:nvGrpSpPr>
            <p:cNvPr id="44" name="Groupe 43"/>
            <p:cNvGrpSpPr/>
            <p:nvPr userDrawn="1"/>
          </p:nvGrpSpPr>
          <p:grpSpPr>
            <a:xfrm>
              <a:off x="6664507" y="5161610"/>
              <a:ext cx="620438" cy="620438"/>
              <a:chOff x="6664507" y="5161610"/>
              <a:chExt cx="620438" cy="620438"/>
            </a:xfrm>
          </p:grpSpPr>
          <p:sp>
            <p:nvSpPr>
              <p:cNvPr id="64" name="Ellipse 63"/>
              <p:cNvSpPr/>
              <p:nvPr userDrawn="1"/>
            </p:nvSpPr>
            <p:spPr>
              <a:xfrm>
                <a:off x="6713670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5" name="Graphique 64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50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45" name="Groupe 44"/>
            <p:cNvGrpSpPr/>
            <p:nvPr userDrawn="1"/>
          </p:nvGrpSpPr>
          <p:grpSpPr>
            <a:xfrm>
              <a:off x="4028327" y="5161610"/>
              <a:ext cx="620438" cy="620438"/>
              <a:chOff x="4028327" y="5161610"/>
              <a:chExt cx="620438" cy="620438"/>
            </a:xfrm>
          </p:grpSpPr>
          <p:sp>
            <p:nvSpPr>
              <p:cNvPr id="62" name="Ellipse 61"/>
              <p:cNvSpPr/>
              <p:nvPr userDrawn="1"/>
            </p:nvSpPr>
            <p:spPr>
              <a:xfrm>
                <a:off x="4079194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3" name="Graphique 62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832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46" name="Groupe 45"/>
            <p:cNvGrpSpPr/>
            <p:nvPr userDrawn="1"/>
          </p:nvGrpSpPr>
          <p:grpSpPr>
            <a:xfrm>
              <a:off x="5785781" y="5161610"/>
              <a:ext cx="620438" cy="620438"/>
              <a:chOff x="5785781" y="5161610"/>
              <a:chExt cx="620438" cy="620438"/>
            </a:xfrm>
          </p:grpSpPr>
          <p:sp>
            <p:nvSpPr>
              <p:cNvPr id="60" name="Ellipse 59"/>
              <p:cNvSpPr/>
              <p:nvPr userDrawn="1"/>
            </p:nvSpPr>
            <p:spPr>
              <a:xfrm>
                <a:off x="5835512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1" name="Graphique 60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578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47" name="Groupe 46"/>
            <p:cNvGrpSpPr/>
            <p:nvPr userDrawn="1"/>
          </p:nvGrpSpPr>
          <p:grpSpPr>
            <a:xfrm>
              <a:off x="3149600" y="5161610"/>
              <a:ext cx="620438" cy="620438"/>
              <a:chOff x="3149600" y="5161610"/>
              <a:chExt cx="620438" cy="620438"/>
            </a:xfrm>
          </p:grpSpPr>
          <p:sp>
            <p:nvSpPr>
              <p:cNvPr id="58" name="Ellipse 57"/>
              <p:cNvSpPr/>
              <p:nvPr userDrawn="1"/>
            </p:nvSpPr>
            <p:spPr>
              <a:xfrm>
                <a:off x="3201036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9" name="Graphique 58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9600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49" name="Groupe 48"/>
            <p:cNvGrpSpPr/>
            <p:nvPr userDrawn="1"/>
          </p:nvGrpSpPr>
          <p:grpSpPr>
            <a:xfrm>
              <a:off x="8421961" y="5161610"/>
              <a:ext cx="620438" cy="620438"/>
              <a:chOff x="8421961" y="5161610"/>
              <a:chExt cx="620438" cy="620438"/>
            </a:xfrm>
          </p:grpSpPr>
          <p:sp>
            <p:nvSpPr>
              <p:cNvPr id="56" name="Ellipse 55"/>
              <p:cNvSpPr/>
              <p:nvPr userDrawn="1"/>
            </p:nvSpPr>
            <p:spPr>
              <a:xfrm>
                <a:off x="846998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7" name="Graphique 56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196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50" name="Groupe 49"/>
            <p:cNvGrpSpPr/>
            <p:nvPr userDrawn="1"/>
          </p:nvGrpSpPr>
          <p:grpSpPr>
            <a:xfrm>
              <a:off x="4907054" y="5161610"/>
              <a:ext cx="620438" cy="620438"/>
              <a:chOff x="4907054" y="5161610"/>
              <a:chExt cx="620438" cy="620438"/>
            </a:xfrm>
          </p:grpSpPr>
          <p:sp>
            <p:nvSpPr>
              <p:cNvPr id="54" name="Ellipse 53"/>
              <p:cNvSpPr/>
              <p:nvPr userDrawn="1"/>
            </p:nvSpPr>
            <p:spPr>
              <a:xfrm>
                <a:off x="4957353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5" name="Graphique 54"/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054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51" name="Groupe 50"/>
            <p:cNvGrpSpPr/>
            <p:nvPr userDrawn="1"/>
          </p:nvGrpSpPr>
          <p:grpSpPr>
            <a:xfrm>
              <a:off x="7543233" y="5161610"/>
              <a:ext cx="620438" cy="620438"/>
              <a:chOff x="7543233" y="5161610"/>
              <a:chExt cx="620438" cy="620438"/>
            </a:xfrm>
          </p:grpSpPr>
          <p:sp>
            <p:nvSpPr>
              <p:cNvPr id="52" name="Ellipse 51"/>
              <p:cNvSpPr/>
              <p:nvPr userDrawn="1"/>
            </p:nvSpPr>
            <p:spPr>
              <a:xfrm>
                <a:off x="759182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3" name="Graphique 52"/>
              <p:cNvPicPr>
                <a:picLocks noChangeAspect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3233" y="5161610"/>
                <a:ext cx="620438" cy="620438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66" name="Group 8"/>
          <p:cNvGrpSpPr/>
          <p:nvPr userDrawn="1"/>
        </p:nvGrpSpPr>
        <p:grpSpPr>
          <a:xfrm rot="5400000">
            <a:off x="2666996" y="3362166"/>
            <a:ext cx="6858007" cy="133661"/>
            <a:chOff x="-14514" y="6444343"/>
            <a:chExt cx="2185249" cy="413657"/>
          </a:xfrm>
        </p:grpSpPr>
        <p:sp>
          <p:nvSpPr>
            <p:cNvPr id="67" name="Rectangle 66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619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que 4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9" y="761999"/>
            <a:ext cx="3690363" cy="409799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574890"/>
            <a:ext cx="12192000" cy="1172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 6"/>
          <p:cNvGrpSpPr/>
          <p:nvPr userDrawn="1"/>
        </p:nvGrpSpPr>
        <p:grpSpPr>
          <a:xfrm>
            <a:off x="-14514" y="6747329"/>
            <a:ext cx="12206514" cy="123371"/>
            <a:chOff x="-14514" y="6444343"/>
            <a:chExt cx="2185249" cy="413657"/>
          </a:xfrm>
        </p:grpSpPr>
        <p:sp>
          <p:nvSpPr>
            <p:cNvPr id="9" name="Rectangle 8"/>
            <p:cNvSpPr/>
            <p:nvPr/>
          </p:nvSpPr>
          <p:spPr>
            <a:xfrm>
              <a:off x="-14514" y="6444343"/>
              <a:ext cx="437050" cy="4136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536" y="6444343"/>
              <a:ext cx="437050" cy="4136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9585" y="6444343"/>
              <a:ext cx="437050" cy="41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6635" y="6444343"/>
              <a:ext cx="437050" cy="4136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3685" y="6444343"/>
              <a:ext cx="437050" cy="4136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6083663"/>
            <a:ext cx="12192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L’École des INGÉNIEURS Scientifiques</a:t>
            </a:r>
          </a:p>
        </p:txBody>
      </p:sp>
      <p:grpSp>
        <p:nvGrpSpPr>
          <p:cNvPr id="63" name="Groupe 62"/>
          <p:cNvGrpSpPr/>
          <p:nvPr userDrawn="1"/>
        </p:nvGrpSpPr>
        <p:grpSpPr>
          <a:xfrm>
            <a:off x="3149600" y="5161610"/>
            <a:ext cx="5892799" cy="620438"/>
            <a:chOff x="3149600" y="5161610"/>
            <a:chExt cx="5892799" cy="620438"/>
          </a:xfrm>
        </p:grpSpPr>
        <p:grpSp>
          <p:nvGrpSpPr>
            <p:cNvPr id="64" name="Groupe 63"/>
            <p:cNvGrpSpPr/>
            <p:nvPr userDrawn="1"/>
          </p:nvGrpSpPr>
          <p:grpSpPr>
            <a:xfrm>
              <a:off x="6664507" y="5161610"/>
              <a:ext cx="620438" cy="620438"/>
              <a:chOff x="6664507" y="5161610"/>
              <a:chExt cx="620438" cy="620438"/>
            </a:xfrm>
          </p:grpSpPr>
          <p:sp>
            <p:nvSpPr>
              <p:cNvPr id="83" name="Ellipse 82"/>
              <p:cNvSpPr/>
              <p:nvPr userDrawn="1"/>
            </p:nvSpPr>
            <p:spPr>
              <a:xfrm>
                <a:off x="6713670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4" name="Graphique 24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50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5" name="Groupe 64"/>
            <p:cNvGrpSpPr/>
            <p:nvPr userDrawn="1"/>
          </p:nvGrpSpPr>
          <p:grpSpPr>
            <a:xfrm>
              <a:off x="4028327" y="5161610"/>
              <a:ext cx="620438" cy="620438"/>
              <a:chOff x="4028327" y="5161610"/>
              <a:chExt cx="620438" cy="620438"/>
            </a:xfrm>
          </p:grpSpPr>
          <p:sp>
            <p:nvSpPr>
              <p:cNvPr id="81" name="Ellipse 80"/>
              <p:cNvSpPr/>
              <p:nvPr userDrawn="1"/>
            </p:nvSpPr>
            <p:spPr>
              <a:xfrm>
                <a:off x="4079194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2" name="Graphique 25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8327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6" name="Groupe 65"/>
            <p:cNvGrpSpPr/>
            <p:nvPr userDrawn="1"/>
          </p:nvGrpSpPr>
          <p:grpSpPr>
            <a:xfrm>
              <a:off x="5785781" y="5161610"/>
              <a:ext cx="620438" cy="620438"/>
              <a:chOff x="5785781" y="5161610"/>
              <a:chExt cx="620438" cy="620438"/>
            </a:xfrm>
          </p:grpSpPr>
          <p:sp>
            <p:nvSpPr>
              <p:cNvPr id="79" name="Ellipse 78"/>
              <p:cNvSpPr/>
              <p:nvPr userDrawn="1"/>
            </p:nvSpPr>
            <p:spPr>
              <a:xfrm>
                <a:off x="5835512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0" name="Graphique 26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578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7" name="Groupe 66"/>
            <p:cNvGrpSpPr/>
            <p:nvPr userDrawn="1"/>
          </p:nvGrpSpPr>
          <p:grpSpPr>
            <a:xfrm>
              <a:off x="3149600" y="5161610"/>
              <a:ext cx="620438" cy="620438"/>
              <a:chOff x="3149600" y="5161610"/>
              <a:chExt cx="620438" cy="620438"/>
            </a:xfrm>
          </p:grpSpPr>
          <p:sp>
            <p:nvSpPr>
              <p:cNvPr id="77" name="Ellipse 76"/>
              <p:cNvSpPr/>
              <p:nvPr userDrawn="1"/>
            </p:nvSpPr>
            <p:spPr>
              <a:xfrm>
                <a:off x="3201036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8" name="Graphique 27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9600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8" name="Groupe 67"/>
            <p:cNvGrpSpPr/>
            <p:nvPr userDrawn="1"/>
          </p:nvGrpSpPr>
          <p:grpSpPr>
            <a:xfrm>
              <a:off x="8421961" y="5161610"/>
              <a:ext cx="620438" cy="620438"/>
              <a:chOff x="8421961" y="5161610"/>
              <a:chExt cx="620438" cy="620438"/>
            </a:xfrm>
          </p:grpSpPr>
          <p:sp>
            <p:nvSpPr>
              <p:cNvPr id="75" name="Ellipse 74"/>
              <p:cNvSpPr/>
              <p:nvPr userDrawn="1"/>
            </p:nvSpPr>
            <p:spPr>
              <a:xfrm>
                <a:off x="846998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Graphique 28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1961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69" name="Groupe 68"/>
            <p:cNvGrpSpPr/>
            <p:nvPr userDrawn="1"/>
          </p:nvGrpSpPr>
          <p:grpSpPr>
            <a:xfrm>
              <a:off x="4907054" y="5161610"/>
              <a:ext cx="620438" cy="620438"/>
              <a:chOff x="4907054" y="5161610"/>
              <a:chExt cx="620438" cy="620438"/>
            </a:xfrm>
          </p:grpSpPr>
          <p:sp>
            <p:nvSpPr>
              <p:cNvPr id="73" name="Ellipse 72"/>
              <p:cNvSpPr/>
              <p:nvPr userDrawn="1"/>
            </p:nvSpPr>
            <p:spPr>
              <a:xfrm>
                <a:off x="4957353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4" name="Graphique 29"/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054" y="5161610"/>
                <a:ext cx="620438" cy="6204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70" name="Groupe 69"/>
            <p:cNvGrpSpPr/>
            <p:nvPr userDrawn="1"/>
          </p:nvGrpSpPr>
          <p:grpSpPr>
            <a:xfrm>
              <a:off x="7543233" y="5161610"/>
              <a:ext cx="620438" cy="620438"/>
              <a:chOff x="7543233" y="5161610"/>
              <a:chExt cx="620438" cy="620438"/>
            </a:xfrm>
          </p:grpSpPr>
          <p:sp>
            <p:nvSpPr>
              <p:cNvPr id="71" name="Ellipse 70"/>
              <p:cNvSpPr/>
              <p:nvPr userDrawn="1"/>
            </p:nvSpPr>
            <p:spPr>
              <a:xfrm>
                <a:off x="7591828" y="5368653"/>
                <a:ext cx="533023" cy="149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17500" dir="5400000" sx="90000" sy="-19000" rotWithShape="0">
                  <a:prstClr val="black">
                    <a:alpha val="4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2" name="Graphique 30"/>
              <p:cNvPicPr>
                <a:picLocks noChangeAspect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3233" y="5161610"/>
                <a:ext cx="620438" cy="620438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9344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95" y="504076"/>
            <a:ext cx="1887209" cy="2095667"/>
          </a:xfrm>
          <a:prstGeom prst="rect">
            <a:avLst/>
          </a:prstGeom>
        </p:spPr>
      </p:pic>
      <p:grpSp>
        <p:nvGrpSpPr>
          <p:cNvPr id="8" name="Groupe 7"/>
          <p:cNvGrpSpPr/>
          <p:nvPr userDrawn="1"/>
        </p:nvGrpSpPr>
        <p:grpSpPr>
          <a:xfrm>
            <a:off x="3611925" y="2815794"/>
            <a:ext cx="4902199" cy="516140"/>
            <a:chOff x="3644900" y="2937274"/>
            <a:chExt cx="4902199" cy="516140"/>
          </a:xfrm>
        </p:grpSpPr>
        <p:pic>
          <p:nvPicPr>
            <p:cNvPr id="9" name="Graphiqu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939" y="2937274"/>
              <a:ext cx="516140" cy="516140"/>
            </a:xfrm>
            <a:prstGeom prst="rect">
              <a:avLst/>
            </a:prstGeom>
            <a:effectLst/>
          </p:spPr>
        </p:pic>
        <p:pic>
          <p:nvPicPr>
            <p:cNvPr id="10" name="Graphique 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910" y="2937274"/>
              <a:ext cx="516140" cy="516140"/>
            </a:xfrm>
            <a:prstGeom prst="rect">
              <a:avLst/>
            </a:prstGeom>
            <a:effectLst/>
          </p:spPr>
        </p:pic>
        <p:pic>
          <p:nvPicPr>
            <p:cNvPr id="11" name="Graphique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930" y="2937274"/>
              <a:ext cx="516140" cy="516140"/>
            </a:xfrm>
            <a:prstGeom prst="rect">
              <a:avLst/>
            </a:prstGeom>
            <a:effectLst/>
          </p:spPr>
        </p:pic>
        <p:pic>
          <p:nvPicPr>
            <p:cNvPr id="12" name="Graphiqu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900" y="2937274"/>
              <a:ext cx="516140" cy="516140"/>
            </a:xfrm>
            <a:prstGeom prst="rect">
              <a:avLst/>
            </a:prstGeom>
            <a:effectLst/>
          </p:spPr>
        </p:pic>
        <p:pic>
          <p:nvPicPr>
            <p:cNvPr id="13" name="Graphique 12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959" y="2937274"/>
              <a:ext cx="516140" cy="516140"/>
            </a:xfrm>
            <a:prstGeom prst="rect">
              <a:avLst/>
            </a:prstGeom>
            <a:effectLst/>
          </p:spPr>
        </p:pic>
        <p:pic>
          <p:nvPicPr>
            <p:cNvPr id="14" name="Graphique 13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920" y="2937274"/>
              <a:ext cx="516140" cy="516140"/>
            </a:xfrm>
            <a:prstGeom prst="rect">
              <a:avLst/>
            </a:prstGeom>
            <a:effectLst/>
          </p:spPr>
        </p:pic>
        <p:pic>
          <p:nvPicPr>
            <p:cNvPr id="15" name="Graphique 14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948" y="2937274"/>
              <a:ext cx="516140" cy="516140"/>
            </a:xfrm>
            <a:prstGeom prst="rect">
              <a:avLst/>
            </a:prstGeom>
            <a:effectLst/>
          </p:spPr>
        </p:pic>
      </p:grp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/>
          </p:nvPr>
        </p:nvSpPr>
        <p:spPr>
          <a:xfrm>
            <a:off x="2565230" y="4262186"/>
            <a:ext cx="6995590" cy="2379914"/>
          </a:xfrm>
        </p:spPr>
        <p:txBody>
          <a:bodyPr/>
          <a:lstStyle>
            <a:lvl1pPr>
              <a:defRPr i="1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65230" y="4262186"/>
            <a:ext cx="6996283" cy="2379914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3429000"/>
            <a:ext cx="12192000" cy="7402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re 16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10189090" y="3038895"/>
            <a:ext cx="1423791" cy="1578037"/>
            <a:chOff x="5161325" y="504076"/>
            <a:chExt cx="1867883" cy="2070239"/>
          </a:xfrm>
        </p:grpSpPr>
        <p:sp>
          <p:nvSpPr>
            <p:cNvPr id="5" name="Rectangle 4"/>
            <p:cNvSpPr/>
            <p:nvPr userDrawn="1"/>
          </p:nvSpPr>
          <p:spPr>
            <a:xfrm>
              <a:off x="5161325" y="504077"/>
              <a:ext cx="1803400" cy="1994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Graphiqu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896" y="504076"/>
              <a:ext cx="1864312" cy="2070239"/>
            </a:xfrm>
            <a:prstGeom prst="rect">
              <a:avLst/>
            </a:prstGeom>
          </p:spPr>
        </p:pic>
      </p:grpSp>
      <p:sp>
        <p:nvSpPr>
          <p:cNvPr id="22" name="Espace réservé pour une image  21"/>
          <p:cNvSpPr>
            <a:spLocks noGrp="1"/>
          </p:cNvSpPr>
          <p:nvPr>
            <p:ph type="pic" sz="quarter" idx="11"/>
          </p:nvPr>
        </p:nvSpPr>
        <p:spPr>
          <a:xfrm>
            <a:off x="5422900" y="1964788"/>
            <a:ext cx="1346200" cy="13922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56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65230" y="4262186"/>
            <a:ext cx="6996283" cy="2379914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3429000"/>
            <a:ext cx="12192000" cy="7402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re 16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pour une image  21"/>
          <p:cNvSpPr>
            <a:spLocks noGrp="1"/>
          </p:cNvSpPr>
          <p:nvPr>
            <p:ph type="pic" sz="quarter" idx="11"/>
          </p:nvPr>
        </p:nvSpPr>
        <p:spPr>
          <a:xfrm>
            <a:off x="5422900" y="1964788"/>
            <a:ext cx="1346200" cy="1392238"/>
          </a:xfrm>
        </p:spPr>
        <p:txBody>
          <a:bodyPr/>
          <a:lstStyle/>
          <a:p>
            <a:endParaRPr lang="fr-FR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10189090" y="3038895"/>
            <a:ext cx="1423791" cy="1578037"/>
            <a:chOff x="5161325" y="504076"/>
            <a:chExt cx="1867883" cy="2070239"/>
          </a:xfrm>
        </p:grpSpPr>
        <p:sp>
          <p:nvSpPr>
            <p:cNvPr id="11" name="Rectangle 10"/>
            <p:cNvSpPr/>
            <p:nvPr userDrawn="1"/>
          </p:nvSpPr>
          <p:spPr>
            <a:xfrm>
              <a:off x="5161325" y="504077"/>
              <a:ext cx="1803400" cy="1994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896" y="504076"/>
              <a:ext cx="1864312" cy="2070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23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602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9" r:id="rId2"/>
    <p:sldLayoutId id="2147483724" r:id="rId3"/>
    <p:sldLayoutId id="2147483780" r:id="rId4"/>
    <p:sldLayoutId id="2147483783" r:id="rId5"/>
    <p:sldLayoutId id="214748378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>
          <a:xfrm>
            <a:off x="0" y="4169228"/>
            <a:ext cx="12192000" cy="2688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i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429000"/>
            <a:ext cx="12192000" cy="7402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>
          <a:xfrm>
            <a:off x="2565230" y="3428999"/>
            <a:ext cx="6995590" cy="74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9" name="Espace réservé du texte 58"/>
          <p:cNvSpPr>
            <a:spLocks noGrp="1"/>
          </p:cNvSpPr>
          <p:nvPr>
            <p:ph type="body" idx="1"/>
          </p:nvPr>
        </p:nvSpPr>
        <p:spPr>
          <a:xfrm>
            <a:off x="2565230" y="4274456"/>
            <a:ext cx="6995590" cy="236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320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6" r:id="rId4"/>
    <p:sldLayoutId id="2147483817" r:id="rId5"/>
    <p:sldLayoutId id="2147483818" r:id="rId6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3" y="5534938"/>
            <a:ext cx="1076652" cy="11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0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51" userDrawn="1">
          <p15:clr>
            <a:srgbClr val="F26B43"/>
          </p15:clr>
        </p15:guide>
        <p15:guide id="2" pos="733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Modèle de présentation ENSICAEN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0820-B9E7-4D8D-8484-1E5113425B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63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>
              <a:solidFill>
                <a:schemeClr val="bg1"/>
              </a:solidFill>
            </a:endParaRPr>
          </a:p>
        </p:txBody>
      </p:sp>
      <p:pic>
        <p:nvPicPr>
          <p:cNvPr id="24" name="Graphique 2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061" y="108679"/>
            <a:ext cx="1445839" cy="1605545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5938" y="1773237"/>
            <a:ext cx="11160125" cy="439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04483" y="6391072"/>
            <a:ext cx="2091827" cy="365125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fr-FR"/>
              <a:t>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51760" y="6391072"/>
            <a:ext cx="682752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  <a:prstGeom prst="rect">
            <a:avLst/>
          </a:prstGeom>
          <a:noFill/>
        </p:spPr>
        <p:txBody>
          <a:bodyPr vert="horz" wrap="square" lIns="324000" tIns="45720" rIns="18000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720215" y="6391072"/>
            <a:ext cx="2106342" cy="365125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fld id="{B9610820-B9E7-4D8D-8484-1E5113425BB6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8" name="Groupe 7"/>
          <p:cNvGrpSpPr/>
          <p:nvPr userDrawn="1"/>
        </p:nvGrpSpPr>
        <p:grpSpPr>
          <a:xfrm>
            <a:off x="0" y="6756197"/>
            <a:ext cx="12192000" cy="101803"/>
            <a:chOff x="0" y="6756197"/>
            <a:chExt cx="12192000" cy="101803"/>
          </a:xfrm>
        </p:grpSpPr>
        <p:sp>
          <p:nvSpPr>
            <p:cNvPr id="16" name="Rectangle 15"/>
            <p:cNvSpPr/>
            <p:nvPr/>
          </p:nvSpPr>
          <p:spPr>
            <a:xfrm>
              <a:off x="0" y="6756197"/>
              <a:ext cx="2438401" cy="1018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1" y="6756197"/>
              <a:ext cx="2438401" cy="1018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6797" y="6756197"/>
              <a:ext cx="2438401" cy="1018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198" y="6756197"/>
              <a:ext cx="2438401" cy="101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53599" y="6756197"/>
              <a:ext cx="2438401" cy="1018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0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baseline="0">
          <a:solidFill>
            <a:schemeClr val="accent5"/>
          </a:solidFill>
          <a:latin typeface="+mj-lt"/>
          <a:ea typeface="+mj-ea"/>
          <a:cs typeface="Segoe UI Semilight" panose="020B0402040204020203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800"/>
        </a:spcBef>
        <a:buFont typeface="Wingdings" panose="05000000000000000000" pitchFamily="2" charset="2"/>
        <a:buChar char="§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55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1117">
          <p15:clr>
            <a:srgbClr val="F26B43"/>
          </p15:clr>
        </p15:guide>
        <p15:guide id="4" orient="horz" pos="3884">
          <p15:clr>
            <a:srgbClr val="F26B43"/>
          </p15:clr>
        </p15:guide>
        <p15:guide id="5" orient="horz" pos="55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611937" y="1773239"/>
            <a:ext cx="5064126" cy="439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672552" y="6492875"/>
            <a:ext cx="29572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Modèle de présentation ENSICAEN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6166" y="6492875"/>
            <a:ext cx="102087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fld id="{B9610820-B9E7-4D8D-8484-1E5113425BB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0" y="531749"/>
            <a:ext cx="4609326" cy="681945"/>
          </a:xfrm>
          <a:prstGeom prst="rect">
            <a:avLst/>
          </a:prstGeom>
          <a:noFill/>
        </p:spPr>
        <p:txBody>
          <a:bodyPr vert="horz" lIns="324000" tIns="45720" rIns="28800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6445359" y="6492874"/>
            <a:ext cx="1020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fr-FR"/>
              <a:t>2017</a:t>
            </a:r>
          </a:p>
        </p:txBody>
      </p:sp>
      <p:pic>
        <p:nvPicPr>
          <p:cNvPr id="8" name="Graphiqu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061" y="108679"/>
            <a:ext cx="1445839" cy="16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8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accent5"/>
          </a:solidFill>
          <a:latin typeface="+mj-lt"/>
          <a:ea typeface="+mj-ea"/>
          <a:cs typeface="Segoe UI Semilight" panose="020B0402040204020203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800"/>
        </a:spcBef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55">
          <p15:clr>
            <a:srgbClr val="F26B43"/>
          </p15:clr>
        </p15:guide>
        <p15:guide id="2" pos="325">
          <p15:clr>
            <a:srgbClr val="F26B43"/>
          </p15:clr>
        </p15:guide>
        <p15:guide id="3" orient="horz" pos="1117">
          <p15:clr>
            <a:srgbClr val="F26B43"/>
          </p15:clr>
        </p15:guide>
        <p15:guide id="4" orient="horz" pos="3884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1706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Modèle de présentation ENSICAEN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3458-4D83-4785-9424-E6C251E3B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4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www.lucidchart.com/pages/fr/produit" TargetMode="External"/><Relationship Id="rId7" Type="http://schemas.openxmlformats.org/officeDocument/2006/relationships/image" Target="../media/image39.svg"/><Relationship Id="rId2" Type="http://schemas.openxmlformats.org/officeDocument/2006/relationships/hyperlink" Target="https://about.gitlab.com/press/press-kit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4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8.svg"/><Relationship Id="rId14" Type="http://schemas.openxmlformats.org/officeDocument/2006/relationships/image" Target="../media/image53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18F49E-5A89-4E31-B1D0-D6C49F9A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Logiciel</a:t>
            </a:r>
            <a:r>
              <a:rPr lang="en-GB" dirty="0"/>
              <a:t> </a:t>
            </a:r>
            <a:r>
              <a:rPr lang="en-GB" dirty="0" err="1"/>
              <a:t>Keyshare</a:t>
            </a:r>
            <a:endParaRPr lang="en-GB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E0A8BA-405C-4357-B38A-B17EDF57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Présentation</a:t>
            </a:r>
            <a:r>
              <a:rPr lang="en-GB" dirty="0"/>
              <a:t> pour la </a:t>
            </a:r>
            <a:r>
              <a:rPr lang="en-GB" dirty="0" err="1"/>
              <a:t>soutenance</a:t>
            </a:r>
            <a:r>
              <a:rPr lang="en-GB" dirty="0"/>
              <a:t> finale du </a:t>
            </a:r>
            <a:r>
              <a:rPr lang="en-GB" dirty="0" err="1"/>
              <a:t>projet</a:t>
            </a:r>
            <a:r>
              <a:rPr lang="en-GB" dirty="0"/>
              <a:t> 2A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Equipe</a:t>
            </a:r>
            <a:r>
              <a:rPr lang="en-GB" dirty="0"/>
              <a:t> </a:t>
            </a:r>
            <a:r>
              <a:rPr lang="en-GB" dirty="0" err="1"/>
              <a:t>projet</a:t>
            </a:r>
            <a:r>
              <a:rPr lang="en-GB" dirty="0"/>
              <a:t> : HERVAULT Jules – LAMHAMDI Mehdi – PEIGNE Steven</a:t>
            </a:r>
          </a:p>
          <a:p>
            <a:pPr>
              <a:lnSpc>
                <a:spcPct val="150000"/>
              </a:lnSpc>
            </a:pPr>
            <a:r>
              <a:rPr lang="en-GB" dirty="0"/>
              <a:t>Client/</a:t>
            </a:r>
            <a:r>
              <a:rPr lang="en-GB" dirty="0" err="1"/>
              <a:t>Tuteur</a:t>
            </a:r>
            <a:r>
              <a:rPr lang="en-GB" dirty="0"/>
              <a:t> : FOUREY Sébastien</a:t>
            </a:r>
          </a:p>
        </p:txBody>
      </p:sp>
    </p:spTree>
    <p:extLst>
      <p:ext uri="{BB962C8B-B14F-4D97-AF65-F5344CB8AC3E}">
        <p14:creationId xmlns:p14="http://schemas.microsoft.com/office/powerpoint/2010/main" val="405391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58F0BA09-2150-4276-8FA1-BA3572807F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1572580"/>
            <a:ext cx="5400675" cy="4298627"/>
          </a:xfrm>
        </p:spPr>
      </p:pic>
      <p:pic>
        <p:nvPicPr>
          <p:cNvPr id="19" name="Espace réservé du contenu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B88526-3D99-4992-94A2-C78B1237F32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2745581"/>
            <a:ext cx="4286250" cy="2447925"/>
          </a:xfr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C4A68C-7BC9-498E-BB72-35C3E47F797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E699DDF-AF1B-4D59-BE81-6F80296EC0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BC16FF-0826-422B-A7BA-EF7CB923F75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40516D0-B254-40DC-8092-F8E3C6DA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GB" dirty="0"/>
              <a:t>Confirmation &amp; </a:t>
            </a:r>
            <a:r>
              <a:rPr lang="en-GB" dirty="0" err="1"/>
              <a:t>journaux</a:t>
            </a: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B0F80E-366C-43A8-A226-355406AFCA3E}"/>
              </a:ext>
            </a:extLst>
          </p:cNvPr>
          <p:cNvSpPr txBox="1"/>
          <p:nvPr/>
        </p:nvSpPr>
        <p:spPr>
          <a:xfrm>
            <a:off x="482051" y="5871207"/>
            <a:ext cx="54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Capture de la </a:t>
            </a:r>
            <a:r>
              <a:rPr lang="en-GB" i="1" dirty="0" err="1"/>
              <a:t>fenêtre</a:t>
            </a:r>
            <a:r>
              <a:rPr lang="en-GB" i="1" dirty="0"/>
              <a:t> de Rob </a:t>
            </a:r>
            <a:r>
              <a:rPr lang="en-GB" i="1" dirty="0" err="1"/>
              <a:t>une</a:t>
            </a:r>
            <a:r>
              <a:rPr lang="en-GB" i="1" dirty="0"/>
              <a:t> </a:t>
            </a:r>
            <a:r>
              <a:rPr lang="en-GB" i="1" dirty="0" err="1"/>
              <a:t>fois</a:t>
            </a:r>
            <a:r>
              <a:rPr lang="en-GB" i="1" dirty="0"/>
              <a:t> </a:t>
            </a:r>
            <a:r>
              <a:rPr lang="en-GB" i="1" dirty="0" err="1"/>
              <a:t>terminée</a:t>
            </a:r>
            <a:endParaRPr lang="en-GB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E5C5E0-502F-424B-B81B-8B80015BE285}"/>
              </a:ext>
            </a:extLst>
          </p:cNvPr>
          <p:cNvSpPr txBox="1"/>
          <p:nvPr/>
        </p:nvSpPr>
        <p:spPr>
          <a:xfrm>
            <a:off x="6401907" y="5871207"/>
            <a:ext cx="54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Capture de la </a:t>
            </a:r>
            <a:r>
              <a:rPr lang="en-GB" i="1" dirty="0" err="1"/>
              <a:t>fenêtre</a:t>
            </a:r>
            <a:r>
              <a:rPr lang="en-GB" i="1" dirty="0"/>
              <a:t> de logs</a:t>
            </a:r>
          </a:p>
        </p:txBody>
      </p:sp>
    </p:spTree>
    <p:extLst>
      <p:ext uri="{BB962C8B-B14F-4D97-AF65-F5344CB8AC3E}">
        <p14:creationId xmlns:p14="http://schemas.microsoft.com/office/powerpoint/2010/main" val="210577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0C1525A-FC51-4EBC-B563-66FB69C9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230" y="3428999"/>
            <a:ext cx="6995590" cy="740229"/>
          </a:xfrm>
        </p:spPr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et travail </a:t>
            </a:r>
            <a:r>
              <a:rPr lang="en-US" dirty="0" err="1"/>
              <a:t>réalisé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6C2801-B55F-433C-A82A-6CBB683A2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5230" y="4262186"/>
            <a:ext cx="6995590" cy="2379914"/>
          </a:xfrm>
        </p:spPr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mi-</a:t>
            </a:r>
            <a:r>
              <a:rPr lang="en-US" dirty="0" err="1"/>
              <a:t>parcours</a:t>
            </a:r>
            <a:endParaRPr lang="en-US" dirty="0"/>
          </a:p>
          <a:p>
            <a:r>
              <a:rPr lang="en-US" dirty="0" err="1"/>
              <a:t>Objectifs</a:t>
            </a:r>
            <a:r>
              <a:rPr lang="en-US" dirty="0"/>
              <a:t> </a:t>
            </a:r>
            <a:r>
              <a:rPr lang="en-US" dirty="0" err="1"/>
              <a:t>finaux</a:t>
            </a:r>
            <a:endParaRPr lang="en-US" dirty="0"/>
          </a:p>
          <a:p>
            <a:r>
              <a:rPr lang="en-US" dirty="0" err="1"/>
              <a:t>Objectifs</a:t>
            </a:r>
            <a:r>
              <a:rPr lang="en-US" dirty="0"/>
              <a:t> </a:t>
            </a:r>
            <a:r>
              <a:rPr lang="en-US" dirty="0" err="1"/>
              <a:t>atteints</a:t>
            </a:r>
            <a:r>
              <a:rPr lang="en-US" dirty="0"/>
              <a:t> et </a:t>
            </a:r>
            <a:r>
              <a:rPr lang="en-US" dirty="0" err="1"/>
              <a:t>conséquences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5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7E5AF3-16A0-4CEC-9C92-BE4C18E7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 err="1"/>
              <a:t>Objectifs</a:t>
            </a:r>
            <a:endParaRPr lang="en-GB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9A33569B-9542-4C97-B542-22B10EDC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A00395D-BE91-40B4-8816-7EC8280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A7E9ACC9-9DB8-4504-BD26-3981591B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0537F0-E989-49D9-989E-7CE4223411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5937" y="1773238"/>
            <a:ext cx="3419475" cy="439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Mi-</a:t>
            </a:r>
            <a:r>
              <a:rPr lang="en-GB" sz="2400" b="1" dirty="0" err="1"/>
              <a:t>parcours</a:t>
            </a:r>
            <a:endParaRPr lang="en-GB" b="1" dirty="0"/>
          </a:p>
          <a:p>
            <a:pPr lvl="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dirty="0">
                <a:effectLst/>
              </a:rPr>
              <a:t>Un programme exécutable en </a:t>
            </a:r>
            <a:r>
              <a:rPr lang="fr-FR" b="1" i="1" dirty="0">
                <a:effectLst/>
              </a:rPr>
              <a:t>ligne de commande</a:t>
            </a:r>
          </a:p>
          <a:p>
            <a:pPr lvl="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b="1" i="1" dirty="0"/>
              <a:t>S</a:t>
            </a:r>
            <a:r>
              <a:rPr lang="fr-FR" b="1" i="1" dirty="0">
                <a:effectLst/>
              </a:rPr>
              <a:t>écurité</a:t>
            </a:r>
            <a:r>
              <a:rPr lang="fr-FR" dirty="0">
                <a:effectLst/>
              </a:rPr>
              <a:t> par chiffrement des données </a:t>
            </a:r>
            <a:r>
              <a:rPr lang="fr-FR" i="1" dirty="0">
                <a:effectLst/>
              </a:rPr>
              <a:t>: recherches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5E0260-3A40-40F4-B9C6-1272BF6CA1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86263" y="1773238"/>
            <a:ext cx="3419475" cy="439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err="1"/>
              <a:t>Finaux</a:t>
            </a: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b="1" i="1" dirty="0"/>
              <a:t>S</a:t>
            </a:r>
            <a:r>
              <a:rPr lang="fr-FR" b="1" i="1" dirty="0">
                <a:effectLst/>
              </a:rPr>
              <a:t>écurité</a:t>
            </a:r>
            <a:r>
              <a:rPr lang="fr-FR" dirty="0">
                <a:effectLst/>
              </a:rPr>
              <a:t> par chiffrement des données </a:t>
            </a:r>
            <a:r>
              <a:rPr lang="fr-FR" i="1" dirty="0">
                <a:effectLst/>
              </a:rPr>
              <a:t>: implémentation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b="1" i="1" dirty="0"/>
              <a:t>I</a:t>
            </a:r>
            <a:r>
              <a:rPr lang="fr-FR" b="1" i="1" dirty="0">
                <a:effectLst/>
              </a:rPr>
              <a:t>nterface graphique</a:t>
            </a:r>
            <a:r>
              <a:rPr lang="fr-FR" dirty="0">
                <a:effectLst/>
              </a:rPr>
              <a:t> cohérente et naturelle d’utilisation</a:t>
            </a:r>
          </a:p>
          <a:p>
            <a:pPr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b="1" i="1" dirty="0"/>
              <a:t>M</a:t>
            </a:r>
            <a:r>
              <a:rPr lang="fr-FR" b="1" i="1" dirty="0">
                <a:effectLst/>
              </a:rPr>
              <a:t>anuel utilisateur</a:t>
            </a:r>
          </a:p>
        </p:txBody>
      </p:sp>
      <p:pic>
        <p:nvPicPr>
          <p:cNvPr id="9" name="Espace réservé du contenu 8" descr="Mur de billets de banque avec un billet qui se démarque">
            <a:extLst>
              <a:ext uri="{FF2B5EF4-FFF2-40B4-BE49-F238E27FC236}">
                <a16:creationId xmlns:a16="http://schemas.microsoft.com/office/drawing/2014/main" id="{8CC2727E-75C6-43AE-B187-309E2CD4210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0" r="32479" b="2"/>
          <a:stretch/>
        </p:blipFill>
        <p:spPr>
          <a:xfrm>
            <a:off x="8256588" y="1773238"/>
            <a:ext cx="3419475" cy="4392612"/>
          </a:xfrm>
          <a:noFill/>
        </p:spPr>
      </p:pic>
    </p:spTree>
    <p:extLst>
      <p:ext uri="{BB962C8B-B14F-4D97-AF65-F5344CB8AC3E}">
        <p14:creationId xmlns:p14="http://schemas.microsoft.com/office/powerpoint/2010/main" val="408535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D5903-D4A1-4F63-B042-7041ABD4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FR" dirty="0"/>
              <a:t>Objectifs atteints &amp; conséquences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2B329B-87BD-4634-A85E-3DE515473B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E8ED5F-2C87-43E0-937B-AC7C836D1A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469785-6D75-4A10-B47F-E5D957C787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1DEE5535-CE56-4183-83FD-564C4590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92334"/>
              </p:ext>
            </p:extLst>
          </p:nvPr>
        </p:nvGraphicFramePr>
        <p:xfrm>
          <a:off x="785080" y="1534025"/>
          <a:ext cx="9625746" cy="436859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15445">
                  <a:extLst>
                    <a:ext uri="{9D8B030D-6E8A-4147-A177-3AD203B41FA5}">
                      <a16:colId xmlns:a16="http://schemas.microsoft.com/office/drawing/2014/main" val="454137000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3936401192"/>
                    </a:ext>
                  </a:extLst>
                </a:gridCol>
                <a:gridCol w="2905126">
                  <a:extLst>
                    <a:ext uri="{9D8B030D-6E8A-4147-A177-3AD203B41FA5}">
                      <a16:colId xmlns:a16="http://schemas.microsoft.com/office/drawing/2014/main" val="385087244"/>
                    </a:ext>
                  </a:extLst>
                </a:gridCol>
              </a:tblGrid>
              <a:tr h="631754">
                <a:tc>
                  <a:txBody>
                    <a:bodyPr/>
                    <a:lstStyle/>
                    <a:p>
                      <a:r>
                        <a:rPr lang="fr-FR" sz="1900" b="0" cap="none" spc="60" dirty="0">
                          <a:solidFill>
                            <a:schemeClr val="bg1"/>
                          </a:solidFill>
                        </a:rPr>
                        <a:t>Atteints</a:t>
                      </a:r>
                      <a:endParaRPr lang="en-GB" sz="1900" b="0" cap="none" spc="60" dirty="0">
                        <a:solidFill>
                          <a:schemeClr val="bg1"/>
                        </a:solidFill>
                      </a:endParaRPr>
                    </a:p>
                  </a:txBody>
                  <a:tcPr marL="105447" marR="105447" marT="105447" marB="52723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0" cap="none" spc="60" dirty="0">
                          <a:solidFill>
                            <a:schemeClr val="bg1"/>
                          </a:solidFill>
                        </a:rPr>
                        <a:t>Remarques</a:t>
                      </a:r>
                      <a:endParaRPr lang="en-GB" sz="1900" b="0" cap="none" spc="60" dirty="0">
                        <a:solidFill>
                          <a:schemeClr val="bg1"/>
                        </a:solidFill>
                      </a:endParaRPr>
                    </a:p>
                  </a:txBody>
                  <a:tcPr marL="105447" marR="105447" marT="105447" marB="52723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b="0" cap="none" spc="60">
                          <a:solidFill>
                            <a:schemeClr val="bg1"/>
                          </a:solidFill>
                        </a:rPr>
                        <a:t>Conséquences</a:t>
                      </a:r>
                      <a:endParaRPr lang="en-GB" sz="19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105447" marR="105447" marT="105447" marB="52723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855630"/>
                  </a:ext>
                </a:extLst>
              </a:tr>
              <a:tr h="1018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cap="none" spc="0" dirty="0">
                          <a:solidFill>
                            <a:schemeClr val="tx1"/>
                          </a:solidFill>
                        </a:rPr>
                        <a:t>Programme en ligne de commande</a:t>
                      </a:r>
                    </a:p>
                  </a:txBody>
                  <a:tcPr marL="105447" marR="105447" marT="105447" marB="52723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cap="none" spc="0" dirty="0">
                          <a:solidFill>
                            <a:schemeClr val="tx1"/>
                          </a:solidFill>
                        </a:rPr>
                        <a:t>Manque d’option</a:t>
                      </a:r>
                    </a:p>
                  </a:txBody>
                  <a:tcPr marL="105447" marR="105447" marT="105447" marB="52723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cap="none" spc="0" dirty="0">
                          <a:solidFill>
                            <a:schemeClr val="tx1"/>
                          </a:solidFill>
                        </a:rPr>
                        <a:t>Pour une future suite</a:t>
                      </a:r>
                    </a:p>
                  </a:txBody>
                  <a:tcPr marL="105447" marR="105447" marT="105447" marB="52723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749687"/>
                  </a:ext>
                </a:extLst>
              </a:tr>
              <a:tr h="135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cap="none" spc="0" dirty="0">
                          <a:solidFill>
                            <a:schemeClr val="tx1"/>
                          </a:solidFill>
                        </a:rPr>
                        <a:t>Recherches sur la sécurité</a:t>
                      </a:r>
                    </a:p>
                  </a:txBody>
                  <a:tcPr marL="105447" marR="105447" marT="105447" marB="5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cap="none" spc="0" dirty="0">
                          <a:solidFill>
                            <a:schemeClr val="tx1"/>
                          </a:solidFill>
                        </a:rPr>
                        <a:t>Résultats et contexte incitent à ne pas implémenter la sécurité</a:t>
                      </a:r>
                    </a:p>
                  </a:txBody>
                  <a:tcPr marL="105447" marR="105447" marT="105447" marB="5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cap="none" spc="0" dirty="0">
                          <a:solidFill>
                            <a:schemeClr val="tx1"/>
                          </a:solidFill>
                        </a:rPr>
                        <a:t>Sécurisation n’est pas priorisée mais perfectionnée</a:t>
                      </a:r>
                    </a:p>
                  </a:txBody>
                  <a:tcPr marL="105447" marR="105447" marT="105447" marB="5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0490410"/>
                  </a:ext>
                </a:extLst>
              </a:tr>
              <a:tr h="13591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cap="none" spc="0" dirty="0">
                          <a:solidFill>
                            <a:schemeClr val="tx1"/>
                          </a:solidFill>
                        </a:rPr>
                        <a:t>Interface graphique</a:t>
                      </a:r>
                    </a:p>
                  </a:txBody>
                  <a:tcPr marL="105447" marR="105447" marT="105447" marB="5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cap="none" spc="0" dirty="0">
                          <a:solidFill>
                            <a:schemeClr val="tx1"/>
                          </a:solidFill>
                        </a:rPr>
                        <a:t>Manque de connaissances sur l’ergonomie et la User </a:t>
                      </a:r>
                      <a:r>
                        <a:rPr lang="fr-FR" sz="1900" cap="none" spc="0" dirty="0" err="1">
                          <a:solidFill>
                            <a:schemeClr val="tx1"/>
                          </a:solidFill>
                        </a:rPr>
                        <a:t>Experience</a:t>
                      </a:r>
                      <a:endParaRPr lang="fr-FR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447" marR="105447" marT="105447" marB="5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cap="none" spc="0" dirty="0">
                          <a:solidFill>
                            <a:schemeClr val="tx1"/>
                          </a:solidFill>
                        </a:rPr>
                        <a:t>Interface perfectible</a:t>
                      </a:r>
                    </a:p>
                  </a:txBody>
                  <a:tcPr marL="105447" marR="105447" marT="105447" marB="5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96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9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A87F1BD-5F44-40B1-AEBD-3C60D868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Méthodologie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8ECC55-172E-4D4A-81D9-E70F0C474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Méthodologie au premier semestre et méthodologie récente</a:t>
            </a:r>
          </a:p>
          <a:p>
            <a:r>
              <a:rPr lang="fr-FR" dirty="0"/>
              <a:t>Outils utilisés</a:t>
            </a:r>
          </a:p>
          <a:p>
            <a:r>
              <a:rPr lang="fr-FR" dirty="0"/>
              <a:t>Répartition des tâches</a:t>
            </a:r>
          </a:p>
        </p:txBody>
      </p:sp>
    </p:spTree>
    <p:extLst>
      <p:ext uri="{BB962C8B-B14F-4D97-AF65-F5344CB8AC3E}">
        <p14:creationId xmlns:p14="http://schemas.microsoft.com/office/powerpoint/2010/main" val="87251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593A625-B78F-4C7A-9906-93771A16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 err="1"/>
              <a:t>Méthodologie</a:t>
            </a:r>
            <a:r>
              <a:rPr lang="en-GB" dirty="0"/>
              <a:t> au premier </a:t>
            </a:r>
            <a:r>
              <a:rPr lang="en-GB" dirty="0" err="1"/>
              <a:t>semestre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09EE7F4-4D31-4F8A-8665-6B93B52397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04483" y="6391072"/>
            <a:ext cx="20918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CED68A9-BB18-49C4-927E-412664E4A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51760" y="6391072"/>
            <a:ext cx="68275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5C8DCB0-F4FE-44A4-8BAF-4E69A6E83B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20215" y="6391072"/>
            <a:ext cx="21063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graphicFrame>
        <p:nvGraphicFramePr>
          <p:cNvPr id="9" name="Espace réservé du contenu 5">
            <a:extLst>
              <a:ext uri="{FF2B5EF4-FFF2-40B4-BE49-F238E27FC236}">
                <a16:creationId xmlns:a16="http://schemas.microsoft.com/office/drawing/2014/main" id="{D28DF8A1-F4F5-4A9C-AC5D-9B6C26930C0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4928432"/>
              </p:ext>
            </p:extLst>
          </p:nvPr>
        </p:nvGraphicFramePr>
        <p:xfrm>
          <a:off x="515938" y="1773238"/>
          <a:ext cx="111601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44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593A625-B78F-4C7A-9906-93771A16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 err="1"/>
              <a:t>Méthodologie</a:t>
            </a:r>
            <a:r>
              <a:rPr lang="en-GB" dirty="0"/>
              <a:t> </a:t>
            </a:r>
            <a:r>
              <a:rPr lang="en-GB" dirty="0" err="1"/>
              <a:t>récente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09EE7F4-4D31-4F8A-8665-6B93B52397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04483" y="6391072"/>
            <a:ext cx="20918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CED68A9-BB18-49C4-927E-412664E4A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51760" y="6391072"/>
            <a:ext cx="68275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5C8DCB0-F4FE-44A4-8BAF-4E69A6E83B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20215" y="6391072"/>
            <a:ext cx="21063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graphicFrame>
        <p:nvGraphicFramePr>
          <p:cNvPr id="9" name="Espace réservé du contenu 5">
            <a:extLst>
              <a:ext uri="{FF2B5EF4-FFF2-40B4-BE49-F238E27FC236}">
                <a16:creationId xmlns:a16="http://schemas.microsoft.com/office/drawing/2014/main" id="{D28DF8A1-F4F5-4A9C-AC5D-9B6C26930C0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75634608"/>
              </p:ext>
            </p:extLst>
          </p:nvPr>
        </p:nvGraphicFramePr>
        <p:xfrm>
          <a:off x="515938" y="1773238"/>
          <a:ext cx="111601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58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37BD73D-4D66-41F7-A947-F427C000E0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5937" y="6117545"/>
            <a:ext cx="11104563" cy="3651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/>
              <a:t>Logos Gitlab : </a:t>
            </a:r>
            <a:r>
              <a:rPr lang="en-US" sz="1400" i="1" dirty="0">
                <a:hlinkClick r:id="rId2"/>
              </a:rPr>
              <a:t>https://about.gitlab.com/press/press-kit/</a:t>
            </a:r>
            <a:r>
              <a:rPr lang="en-US" sz="1400" i="1" dirty="0"/>
              <a:t> </a:t>
            </a:r>
            <a:r>
              <a:rPr lang="en-US" sz="1400" i="1" dirty="0" err="1"/>
              <a:t>Lucidchart</a:t>
            </a:r>
            <a:r>
              <a:rPr lang="en-US" sz="1400" i="1" dirty="0"/>
              <a:t> : </a:t>
            </a:r>
            <a:r>
              <a:rPr lang="en-US" sz="1400" i="1" dirty="0">
                <a:hlinkClick r:id="rId3"/>
              </a:rPr>
              <a:t>https://www.lucidchart.com/pages/fr/produit</a:t>
            </a:r>
            <a:endParaRPr lang="en-US" sz="1400" i="1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CB37370-6B66-4273-9296-5728F0D3BCD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04483" y="6391072"/>
            <a:ext cx="20918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251205B-25A6-4DD0-8F09-6B6D8214E1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1760" y="6391072"/>
            <a:ext cx="68275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E99E138-6030-4D64-8C33-CE4A3DC3E5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720215" y="6391072"/>
            <a:ext cx="21063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1682F44-2FBC-4F93-8C43-02AC6023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 err="1"/>
              <a:t>Outils</a:t>
            </a:r>
            <a:endParaRPr lang="en-GB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FC5FBC43-B7C1-4892-89EB-AE21802998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618" y="1552759"/>
            <a:ext cx="4492045" cy="1983454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D202F534-3BFC-4FD0-B04B-4DEB1C5C87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0594" y="3723773"/>
            <a:ext cx="1869621" cy="1371865"/>
          </a:xfrm>
          <a:prstGeom prst="rect">
            <a:avLst/>
          </a:pr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2E248933-7092-4456-872A-B322E63811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3764" y="3874025"/>
            <a:ext cx="3165751" cy="10713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02F743D-75F9-47CA-81E4-14A45288466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36812" r="6482" b="35729"/>
          <a:stretch/>
        </p:blipFill>
        <p:spPr>
          <a:xfrm>
            <a:off x="6536033" y="2008753"/>
            <a:ext cx="4498741" cy="106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16D5C-0B83-402E-A587-6C2755F4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2331C3-6F8F-48FC-B40C-483646E1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442864-B8E9-470C-A559-04177233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925154-D14C-4E3C-AD78-9574B859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6FD71-AECA-47C7-8BCA-B611D98977F5}"/>
              </a:ext>
            </a:extLst>
          </p:cNvPr>
          <p:cNvSpPr/>
          <p:nvPr/>
        </p:nvSpPr>
        <p:spPr>
          <a:xfrm>
            <a:off x="3284534" y="1188633"/>
            <a:ext cx="7535866" cy="1770466"/>
          </a:xfrm>
          <a:prstGeom prst="rect">
            <a:avLst/>
          </a:prstGeom>
          <a:solidFill>
            <a:srgbClr val="4ABBBF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ABBB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42240" bIns="160020" numCol="1" spcCol="1270" anchor="ctr" anchorCtr="0">
            <a:noAutofit/>
          </a:bodyPr>
          <a:lstStyle/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Phase d’authentification : Jules et Steven</a:t>
            </a:r>
            <a:endParaRPr lang="en-US" sz="2200" dirty="0"/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Echange de fichiers : Mehdi</a:t>
            </a:r>
            <a:endParaRPr lang="en-US" sz="2200" dirty="0"/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Mise en commun : Mehdi</a:t>
            </a:r>
            <a:endParaRPr lang="en-US" sz="2200" dirty="0"/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Améliorations et architecture projet : Mehdi &amp; Steven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4D264-491B-4085-8D8D-A524561AE6CB}"/>
              </a:ext>
            </a:extLst>
          </p:cNvPr>
          <p:cNvSpPr/>
          <p:nvPr/>
        </p:nvSpPr>
        <p:spPr>
          <a:xfrm>
            <a:off x="304482" y="4257045"/>
            <a:ext cx="2980053" cy="1941735"/>
          </a:xfrm>
          <a:prstGeom prst="rect">
            <a:avLst/>
          </a:prstGeom>
          <a:solidFill>
            <a:srgbClr val="4ABBBF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ABBB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42240" bIns="160020" numCol="1" spcCol="1270" anchor="ctr" anchorCtr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Conception : Jules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Lien bibliothèque-interface : Mehdi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7EB802-54C5-49F5-8EDE-2FFA1033A7F7}"/>
              </a:ext>
            </a:extLst>
          </p:cNvPr>
          <p:cNvSpPr/>
          <p:nvPr/>
        </p:nvSpPr>
        <p:spPr>
          <a:xfrm>
            <a:off x="4080784" y="4257045"/>
            <a:ext cx="2980800" cy="1941735"/>
          </a:xfrm>
          <a:prstGeom prst="rect">
            <a:avLst/>
          </a:prstGeom>
          <a:solidFill>
            <a:srgbClr val="4ABBBF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ABBB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42240" bIns="160020" numCol="1" spcCol="1270" anchor="ctr" anchorCtr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Sécurité </a:t>
            </a:r>
            <a:r>
              <a:rPr lang="fr-FR" sz="2200"/>
              <a:t>: Jules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E2A0B2-E88C-478D-9429-A5FB3D7451A2}"/>
              </a:ext>
            </a:extLst>
          </p:cNvPr>
          <p:cNvSpPr/>
          <p:nvPr/>
        </p:nvSpPr>
        <p:spPr>
          <a:xfrm>
            <a:off x="7851382" y="4257045"/>
            <a:ext cx="2980800" cy="1941735"/>
          </a:xfrm>
          <a:prstGeom prst="rect">
            <a:avLst/>
          </a:prstGeom>
          <a:solidFill>
            <a:srgbClr val="4ABBBF">
              <a:alpha val="90000"/>
              <a:tint val="4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ABBB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42240" bIns="160020" numCol="1" spcCol="1270" anchor="ctr" anchorCtr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Préparation : Steven</a:t>
            </a:r>
            <a:endParaRPr lang="en-US" sz="2200" dirty="0"/>
          </a:p>
        </p:txBody>
      </p:sp>
      <p:sp>
        <p:nvSpPr>
          <p:cNvPr id="21" name="Espace réservé du pied de page 3">
            <a:extLst>
              <a:ext uri="{FF2B5EF4-FFF2-40B4-BE49-F238E27FC236}">
                <a16:creationId xmlns:a16="http://schemas.microsoft.com/office/drawing/2014/main" id="{3A3FC1EA-0BEA-4455-97F0-D2A3D5911434}"/>
              </a:ext>
            </a:extLst>
          </p:cNvPr>
          <p:cNvSpPr txBox="1">
            <a:spLocks/>
          </p:cNvSpPr>
          <p:nvPr/>
        </p:nvSpPr>
        <p:spPr>
          <a:xfrm>
            <a:off x="8870926" y="6469062"/>
            <a:ext cx="2736874" cy="209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fr-FR" dirty="0" err="1"/>
              <a:t>Designed</a:t>
            </a:r>
            <a:r>
              <a:rPr lang="fr-FR" dirty="0"/>
              <a:t> by </a:t>
            </a:r>
            <a:r>
              <a:rPr lang="fr-FR" dirty="0" err="1"/>
              <a:t>Dr.Picot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1DED9D-6DDD-4BD0-9F8A-532503143890}"/>
              </a:ext>
            </a:extLst>
          </p:cNvPr>
          <p:cNvSpPr/>
          <p:nvPr/>
        </p:nvSpPr>
        <p:spPr>
          <a:xfrm>
            <a:off x="304482" y="1188633"/>
            <a:ext cx="2980051" cy="177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0" dirty="0"/>
              <a:t>Développement</a:t>
            </a:r>
            <a:endParaRPr lang="en-GB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75F8D3-D6F6-4EC7-BA01-08BA51BAD1D2}"/>
              </a:ext>
            </a:extLst>
          </p:cNvPr>
          <p:cNvSpPr/>
          <p:nvPr/>
        </p:nvSpPr>
        <p:spPr>
          <a:xfrm>
            <a:off x="304483" y="3418579"/>
            <a:ext cx="2983090" cy="83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Interface graphique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245E0-C449-4707-9662-0DFB737F9A36}"/>
              </a:ext>
            </a:extLst>
          </p:cNvPr>
          <p:cNvSpPr/>
          <p:nvPr/>
        </p:nvSpPr>
        <p:spPr>
          <a:xfrm>
            <a:off x="4075079" y="3418579"/>
            <a:ext cx="2974722" cy="83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Recherches</a:t>
            </a:r>
            <a:endParaRPr lang="en-GB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3D14FD-C022-4EE4-9D62-D8CE1892F273}"/>
              </a:ext>
            </a:extLst>
          </p:cNvPr>
          <p:cNvSpPr/>
          <p:nvPr/>
        </p:nvSpPr>
        <p:spPr>
          <a:xfrm>
            <a:off x="7839599" y="3418579"/>
            <a:ext cx="2980800" cy="83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Soutenance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8158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A87F1BD-5F44-40B1-AEBD-3C60D868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Bilan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8ECC55-172E-4D4A-81D9-E70F0C474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Obstacles </a:t>
            </a:r>
            <a:r>
              <a:rPr lang="en-GB" dirty="0" err="1"/>
              <a:t>rencontrées</a:t>
            </a:r>
            <a:endParaRPr lang="en-GB" dirty="0"/>
          </a:p>
          <a:p>
            <a:r>
              <a:rPr lang="en-GB" dirty="0"/>
              <a:t>Etat </a:t>
            </a:r>
            <a:r>
              <a:rPr lang="en-GB" dirty="0" err="1"/>
              <a:t>actuel</a:t>
            </a:r>
            <a:r>
              <a:rPr lang="en-GB" dirty="0"/>
              <a:t> du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Vision pour </a:t>
            </a:r>
            <a:r>
              <a:rPr lang="en-GB" dirty="0" err="1"/>
              <a:t>une</a:t>
            </a:r>
            <a:r>
              <a:rPr lang="en-GB" dirty="0"/>
              <a:t> suite</a:t>
            </a:r>
          </a:p>
        </p:txBody>
      </p:sp>
    </p:spTree>
    <p:extLst>
      <p:ext uri="{BB962C8B-B14F-4D97-AF65-F5344CB8AC3E}">
        <p14:creationId xmlns:p14="http://schemas.microsoft.com/office/powerpoint/2010/main" val="381823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7D3E5A-DEB7-4A8E-BF59-6E12422D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230" y="3428999"/>
            <a:ext cx="6995590" cy="740229"/>
          </a:xfrm>
        </p:spPr>
        <p:txBody>
          <a:bodyPr anchor="ctr">
            <a:normAutofit/>
          </a:bodyPr>
          <a:lstStyle/>
          <a:p>
            <a:r>
              <a:rPr lang="en-GB" dirty="0" err="1"/>
              <a:t>Présentation</a:t>
            </a:r>
            <a:r>
              <a:rPr lang="en-GB" dirty="0"/>
              <a:t> et </a:t>
            </a:r>
            <a:r>
              <a:rPr lang="en-GB" dirty="0" err="1"/>
              <a:t>contexte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EC8FF73-8198-4173-AF33-51E362FF23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5230" y="4262186"/>
            <a:ext cx="6995590" cy="2379914"/>
          </a:xfrm>
        </p:spPr>
        <p:txBody>
          <a:bodyPr>
            <a:normAutofit/>
          </a:bodyPr>
          <a:lstStyle/>
          <a:p>
            <a:r>
              <a:rPr lang="en-GB" dirty="0"/>
              <a:t>Motivations du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 err="1"/>
              <a:t>Présentation</a:t>
            </a:r>
            <a:r>
              <a:rPr lang="en-GB" dirty="0"/>
              <a:t> du </a:t>
            </a:r>
            <a:r>
              <a:rPr lang="en-GB" dirty="0" err="1"/>
              <a:t>logiciel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58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78ABCCE-466C-461C-A807-5E647DAC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obstacles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B46AD2D-B446-4026-ADBE-C1C66A06FC5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2A67A24-8407-404F-8853-2BC3426591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4AE2878-BFD2-4500-9639-F1552C1A81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  <p:graphicFrame>
        <p:nvGraphicFramePr>
          <p:cNvPr id="24" name="Espace réservé du contenu 6">
            <a:extLst>
              <a:ext uri="{FF2B5EF4-FFF2-40B4-BE49-F238E27FC236}">
                <a16:creationId xmlns:a16="http://schemas.microsoft.com/office/drawing/2014/main" id="{F8B34664-02B3-4841-8815-75EA8D5E63C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07263532"/>
              </p:ext>
            </p:extLst>
          </p:nvPr>
        </p:nvGraphicFramePr>
        <p:xfrm>
          <a:off x="515938" y="1773238"/>
          <a:ext cx="111601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79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E612818-33C9-4C3C-B70F-621BE620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Un prototype &amp; Une bibliothèque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63214-22BD-4982-ACB3-4FEA9BAF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975F63-BAB0-4E6F-9365-9FDA5AB7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0EC2B-C12B-4E80-8022-D0056158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10" name="Espace réservé du contenu 9" descr="Livres sur une étagère">
            <a:extLst>
              <a:ext uri="{FF2B5EF4-FFF2-40B4-BE49-F238E27FC236}">
                <a16:creationId xmlns:a16="http://schemas.microsoft.com/office/drawing/2014/main" id="{5758E15A-3F70-455C-85B7-9888A8B4E5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2" r="32665"/>
          <a:stretch/>
        </p:blipFill>
        <p:spPr>
          <a:xfrm>
            <a:off x="515937" y="1224087"/>
            <a:ext cx="3589338" cy="4941442"/>
          </a:xfrm>
        </p:spPr>
      </p:pic>
      <p:graphicFrame>
        <p:nvGraphicFramePr>
          <p:cNvPr id="9" name="Espace réservé du contenu 1">
            <a:extLst>
              <a:ext uri="{FF2B5EF4-FFF2-40B4-BE49-F238E27FC236}">
                <a16:creationId xmlns:a16="http://schemas.microsoft.com/office/drawing/2014/main" id="{954DFCE1-64FB-4F49-9CD5-3BABDFB2494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01080651"/>
              </p:ext>
            </p:extLst>
          </p:nvPr>
        </p:nvGraphicFramePr>
        <p:xfrm>
          <a:off x="4837113" y="1773238"/>
          <a:ext cx="68389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59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u contenu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75D085-E44B-4FB7-9B45-0EF5764306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21" y="1963297"/>
            <a:ext cx="3950865" cy="2929855"/>
          </a:xfr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20BF04-1A02-4DBB-923A-B7A55038C6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B6D61F-3BFC-40F5-A82C-7577A10779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DF9071-FE5D-4A5F-84CB-9DE7B4CF59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608DB3-3E3E-4AD5-9192-E7AE601D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ligne</a:t>
            </a:r>
            <a:r>
              <a:rPr lang="en-GB" dirty="0"/>
              <a:t> de </a:t>
            </a:r>
            <a:r>
              <a:rPr lang="en-GB" dirty="0" err="1"/>
              <a:t>commande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ABE5AC-04FC-4A67-A899-79A6D7A07499}"/>
              </a:ext>
            </a:extLst>
          </p:cNvPr>
          <p:cNvSpPr txBox="1"/>
          <p:nvPr/>
        </p:nvSpPr>
        <p:spPr>
          <a:xfrm>
            <a:off x="1825861" y="4997561"/>
            <a:ext cx="316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Terminal de Emma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7CCA2C-23E6-4B9A-AD85-F7A223796E6C}"/>
              </a:ext>
            </a:extLst>
          </p:cNvPr>
          <p:cNvSpPr txBox="1"/>
          <p:nvPr/>
        </p:nvSpPr>
        <p:spPr>
          <a:xfrm>
            <a:off x="7327718" y="4997561"/>
            <a:ext cx="294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Terminal de Rob</a:t>
            </a:r>
          </a:p>
        </p:txBody>
      </p:sp>
      <p:pic>
        <p:nvPicPr>
          <p:cNvPr id="16" name="Espace réservé du contenu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AC17A3-F21C-40C3-A500-EC85FF21AF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15" y="2323235"/>
            <a:ext cx="3925065" cy="2212585"/>
          </a:xfrm>
        </p:spPr>
      </p:pic>
    </p:spTree>
    <p:extLst>
      <p:ext uri="{BB962C8B-B14F-4D97-AF65-F5344CB8AC3E}">
        <p14:creationId xmlns:p14="http://schemas.microsoft.com/office/powerpoint/2010/main" val="3801927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63214-22BD-4982-ACB3-4FEA9BAF513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975F63-BAB0-4E6F-9365-9FDA5AB749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0EC2B-C12B-4E80-8022-D00561586CE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E612818-33C9-4C3C-B70F-621BE620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Interface </a:t>
            </a:r>
            <a:r>
              <a:rPr lang="en-GB" dirty="0" err="1"/>
              <a:t>graphique</a:t>
            </a: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487A9B-B93D-417C-B867-99B65DBE1D6D}"/>
              </a:ext>
            </a:extLst>
          </p:cNvPr>
          <p:cNvSpPr txBox="1"/>
          <p:nvPr/>
        </p:nvSpPr>
        <p:spPr>
          <a:xfrm>
            <a:off x="699017" y="6021739"/>
            <a:ext cx="50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Fenêtre</a:t>
            </a:r>
            <a:r>
              <a:rPr lang="en-GB" i="1" dirty="0"/>
              <a:t> de Rob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F90D97-05BD-42C1-AF84-2E299AC3B8A0}"/>
              </a:ext>
            </a:extLst>
          </p:cNvPr>
          <p:cNvSpPr txBox="1"/>
          <p:nvPr/>
        </p:nvSpPr>
        <p:spPr>
          <a:xfrm>
            <a:off x="6458468" y="6021739"/>
            <a:ext cx="50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Fenêtre</a:t>
            </a:r>
            <a:r>
              <a:rPr lang="en-GB" i="1" dirty="0"/>
              <a:t> de Emma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9CFEA57B-1DE6-4C34-A503-EC77B917AC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6" y="1712825"/>
            <a:ext cx="5400675" cy="4253514"/>
          </a:xfrm>
        </p:spPr>
      </p:pic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0115C57D-E49C-4D12-92F8-92647B09CAE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87" y="1657427"/>
            <a:ext cx="5400675" cy="4364311"/>
          </a:xfrm>
        </p:spPr>
      </p:pic>
    </p:spTree>
    <p:extLst>
      <p:ext uri="{BB962C8B-B14F-4D97-AF65-F5344CB8AC3E}">
        <p14:creationId xmlns:p14="http://schemas.microsoft.com/office/powerpoint/2010/main" val="219958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2D93E-A285-4F88-A533-493D3F70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Pour </a:t>
            </a:r>
            <a:r>
              <a:rPr lang="en-GB" dirty="0" err="1"/>
              <a:t>une</a:t>
            </a:r>
            <a:r>
              <a:rPr lang="en-GB" dirty="0"/>
              <a:t> suite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F16AF1-1EA8-4F9E-B775-B09B7700E60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A9093-C0C8-4B00-96E2-5CA2FB2AB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89BB09-71C7-4FD2-BE0D-40C3FA97BD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graphicFrame>
        <p:nvGraphicFramePr>
          <p:cNvPr id="9" name="Espace réservé du contenu 5">
            <a:extLst>
              <a:ext uri="{FF2B5EF4-FFF2-40B4-BE49-F238E27FC236}">
                <a16:creationId xmlns:a16="http://schemas.microsoft.com/office/drawing/2014/main" id="{AE9397A8-3B66-42DC-8DFB-506A5391AF1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7122760"/>
              </p:ext>
            </p:extLst>
          </p:nvPr>
        </p:nvGraphicFramePr>
        <p:xfrm>
          <a:off x="515938" y="1773238"/>
          <a:ext cx="111601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FD8867C8-182C-4DDE-907D-FCE2D096DA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827" y="1687412"/>
            <a:ext cx="788502" cy="924026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3833D6FB-2071-4563-B5FB-B9E1CA07C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15469" y="1828776"/>
            <a:ext cx="782662" cy="7826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1C9F7B5-E5F6-4D1A-8D36-93A25497DDBA}"/>
              </a:ext>
            </a:extLst>
          </p:cNvPr>
          <p:cNvSpPr txBox="1"/>
          <p:nvPr/>
        </p:nvSpPr>
        <p:spPr>
          <a:xfrm>
            <a:off x="515937" y="6038860"/>
            <a:ext cx="369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Logos : https://commons.wikimedia.org/wiki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3769B02-4C6A-4E5D-A54B-B1C7CB7CA9A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91" y="1675221"/>
            <a:ext cx="788502" cy="936217"/>
          </a:xfrm>
          <a:prstGeom prst="rect">
            <a:avLst/>
          </a:prstGeom>
        </p:spPr>
      </p:pic>
      <p:pic>
        <p:nvPicPr>
          <p:cNvPr id="15" name="Graphique 14" descr="Écran contour">
            <a:extLst>
              <a:ext uri="{FF2B5EF4-FFF2-40B4-BE49-F238E27FC236}">
                <a16:creationId xmlns:a16="http://schemas.microsoft.com/office/drawing/2014/main" id="{BA3CC466-D22B-416C-A0B3-BAEBA09271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9791" y="1687412"/>
            <a:ext cx="1012417" cy="1012417"/>
          </a:xfrm>
          <a:prstGeom prst="rect">
            <a:avLst/>
          </a:prstGeom>
        </p:spPr>
      </p:pic>
      <p:pic>
        <p:nvPicPr>
          <p:cNvPr id="17" name="Graphique 16" descr="Transférer avec un remplissage uni">
            <a:extLst>
              <a:ext uri="{FF2B5EF4-FFF2-40B4-BE49-F238E27FC236}">
                <a16:creationId xmlns:a16="http://schemas.microsoft.com/office/drawing/2014/main" id="{06C2F82B-F91D-45FA-9C74-5B1FD91DCA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53104" y="1828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7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EA6785AF-BDDD-4561-94CE-D646352C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remerciant</a:t>
            </a:r>
            <a:r>
              <a:rPr lang="en-GB" dirty="0"/>
              <a:t> pour </a:t>
            </a:r>
            <a:r>
              <a:rPr lang="en-GB" dirty="0" err="1"/>
              <a:t>votre</a:t>
            </a:r>
            <a:r>
              <a:rPr lang="en-GB" dirty="0"/>
              <a:t> attention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1BD857DF-B245-440F-B503-AA5292080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Pour un partage plus simple, court et </a:t>
            </a:r>
            <a:r>
              <a:rPr lang="en-GB" dirty="0" err="1"/>
              <a:t>écologique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00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EC1F6B-C5FF-49BB-9BA8-CE4C6AB3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Le partage local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AE730CAE-DD5B-4DD3-9BA0-16F250D4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CADEE71-3D66-4D07-9637-D72FFFA7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35D2FED4-93DB-48AD-97F8-78340A54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D82B5D-9F7E-4275-8724-6C1E8B961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5937" y="1773238"/>
            <a:ext cx="3419475" cy="43926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Raisons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Travaux de groupe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Regroupement de données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Relocalisation de données </a:t>
            </a:r>
            <a:r>
              <a:rPr lang="fr-FR" i="1" dirty="0"/>
              <a:t>(pour vidéo projection par ex.)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</p:txBody>
      </p:sp>
      <p:pic>
        <p:nvPicPr>
          <p:cNvPr id="3" name="Espace réservé du contenu 2" descr="Processeur avec des nombres binaires et un plan d'aménagement">
            <a:extLst>
              <a:ext uri="{FF2B5EF4-FFF2-40B4-BE49-F238E27FC236}">
                <a16:creationId xmlns:a16="http://schemas.microsoft.com/office/drawing/2014/main" id="{026D6FF1-6229-43E4-AA8A-622251C748C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4" r="25638" b="1"/>
          <a:stretch/>
        </p:blipFill>
        <p:spPr>
          <a:xfrm>
            <a:off x="4386263" y="1773238"/>
            <a:ext cx="3419475" cy="4392612"/>
          </a:xfrm>
          <a:noFill/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E815470-8AC9-4D3F-A4D7-009559DA210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56588" y="1773238"/>
            <a:ext cx="3419475" cy="43926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Moyens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E-mail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Facebook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Google Drive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Teams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Dropbox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/>
              <a:t>Lanshark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8659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27E088-CC3F-4119-A56B-014491D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fr-FR" sz="2600" dirty="0"/>
              <a:t>Localisation des centres de données de Google en Europe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749391-7BA2-4CB7-B6E5-8037D7E656F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C2E1A4A-0495-462B-9533-56BF57CF21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F47F301-7F3B-498C-B3D4-547EF3A178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17" name="Espace réservé du contenu 16" descr="Une image contenant carte&#10;&#10;Description générée automatiquement">
            <a:extLst>
              <a:ext uri="{FF2B5EF4-FFF2-40B4-BE49-F238E27FC236}">
                <a16:creationId xmlns:a16="http://schemas.microsoft.com/office/drawing/2014/main" id="{E247519A-CF4A-40EA-9B9C-9961E6BB6A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6" y="1220937"/>
            <a:ext cx="7667705" cy="5094922"/>
          </a:xfr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28153EE-AA35-4DF2-9684-DF72BA93DC8D}"/>
              </a:ext>
            </a:extLst>
          </p:cNvPr>
          <p:cNvSpPr txBox="1"/>
          <p:nvPr/>
        </p:nvSpPr>
        <p:spPr>
          <a:xfrm>
            <a:off x="1069678" y="4276723"/>
            <a:ext cx="3164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/>
              <a:t>À vol d’oiseau : ~620 km</a:t>
            </a:r>
          </a:p>
          <a:p>
            <a:r>
              <a:rPr lang="fr-FR" sz="2000" b="1" i="1" dirty="0"/>
              <a:t>En véhicule : ~1120 km</a:t>
            </a:r>
          </a:p>
        </p:txBody>
      </p:sp>
      <p:pic>
        <p:nvPicPr>
          <p:cNvPr id="21" name="Graphique 20" descr="Base de données avec un remplissage uni">
            <a:extLst>
              <a:ext uri="{FF2B5EF4-FFF2-40B4-BE49-F238E27FC236}">
                <a16:creationId xmlns:a16="http://schemas.microsoft.com/office/drawing/2014/main" id="{6BF0C75A-F89B-4C72-9EE0-235627E92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0215" y="4276723"/>
            <a:ext cx="1053171" cy="105317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D42AD51-4080-4DFD-8E58-A09B1941BE2C}"/>
              </a:ext>
            </a:extLst>
          </p:cNvPr>
          <p:cNvSpPr txBox="1"/>
          <p:nvPr/>
        </p:nvSpPr>
        <p:spPr>
          <a:xfrm>
            <a:off x="9454677" y="5329894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Stockage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3B3B85F-FF5D-4190-9B23-F296B29C1441}"/>
              </a:ext>
            </a:extLst>
          </p:cNvPr>
          <p:cNvSpPr txBox="1"/>
          <p:nvPr/>
        </p:nvSpPr>
        <p:spPr>
          <a:xfrm>
            <a:off x="9454677" y="305966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Transport</a:t>
            </a:r>
          </a:p>
        </p:txBody>
      </p:sp>
      <p:pic>
        <p:nvPicPr>
          <p:cNvPr id="27" name="Graphique 26" descr="Camion avec un remplissage uni">
            <a:extLst>
              <a:ext uri="{FF2B5EF4-FFF2-40B4-BE49-F238E27FC236}">
                <a16:creationId xmlns:a16="http://schemas.microsoft.com/office/drawing/2014/main" id="{23DEACA3-2B74-437D-A0A1-6F3BF0C7D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8666" y="2082316"/>
            <a:ext cx="1053172" cy="1053172"/>
          </a:xfrm>
          <a:prstGeom prst="rect">
            <a:avLst/>
          </a:prstGeom>
        </p:spPr>
      </p:pic>
      <p:pic>
        <p:nvPicPr>
          <p:cNvPr id="29" name="Graphique 28" descr="Boussole contour">
            <a:extLst>
              <a:ext uri="{FF2B5EF4-FFF2-40B4-BE49-F238E27FC236}">
                <a16:creationId xmlns:a16="http://schemas.microsoft.com/office/drawing/2014/main" id="{1D273BAF-5637-4593-94FC-39F1C5ED60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379" y="4295004"/>
            <a:ext cx="271442" cy="2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5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D10E277-22CD-44EB-BC72-09911158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 err="1"/>
              <a:t>Lancement</a:t>
            </a:r>
            <a:r>
              <a:rPr lang="en-GB" dirty="0"/>
              <a:t> de </a:t>
            </a:r>
            <a:r>
              <a:rPr lang="en-GB" dirty="0" err="1"/>
              <a:t>l’application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814A1-6A3C-4AB8-B2E0-9134C0503AD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70BAC-CB97-42DB-9428-DE16579A49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571894-D018-4BCE-A3E9-A0C74D99DC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9E7823-8160-4F05-B88A-559C316708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75" y="1401763"/>
            <a:ext cx="5424650" cy="4392612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1A75805-1CF7-47B1-8C83-8917CAB81C77}"/>
              </a:ext>
            </a:extLst>
          </p:cNvPr>
          <p:cNvSpPr txBox="1"/>
          <p:nvPr/>
        </p:nvSpPr>
        <p:spPr>
          <a:xfrm>
            <a:off x="3383675" y="5794375"/>
            <a:ext cx="54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Capture de </a:t>
            </a:r>
            <a:r>
              <a:rPr lang="en-GB" i="1" dirty="0" err="1"/>
              <a:t>l’écran</a:t>
            </a:r>
            <a:r>
              <a:rPr lang="en-GB" i="1" dirty="0"/>
              <a:t> </a:t>
            </a:r>
            <a:r>
              <a:rPr lang="en-GB" i="1" dirty="0" err="1"/>
              <a:t>d’accueil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1600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2E172A-0FDE-484E-9C87-66177491D99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/>
              <a:t>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E8190-7315-4E94-A772-B798B52B12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CA6D3-D756-4E4D-805B-B40AB110A2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BD8597A-1DD7-462C-AC95-8EAE0FAD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Histoire</a:t>
            </a:r>
            <a:r>
              <a:rPr lang="en-GB" dirty="0"/>
              <a:t> de </a:t>
            </a:r>
            <a:r>
              <a:rPr lang="en-GB" dirty="0" err="1"/>
              <a:t>emma</a:t>
            </a:r>
            <a:r>
              <a:rPr lang="en-GB" dirty="0"/>
              <a:t> - </a:t>
            </a:r>
            <a:r>
              <a:rPr lang="en-GB" dirty="0" err="1"/>
              <a:t>Envoyer</a:t>
            </a:r>
            <a:r>
              <a:rPr lang="en-GB" dirty="0"/>
              <a:t> (1/2)</a:t>
            </a:r>
          </a:p>
        </p:txBody>
      </p:sp>
      <p:pic>
        <p:nvPicPr>
          <p:cNvPr id="23" name="Espace réservé du contenu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69469A-CE1A-4684-936B-08A311E73B2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88" y="1592357"/>
            <a:ext cx="5400675" cy="4073487"/>
          </a:xfr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175E4A4-B0C6-4B94-A6F6-4C40FC5D47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446944"/>
            <a:ext cx="5400675" cy="4364311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0180332-6A8B-4E52-92B9-83216FE17644}"/>
              </a:ext>
            </a:extLst>
          </p:cNvPr>
          <p:cNvSpPr txBox="1"/>
          <p:nvPr/>
        </p:nvSpPr>
        <p:spPr>
          <a:xfrm>
            <a:off x="387900" y="5849447"/>
            <a:ext cx="54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Capture de la </a:t>
            </a:r>
            <a:r>
              <a:rPr lang="en-GB" i="1" dirty="0" err="1"/>
              <a:t>fenêtre</a:t>
            </a:r>
            <a:r>
              <a:rPr lang="en-GB" i="1" dirty="0"/>
              <a:t> de Emma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C4D53C-557F-49DE-94E2-D7E41C064445}"/>
              </a:ext>
            </a:extLst>
          </p:cNvPr>
          <p:cNvSpPr txBox="1"/>
          <p:nvPr/>
        </p:nvSpPr>
        <p:spPr>
          <a:xfrm>
            <a:off x="6395557" y="5838137"/>
            <a:ext cx="54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Capture de la </a:t>
            </a:r>
            <a:r>
              <a:rPr lang="en-GB" i="1" dirty="0" err="1"/>
              <a:t>fenêtre</a:t>
            </a:r>
            <a:r>
              <a:rPr lang="en-GB" i="1" dirty="0"/>
              <a:t> de recherche de </a:t>
            </a:r>
            <a:r>
              <a:rPr lang="en-GB" i="1" dirty="0" err="1"/>
              <a:t>fichier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22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BD8597A-1DD7-462C-AC95-8EAE0FAD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141"/>
            <a:ext cx="10705326" cy="681945"/>
          </a:xfrm>
        </p:spPr>
        <p:txBody>
          <a:bodyPr wrap="square" anchor="ctr">
            <a:normAutofit/>
          </a:bodyPr>
          <a:lstStyle/>
          <a:p>
            <a:r>
              <a:rPr lang="en-GB" dirty="0" err="1"/>
              <a:t>Histoire</a:t>
            </a:r>
            <a:r>
              <a:rPr lang="en-GB" dirty="0"/>
              <a:t> de </a:t>
            </a:r>
            <a:r>
              <a:rPr lang="en-GB" dirty="0" err="1"/>
              <a:t>emma</a:t>
            </a:r>
            <a:r>
              <a:rPr lang="en-GB" dirty="0"/>
              <a:t> - </a:t>
            </a:r>
            <a:r>
              <a:rPr lang="en-GB" dirty="0" err="1"/>
              <a:t>Envoyer</a:t>
            </a:r>
            <a:r>
              <a:rPr lang="en-GB" dirty="0"/>
              <a:t> (2/2)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2E172A-0FDE-484E-9C87-66177491D9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04483" y="6391072"/>
            <a:ext cx="20918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E8190-7315-4E94-A772-B798B52B12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51760" y="6391072"/>
            <a:ext cx="68275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CA6D3-D756-4E4D-805B-B40AB110A2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20215" y="6391072"/>
            <a:ext cx="21063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610820-B9E7-4D8D-8484-1E5113425BB6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023CE30-46F5-48D1-95D8-5237EDF427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82" y="1363663"/>
            <a:ext cx="5437236" cy="439261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A0AA67-41FB-475D-ADED-2E3D343473DD}"/>
              </a:ext>
            </a:extLst>
          </p:cNvPr>
          <p:cNvSpPr txBox="1"/>
          <p:nvPr/>
        </p:nvSpPr>
        <p:spPr>
          <a:xfrm>
            <a:off x="3383675" y="5794375"/>
            <a:ext cx="54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Capture de la </a:t>
            </a:r>
            <a:r>
              <a:rPr lang="en-GB" i="1" dirty="0" err="1"/>
              <a:t>fenêtre</a:t>
            </a:r>
            <a:r>
              <a:rPr lang="en-GB" i="1" dirty="0"/>
              <a:t> de Emma </a:t>
            </a:r>
            <a:r>
              <a:rPr lang="en-GB" i="1" dirty="0" err="1"/>
              <a:t>rempli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4096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2E172A-0FDE-484E-9C87-66177491D99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E8190-7315-4E94-A772-B798B52B12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Présentation soutenance finale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CA6D3-D756-4E4D-805B-B40AB110A2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9610820-B9E7-4D8D-8484-1E5113425BB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BD8597A-1DD7-462C-AC95-8EAE0FAD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Histoire</a:t>
            </a:r>
            <a:r>
              <a:rPr lang="en-GB" dirty="0"/>
              <a:t> de rob - </a:t>
            </a:r>
            <a:r>
              <a:rPr lang="en-GB" dirty="0" err="1"/>
              <a:t>recevoir</a:t>
            </a:r>
            <a:endParaRPr lang="en-GB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14E7197-489D-49EB-92D6-3CEE854862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6" y="1536844"/>
            <a:ext cx="5400675" cy="4253514"/>
          </a:xfr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E41821A-9B0E-4C69-9585-A3049AA7563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89" y="1518857"/>
            <a:ext cx="5400675" cy="4271501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375234A-A71C-4773-8827-04E4DAB5B98F}"/>
              </a:ext>
            </a:extLst>
          </p:cNvPr>
          <p:cNvSpPr txBox="1"/>
          <p:nvPr/>
        </p:nvSpPr>
        <p:spPr>
          <a:xfrm>
            <a:off x="6263401" y="5794375"/>
            <a:ext cx="54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Capture de la </a:t>
            </a:r>
            <a:r>
              <a:rPr lang="en-GB" i="1" dirty="0" err="1"/>
              <a:t>fenêtre</a:t>
            </a:r>
            <a:r>
              <a:rPr lang="en-GB" i="1" dirty="0"/>
              <a:t> de Rob </a:t>
            </a:r>
            <a:r>
              <a:rPr lang="en-GB" i="1" dirty="0" err="1"/>
              <a:t>remplie</a:t>
            </a:r>
            <a:endParaRPr lang="en-GB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242F9E-1F2D-43F7-86DA-979F6B6D0A8A}"/>
              </a:ext>
            </a:extLst>
          </p:cNvPr>
          <p:cNvSpPr txBox="1"/>
          <p:nvPr/>
        </p:nvSpPr>
        <p:spPr>
          <a:xfrm>
            <a:off x="491961" y="5794375"/>
            <a:ext cx="54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Capture de la </a:t>
            </a:r>
            <a:r>
              <a:rPr lang="en-GB" i="1" dirty="0" err="1"/>
              <a:t>fenêtre</a:t>
            </a:r>
            <a:r>
              <a:rPr lang="en-GB" i="1" dirty="0"/>
              <a:t> de Rob</a:t>
            </a:r>
          </a:p>
        </p:txBody>
      </p:sp>
    </p:spTree>
    <p:extLst>
      <p:ext uri="{BB962C8B-B14F-4D97-AF65-F5344CB8AC3E}">
        <p14:creationId xmlns:p14="http://schemas.microsoft.com/office/powerpoint/2010/main" val="32303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7F96868-11AC-4D2E-A3B5-A989D158C9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66" y="1224086"/>
            <a:ext cx="8051667" cy="4941764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40516D0-B254-40DC-8092-F8E3C6DA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partage du </a:t>
            </a:r>
            <a:r>
              <a:rPr lang="en-GB" dirty="0" err="1"/>
              <a:t>fichier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758A59-6256-4958-807F-FA0A576025A1}"/>
              </a:ext>
            </a:extLst>
          </p:cNvPr>
          <p:cNvSpPr txBox="1"/>
          <p:nvPr/>
        </p:nvSpPr>
        <p:spPr>
          <a:xfrm>
            <a:off x="2837126" y="6165850"/>
            <a:ext cx="651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Diagramme de séquence simplifié du protocole d’échange</a:t>
            </a:r>
          </a:p>
        </p:txBody>
      </p:sp>
    </p:spTree>
    <p:extLst>
      <p:ext uri="{BB962C8B-B14F-4D97-AF65-F5344CB8AC3E}">
        <p14:creationId xmlns:p14="http://schemas.microsoft.com/office/powerpoint/2010/main" val="3415278206"/>
      </p:ext>
    </p:extLst>
  </p:cSld>
  <p:clrMapOvr>
    <a:masterClrMapping/>
  </p:clrMapOvr>
</p:sld>
</file>

<file path=ppt/theme/theme1.xml><?xml version="1.0" encoding="utf-8"?>
<a:theme xmlns:a="http://schemas.openxmlformats.org/drawingml/2006/main" name="ENSICAEN - Entêtes et Conclusions">
  <a:themeElements>
    <a:clrScheme name="ENSICA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BBBF"/>
      </a:accent1>
      <a:accent2>
        <a:srgbClr val="AEB11C"/>
      </a:accent2>
      <a:accent3>
        <a:srgbClr val="DC943B"/>
      </a:accent3>
      <a:accent4>
        <a:srgbClr val="CE5858"/>
      </a:accent4>
      <a:accent5>
        <a:srgbClr val="7B949E"/>
      </a:accent5>
      <a:accent6>
        <a:srgbClr val="AFC0C9"/>
      </a:accent6>
      <a:hlink>
        <a:srgbClr val="588DC8"/>
      </a:hlink>
      <a:folHlink>
        <a:srgbClr val="4ABBBF"/>
      </a:folHlink>
    </a:clrScheme>
    <a:fontScheme name="ENSICAEN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e présentation v1.1.potx" id="{4AB84828-955F-45A0-9EDC-2B66E1441F5B}" vid="{0943A64C-A558-4DE2-87B7-FBE34A3E9E28}"/>
    </a:ext>
  </a:extLst>
</a:theme>
</file>

<file path=ppt/theme/theme2.xml><?xml version="1.0" encoding="utf-8"?>
<a:theme xmlns:a="http://schemas.openxmlformats.org/drawingml/2006/main" name="ENSICAEN - Sections Type 1 - Simple">
  <a:themeElements>
    <a:clrScheme name="ENSICA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BBBF"/>
      </a:accent1>
      <a:accent2>
        <a:srgbClr val="AEB11C"/>
      </a:accent2>
      <a:accent3>
        <a:srgbClr val="DC943B"/>
      </a:accent3>
      <a:accent4>
        <a:srgbClr val="CE5858"/>
      </a:accent4>
      <a:accent5>
        <a:srgbClr val="7B949E"/>
      </a:accent5>
      <a:accent6>
        <a:srgbClr val="AFC0C9"/>
      </a:accent6>
      <a:hlink>
        <a:srgbClr val="588DC8"/>
      </a:hlink>
      <a:folHlink>
        <a:srgbClr val="4ABBBF"/>
      </a:folHlink>
    </a:clrScheme>
    <a:fontScheme name="ENSICAEN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e présentation v1.1.potx" id="{4AB84828-955F-45A0-9EDC-2B66E1441F5B}" vid="{0CDC2510-3A94-410A-9103-B063D4D6059A}"/>
    </a:ext>
  </a:extLst>
</a:theme>
</file>

<file path=ppt/theme/theme3.xml><?xml version="1.0" encoding="utf-8"?>
<a:theme xmlns:a="http://schemas.openxmlformats.org/drawingml/2006/main" name="ENSICAEN - Sections Type 2 - Illustrées">
  <a:themeElements>
    <a:clrScheme name="ENSICA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BBBF"/>
      </a:accent1>
      <a:accent2>
        <a:srgbClr val="AEB11C"/>
      </a:accent2>
      <a:accent3>
        <a:srgbClr val="DC943B"/>
      </a:accent3>
      <a:accent4>
        <a:srgbClr val="CE5858"/>
      </a:accent4>
      <a:accent5>
        <a:srgbClr val="7B949E"/>
      </a:accent5>
      <a:accent6>
        <a:srgbClr val="AFC0C9"/>
      </a:accent6>
      <a:hlink>
        <a:srgbClr val="588DC8"/>
      </a:hlink>
      <a:folHlink>
        <a:srgbClr val="4ABBBF"/>
      </a:folHlink>
    </a:clrScheme>
    <a:fontScheme name="ENSICAEN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e présentation v1.1.potx" id="{4AB84828-955F-45A0-9EDC-2B66E1441F5B}" vid="{76EAEB21-581D-4C23-8C76-7DE5433EFADF}"/>
    </a:ext>
  </a:extLst>
</a:theme>
</file>

<file path=ppt/theme/theme4.xml><?xml version="1.0" encoding="utf-8"?>
<a:theme xmlns:a="http://schemas.openxmlformats.org/drawingml/2006/main" name="ENSICAEN - Sections Type 3 - Illustrées et Contenus">
  <a:themeElements>
    <a:clrScheme name="ENSICA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BBBF"/>
      </a:accent1>
      <a:accent2>
        <a:srgbClr val="AEB11C"/>
      </a:accent2>
      <a:accent3>
        <a:srgbClr val="DC943B"/>
      </a:accent3>
      <a:accent4>
        <a:srgbClr val="CE5858"/>
      </a:accent4>
      <a:accent5>
        <a:srgbClr val="7B949E"/>
      </a:accent5>
      <a:accent6>
        <a:srgbClr val="AFC0C9"/>
      </a:accent6>
      <a:hlink>
        <a:srgbClr val="588DC8"/>
      </a:hlink>
      <a:folHlink>
        <a:srgbClr val="4ABBBF"/>
      </a:folHlink>
    </a:clrScheme>
    <a:fontScheme name="ENSICAEN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e présentation v1.1.potx" id="{4AB84828-955F-45A0-9EDC-2B66E1441F5B}" vid="{0759F95F-E6EB-4D9D-8790-DEA6CB0C457D}"/>
    </a:ext>
  </a:extLst>
</a:theme>
</file>

<file path=ppt/theme/theme5.xml><?xml version="1.0" encoding="utf-8"?>
<a:theme xmlns:a="http://schemas.openxmlformats.org/drawingml/2006/main" name="ENSICAEN - Contenus">
  <a:themeElements>
    <a:clrScheme name="ENSICA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BBBF"/>
      </a:accent1>
      <a:accent2>
        <a:srgbClr val="AEB11C"/>
      </a:accent2>
      <a:accent3>
        <a:srgbClr val="DC943B"/>
      </a:accent3>
      <a:accent4>
        <a:srgbClr val="CE5858"/>
      </a:accent4>
      <a:accent5>
        <a:srgbClr val="7B949E"/>
      </a:accent5>
      <a:accent6>
        <a:srgbClr val="AFC0C9"/>
      </a:accent6>
      <a:hlink>
        <a:srgbClr val="588DC8"/>
      </a:hlink>
      <a:folHlink>
        <a:srgbClr val="4ABBBF"/>
      </a:folHlink>
    </a:clrScheme>
    <a:fontScheme name="ENSICAEN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e présentation v1.1.potx" id="{4AB84828-955F-45A0-9EDC-2B66E1441F5B}" vid="{D1B72FF1-5579-4E08-9553-D077CAA48447}"/>
    </a:ext>
  </a:extLst>
</a:theme>
</file>

<file path=ppt/theme/theme6.xml><?xml version="1.0" encoding="utf-8"?>
<a:theme xmlns:a="http://schemas.openxmlformats.org/drawingml/2006/main" name="ENSICAEN - Contenus Illustrés">
  <a:themeElements>
    <a:clrScheme name="ENSICA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BBBF"/>
      </a:accent1>
      <a:accent2>
        <a:srgbClr val="AEB11C"/>
      </a:accent2>
      <a:accent3>
        <a:srgbClr val="DC943B"/>
      </a:accent3>
      <a:accent4>
        <a:srgbClr val="CE5858"/>
      </a:accent4>
      <a:accent5>
        <a:srgbClr val="7B949E"/>
      </a:accent5>
      <a:accent6>
        <a:srgbClr val="AFC0C9"/>
      </a:accent6>
      <a:hlink>
        <a:srgbClr val="588DC8"/>
      </a:hlink>
      <a:folHlink>
        <a:srgbClr val="4ABBBF"/>
      </a:folHlink>
    </a:clrScheme>
    <a:fontScheme name="ENSICAEN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e présentation v1.1.potx" id="{4AB84828-955F-45A0-9EDC-2B66E1441F5B}" vid="{2A120CF2-CDA6-4767-AFE3-02999797C465}"/>
    </a:ext>
  </a:extLst>
</a:theme>
</file>

<file path=ppt/theme/theme7.xml><?xml version="1.0" encoding="utf-8"?>
<a:theme xmlns:a="http://schemas.openxmlformats.org/drawingml/2006/main" name="Conception vier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de présentation v1.1.potx" id="{4AB84828-955F-45A0-9EDC-2B66E1441F5B}" vid="{0DEDF9B7-FEE3-4BBF-8374-1B6904B887B7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dc33bac1-b0f5-4290-9d3f-4d24054d4e1d" Revision="1" Stencil="System.MyShapes" StencilVersion="1.0"/>
</Control>
</file>

<file path=customXml/item2.xml><?xml version="1.0" encoding="utf-8"?>
<Control xmlns="http://schemas.microsoft.com/VisualStudio/2011/storyboarding/control">
  <Id Name="476ad180-fc79-46dc-9c90-455cf22a5e35" Revision="1" Stencil="System.MyShapes" StencilVersion="1.0"/>
</Control>
</file>

<file path=customXml/item3.xml><?xml version="1.0" encoding="utf-8"?>
<Control xmlns="http://schemas.microsoft.com/VisualStudio/2011/storyboarding/control">
  <Id Name="dc33bac1-b0f5-4290-9d3f-4d24054d4e1d" Revision="1" Stencil="System.MyShapes" StencilVersion="1.0"/>
</Control>
</file>

<file path=customXml/item4.xml><?xml version="1.0" encoding="utf-8"?>
<Control xmlns="http://schemas.microsoft.com/VisualStudio/2011/storyboarding/control">
  <Id Name="476ad180-fc79-46dc-9c90-455cf22a5e35" Revision="1" Stencil="System.MyShapes" StencilVersion="1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Props1.xml><?xml version="1.0" encoding="utf-8"?>
<ds:datastoreItem xmlns:ds="http://schemas.openxmlformats.org/officeDocument/2006/customXml" ds:itemID="{F616F0AA-0C5B-4B29-9221-AEB6DC38E57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887E934-5E3B-418F-9A7B-F047D558943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0CF8772-32EB-42DF-A965-531B12B79F8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668985D-730A-4567-9AED-B3B01C20DF7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C236396D-0385-488E-9234-CA30AE64F27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590</Words>
  <Application>Microsoft Office PowerPoint</Application>
  <PresentationFormat>Grand écran</PresentationFormat>
  <Paragraphs>180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Segoe UI</vt:lpstr>
      <vt:lpstr>Segoe UI Light</vt:lpstr>
      <vt:lpstr>Segoe UI Semibold</vt:lpstr>
      <vt:lpstr>Segoe UI Semilight</vt:lpstr>
      <vt:lpstr>Wingdings</vt:lpstr>
      <vt:lpstr>ENSICAEN - Entêtes et Conclusions</vt:lpstr>
      <vt:lpstr>ENSICAEN - Sections Type 1 - Simple</vt:lpstr>
      <vt:lpstr>ENSICAEN - Sections Type 2 - Illustrées</vt:lpstr>
      <vt:lpstr>ENSICAEN - Sections Type 3 - Illustrées et Contenus</vt:lpstr>
      <vt:lpstr>ENSICAEN - Contenus</vt:lpstr>
      <vt:lpstr>ENSICAEN - Contenus Illustrés</vt:lpstr>
      <vt:lpstr>Conception vierge</vt:lpstr>
      <vt:lpstr>Logiciel Keyshare</vt:lpstr>
      <vt:lpstr>Présentation et contexte</vt:lpstr>
      <vt:lpstr>Le partage local</vt:lpstr>
      <vt:lpstr>Localisation des centres de données de Google en Europe</vt:lpstr>
      <vt:lpstr>Lancement de l’application</vt:lpstr>
      <vt:lpstr>Histoire de emma - Envoyer (1/2)</vt:lpstr>
      <vt:lpstr>Histoire de emma - Envoyer (2/2)</vt:lpstr>
      <vt:lpstr>Histoire de rob - recevoir</vt:lpstr>
      <vt:lpstr>partage du fichier</vt:lpstr>
      <vt:lpstr>Confirmation &amp; journaux</vt:lpstr>
      <vt:lpstr>Objectifs et travail réalisé</vt:lpstr>
      <vt:lpstr>Objectifs</vt:lpstr>
      <vt:lpstr>Objectifs atteints &amp; conséquences</vt:lpstr>
      <vt:lpstr>Méthodologie</vt:lpstr>
      <vt:lpstr>Méthodologie au premier semestre</vt:lpstr>
      <vt:lpstr>Méthodologie récente</vt:lpstr>
      <vt:lpstr>Outils</vt:lpstr>
      <vt:lpstr>Répartition des Tâches</vt:lpstr>
      <vt:lpstr>Bilan</vt:lpstr>
      <vt:lpstr>obstacles</vt:lpstr>
      <vt:lpstr>Un prototype &amp; Une bibliothèque</vt:lpstr>
      <vt:lpstr>Interface en ligne de commande</vt:lpstr>
      <vt:lpstr>Interface graphique</vt:lpstr>
      <vt:lpstr>Pour une suite</vt:lpstr>
      <vt:lpstr>En vous remerciant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Logiciel KeyShare</dc:title>
  <dc:creator>PEIGNE Steven</dc:creator>
  <cp:lastModifiedBy>PEIGNE Steven</cp:lastModifiedBy>
  <cp:revision>59</cp:revision>
  <dcterms:created xsi:type="dcterms:W3CDTF">2021-01-28T16:53:04Z</dcterms:created>
  <dcterms:modified xsi:type="dcterms:W3CDTF">2021-04-15T11:32:12Z</dcterms:modified>
</cp:coreProperties>
</file>