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7" r:id="rId2"/>
    <p:sldId id="258" r:id="rId3"/>
    <p:sldId id="259" r:id="rId4"/>
    <p:sldId id="260"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E1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A4A40F-88FF-48B3-867C-5D31662E01D1}"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72FEA-6AA2-4884-A42C-D1470CB6ED7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A4A40F-88FF-48B3-867C-5D31662E01D1}"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72FEA-6AA2-4884-A42C-D1470CB6ED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A4A40F-88FF-48B3-867C-5D31662E01D1}"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72FEA-6AA2-4884-A42C-D1470CB6ED7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A4A40F-88FF-48B3-867C-5D31662E01D1}"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72FEA-6AA2-4884-A42C-D1470CB6ED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A4A40F-88FF-48B3-867C-5D31662E01D1}"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72FEA-6AA2-4884-A42C-D1470CB6ED7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A4A40F-88FF-48B3-867C-5D31662E01D1}" type="datetimeFigureOut">
              <a:rPr lang="en-US" smtClean="0"/>
              <a:pPr/>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72FEA-6AA2-4884-A42C-D1470CB6ED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A4A40F-88FF-48B3-867C-5D31662E01D1}" type="datetimeFigureOut">
              <a:rPr lang="en-US" smtClean="0"/>
              <a:pPr/>
              <a:t>12/2/2018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972FEA-6AA2-4884-A42C-D1470CB6ED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A4A40F-88FF-48B3-867C-5D31662E01D1}" type="datetimeFigureOut">
              <a:rPr lang="en-US" smtClean="0"/>
              <a:pPr/>
              <a:t>12/2/2018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972FEA-6AA2-4884-A42C-D1470CB6ED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A4A40F-88FF-48B3-867C-5D31662E01D1}" type="datetimeFigureOut">
              <a:rPr lang="en-US" smtClean="0"/>
              <a:pPr/>
              <a:t>12/2/2018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972FEA-6AA2-4884-A42C-D1470CB6ED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A4A40F-88FF-48B3-867C-5D31662E01D1}" type="datetimeFigureOut">
              <a:rPr lang="en-US" smtClean="0"/>
              <a:pPr/>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72FEA-6AA2-4884-A42C-D1470CB6ED7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A4A40F-88FF-48B3-867C-5D31662E01D1}" type="datetimeFigureOut">
              <a:rPr lang="en-US" smtClean="0"/>
              <a:pPr/>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72FEA-6AA2-4884-A42C-D1470CB6ED7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A4A40F-88FF-48B3-867C-5D31662E01D1}" type="datetimeFigureOut">
              <a:rPr lang="en-US" smtClean="0"/>
              <a:pPr/>
              <a:t>12/2/2018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72FEA-6AA2-4884-A42C-D1470CB6ED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srcRect/>
          <a:stretch>
            <a:fillRect/>
          </a:stretch>
        </p:blipFill>
        <p:spPr bwMode="auto">
          <a:xfrm>
            <a:off x="152400" y="609600"/>
            <a:ext cx="2762250" cy="2847975"/>
          </a:xfrm>
          <a:prstGeom prst="ellipse">
            <a:avLst/>
          </a:prstGeom>
          <a:ln w="63500" cap="rnd">
            <a:solidFill>
              <a:srgbClr val="8BE1FF"/>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Rectangle 9"/>
          <p:cNvSpPr/>
          <p:nvPr/>
        </p:nvSpPr>
        <p:spPr>
          <a:xfrm>
            <a:off x="3276600" y="228601"/>
            <a:ext cx="5562600" cy="83099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sz="4800" b="1" dirty="0" smtClean="0">
                <a:ln w="900" cmpd="sng">
                  <a:solidFill>
                    <a:schemeClr val="accent1">
                      <a:satMod val="190000"/>
                      <a:alpha val="55000"/>
                    </a:schemeClr>
                  </a:solidFill>
                  <a:prstDash val="solid"/>
                </a:ln>
                <a:solidFill>
                  <a:schemeClr val="accent1">
                    <a:lumMod val="40000"/>
                    <a:lumOff val="60000"/>
                  </a:schemeClr>
                </a:solidFill>
                <a:effectLst>
                  <a:innerShdw blurRad="101600" dist="76200" dir="5400000">
                    <a:schemeClr val="accent1">
                      <a:satMod val="190000"/>
                      <a:tint val="100000"/>
                      <a:alpha val="74000"/>
                    </a:schemeClr>
                  </a:innerShdw>
                </a:effectLst>
                <a:latin typeface="Andalus" pitchFamily="18" charset="-78"/>
                <a:cs typeface="Andalus" pitchFamily="18" charset="-78"/>
              </a:rPr>
              <a:t>Founder’s Message</a:t>
            </a:r>
            <a:endParaRPr lang="en-US" sz="4800" dirty="0">
              <a:solidFill>
                <a:schemeClr val="accent1">
                  <a:lumMod val="40000"/>
                  <a:lumOff val="60000"/>
                </a:schemeClr>
              </a:solidFill>
              <a:latin typeface="Andalus" pitchFamily="18" charset="-78"/>
              <a:cs typeface="Andalus" pitchFamily="18" charset="-78"/>
            </a:endParaRPr>
          </a:p>
        </p:txBody>
      </p:sp>
      <p:pic>
        <p:nvPicPr>
          <p:cNvPr id="1034" name="Picture 10" descr="F:\v920940y WORK FOR KANISHKA CLINIC\book material\messages.gif"/>
          <p:cNvPicPr>
            <a:picLocks noChangeAspect="1" noChangeArrowheads="1"/>
          </p:cNvPicPr>
          <p:nvPr/>
        </p:nvPicPr>
        <p:blipFill>
          <a:blip r:embed="rId3"/>
          <a:srcRect/>
          <a:stretch>
            <a:fillRect/>
          </a:stretch>
        </p:blipFill>
        <p:spPr bwMode="auto">
          <a:xfrm>
            <a:off x="0" y="5076825"/>
            <a:ext cx="9144000" cy="1781175"/>
          </a:xfrm>
          <a:prstGeom prst="rect">
            <a:avLst/>
          </a:prstGeom>
          <a:ln>
            <a:noFill/>
          </a:ln>
          <a:effectLst>
            <a:softEdge rad="112500"/>
          </a:effectLst>
        </p:spPr>
      </p:pic>
      <p:sp>
        <p:nvSpPr>
          <p:cNvPr id="17409" name="Rectangle 1"/>
          <p:cNvSpPr>
            <a:spLocks noChangeArrowheads="1"/>
          </p:cNvSpPr>
          <p:nvPr/>
        </p:nvSpPr>
        <p:spPr bwMode="auto">
          <a:xfrm>
            <a:off x="3048000" y="1143001"/>
            <a:ext cx="5867400" cy="55707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mj-lt"/>
                <a:ea typeface="Calibri" pitchFamily="34" charset="0"/>
                <a:cs typeface="Mangal" pitchFamily="18" charset="0"/>
              </a:rPr>
              <a:t>Dear Brothers, Sisters and Friends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mj-lt"/>
                <a:ea typeface="Calibri" pitchFamily="34" charset="0"/>
                <a:cs typeface="Mangal" pitchFamily="18" charset="0"/>
              </a:rPr>
              <a:t>Divya Life Nutritions is medically and scientifically proven concept for healthcare and wellness. Our services and products are specially designed for disease management, disease prevention and wellness.</a:t>
            </a:r>
            <a:endParaRPr kumimoji="0" lang="en-US" sz="1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mj-lt"/>
                <a:ea typeface="Calibri" pitchFamily="34" charset="0"/>
                <a:cs typeface="Mangal" pitchFamily="18" charset="0"/>
              </a:rPr>
              <a:t>For disease management we serve for all types lifestyle disorders, and in prevention we serve for  creating deep relaxation, accelerates bodies self healing capacity and ability, releases stress and tension, aids better sleep, breaks addiction, removes energy blockages, bringing body into balance and harmony</a:t>
            </a:r>
            <a:endParaRPr kumimoji="0" lang="en-US" sz="1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mj-lt"/>
                <a:ea typeface="Calibri" pitchFamily="34" charset="0"/>
                <a:cs typeface="Mangal" pitchFamily="18" charset="0"/>
              </a:rPr>
              <a:t>Into  wellness category we serve for supports the immune system, increase vitality and postpones the aging process, keep body into shape and beautiful, exfoliate dead skin cells, eliminate toxins and increase blood circulation, boosting moisture in the skin, re-mineralize the skin and body etc. </a:t>
            </a:r>
          </a:p>
          <a:p>
            <a:pPr marL="0" marR="0" lvl="0" indent="0" algn="just" defTabSz="914400" rtl="0" eaLnBrk="0" fontAlgn="base" latinLnBrk="0" hangingPunct="0">
              <a:lnSpc>
                <a:spcPct val="100000"/>
              </a:lnSpc>
              <a:spcBef>
                <a:spcPct val="0"/>
              </a:spcBef>
              <a:spcAft>
                <a:spcPct val="0"/>
              </a:spcAft>
              <a:buClrTx/>
              <a:buSzTx/>
              <a:buFontTx/>
              <a:buNone/>
              <a:tabLst/>
            </a:pPr>
            <a:endParaRPr lang="en-US" b="1" dirty="0" smtClean="0">
              <a:latin typeface="+mj-lt"/>
              <a:cs typeface="Mangal"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mj-lt"/>
                <a:cs typeface="Mangal" pitchFamily="18" charset="0"/>
              </a:rPr>
              <a:t>Dr Dilipkumar Yadav</a:t>
            </a:r>
            <a:endParaRPr kumimoji="0" lang="en-US" sz="4000" b="0" i="0" u="none" strike="noStrike" cap="none" normalizeH="0" baseline="0" dirty="0" smtClean="0">
              <a:ln>
                <a:noFill/>
              </a:ln>
              <a:solidFill>
                <a:schemeClr val="tx1"/>
              </a:solidFill>
              <a:effectLst/>
              <a:latin typeface="+mj-lt"/>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962400" cy="2927350"/>
          </a:xfrm>
        </p:spPr>
        <p:txBody>
          <a:bodyPr>
            <a:normAutofit/>
          </a:bodyPr>
          <a:lstStyle/>
          <a:p>
            <a:pPr algn="ctr"/>
            <a:r>
              <a:rPr lang="en-US" dirty="0" smtClean="0"/>
              <a:t/>
            </a:r>
            <a:br>
              <a:rPr lang="en-US" dirty="0" smtClean="0"/>
            </a:br>
            <a:endParaRPr lang="en-US" dirty="0"/>
          </a:p>
        </p:txBody>
      </p:sp>
      <p:sp>
        <p:nvSpPr>
          <p:cNvPr id="3" name="Content Placeholder 2"/>
          <p:cNvSpPr>
            <a:spLocks noGrp="1"/>
          </p:cNvSpPr>
          <p:nvPr>
            <p:ph idx="1"/>
          </p:nvPr>
        </p:nvSpPr>
        <p:spPr>
          <a:xfrm>
            <a:off x="4648200" y="273051"/>
            <a:ext cx="4038600" cy="4298950"/>
          </a:xfrm>
        </p:spPr>
        <p:style>
          <a:lnRef idx="2">
            <a:schemeClr val="accent1"/>
          </a:lnRef>
          <a:fillRef idx="1">
            <a:schemeClr val="lt1"/>
          </a:fillRef>
          <a:effectRef idx="0">
            <a:schemeClr val="accent1"/>
          </a:effectRef>
          <a:fontRef idx="minor">
            <a:schemeClr val="dk1"/>
          </a:fontRef>
        </p:style>
        <p:txBody>
          <a:bodyPr>
            <a:normAutofit/>
          </a:bodyPr>
          <a:lstStyle/>
          <a:p>
            <a:pPr algn="ctr">
              <a:buNone/>
            </a:pPr>
            <a:r>
              <a:rPr lang="en-US" sz="1800" b="1" dirty="0" smtClean="0">
                <a:latin typeface="+mj-lt"/>
              </a:rPr>
              <a:t>DIVYA LIFE</a:t>
            </a:r>
          </a:p>
          <a:p>
            <a:pPr algn="ctr">
              <a:buNone/>
            </a:pPr>
            <a:r>
              <a:rPr lang="en-US" sz="1800" b="1" dirty="0" smtClean="0">
                <a:latin typeface="+mj-lt"/>
              </a:rPr>
              <a:t>ULTRA-POWER PLUS</a:t>
            </a:r>
          </a:p>
          <a:p>
            <a:pPr>
              <a:buNone/>
            </a:pPr>
            <a:r>
              <a:rPr lang="en-US" sz="1800" b="1" dirty="0" smtClean="0">
                <a:latin typeface="+mj-lt"/>
              </a:rPr>
              <a:t>Health Benefits</a:t>
            </a:r>
          </a:p>
          <a:p>
            <a:r>
              <a:rPr lang="en-US" sz="1800" b="1" dirty="0" smtClean="0"/>
              <a:t>Increasing testosterone levels</a:t>
            </a:r>
            <a:endParaRPr lang="en-US" sz="1800" dirty="0" smtClean="0"/>
          </a:p>
          <a:p>
            <a:r>
              <a:rPr lang="en-US" sz="1800" b="1" dirty="0" smtClean="0"/>
              <a:t>Maintain sperm count </a:t>
            </a:r>
            <a:endParaRPr lang="en-US" sz="1800" dirty="0" smtClean="0"/>
          </a:p>
          <a:p>
            <a:r>
              <a:rPr lang="en-US" sz="1800" b="1" dirty="0" smtClean="0"/>
              <a:t>Enhance sex drive naturally</a:t>
            </a:r>
            <a:endParaRPr lang="en-US" sz="1800" dirty="0" smtClean="0"/>
          </a:p>
          <a:p>
            <a:r>
              <a:rPr lang="en-US" sz="1800" b="1" dirty="0" smtClean="0"/>
              <a:t>Blood flow increaser </a:t>
            </a:r>
            <a:endParaRPr lang="en-US" sz="1800" dirty="0" smtClean="0"/>
          </a:p>
          <a:p>
            <a:r>
              <a:rPr lang="en-US" sz="1800" b="1" dirty="0" smtClean="0"/>
              <a:t>Good for increasing sexual stamina </a:t>
            </a:r>
            <a:endParaRPr lang="en-US" sz="1800" dirty="0" smtClean="0"/>
          </a:p>
          <a:p>
            <a:r>
              <a:rPr lang="en-US" sz="1800" b="1" dirty="0" smtClean="0"/>
              <a:t>Good for feeling sexual desire</a:t>
            </a:r>
            <a:endParaRPr lang="en-US" sz="1800" dirty="0" smtClean="0"/>
          </a:p>
          <a:p>
            <a:r>
              <a:rPr lang="en-US" sz="1800" b="1" dirty="0" smtClean="0"/>
              <a:t>Boosts energy and sex drive</a:t>
            </a:r>
            <a:endParaRPr lang="en-US" sz="1800" dirty="0" smtClean="0"/>
          </a:p>
          <a:p>
            <a:pPr algn="just">
              <a:buNone/>
            </a:pPr>
            <a:endParaRPr lang="en-US" sz="1800" b="1" dirty="0">
              <a:latin typeface="+mj-lt"/>
            </a:endParaRPr>
          </a:p>
        </p:txBody>
      </p:sp>
      <p:sp>
        <p:nvSpPr>
          <p:cNvPr id="4" name="Text Placeholder 3"/>
          <p:cNvSpPr>
            <a:spLocks noGrp="1"/>
          </p:cNvSpPr>
          <p:nvPr>
            <p:ph type="body" sz="half" idx="2"/>
          </p:nvPr>
        </p:nvSpPr>
        <p:spPr>
          <a:xfrm>
            <a:off x="457200" y="4953000"/>
            <a:ext cx="8229600" cy="1676400"/>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US" sz="2000" b="1" dirty="0" smtClean="0">
                <a:latin typeface="+mj-lt"/>
              </a:rPr>
              <a:t>NUTRITION FACT</a:t>
            </a:r>
            <a:endParaRPr lang="en-US" sz="2000" dirty="0" smtClean="0">
              <a:latin typeface="+mj-lt"/>
            </a:endParaRPr>
          </a:p>
          <a:p>
            <a:pPr algn="ctr"/>
            <a:r>
              <a:rPr lang="en-US" sz="2000" b="1" dirty="0" smtClean="0">
                <a:latin typeface="+mj-lt"/>
              </a:rPr>
              <a:t>                     Ginseng                                            500 mg</a:t>
            </a:r>
            <a:endParaRPr lang="en-US" sz="2000" dirty="0" smtClean="0">
              <a:latin typeface="+mj-lt"/>
            </a:endParaRPr>
          </a:p>
          <a:p>
            <a:pPr algn="ctr"/>
            <a:r>
              <a:rPr lang="en-US" sz="2000" b="1" dirty="0" smtClean="0">
                <a:latin typeface="+mj-lt"/>
              </a:rPr>
              <a:t>               Ashwgandha                                         300 mg</a:t>
            </a:r>
            <a:endParaRPr lang="en-US" sz="2000" dirty="0" smtClean="0">
              <a:latin typeface="+mj-lt"/>
            </a:endParaRPr>
          </a:p>
          <a:p>
            <a:pPr algn="ctr"/>
            <a:r>
              <a:rPr lang="en-US" sz="2000" b="1" dirty="0" smtClean="0">
                <a:latin typeface="+mj-lt"/>
              </a:rPr>
              <a:t>               Mucuna Puritis                                    200 mg</a:t>
            </a:r>
            <a:endParaRPr lang="en-US" sz="2000" dirty="0" smtClean="0">
              <a:latin typeface="+mj-lt"/>
            </a:endParaRPr>
          </a:p>
          <a:p>
            <a:endParaRPr lang="en-US" dirty="0"/>
          </a:p>
        </p:txBody>
      </p:sp>
      <p:pic>
        <p:nvPicPr>
          <p:cNvPr id="7" name="Picture 6"/>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533401" y="457201"/>
            <a:ext cx="3886200" cy="3776662"/>
          </a:xfrm>
          <a:prstGeom prst="rect">
            <a:avLst/>
          </a:prstGeom>
          <a:ln/>
        </p:spPr>
        <p:style>
          <a:lnRef idx="2">
            <a:schemeClr val="accent1"/>
          </a:lnRef>
          <a:fillRef idx="1">
            <a:schemeClr val="lt1"/>
          </a:fillRef>
          <a:effectRef idx="0">
            <a:schemeClr val="accent1"/>
          </a:effectRef>
          <a:fontRef idx="minor">
            <a:schemeClr val="dk1"/>
          </a:fontRef>
        </p:style>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2514600" cy="762000"/>
          </a:xfrm>
        </p:spPr>
        <p:style>
          <a:lnRef idx="2">
            <a:schemeClr val="accent1"/>
          </a:lnRef>
          <a:fillRef idx="1">
            <a:schemeClr val="lt1"/>
          </a:fillRef>
          <a:effectRef idx="0">
            <a:schemeClr val="accent1"/>
          </a:effectRef>
          <a:fontRef idx="minor">
            <a:schemeClr val="dk1"/>
          </a:fontRef>
        </p:style>
        <p:txBody>
          <a:bodyPr>
            <a:noAutofit/>
          </a:bodyPr>
          <a:lstStyle/>
          <a:p>
            <a:r>
              <a:rPr lang="en-US" sz="1800" b="1" dirty="0" smtClean="0"/>
              <a:t>DIVYA LIFE</a:t>
            </a:r>
            <a:br>
              <a:rPr lang="en-US" sz="1800" b="1" dirty="0" smtClean="0"/>
            </a:br>
            <a:r>
              <a:rPr lang="en-US" sz="1800" b="1" dirty="0" smtClean="0"/>
              <a:t>ULTRA-SUPER PLUS</a:t>
            </a:r>
            <a:endParaRPr lang="en-US" sz="1800" b="1" dirty="0"/>
          </a:p>
        </p:txBody>
      </p:sp>
      <p:sp>
        <p:nvSpPr>
          <p:cNvPr id="3" name="Text Placeholder 2"/>
          <p:cNvSpPr>
            <a:spLocks noGrp="1"/>
          </p:cNvSpPr>
          <p:nvPr>
            <p:ph type="body" idx="1"/>
          </p:nvPr>
        </p:nvSpPr>
        <p:spPr>
          <a:xfrm>
            <a:off x="1219200" y="1066801"/>
            <a:ext cx="2362200" cy="380999"/>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US" sz="1600" dirty="0" smtClean="0">
                <a:latin typeface="+mj-lt"/>
              </a:rPr>
              <a:t>PRODUCT IMAGE</a:t>
            </a:r>
            <a:endParaRPr lang="en-US" sz="1600" dirty="0">
              <a:latin typeface="+mj-lt"/>
            </a:endParaRPr>
          </a:p>
        </p:txBody>
      </p:sp>
      <p:pic>
        <p:nvPicPr>
          <p:cNvPr id="7" name="Content Placeholder 6"/>
          <p:cNvPicPr>
            <a:picLocks noGrp="1"/>
          </p:cNvPicPr>
          <p:nvPr>
            <p:ph sz="half" idx="2"/>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381000" y="1447801"/>
            <a:ext cx="3810000" cy="3352799"/>
          </a:xfrm>
          <a:prstGeom prst="rect">
            <a:avLst/>
          </a:prstGeom>
          <a:ln/>
        </p:spPr>
        <p:style>
          <a:lnRef idx="2">
            <a:schemeClr val="accent1"/>
          </a:lnRef>
          <a:fillRef idx="1">
            <a:schemeClr val="lt1"/>
          </a:fillRef>
          <a:effectRef idx="0">
            <a:schemeClr val="accent1"/>
          </a:effectRef>
          <a:fontRef idx="minor">
            <a:schemeClr val="dk1"/>
          </a:fontRef>
        </p:style>
      </p:pic>
      <p:sp>
        <p:nvSpPr>
          <p:cNvPr id="5" name="Text Placeholder 4"/>
          <p:cNvSpPr>
            <a:spLocks noGrp="1"/>
          </p:cNvSpPr>
          <p:nvPr>
            <p:ph type="body" sz="quarter" idx="3"/>
          </p:nvPr>
        </p:nvSpPr>
        <p:spPr>
          <a:xfrm>
            <a:off x="4419600" y="1143000"/>
            <a:ext cx="4495801" cy="3505200"/>
          </a:xfrm>
        </p:spPr>
        <p:style>
          <a:lnRef idx="2">
            <a:schemeClr val="accent1"/>
          </a:lnRef>
          <a:fillRef idx="1">
            <a:schemeClr val="lt1"/>
          </a:fillRef>
          <a:effectRef idx="0">
            <a:schemeClr val="accent1"/>
          </a:effectRef>
          <a:fontRef idx="minor">
            <a:schemeClr val="dk1"/>
          </a:fontRef>
        </p:style>
        <p:txBody>
          <a:bodyPr>
            <a:normAutofit fontScale="25000" lnSpcReduction="20000"/>
          </a:bodyPr>
          <a:lstStyle/>
          <a:p>
            <a:pPr algn="ctr"/>
            <a:endParaRPr lang="en-US" dirty="0" smtClean="0"/>
          </a:p>
          <a:p>
            <a:pPr algn="just"/>
            <a:endParaRPr lang="en-US" sz="7200" dirty="0" smtClean="0">
              <a:latin typeface="+mj-lt"/>
            </a:endParaRPr>
          </a:p>
          <a:p>
            <a:pPr algn="just"/>
            <a:endParaRPr lang="en-US" sz="7200" dirty="0">
              <a:latin typeface="+mj-lt"/>
            </a:endParaRPr>
          </a:p>
          <a:p>
            <a:pPr algn="just"/>
            <a:endParaRPr lang="en-US" sz="7200" dirty="0" smtClean="0">
              <a:latin typeface="+mj-lt"/>
            </a:endParaRPr>
          </a:p>
          <a:p>
            <a:pPr algn="just"/>
            <a:endParaRPr lang="en-US" sz="7200" dirty="0">
              <a:latin typeface="+mj-lt"/>
            </a:endParaRPr>
          </a:p>
          <a:p>
            <a:pPr algn="just"/>
            <a:endParaRPr lang="en-US" sz="7200" dirty="0" smtClean="0">
              <a:latin typeface="+mj-lt"/>
            </a:endParaRPr>
          </a:p>
          <a:p>
            <a:pPr algn="just"/>
            <a:endParaRPr lang="en-US" sz="7200" dirty="0">
              <a:latin typeface="+mj-lt"/>
            </a:endParaRPr>
          </a:p>
          <a:p>
            <a:pPr algn="just"/>
            <a:endParaRPr lang="en-US" sz="7200" dirty="0" smtClean="0">
              <a:latin typeface="+mj-lt"/>
            </a:endParaRPr>
          </a:p>
          <a:p>
            <a:pPr algn="just"/>
            <a:endParaRPr lang="en-US" sz="7200" dirty="0">
              <a:latin typeface="+mj-lt"/>
            </a:endParaRPr>
          </a:p>
          <a:p>
            <a:pPr algn="just"/>
            <a:endParaRPr lang="en-US" sz="7200" dirty="0" smtClean="0">
              <a:latin typeface="+mj-lt"/>
            </a:endParaRPr>
          </a:p>
          <a:p>
            <a:pPr algn="just"/>
            <a:endParaRPr lang="en-US" sz="7200" dirty="0">
              <a:latin typeface="+mj-lt"/>
            </a:endParaRPr>
          </a:p>
          <a:p>
            <a:pPr algn="just"/>
            <a:endParaRPr lang="en-US" sz="7200" dirty="0" smtClean="0">
              <a:latin typeface="+mj-lt"/>
            </a:endParaRPr>
          </a:p>
          <a:p>
            <a:pPr algn="just"/>
            <a:endParaRPr lang="en-US" sz="7200" dirty="0">
              <a:latin typeface="+mj-lt"/>
            </a:endParaRPr>
          </a:p>
          <a:p>
            <a:pPr algn="just"/>
            <a:endParaRPr lang="en-US" sz="7200" dirty="0" smtClean="0">
              <a:latin typeface="+mj-lt"/>
            </a:endParaRPr>
          </a:p>
          <a:p>
            <a:pPr algn="just"/>
            <a:r>
              <a:rPr lang="en-US" sz="7200" dirty="0" smtClean="0">
                <a:latin typeface="+mj-lt"/>
              </a:rPr>
              <a:t>HEALTH BENEFITS</a:t>
            </a:r>
          </a:p>
          <a:p>
            <a:pPr algn="just"/>
            <a:endParaRPr lang="en-US" sz="7200" dirty="0" smtClean="0">
              <a:latin typeface="+mj-lt"/>
            </a:endParaRPr>
          </a:p>
          <a:p>
            <a:pPr algn="just"/>
            <a:r>
              <a:rPr lang="en-US" sz="7200" dirty="0">
                <a:latin typeface="+mj-lt"/>
              </a:rPr>
              <a:t>Helps for conversion of hormones into estrogen and </a:t>
            </a:r>
            <a:r>
              <a:rPr lang="en-US" sz="7200" dirty="0" smtClean="0">
                <a:latin typeface="+mj-lt"/>
              </a:rPr>
              <a:t>testosterone</a:t>
            </a:r>
          </a:p>
          <a:p>
            <a:pPr algn="just"/>
            <a:endParaRPr lang="en-US" sz="7200" dirty="0">
              <a:latin typeface="+mj-lt"/>
            </a:endParaRPr>
          </a:p>
          <a:p>
            <a:pPr algn="just"/>
            <a:r>
              <a:rPr lang="en-US" sz="7200" dirty="0">
                <a:latin typeface="+mj-lt"/>
              </a:rPr>
              <a:t>Contributes into resolving erectile challenges</a:t>
            </a:r>
          </a:p>
          <a:p>
            <a:pPr algn="just"/>
            <a:r>
              <a:rPr lang="en-US" sz="7200" dirty="0">
                <a:latin typeface="+mj-lt"/>
              </a:rPr>
              <a:t>Maintaining an erection firm enough to have sexual </a:t>
            </a:r>
            <a:r>
              <a:rPr lang="en-US" sz="7200" dirty="0" smtClean="0">
                <a:latin typeface="+mj-lt"/>
              </a:rPr>
              <a:t>intercourse</a:t>
            </a:r>
          </a:p>
          <a:p>
            <a:pPr algn="just"/>
            <a:endParaRPr lang="en-US" sz="7200" dirty="0">
              <a:latin typeface="+mj-lt"/>
            </a:endParaRPr>
          </a:p>
          <a:p>
            <a:pPr algn="just"/>
            <a:r>
              <a:rPr lang="en-US" sz="7200" dirty="0">
                <a:latin typeface="+mj-lt"/>
              </a:rPr>
              <a:t>Increasing the body's ability to achieve and maintain an erection during sexual stimulation</a:t>
            </a:r>
          </a:p>
          <a:p>
            <a:pPr algn="just"/>
            <a:endParaRPr lang="en-US" dirty="0" smtClean="0"/>
          </a:p>
          <a:p>
            <a:pPr algn="ctr"/>
            <a:endParaRPr lang="en-US" dirty="0" smtClean="0"/>
          </a:p>
          <a:p>
            <a:pPr algn="ctr"/>
            <a:endParaRPr lang="en-US" dirty="0"/>
          </a:p>
        </p:txBody>
      </p:sp>
      <p:sp>
        <p:nvSpPr>
          <p:cNvPr id="6" name="Content Placeholder 5"/>
          <p:cNvSpPr>
            <a:spLocks noGrp="1"/>
          </p:cNvSpPr>
          <p:nvPr>
            <p:ph sz="quarter" idx="4"/>
          </p:nvPr>
        </p:nvSpPr>
        <p:spPr>
          <a:xfrm>
            <a:off x="381000" y="5029200"/>
            <a:ext cx="8458199" cy="1600200"/>
          </a:xfrm>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pPr>
              <a:buNone/>
            </a:pPr>
            <a:r>
              <a:rPr lang="en-US" b="1" dirty="0" smtClean="0">
                <a:latin typeface="+mj-lt"/>
              </a:rPr>
              <a:t>Nutritional Fact </a:t>
            </a:r>
          </a:p>
          <a:p>
            <a:pPr algn="just">
              <a:buNone/>
            </a:pPr>
            <a:r>
              <a:rPr lang="en-US" b="1" dirty="0" smtClean="0">
                <a:latin typeface="+mj-lt"/>
              </a:rPr>
              <a:t>Horney Goat Weed                       500mg</a:t>
            </a:r>
          </a:p>
          <a:p>
            <a:pPr algn="just">
              <a:buNone/>
            </a:pPr>
            <a:r>
              <a:rPr lang="en-US" b="1" dirty="0" smtClean="0">
                <a:latin typeface="+mj-lt"/>
              </a:rPr>
              <a:t>Gingko Biloba</a:t>
            </a:r>
            <a:r>
              <a:rPr lang="en-US" b="1" dirty="0">
                <a:latin typeface="+mj-lt"/>
              </a:rPr>
              <a:t> </a:t>
            </a:r>
            <a:r>
              <a:rPr lang="en-US" b="1" dirty="0" smtClean="0">
                <a:latin typeface="+mj-lt"/>
              </a:rPr>
              <a:t>                                300mg</a:t>
            </a:r>
          </a:p>
          <a:p>
            <a:pPr algn="just">
              <a:buNone/>
            </a:pPr>
            <a:r>
              <a:rPr lang="en-US" b="1" dirty="0" smtClean="0">
                <a:latin typeface="+mj-lt"/>
              </a:rPr>
              <a:t>Yohimbine</a:t>
            </a:r>
            <a:r>
              <a:rPr lang="en-US" b="1" dirty="0">
                <a:latin typeface="+mj-lt"/>
              </a:rPr>
              <a:t> </a:t>
            </a:r>
            <a:r>
              <a:rPr lang="en-US" b="1" dirty="0" smtClean="0">
                <a:latin typeface="+mj-lt"/>
              </a:rPr>
              <a:t>                                      200mg</a:t>
            </a:r>
          </a:p>
          <a:p>
            <a:pPr>
              <a:buNone/>
            </a:pPr>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274638"/>
            <a:ext cx="2286000" cy="487362"/>
          </a:xfrm>
        </p:spPr>
        <p:style>
          <a:lnRef idx="2">
            <a:schemeClr val="accent1"/>
          </a:lnRef>
          <a:fillRef idx="1">
            <a:schemeClr val="lt1"/>
          </a:fillRef>
          <a:effectRef idx="0">
            <a:schemeClr val="accent1"/>
          </a:effectRef>
          <a:fontRef idx="minor">
            <a:schemeClr val="dk1"/>
          </a:fontRef>
        </p:style>
        <p:txBody>
          <a:bodyPr>
            <a:noAutofit/>
          </a:bodyPr>
          <a:lstStyle/>
          <a:p>
            <a:r>
              <a:rPr lang="en-US" sz="1600" b="1" dirty="0" smtClean="0"/>
              <a:t>DIVYA LIFE </a:t>
            </a:r>
            <a:br>
              <a:rPr lang="en-US" sz="1600" b="1" dirty="0" smtClean="0"/>
            </a:br>
            <a:r>
              <a:rPr lang="en-US" sz="1600" b="1" dirty="0" smtClean="0"/>
              <a:t>ULTRA-MEN’S PLUS</a:t>
            </a:r>
            <a:endParaRPr lang="en-US" sz="1600" b="1" dirty="0"/>
          </a:p>
        </p:txBody>
      </p:sp>
      <p:sp>
        <p:nvSpPr>
          <p:cNvPr id="3" name="Text Placeholder 2"/>
          <p:cNvSpPr>
            <a:spLocks noGrp="1"/>
          </p:cNvSpPr>
          <p:nvPr>
            <p:ph type="body" idx="1"/>
          </p:nvPr>
        </p:nvSpPr>
        <p:spPr>
          <a:xfrm>
            <a:off x="1295400" y="990601"/>
            <a:ext cx="2057400" cy="381000"/>
          </a:xfrm>
        </p:spPr>
        <p:style>
          <a:lnRef idx="2">
            <a:schemeClr val="accent1"/>
          </a:lnRef>
          <a:fillRef idx="1">
            <a:schemeClr val="lt1"/>
          </a:fillRef>
          <a:effectRef idx="0">
            <a:schemeClr val="accent1"/>
          </a:effectRef>
          <a:fontRef idx="minor">
            <a:schemeClr val="dk1"/>
          </a:fontRef>
        </p:style>
        <p:txBody>
          <a:bodyPr>
            <a:normAutofit fontScale="85000" lnSpcReduction="10000"/>
          </a:bodyPr>
          <a:lstStyle/>
          <a:p>
            <a:r>
              <a:rPr lang="en-US" dirty="0" smtClean="0"/>
              <a:t>PRODUCT IMAGE</a:t>
            </a:r>
            <a:endParaRPr lang="en-US" dirty="0"/>
          </a:p>
        </p:txBody>
      </p:sp>
      <p:sp>
        <p:nvSpPr>
          <p:cNvPr id="5" name="Text Placeholder 4"/>
          <p:cNvSpPr>
            <a:spLocks noGrp="1"/>
          </p:cNvSpPr>
          <p:nvPr>
            <p:ph type="body" sz="quarter" idx="3"/>
          </p:nvPr>
        </p:nvSpPr>
        <p:spPr>
          <a:xfrm>
            <a:off x="4645025" y="990601"/>
            <a:ext cx="4194175" cy="3505199"/>
          </a:xfrm>
        </p:spPr>
        <p:style>
          <a:lnRef idx="2">
            <a:schemeClr val="accent1"/>
          </a:lnRef>
          <a:fillRef idx="1">
            <a:schemeClr val="lt1"/>
          </a:fillRef>
          <a:effectRef idx="0">
            <a:schemeClr val="accent1"/>
          </a:effectRef>
          <a:fontRef idx="minor">
            <a:schemeClr val="dk1"/>
          </a:fontRef>
        </p:style>
        <p:txBody>
          <a:bodyPr>
            <a:normAutofit fontScale="47500" lnSpcReduction="20000"/>
          </a:bodyPr>
          <a:lstStyle/>
          <a:p>
            <a:endParaRPr lang="en-US" dirty="0" smtClean="0"/>
          </a:p>
          <a:p>
            <a:endParaRPr lang="en-US" dirty="0" smtClean="0"/>
          </a:p>
          <a:p>
            <a:endParaRPr lang="en-US" dirty="0" smtClean="0"/>
          </a:p>
          <a:p>
            <a:endParaRPr lang="en-US" dirty="0" smtClean="0"/>
          </a:p>
          <a:p>
            <a:pPr algn="just"/>
            <a:r>
              <a:rPr lang="en-US" sz="3400" dirty="0" smtClean="0">
                <a:latin typeface="+mj-lt"/>
              </a:rPr>
              <a:t>HEALTH BENEFITS</a:t>
            </a:r>
          </a:p>
          <a:p>
            <a:pPr algn="just"/>
            <a:endParaRPr lang="en-US" sz="3400" dirty="0" smtClean="0">
              <a:latin typeface="+mj-lt"/>
            </a:endParaRPr>
          </a:p>
          <a:p>
            <a:pPr algn="just"/>
            <a:r>
              <a:rPr lang="en-US" sz="3400" dirty="0">
                <a:latin typeface="+mj-lt"/>
              </a:rPr>
              <a:t>Increasing sperm concentrations, serum testosterone levels, sperm motility and enhance volume of </a:t>
            </a:r>
            <a:r>
              <a:rPr lang="en-US" sz="3400" dirty="0" smtClean="0">
                <a:latin typeface="+mj-lt"/>
              </a:rPr>
              <a:t>ejaculation</a:t>
            </a:r>
          </a:p>
          <a:p>
            <a:pPr algn="just"/>
            <a:endParaRPr lang="en-US" sz="3400" dirty="0">
              <a:latin typeface="+mj-lt"/>
            </a:endParaRPr>
          </a:p>
          <a:p>
            <a:pPr algn="just"/>
            <a:r>
              <a:rPr lang="en-US" sz="3400" dirty="0">
                <a:latin typeface="+mj-lt"/>
              </a:rPr>
              <a:t>Proven to raise levels of testosterone which result in an increased sex </a:t>
            </a:r>
            <a:r>
              <a:rPr lang="en-US" sz="3400" dirty="0" smtClean="0">
                <a:latin typeface="+mj-lt"/>
              </a:rPr>
              <a:t>drive</a:t>
            </a:r>
          </a:p>
          <a:p>
            <a:pPr algn="just"/>
            <a:endParaRPr lang="en-US" sz="3400" dirty="0" smtClean="0">
              <a:latin typeface="+mj-lt"/>
            </a:endParaRPr>
          </a:p>
          <a:p>
            <a:pPr algn="just"/>
            <a:r>
              <a:rPr lang="en-US" sz="3400" dirty="0">
                <a:latin typeface="+mj-lt"/>
              </a:rPr>
              <a:t>Increase libido, testosterone, contribute into process of libido and firmer erections</a:t>
            </a:r>
          </a:p>
          <a:p>
            <a:pPr algn="just"/>
            <a:endParaRPr lang="en-US" dirty="0"/>
          </a:p>
          <a:p>
            <a:endParaRPr lang="en-US" dirty="0" smtClean="0"/>
          </a:p>
          <a:p>
            <a:endParaRPr lang="en-US" dirty="0" smtClean="0"/>
          </a:p>
          <a:p>
            <a:endParaRPr lang="en-US" dirty="0"/>
          </a:p>
        </p:txBody>
      </p:sp>
      <p:sp>
        <p:nvSpPr>
          <p:cNvPr id="6" name="Content Placeholder 5"/>
          <p:cNvSpPr>
            <a:spLocks noGrp="1"/>
          </p:cNvSpPr>
          <p:nvPr>
            <p:ph sz="quarter" idx="4"/>
          </p:nvPr>
        </p:nvSpPr>
        <p:spPr>
          <a:xfrm>
            <a:off x="4572000" y="4724400"/>
            <a:ext cx="4343401" cy="1905000"/>
          </a:xfrm>
        </p:spPr>
        <p:style>
          <a:lnRef idx="2">
            <a:schemeClr val="accent1"/>
          </a:lnRef>
          <a:fillRef idx="1">
            <a:schemeClr val="lt1"/>
          </a:fillRef>
          <a:effectRef idx="0">
            <a:schemeClr val="accent1"/>
          </a:effectRef>
          <a:fontRef idx="minor">
            <a:schemeClr val="dk1"/>
          </a:fontRef>
        </p:style>
        <p:txBody>
          <a:bodyPr>
            <a:normAutofit lnSpcReduction="10000"/>
          </a:bodyPr>
          <a:lstStyle/>
          <a:p>
            <a:pPr>
              <a:buNone/>
            </a:pPr>
            <a:r>
              <a:rPr lang="en-US" b="1" dirty="0"/>
              <a:t>Nutritional Fact</a:t>
            </a:r>
            <a:endParaRPr lang="en-US" dirty="0"/>
          </a:p>
          <a:p>
            <a:pPr algn="just">
              <a:buNone/>
            </a:pPr>
            <a:r>
              <a:rPr lang="en-US" sz="2000" b="1" dirty="0">
                <a:latin typeface="+mj-lt"/>
              </a:rPr>
              <a:t>Maca Root </a:t>
            </a:r>
            <a:r>
              <a:rPr lang="en-US" sz="2000" b="1" dirty="0" smtClean="0">
                <a:latin typeface="+mj-lt"/>
              </a:rPr>
              <a:t>Extract                250 mg</a:t>
            </a:r>
            <a:endParaRPr lang="en-US" sz="2000" dirty="0">
              <a:latin typeface="+mj-lt"/>
            </a:endParaRPr>
          </a:p>
          <a:p>
            <a:pPr algn="just">
              <a:buNone/>
            </a:pPr>
            <a:r>
              <a:rPr lang="en-US" sz="2000" b="1" dirty="0">
                <a:latin typeface="+mj-lt"/>
              </a:rPr>
              <a:t>Tongkat Ali Root </a:t>
            </a:r>
            <a:r>
              <a:rPr lang="en-US" sz="2000" b="1" dirty="0" smtClean="0">
                <a:latin typeface="+mj-lt"/>
              </a:rPr>
              <a:t>Extract      250 mg</a:t>
            </a:r>
            <a:endParaRPr lang="en-US" sz="2000" dirty="0">
              <a:latin typeface="+mj-lt"/>
            </a:endParaRPr>
          </a:p>
          <a:p>
            <a:pPr algn="just">
              <a:buNone/>
            </a:pPr>
            <a:r>
              <a:rPr lang="en-US" sz="2000" b="1" dirty="0">
                <a:latin typeface="+mj-lt"/>
              </a:rPr>
              <a:t>Mucuna </a:t>
            </a:r>
            <a:r>
              <a:rPr lang="en-US" sz="2000" b="1" dirty="0" smtClean="0">
                <a:latin typeface="+mj-lt"/>
              </a:rPr>
              <a:t>Puritis                       250 mg</a:t>
            </a:r>
            <a:endParaRPr lang="en-US" sz="2000" dirty="0">
              <a:latin typeface="+mj-lt"/>
            </a:endParaRPr>
          </a:p>
          <a:p>
            <a:pPr algn="just">
              <a:buNone/>
            </a:pPr>
            <a:r>
              <a:rPr lang="en-US" sz="2000" b="1" dirty="0">
                <a:latin typeface="+mj-lt"/>
              </a:rPr>
              <a:t>Saw Palmeto </a:t>
            </a:r>
            <a:r>
              <a:rPr lang="en-US" sz="2000" b="1" dirty="0" smtClean="0">
                <a:latin typeface="+mj-lt"/>
              </a:rPr>
              <a:t>Berry                250 mg</a:t>
            </a:r>
            <a:endParaRPr lang="en-US" sz="2000" dirty="0">
              <a:latin typeface="+mj-lt"/>
            </a:endParaRPr>
          </a:p>
          <a:p>
            <a:pPr>
              <a:buNone/>
            </a:pPr>
            <a:endParaRPr lang="en-US" dirty="0"/>
          </a:p>
        </p:txBody>
      </p:sp>
      <p:pic>
        <p:nvPicPr>
          <p:cNvPr id="7" name="Content Placeholder 6"/>
          <p:cNvPicPr>
            <a:picLocks noGrp="1"/>
          </p:cNvPicPr>
          <p:nvPr>
            <p:ph sz="half" idx="2"/>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228600" y="1676400"/>
            <a:ext cx="4343400" cy="4114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274638"/>
            <a:ext cx="2514600" cy="563562"/>
          </a:xfrm>
        </p:spPr>
        <p:style>
          <a:lnRef idx="2">
            <a:schemeClr val="accent1"/>
          </a:lnRef>
          <a:fillRef idx="1">
            <a:schemeClr val="lt1"/>
          </a:fillRef>
          <a:effectRef idx="0">
            <a:schemeClr val="accent1"/>
          </a:effectRef>
          <a:fontRef idx="minor">
            <a:schemeClr val="dk1"/>
          </a:fontRef>
        </p:style>
        <p:txBody>
          <a:bodyPr>
            <a:noAutofit/>
          </a:bodyPr>
          <a:lstStyle/>
          <a:p>
            <a:r>
              <a:rPr lang="en-US" sz="1800" b="1" dirty="0" smtClean="0"/>
              <a:t>DIVYA LIFE</a:t>
            </a:r>
            <a:br>
              <a:rPr lang="en-US" sz="1800" b="1" dirty="0" smtClean="0"/>
            </a:br>
            <a:r>
              <a:rPr lang="en-US" sz="1800" b="1" dirty="0" smtClean="0"/>
              <a:t>ULTRA-WOMEN’S PLUS</a:t>
            </a:r>
            <a:endParaRPr lang="en-US" sz="1800" b="1" dirty="0"/>
          </a:p>
        </p:txBody>
      </p:sp>
      <p:sp>
        <p:nvSpPr>
          <p:cNvPr id="3" name="Text Placeholder 2"/>
          <p:cNvSpPr>
            <a:spLocks noGrp="1"/>
          </p:cNvSpPr>
          <p:nvPr>
            <p:ph type="body" idx="1"/>
          </p:nvPr>
        </p:nvSpPr>
        <p:spPr>
          <a:xfrm>
            <a:off x="457200" y="990601"/>
            <a:ext cx="2362200" cy="381000"/>
          </a:xfrm>
        </p:spPr>
        <p:txBody>
          <a:bodyPr>
            <a:normAutofit fontScale="92500" lnSpcReduction="20000"/>
          </a:bodyPr>
          <a:lstStyle/>
          <a:p>
            <a:pPr algn="ctr"/>
            <a:r>
              <a:rPr lang="en-US" dirty="0" smtClean="0"/>
              <a:t>PRODUCT IMAGE</a:t>
            </a:r>
            <a:endParaRPr lang="en-US" dirty="0"/>
          </a:p>
        </p:txBody>
      </p:sp>
      <p:sp>
        <p:nvSpPr>
          <p:cNvPr id="5" name="Text Placeholder 4"/>
          <p:cNvSpPr>
            <a:spLocks noGrp="1"/>
          </p:cNvSpPr>
          <p:nvPr>
            <p:ph type="body" sz="quarter" idx="3"/>
          </p:nvPr>
        </p:nvSpPr>
        <p:spPr>
          <a:xfrm>
            <a:off x="4191000" y="1066801"/>
            <a:ext cx="4724399" cy="4114799"/>
          </a:xfrm>
        </p:spPr>
        <p:style>
          <a:lnRef idx="2">
            <a:schemeClr val="accent1"/>
          </a:lnRef>
          <a:fillRef idx="1">
            <a:schemeClr val="lt1"/>
          </a:fillRef>
          <a:effectRef idx="0">
            <a:schemeClr val="accent1"/>
          </a:effectRef>
          <a:fontRef idx="minor">
            <a:schemeClr val="dk1"/>
          </a:fontRef>
        </p:style>
        <p:txBody>
          <a:bodyPr>
            <a:noAutofit/>
          </a:bodyPr>
          <a:lstStyle/>
          <a:p>
            <a:pPr algn="just"/>
            <a:endParaRPr lang="en-US" sz="1800" dirty="0" smtClean="0">
              <a:latin typeface="+mj-lt"/>
            </a:endParaRPr>
          </a:p>
          <a:p>
            <a:pPr algn="just"/>
            <a:endParaRPr lang="en-US" sz="1800" dirty="0">
              <a:latin typeface="+mj-lt"/>
            </a:endParaRPr>
          </a:p>
          <a:p>
            <a:pPr algn="just"/>
            <a:endParaRPr lang="en-US" sz="1800" dirty="0" smtClean="0">
              <a:latin typeface="+mj-lt"/>
            </a:endParaRPr>
          </a:p>
          <a:p>
            <a:pPr algn="just"/>
            <a:endParaRPr lang="en-US" sz="1800" dirty="0">
              <a:latin typeface="+mj-lt"/>
            </a:endParaRPr>
          </a:p>
          <a:p>
            <a:pPr algn="just"/>
            <a:endParaRPr lang="en-US" sz="1800" dirty="0" smtClean="0">
              <a:latin typeface="+mj-lt"/>
            </a:endParaRPr>
          </a:p>
          <a:p>
            <a:pPr algn="just"/>
            <a:endParaRPr lang="en-US" sz="1800" dirty="0">
              <a:latin typeface="+mj-lt"/>
            </a:endParaRPr>
          </a:p>
          <a:p>
            <a:pPr algn="just"/>
            <a:endParaRPr lang="en-US" sz="1800" dirty="0" smtClean="0">
              <a:latin typeface="+mj-lt"/>
            </a:endParaRPr>
          </a:p>
          <a:p>
            <a:pPr algn="just"/>
            <a:endParaRPr lang="en-US" sz="1800" dirty="0">
              <a:latin typeface="+mj-lt"/>
            </a:endParaRPr>
          </a:p>
          <a:p>
            <a:pPr algn="just"/>
            <a:endParaRPr lang="en-US" sz="1800" dirty="0" smtClean="0">
              <a:latin typeface="+mj-lt"/>
            </a:endParaRPr>
          </a:p>
          <a:p>
            <a:pPr algn="just"/>
            <a:endParaRPr lang="en-US" sz="1800" dirty="0" smtClean="0">
              <a:latin typeface="+mj-lt"/>
            </a:endParaRPr>
          </a:p>
          <a:p>
            <a:pPr algn="just"/>
            <a:endParaRPr lang="en-US" sz="1800" dirty="0">
              <a:latin typeface="+mj-lt"/>
            </a:endParaRPr>
          </a:p>
          <a:p>
            <a:pPr algn="just"/>
            <a:endParaRPr lang="en-US" sz="1800" dirty="0" smtClean="0">
              <a:latin typeface="+mj-lt"/>
            </a:endParaRPr>
          </a:p>
          <a:p>
            <a:pPr algn="just"/>
            <a:endParaRPr lang="en-US" sz="1800" dirty="0">
              <a:latin typeface="+mj-lt"/>
            </a:endParaRPr>
          </a:p>
          <a:p>
            <a:pPr algn="just"/>
            <a:r>
              <a:rPr lang="en-US" sz="1800" dirty="0" smtClean="0">
                <a:latin typeface="+mj-lt"/>
              </a:rPr>
              <a:t>HEALTH BENEFITS</a:t>
            </a:r>
          </a:p>
          <a:p>
            <a:pPr algn="just"/>
            <a:endParaRPr lang="en-US" sz="1800" dirty="0" smtClean="0">
              <a:latin typeface="+mj-lt"/>
            </a:endParaRPr>
          </a:p>
          <a:p>
            <a:pPr algn="just"/>
            <a:r>
              <a:rPr lang="en-US" sz="1800" dirty="0"/>
              <a:t>Improving fertility, sexual desire, act as a anti-depressant and also enhance energy and quality of </a:t>
            </a:r>
            <a:r>
              <a:rPr lang="en-US" sz="1800" dirty="0" smtClean="0"/>
              <a:t>life</a:t>
            </a:r>
            <a:endParaRPr lang="en-US" sz="1800" dirty="0" smtClean="0">
              <a:latin typeface="+mj-lt"/>
            </a:endParaRPr>
          </a:p>
          <a:p>
            <a:pPr algn="just"/>
            <a:r>
              <a:rPr lang="en-US" sz="1800" dirty="0">
                <a:latin typeface="+mj-lt"/>
              </a:rPr>
              <a:t>Helpful into many aspects of sexual dysfunction, including desire and lubrication </a:t>
            </a:r>
          </a:p>
          <a:p>
            <a:pPr algn="just"/>
            <a:r>
              <a:rPr lang="en-US" sz="1800" dirty="0">
                <a:latin typeface="+mj-lt"/>
              </a:rPr>
              <a:t>Helpful for improving libido, energy and orgasm in women</a:t>
            </a:r>
          </a:p>
          <a:p>
            <a:pPr algn="just"/>
            <a:r>
              <a:rPr lang="en-US" sz="1800" dirty="0">
                <a:latin typeface="+mj-lt"/>
              </a:rPr>
              <a:t>Promoting sexual arousal in women by improving blood flow to the sex organs</a:t>
            </a:r>
          </a:p>
          <a:p>
            <a:pPr algn="just"/>
            <a:endParaRPr lang="en-US" sz="1800" dirty="0" smtClean="0">
              <a:latin typeface="+mj-lt"/>
            </a:endParaRPr>
          </a:p>
          <a:p>
            <a:pPr algn="just"/>
            <a:endParaRPr lang="en-US" sz="1800" dirty="0">
              <a:latin typeface="+mj-lt"/>
            </a:endParaRPr>
          </a:p>
        </p:txBody>
      </p:sp>
      <p:sp>
        <p:nvSpPr>
          <p:cNvPr id="6" name="Content Placeholder 5"/>
          <p:cNvSpPr>
            <a:spLocks noGrp="1"/>
          </p:cNvSpPr>
          <p:nvPr>
            <p:ph sz="quarter" idx="4"/>
          </p:nvPr>
        </p:nvSpPr>
        <p:spPr>
          <a:xfrm>
            <a:off x="3276600" y="5334000"/>
            <a:ext cx="5562600" cy="1295400"/>
          </a:xfrm>
        </p:spPr>
        <p:style>
          <a:lnRef idx="2">
            <a:schemeClr val="accent1"/>
          </a:lnRef>
          <a:fillRef idx="1">
            <a:schemeClr val="lt1"/>
          </a:fillRef>
          <a:effectRef idx="0">
            <a:schemeClr val="accent1"/>
          </a:effectRef>
          <a:fontRef idx="minor">
            <a:schemeClr val="dk1"/>
          </a:fontRef>
        </p:style>
        <p:txBody>
          <a:bodyPr>
            <a:normAutofit fontScale="40000" lnSpcReduction="20000"/>
          </a:bodyPr>
          <a:lstStyle/>
          <a:p>
            <a:pPr>
              <a:buNone/>
            </a:pPr>
            <a:r>
              <a:rPr lang="en-US" sz="3700" b="1" dirty="0">
                <a:latin typeface="+mj-lt"/>
              </a:rPr>
              <a:t>NUTRITIONAL FACT</a:t>
            </a:r>
            <a:endParaRPr lang="en-US" sz="3700" dirty="0">
              <a:latin typeface="+mj-lt"/>
            </a:endParaRPr>
          </a:p>
          <a:p>
            <a:r>
              <a:rPr lang="en-US" sz="3700" b="1" dirty="0">
                <a:latin typeface="+mj-lt"/>
              </a:rPr>
              <a:t>Maca (Lepidium </a:t>
            </a:r>
            <a:r>
              <a:rPr lang="en-US" sz="3700" b="1" dirty="0" smtClean="0">
                <a:latin typeface="+mj-lt"/>
              </a:rPr>
              <a:t>Meyenii)                                               300  mg</a:t>
            </a:r>
            <a:endParaRPr lang="en-US" sz="3700" dirty="0">
              <a:latin typeface="+mj-lt"/>
            </a:endParaRPr>
          </a:p>
          <a:p>
            <a:r>
              <a:rPr lang="en-US" sz="3700" b="1" dirty="0">
                <a:latin typeface="+mj-lt"/>
              </a:rPr>
              <a:t>Red Clover (Trifolium </a:t>
            </a:r>
            <a:r>
              <a:rPr lang="en-US" sz="3700" b="1" dirty="0" smtClean="0">
                <a:latin typeface="+mj-lt"/>
              </a:rPr>
              <a:t>Pratense)                                     150  mg</a:t>
            </a:r>
            <a:endParaRPr lang="en-US" sz="3700" dirty="0">
              <a:latin typeface="+mj-lt"/>
            </a:endParaRPr>
          </a:p>
          <a:p>
            <a:r>
              <a:rPr lang="en-US" sz="3700" b="1" dirty="0">
                <a:latin typeface="+mj-lt"/>
              </a:rPr>
              <a:t>Korean Red </a:t>
            </a:r>
            <a:r>
              <a:rPr lang="en-US" sz="3700" b="1" dirty="0" smtClean="0">
                <a:latin typeface="+mj-lt"/>
              </a:rPr>
              <a:t>Ginseng                                                          300 mg</a:t>
            </a:r>
            <a:endParaRPr lang="en-US" sz="3700" dirty="0">
              <a:latin typeface="+mj-lt"/>
            </a:endParaRPr>
          </a:p>
          <a:p>
            <a:r>
              <a:rPr lang="en-US" sz="3700" b="1" dirty="0">
                <a:latin typeface="+mj-lt"/>
              </a:rPr>
              <a:t>Tribulus (Tribulus </a:t>
            </a:r>
            <a:r>
              <a:rPr lang="en-US" sz="3700" b="1" dirty="0" smtClean="0">
                <a:latin typeface="+mj-lt"/>
              </a:rPr>
              <a:t>Terrestris)                                            150  mg</a:t>
            </a:r>
            <a:endParaRPr lang="en-US" sz="3700" dirty="0">
              <a:latin typeface="+mj-lt"/>
            </a:endParaRPr>
          </a:p>
          <a:p>
            <a:pPr>
              <a:buNone/>
            </a:pPr>
            <a:endParaRPr lang="en-US" dirty="0"/>
          </a:p>
        </p:txBody>
      </p:sp>
      <p:pic>
        <p:nvPicPr>
          <p:cNvPr id="7" name="Content Placeholder 6"/>
          <p:cNvPicPr>
            <a:picLocks noGrp="1"/>
          </p:cNvPicPr>
          <p:nvPr>
            <p:ph sz="half" idx="2"/>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tretch>
            <a:fillRect/>
          </a:stretch>
        </p:blipFill>
        <p:spPr bwMode="auto">
          <a:xfrm>
            <a:off x="228600" y="1447800"/>
            <a:ext cx="3657600" cy="3581400"/>
          </a:xfrm>
          <a:prstGeom prst="rect">
            <a:avLst/>
          </a:prstGeom>
          <a:ln/>
          <a:effectLst/>
        </p:spPr>
        <p:style>
          <a:lnRef idx="2">
            <a:schemeClr val="accent1"/>
          </a:lnRef>
          <a:fillRef idx="1">
            <a:schemeClr val="lt1"/>
          </a:fillRef>
          <a:effectRef idx="0">
            <a:schemeClr val="accent1"/>
          </a:effectRef>
          <a:fontRef idx="minor">
            <a:schemeClr val="dk1"/>
          </a:fontRef>
        </p:style>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74638"/>
            <a:ext cx="2971800" cy="487362"/>
          </a:xfrm>
        </p:spPr>
        <p:style>
          <a:lnRef idx="2">
            <a:schemeClr val="accent1"/>
          </a:lnRef>
          <a:fillRef idx="1">
            <a:schemeClr val="lt1"/>
          </a:fillRef>
          <a:effectRef idx="0">
            <a:schemeClr val="accent1"/>
          </a:effectRef>
          <a:fontRef idx="minor">
            <a:schemeClr val="dk1"/>
          </a:fontRef>
        </p:style>
        <p:txBody>
          <a:bodyPr>
            <a:noAutofit/>
          </a:bodyPr>
          <a:lstStyle/>
          <a:p>
            <a:r>
              <a:rPr lang="en-US" sz="1600" b="1" dirty="0" smtClean="0"/>
              <a:t>DIVYA LIFE</a:t>
            </a:r>
            <a:br>
              <a:rPr lang="en-US" sz="1600" b="1" dirty="0" smtClean="0"/>
            </a:br>
            <a:r>
              <a:rPr lang="en-US" sz="1600" b="1" dirty="0" smtClean="0"/>
              <a:t>ULTRA-HORSE POWER PLUS</a:t>
            </a:r>
            <a:endParaRPr lang="en-US" sz="1600" b="1" dirty="0"/>
          </a:p>
        </p:txBody>
      </p:sp>
      <p:sp>
        <p:nvSpPr>
          <p:cNvPr id="3" name="Text Placeholder 2"/>
          <p:cNvSpPr>
            <a:spLocks noGrp="1"/>
          </p:cNvSpPr>
          <p:nvPr>
            <p:ph type="body" idx="1"/>
          </p:nvPr>
        </p:nvSpPr>
        <p:spPr>
          <a:xfrm>
            <a:off x="1066800" y="990601"/>
            <a:ext cx="2209800" cy="457199"/>
          </a:xfrm>
        </p:spPr>
        <p:style>
          <a:lnRef idx="2">
            <a:schemeClr val="accent1"/>
          </a:lnRef>
          <a:fillRef idx="1">
            <a:schemeClr val="lt1"/>
          </a:fillRef>
          <a:effectRef idx="0">
            <a:schemeClr val="accent1"/>
          </a:effectRef>
          <a:fontRef idx="minor">
            <a:schemeClr val="dk1"/>
          </a:fontRef>
        </p:style>
        <p:txBody>
          <a:bodyPr>
            <a:normAutofit fontScale="92500"/>
          </a:bodyPr>
          <a:lstStyle/>
          <a:p>
            <a:r>
              <a:rPr lang="en-US" dirty="0" smtClean="0">
                <a:latin typeface="+mj-lt"/>
              </a:rPr>
              <a:t>PRODUCT IMAGE</a:t>
            </a:r>
            <a:endParaRPr lang="en-US" dirty="0">
              <a:latin typeface="+mj-lt"/>
            </a:endParaRPr>
          </a:p>
        </p:txBody>
      </p:sp>
      <p:sp>
        <p:nvSpPr>
          <p:cNvPr id="5" name="Text Placeholder 4"/>
          <p:cNvSpPr>
            <a:spLocks noGrp="1"/>
          </p:cNvSpPr>
          <p:nvPr>
            <p:ph type="body" sz="quarter" idx="3"/>
          </p:nvPr>
        </p:nvSpPr>
        <p:spPr>
          <a:xfrm>
            <a:off x="4645025" y="838200"/>
            <a:ext cx="4041775" cy="3581400"/>
          </a:xfrm>
        </p:spPr>
        <p:style>
          <a:lnRef idx="2">
            <a:schemeClr val="accent1"/>
          </a:lnRef>
          <a:fillRef idx="1">
            <a:schemeClr val="lt1"/>
          </a:fillRef>
          <a:effectRef idx="0">
            <a:schemeClr val="accent1"/>
          </a:effectRef>
          <a:fontRef idx="minor">
            <a:schemeClr val="dk1"/>
          </a:fontRef>
        </p:style>
        <p:txBody>
          <a:bodyPr>
            <a:normAutofit/>
          </a:bodyPr>
          <a:lstStyle/>
          <a:p>
            <a:r>
              <a:rPr lang="en-US" sz="1800" dirty="0" smtClean="0">
                <a:latin typeface="+mj-lt"/>
              </a:rPr>
              <a:t>HEALTH BENEFITS</a:t>
            </a:r>
          </a:p>
          <a:p>
            <a:pPr algn="just"/>
            <a:r>
              <a:rPr lang="en-US" sz="1800" dirty="0"/>
              <a:t>Increasing testosterone levels maintain sperm count and </a:t>
            </a:r>
            <a:r>
              <a:rPr lang="en-US" sz="1800" dirty="0" smtClean="0"/>
              <a:t>enhance </a:t>
            </a:r>
            <a:r>
              <a:rPr lang="en-US" sz="1800" dirty="0"/>
              <a:t>sex drive naturally</a:t>
            </a:r>
          </a:p>
          <a:p>
            <a:pPr algn="just"/>
            <a:r>
              <a:rPr lang="en-US" sz="1800" dirty="0"/>
              <a:t>Blood flow increaser act as an important for good sexual stamina and good sexual desire, Boosts energy and sex drive</a:t>
            </a:r>
          </a:p>
          <a:p>
            <a:pPr algn="just"/>
            <a:r>
              <a:rPr lang="en-US" sz="1800" dirty="0"/>
              <a:t>Increases blood flow, increases testosterone, contributes into resolving erectile challenges</a:t>
            </a:r>
          </a:p>
          <a:p>
            <a:endParaRPr lang="en-US" sz="1800" dirty="0">
              <a:latin typeface="+mj-lt"/>
            </a:endParaRPr>
          </a:p>
        </p:txBody>
      </p:sp>
      <p:sp>
        <p:nvSpPr>
          <p:cNvPr id="6" name="Content Placeholder 5"/>
          <p:cNvSpPr>
            <a:spLocks noGrp="1"/>
          </p:cNvSpPr>
          <p:nvPr>
            <p:ph sz="quarter" idx="4"/>
          </p:nvPr>
        </p:nvSpPr>
        <p:spPr>
          <a:xfrm>
            <a:off x="4191000" y="5029199"/>
            <a:ext cx="4648199" cy="1524001"/>
          </a:xfrm>
        </p:spPr>
        <p:style>
          <a:lnRef idx="2">
            <a:schemeClr val="accent1"/>
          </a:lnRef>
          <a:fillRef idx="1">
            <a:schemeClr val="lt1"/>
          </a:fillRef>
          <a:effectRef idx="0">
            <a:schemeClr val="accent1"/>
          </a:effectRef>
          <a:fontRef idx="minor">
            <a:schemeClr val="dk1"/>
          </a:fontRef>
        </p:style>
        <p:txBody>
          <a:bodyPr>
            <a:normAutofit fontScale="62500" lnSpcReduction="20000"/>
          </a:bodyPr>
          <a:lstStyle/>
          <a:p>
            <a:pPr>
              <a:buNone/>
            </a:pPr>
            <a:r>
              <a:rPr lang="en-US" b="1" dirty="0">
                <a:latin typeface="+mj-lt"/>
              </a:rPr>
              <a:t>Nutritional Fact</a:t>
            </a:r>
          </a:p>
          <a:p>
            <a:r>
              <a:rPr lang="en-US" b="1" dirty="0">
                <a:latin typeface="+mj-lt"/>
              </a:rPr>
              <a:t>L – Arginine </a:t>
            </a:r>
            <a:r>
              <a:rPr lang="en-US" b="1" dirty="0" smtClean="0">
                <a:latin typeface="+mj-lt"/>
              </a:rPr>
              <a:t>                        250 </a:t>
            </a:r>
            <a:r>
              <a:rPr lang="en-US" b="1" dirty="0">
                <a:latin typeface="+mj-lt"/>
              </a:rPr>
              <a:t>mg</a:t>
            </a:r>
          </a:p>
          <a:p>
            <a:r>
              <a:rPr lang="en-US" b="1" dirty="0">
                <a:latin typeface="+mj-lt"/>
              </a:rPr>
              <a:t>L </a:t>
            </a:r>
            <a:r>
              <a:rPr lang="en-US" b="1" dirty="0" smtClean="0">
                <a:latin typeface="+mj-lt"/>
              </a:rPr>
              <a:t>– Citruline                        100 </a:t>
            </a:r>
            <a:r>
              <a:rPr lang="en-US" b="1" dirty="0">
                <a:latin typeface="+mj-lt"/>
              </a:rPr>
              <a:t>mg</a:t>
            </a:r>
          </a:p>
          <a:p>
            <a:r>
              <a:rPr lang="en-US" b="1" dirty="0">
                <a:latin typeface="+mj-lt"/>
              </a:rPr>
              <a:t>L – Ornitine </a:t>
            </a:r>
            <a:r>
              <a:rPr lang="en-US" b="1" dirty="0" smtClean="0">
                <a:latin typeface="+mj-lt"/>
              </a:rPr>
              <a:t>                         50 </a:t>
            </a:r>
            <a:r>
              <a:rPr lang="en-US" b="1" dirty="0">
                <a:latin typeface="+mj-lt"/>
              </a:rPr>
              <a:t>mg</a:t>
            </a:r>
          </a:p>
          <a:p>
            <a:r>
              <a:rPr lang="en-US" b="1" dirty="0">
                <a:latin typeface="+mj-lt"/>
              </a:rPr>
              <a:t>Selenium </a:t>
            </a:r>
            <a:r>
              <a:rPr lang="en-US" b="1" dirty="0" smtClean="0">
                <a:latin typeface="+mj-lt"/>
              </a:rPr>
              <a:t>                         100 </a:t>
            </a:r>
            <a:r>
              <a:rPr lang="en-US" b="1" dirty="0">
                <a:latin typeface="+mj-lt"/>
              </a:rPr>
              <a:t>mcg</a:t>
            </a:r>
          </a:p>
          <a:p>
            <a:r>
              <a:rPr lang="en-US" b="1" dirty="0">
                <a:latin typeface="+mj-lt"/>
              </a:rPr>
              <a:t>Testosterone </a:t>
            </a:r>
            <a:r>
              <a:rPr lang="en-US" b="1" dirty="0" smtClean="0">
                <a:latin typeface="+mj-lt"/>
              </a:rPr>
              <a:t>                      40 </a:t>
            </a:r>
            <a:r>
              <a:rPr lang="en-US" b="1" dirty="0">
                <a:latin typeface="+mj-lt"/>
              </a:rPr>
              <a:t>mg</a:t>
            </a:r>
          </a:p>
          <a:p>
            <a:pPr>
              <a:buNone/>
            </a:pPr>
            <a:endParaRPr lang="en-US" dirty="0"/>
          </a:p>
        </p:txBody>
      </p:sp>
      <p:pic>
        <p:nvPicPr>
          <p:cNvPr id="7" name="Content Placeholder 6"/>
          <p:cNvPicPr>
            <a:picLocks noGrp="1"/>
          </p:cNvPicPr>
          <p:nvPr>
            <p:ph sz="half" idx="2"/>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381000" y="1524000"/>
            <a:ext cx="3810000" cy="3352800"/>
          </a:xfrm>
          <a:prstGeom prst="rect">
            <a:avLst/>
          </a:prstGeom>
          <a:ln/>
        </p:spPr>
        <p:style>
          <a:lnRef idx="2">
            <a:schemeClr val="accent1"/>
          </a:lnRef>
          <a:fillRef idx="1">
            <a:schemeClr val="lt1"/>
          </a:fillRef>
          <a:effectRef idx="0">
            <a:schemeClr val="accent1"/>
          </a:effectRef>
          <a:fontRef idx="minor">
            <a:schemeClr val="dk1"/>
          </a:fontRef>
        </p:style>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660</TotalTime>
  <Words>475</Words>
  <Application>Microsoft Office PowerPoint</Application>
  <PresentationFormat>On-screen Show (4:3)</PresentationFormat>
  <Paragraphs>110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 </vt:lpstr>
      <vt:lpstr>DIVYA LIFE ULTRA-SUPER PLUS</vt:lpstr>
      <vt:lpstr>DIVYA LIFE  ULTRA-MEN’S PLUS</vt:lpstr>
      <vt:lpstr>DIVYA LIFE ULTRA-WOMEN’S PLUS</vt:lpstr>
      <vt:lpstr>DIVYA LIFE ULTRA-HORSE POWER PLUS</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dr.vijay</dc:creator>
  <cp:lastModifiedBy>KanishQ</cp:lastModifiedBy>
  <cp:revision>122</cp:revision>
  <dcterms:created xsi:type="dcterms:W3CDTF">2015-12-22T04:29:39Z</dcterms:created>
  <dcterms:modified xsi:type="dcterms:W3CDTF">2018-12-02T09:44:43Z</dcterms:modified>
</cp:coreProperties>
</file>