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8" r:id="rId8"/>
    <p:sldId id="262" r:id="rId9"/>
    <p:sldId id="267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embeddedFontLst>
    <p:embeddedFont>
      <p:font typeface="Nunito Sans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52"/>
    <p:restoredTop sz="94662"/>
  </p:normalViewPr>
  <p:slideViewPr>
    <p:cSldViewPr snapToGrid="0" snapToObjects="1">
      <p:cViewPr varScale="1">
        <p:scale>
          <a:sx n="121" d="100"/>
          <a:sy n="121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2"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hape 88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5400000" flipH="1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sz="2400" i="1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with intro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lef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ic-brook-85759.herokuapp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Manager 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ubTitle" idx="4294967295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Group 12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900" y="152400"/>
            <a:ext cx="646688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900" y="575506"/>
            <a:ext cx="6709827" cy="41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51" name="Shape 15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8575" y="926175"/>
            <a:ext cx="6322473" cy="32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3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It is a personal contact manager.</a:t>
            </a:r>
            <a:endParaRPr sz="2000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A new user is able to register an account.</a:t>
            </a:r>
            <a:endParaRPr sz="2000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The user can create, delete, and search for contacts.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55600">
              <a:lnSpc>
                <a:spcPct val="150000"/>
              </a:lnSpc>
              <a:buSzPts val="2000"/>
              <a:buChar char="●"/>
            </a:pPr>
            <a:r>
              <a:rPr lang="en" sz="2000" dirty="0"/>
              <a:t>Steven Chen – UI,</a:t>
            </a:r>
            <a:r>
              <a:rPr lang="en-US" sz="2000" dirty="0"/>
              <a:t> API, and database</a:t>
            </a:r>
            <a:r>
              <a:rPr lang="en" sz="2000" dirty="0"/>
              <a:t>.</a:t>
            </a:r>
            <a:endParaRPr sz="2000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Christopher Donoso - acquired and set up server and domain.</a:t>
            </a:r>
            <a:endParaRPr sz="2000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Jose Medina – UI an</a:t>
            </a:r>
            <a:r>
              <a:rPr lang="en-US" sz="2000" dirty="0"/>
              <a:t>d API</a:t>
            </a:r>
            <a:r>
              <a:rPr lang="en" sz="2000" dirty="0"/>
              <a:t>.</a:t>
            </a:r>
            <a:endParaRPr sz="2000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Huey Padua - created ER diagram.</a:t>
            </a:r>
            <a:endParaRPr sz="2000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Isaias Perez - created Use Case diagram.</a:t>
            </a:r>
            <a:endParaRPr sz="2000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Akane Sato - performed test cases.</a:t>
            </a:r>
            <a:endParaRPr sz="2000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Richard Tsai - performed test cases.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 Testing</a:t>
            </a: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44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Entering incomplete info.</a:t>
            </a:r>
            <a:endParaRPr sz="2000" dirty="0"/>
          </a:p>
          <a:p>
            <a:pPr marL="914400" lvl="1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If anything is undefined it throws error.</a:t>
            </a:r>
            <a:endParaRPr sz="2000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Entering incorrect info.</a:t>
            </a:r>
            <a:endParaRPr sz="2000" dirty="0"/>
          </a:p>
          <a:p>
            <a:pPr marL="914400" lvl="1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Ensuring it is in the correct format.</a:t>
            </a:r>
            <a:endParaRPr sz="2000" dirty="0"/>
          </a:p>
          <a:p>
            <a:pPr marL="914400" lvl="1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Helps to prevent SQL Injections.</a:t>
            </a:r>
            <a:endParaRPr sz="2000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Does what it’s supposed to do.</a:t>
            </a:r>
            <a:endParaRPr sz="2000" dirty="0"/>
          </a:p>
          <a:p>
            <a:pPr marL="914400" lvl="1" indent="-355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Unique contacts for each individual.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Testing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Ease of learning.</a:t>
            </a:r>
            <a:endParaRPr sz="2000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Navigation.</a:t>
            </a:r>
            <a:endParaRPr sz="2000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Appearance.</a:t>
            </a:r>
            <a:endParaRPr sz="2000" dirty="0"/>
          </a:p>
          <a:p>
            <a:pPr marL="914400" lvl="1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Components ensure the page is neat and organized.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Process</a:t>
            </a: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55600">
              <a:lnSpc>
                <a:spcPct val="150000"/>
              </a:lnSpc>
              <a:spcBef>
                <a:spcPts val="0"/>
              </a:spcBef>
              <a:buSzPts val="2000"/>
              <a:buChar char="●"/>
            </a:pPr>
            <a:r>
              <a:rPr lang="en-US" sz="2000" dirty="0"/>
              <a:t>Used MEAN stack.</a:t>
            </a:r>
          </a:p>
          <a:p>
            <a:pPr lvl="1" indent="-355600">
              <a:lnSpc>
                <a:spcPct val="150000"/>
              </a:lnSpc>
              <a:buSzPts val="2000"/>
              <a:buChar char="○"/>
            </a:pPr>
            <a:r>
              <a:rPr lang="en-US" sz="2000" dirty="0"/>
              <a:t>Quite the learning curve.</a:t>
            </a:r>
            <a:endParaRPr lang="en" sz="2000" dirty="0"/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Originally hosted on </a:t>
            </a:r>
            <a:r>
              <a:rPr lang="en" sz="2000" dirty="0" err="1"/>
              <a:t>DigitalOcean</a:t>
            </a:r>
            <a:r>
              <a:rPr lang="en" sz="2000" dirty="0"/>
              <a:t>.</a:t>
            </a:r>
            <a:endParaRPr sz="2000" dirty="0"/>
          </a:p>
          <a:p>
            <a:pPr marL="914400" lvl="1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Ubuntu 16.04.</a:t>
            </a:r>
            <a:endParaRPr sz="2000" dirty="0"/>
          </a:p>
          <a:p>
            <a:pPr marL="342900" lvl="0" indent="-279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Switched to </a:t>
            </a:r>
            <a:r>
              <a:rPr lang="en" sz="2000" dirty="0" err="1"/>
              <a:t>Heroku</a:t>
            </a:r>
            <a:r>
              <a:rPr lang="en" sz="2000" dirty="0"/>
              <a:t>.</a:t>
            </a:r>
            <a:endParaRPr sz="2000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Acquired the domain name from </a:t>
            </a:r>
            <a:r>
              <a:rPr lang="en" sz="2000" dirty="0" err="1"/>
              <a:t>GoDaddy</a:t>
            </a:r>
            <a:r>
              <a:rPr lang="en" sz="2000" dirty="0"/>
              <a:t>.</a:t>
            </a:r>
            <a:endParaRPr sz="2000" dirty="0"/>
          </a:p>
          <a:p>
            <a:pPr marL="742950" lvl="1" indent="-412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 err="1"/>
              <a:t>contactmanager.xyz</a:t>
            </a:r>
            <a:r>
              <a:rPr lang="en" sz="2000" dirty="0"/>
              <a:t>.</a:t>
            </a:r>
            <a:endParaRPr sz="2000" dirty="0"/>
          </a:p>
          <a:p>
            <a:pPr marL="742950" lvl="1" indent="-412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Setup still in process.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368F-86F1-C048-B4AA-9B3F72FC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MEAN?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7AC79-51BE-3242-9A38-6960AF9F6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/>
              <a:t>MongoDB</a:t>
            </a:r>
            <a:r>
              <a:rPr lang="en-US" sz="2000" dirty="0"/>
              <a:t> – leading NoSQL database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Express</a:t>
            </a:r>
            <a:r>
              <a:rPr lang="en-US" sz="2000" dirty="0"/>
              <a:t> -  minimal and flexible node.js web application framework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AngularJS</a:t>
            </a:r>
            <a:r>
              <a:rPr lang="en-US" sz="2000" dirty="0"/>
              <a:t> – extends HTML vocabulary for application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Node.js </a:t>
            </a:r>
            <a:r>
              <a:rPr lang="en-US" sz="2000" dirty="0"/>
              <a:t>- platform built on JavaScript for easily building fast, scalable network applications</a:t>
            </a:r>
          </a:p>
        </p:txBody>
      </p:sp>
    </p:spTree>
    <p:extLst>
      <p:ext uri="{BB962C8B-B14F-4D97-AF65-F5344CB8AC3E}">
        <p14:creationId xmlns:p14="http://schemas.microsoft.com/office/powerpoint/2010/main" val="321977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Development </a:t>
            </a:r>
            <a:r>
              <a:rPr lang="en" dirty="0"/>
              <a:t>Issues</a:t>
            </a:r>
            <a:endParaRPr dirty="0"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 dirty="0"/>
              <a:t>Documentation for setting up </a:t>
            </a:r>
            <a:r>
              <a:rPr lang="en" sz="1800" dirty="0" err="1"/>
              <a:t>DigitalOcean</a:t>
            </a:r>
            <a:r>
              <a:rPr lang="en" sz="1800" dirty="0"/>
              <a:t> was difficult to find and most were outdated.</a:t>
            </a:r>
            <a:endParaRPr sz="1800" dirty="0"/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 err="1"/>
              <a:t>DigitalOcean’s</a:t>
            </a:r>
            <a:r>
              <a:rPr lang="en" sz="1800" dirty="0"/>
              <a:t> official documentation only supports Ubuntu 14.04 and it was created in 2014.</a:t>
            </a:r>
            <a:endParaRPr sz="18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 dirty="0"/>
              <a:t>Environment set </a:t>
            </a:r>
            <a:r>
              <a:rPr lang="en-US" sz="1800" dirty="0"/>
              <a:t>up</a:t>
            </a:r>
            <a:r>
              <a:rPr lang="en" sz="1800" dirty="0"/>
              <a:t> was difficult due to dependencies.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 dirty="0"/>
              <a:t>No prior </a:t>
            </a:r>
            <a:r>
              <a:rPr lang="en-US" sz="1800" dirty="0"/>
              <a:t>experience with MEAN.</a:t>
            </a:r>
            <a:endParaRPr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C70C-CBEE-DA4D-B138-EA5630C9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to Resolve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CEC05-FCDD-0542-AF0E-1B8F9049E9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A search function needs to be implemented.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Contacts are shared when they should not be.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Make the UI cleaner.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Provide more artwork.</a:t>
            </a:r>
          </a:p>
        </p:txBody>
      </p:sp>
    </p:spTree>
    <p:extLst>
      <p:ext uri="{BB962C8B-B14F-4D97-AF65-F5344CB8AC3E}">
        <p14:creationId xmlns:p14="http://schemas.microsoft.com/office/powerpoint/2010/main" val="3449509669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322</Words>
  <Application>Microsoft Macintosh PowerPoint</Application>
  <PresentationFormat>On-screen Show (16:9)</PresentationFormat>
  <Paragraphs>55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Nunito Sans</vt:lpstr>
      <vt:lpstr>Ulysses template</vt:lpstr>
      <vt:lpstr>Contact Manager </vt:lpstr>
      <vt:lpstr>Product</vt:lpstr>
      <vt:lpstr>Members</vt:lpstr>
      <vt:lpstr>Functionality Testing</vt:lpstr>
      <vt:lpstr>Usability Testing</vt:lpstr>
      <vt:lpstr>Development Process</vt:lpstr>
      <vt:lpstr>What is MEAN?</vt:lpstr>
      <vt:lpstr>Development Issues</vt:lpstr>
      <vt:lpstr>Issues to Resolve</vt:lpstr>
      <vt:lpstr>ER Diagram</vt:lpstr>
      <vt:lpstr>Use Case Diagram</vt:lpstr>
      <vt:lpstr>Demo</vt:lpstr>
      <vt:lpstr>Questions?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 </dc:title>
  <cp:lastModifiedBy>Christopher Donoso</cp:lastModifiedBy>
  <cp:revision>15</cp:revision>
  <dcterms:modified xsi:type="dcterms:W3CDTF">2018-02-01T02:13:30Z</dcterms:modified>
</cp:coreProperties>
</file>