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4B1D8-3426-4E3F-80B9-8139F679FEE9}" v="1" dt="2021-12-08T18:39:12.641"/>
    <p1510:client id="{2EAB74B2-7D96-4D7F-B524-6218545991FF}" v="131" dt="2021-12-08T03:10:28.774"/>
    <p1510:client id="{9EA1D367-2537-4ADA-BB7A-404D5906318B}" v="26" dt="2021-12-08T16:42:00.431"/>
    <p1510:client id="{CB0A8008-8255-4D34-ACC2-61B02422CFF3}" v="112" dt="2021-12-08T04:55:58.142"/>
    <p1510:client id="{CFB21E15-2714-4FF5-B8C9-B6F4ED004D81}" v="155" dt="2021-12-07T21:42:50.93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5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McCray" userId="u2+pEL5W8w1NhlwaQeiLkK4FkTMieOSnNw3q4YMZ7Bw=" providerId="None" clId="Web-{9EA1D367-2537-4ADA-BB7A-404D5906318B}"/>
    <pc:docChg chg="modSld">
      <pc:chgData name="Lauryn McCray" userId="u2+pEL5W8w1NhlwaQeiLkK4FkTMieOSnNw3q4YMZ7Bw=" providerId="None" clId="Web-{9EA1D367-2537-4ADA-BB7A-404D5906318B}" dt="2021-12-08T16:42:00.431" v="25" actId="1076"/>
      <pc:docMkLst>
        <pc:docMk/>
      </pc:docMkLst>
      <pc:sldChg chg="modSp">
        <pc:chgData name="Lauryn McCray" userId="u2+pEL5W8w1NhlwaQeiLkK4FkTMieOSnNw3q4YMZ7Bw=" providerId="None" clId="Web-{9EA1D367-2537-4ADA-BB7A-404D5906318B}" dt="2021-12-08T16:42:00.431" v="25" actId="1076"/>
        <pc:sldMkLst>
          <pc:docMk/>
          <pc:sldMk cId="0" sldId="256"/>
        </pc:sldMkLst>
        <pc:spChg chg="mod">
          <ac:chgData name="Lauryn McCray" userId="u2+pEL5W8w1NhlwaQeiLkK4FkTMieOSnNw3q4YMZ7Bw=" providerId="None" clId="Web-{9EA1D367-2537-4ADA-BB7A-404D5906318B}" dt="2021-12-08T16:40:50.896" v="9" actId="14100"/>
          <ac:spMkLst>
            <pc:docMk/>
            <pc:sldMk cId="0" sldId="256"/>
            <ac:spMk id="33" creationId="{00000000-0000-0000-0000-000000000000}"/>
          </ac:spMkLst>
        </pc:spChg>
        <pc:spChg chg="mod">
          <ac:chgData name="Lauryn McCray" userId="u2+pEL5W8w1NhlwaQeiLkK4FkTMieOSnNw3q4YMZ7Bw=" providerId="None" clId="Web-{9EA1D367-2537-4ADA-BB7A-404D5906318B}" dt="2021-12-08T16:41:36.992" v="18" actId="14100"/>
          <ac:spMkLst>
            <pc:docMk/>
            <pc:sldMk cId="0" sldId="256"/>
            <ac:spMk id="56" creationId="{001CA71A-1484-49D2-918E-67BFCC1A429D}"/>
          </ac:spMkLst>
        </pc:spChg>
        <pc:picChg chg="mod">
          <ac:chgData name="Lauryn McCray" userId="u2+pEL5W8w1NhlwaQeiLkK4FkTMieOSnNw3q4YMZ7Bw=" providerId="None" clId="Web-{9EA1D367-2537-4ADA-BB7A-404D5906318B}" dt="2021-12-08T16:42:00.431" v="25" actId="1076"/>
          <ac:picMkLst>
            <pc:docMk/>
            <pc:sldMk cId="0" sldId="256"/>
            <ac:picMk id="3" creationId="{55653896-256D-4496-A630-8AEE1496C4DD}"/>
          </ac:picMkLst>
        </pc:picChg>
        <pc:picChg chg="mod">
          <ac:chgData name="Lauryn McCray" userId="u2+pEL5W8w1NhlwaQeiLkK4FkTMieOSnNw3q4YMZ7Bw=" providerId="None" clId="Web-{9EA1D367-2537-4ADA-BB7A-404D5906318B}" dt="2021-12-08T16:40:00.814" v="8" actId="1076"/>
          <ac:picMkLst>
            <pc:docMk/>
            <pc:sldMk cId="0" sldId="256"/>
            <ac:picMk id="17" creationId="{3F73413B-25A5-4097-881B-FE8B05E5BC88}"/>
          </ac:picMkLst>
        </pc:picChg>
        <pc:picChg chg="mod">
          <ac:chgData name="Lauryn McCray" userId="u2+pEL5W8w1NhlwaQeiLkK4FkTMieOSnNw3q4YMZ7Bw=" providerId="None" clId="Web-{9EA1D367-2537-4ADA-BB7A-404D5906318B}" dt="2021-12-08T16:39:39.813" v="6" actId="1076"/>
          <ac:picMkLst>
            <pc:docMk/>
            <pc:sldMk cId="0" sldId="256"/>
            <ac:picMk id="18" creationId="{E242BAC6-A3F7-4830-A0D6-53D49A3C9BFF}"/>
          </ac:picMkLst>
        </pc:picChg>
      </pc:sldChg>
    </pc:docChg>
  </pc:docChgLst>
  <pc:docChgLst>
    <pc:chgData name="Tune, Sydney" userId="5tLqywT2qMP5pXO73fN6mmkLlpHNG7LpFHevlOTzA1o=" providerId="None" clId="Web-{1E14B1D8-3426-4E3F-80B9-8139F679FEE9}"/>
    <pc:docChg chg="modSld">
      <pc:chgData name="Tune, Sydney" userId="5tLqywT2qMP5pXO73fN6mmkLlpHNG7LpFHevlOTzA1o=" providerId="None" clId="Web-{1E14B1D8-3426-4E3F-80B9-8139F679FEE9}" dt="2021-12-08T18:39:12.641" v="0" actId="1076"/>
      <pc:docMkLst>
        <pc:docMk/>
      </pc:docMkLst>
      <pc:sldChg chg="modSp">
        <pc:chgData name="Tune, Sydney" userId="5tLqywT2qMP5pXO73fN6mmkLlpHNG7LpFHevlOTzA1o=" providerId="None" clId="Web-{1E14B1D8-3426-4E3F-80B9-8139F679FEE9}" dt="2021-12-08T18:39:12.641" v="0" actId="1076"/>
        <pc:sldMkLst>
          <pc:docMk/>
          <pc:sldMk cId="0" sldId="256"/>
        </pc:sldMkLst>
        <pc:picChg chg="mod">
          <ac:chgData name="Tune, Sydney" userId="5tLqywT2qMP5pXO73fN6mmkLlpHNG7LpFHevlOTzA1o=" providerId="None" clId="Web-{1E14B1D8-3426-4E3F-80B9-8139F679FEE9}" dt="2021-12-08T18:39:12.641" v="0" actId="1076"/>
          <ac:picMkLst>
            <pc:docMk/>
            <pc:sldMk cId="0" sldId="256"/>
            <ac:picMk id="4" creationId="{CA4D5700-4FB0-4C8D-9C7A-0F9B907075DF}"/>
          </ac:picMkLst>
        </pc:picChg>
      </pc:sldChg>
    </pc:docChg>
  </pc:docChgLst>
  <pc:docChgLst>
    <pc:chgData name="Lauryn McCray" userId="u2+pEL5W8w1NhlwaQeiLkK4FkTMieOSnNw3q4YMZ7Bw=" providerId="None" clId="Web-{CB0A8008-8255-4D34-ACC2-61B02422CFF3}"/>
    <pc:docChg chg="modSld">
      <pc:chgData name="Lauryn McCray" userId="u2+pEL5W8w1NhlwaQeiLkK4FkTMieOSnNw3q4YMZ7Bw=" providerId="None" clId="Web-{CB0A8008-8255-4D34-ACC2-61B02422CFF3}" dt="2021-12-08T04:55:58.142" v="105" actId="20577"/>
      <pc:docMkLst>
        <pc:docMk/>
      </pc:docMkLst>
      <pc:sldChg chg="addSp delSp modSp">
        <pc:chgData name="Lauryn McCray" userId="u2+pEL5W8w1NhlwaQeiLkK4FkTMieOSnNw3q4YMZ7Bw=" providerId="None" clId="Web-{CB0A8008-8255-4D34-ACC2-61B02422CFF3}" dt="2021-12-08T04:55:58.142" v="105" actId="20577"/>
        <pc:sldMkLst>
          <pc:docMk/>
          <pc:sldMk cId="0" sldId="256"/>
        </pc:sldMkLst>
        <pc:spChg chg="add del mod">
          <ac:chgData name="Lauryn McCray" userId="u2+pEL5W8w1NhlwaQeiLkK4FkTMieOSnNw3q4YMZ7Bw=" providerId="None" clId="Web-{CB0A8008-8255-4D34-ACC2-61B02422CFF3}" dt="2021-12-08T04:54:22.577" v="29"/>
          <ac:spMkLst>
            <pc:docMk/>
            <pc:sldMk cId="0" sldId="256"/>
            <ac:spMk id="5" creationId="{83DDC2BF-D1AE-40D2-90F4-CB54AA809B45}"/>
          </ac:spMkLst>
        </pc:spChg>
        <pc:spChg chg="mod">
          <ac:chgData name="Lauryn McCray" userId="u2+pEL5W8w1NhlwaQeiLkK4FkTMieOSnNw3q4YMZ7Bw=" providerId="None" clId="Web-{CB0A8008-8255-4D34-ACC2-61B02422CFF3}" dt="2021-12-08T04:55:58.142" v="105" actId="20577"/>
          <ac:spMkLst>
            <pc:docMk/>
            <pc:sldMk cId="0" sldId="256"/>
            <ac:spMk id="54" creationId="{6C6D4ECB-2682-42CF-87D1-CC29CF4889E1}"/>
          </ac:spMkLst>
        </pc:spChg>
        <pc:picChg chg="add mod">
          <ac:chgData name="Lauryn McCray" userId="u2+pEL5W8w1NhlwaQeiLkK4FkTMieOSnNw3q4YMZ7Bw=" providerId="None" clId="Web-{CB0A8008-8255-4D34-ACC2-61B02422CFF3}" dt="2021-12-08T04:45:27.656" v="8" actId="14100"/>
          <ac:picMkLst>
            <pc:docMk/>
            <pc:sldMk cId="0" sldId="256"/>
            <ac:picMk id="4" creationId="{CA4D5700-4FB0-4C8D-9C7A-0F9B907075DF}"/>
          </ac:picMkLst>
        </pc:picChg>
        <pc:picChg chg="del">
          <ac:chgData name="Lauryn McCray" userId="u2+pEL5W8w1NhlwaQeiLkK4FkTMieOSnNw3q4YMZ7Bw=" providerId="None" clId="Web-{CB0A8008-8255-4D34-ACC2-61B02422CFF3}" dt="2021-12-08T04:44:09.076" v="0"/>
          <ac:picMkLst>
            <pc:docMk/>
            <pc:sldMk cId="0" sldId="256"/>
            <ac:picMk id="7" creationId="{FC80F15C-DB6B-4B18-96C8-FB5D728AF723}"/>
          </ac:picMkLst>
        </pc:picChg>
        <pc:picChg chg="mod">
          <ac:chgData name="Lauryn McCray" userId="u2+pEL5W8w1NhlwaQeiLkK4FkTMieOSnNw3q4YMZ7Bw=" providerId="None" clId="Web-{CB0A8008-8255-4D34-ACC2-61B02422CFF3}" dt="2021-12-08T04:54:01.217" v="19" actId="1076"/>
          <ac:picMkLst>
            <pc:docMk/>
            <pc:sldMk cId="0" sldId="256"/>
            <ac:picMk id="18" creationId="{E242BAC6-A3F7-4830-A0D6-53D49A3C9BFF}"/>
          </ac:picMkLst>
        </pc:picChg>
      </pc:sldChg>
    </pc:docChg>
  </pc:docChgLst>
  <pc:docChgLst>
    <pc:chgData name="Tune, Sydney" clId="Web-{2EAB74B2-7D96-4D7F-B524-6218545991FF}"/>
    <pc:docChg chg="addSld delSld modSld">
      <pc:chgData name="Tune, Sydney" userId="" providerId="" clId="Web-{2EAB74B2-7D96-4D7F-B524-6218545991FF}" dt="2021-12-08T03:10:27.680" v="117" actId="20577"/>
      <pc:docMkLst>
        <pc:docMk/>
      </pc:docMkLst>
      <pc:sldChg chg="addSp delSp modSp">
        <pc:chgData name="Tune, Sydney" userId="" providerId="" clId="Web-{2EAB74B2-7D96-4D7F-B524-6218545991FF}" dt="2021-12-08T03:10:27.680" v="117" actId="20577"/>
        <pc:sldMkLst>
          <pc:docMk/>
          <pc:sldMk cId="0" sldId="256"/>
        </pc:sldMkLst>
        <pc:spChg chg="mod">
          <ac:chgData name="Tune, Sydney" userId="" providerId="" clId="Web-{2EAB74B2-7D96-4D7F-B524-6218545991FF}" dt="2021-12-08T03:06:38.191" v="109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Tune, Sydney" userId="" providerId="" clId="Web-{2EAB74B2-7D96-4D7F-B524-6218545991FF}" dt="2021-12-08T03:10:27.680" v="117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Tune, Sydney" userId="" providerId="" clId="Web-{2EAB74B2-7D96-4D7F-B524-6218545991FF}" dt="2021-12-08T03:09:53.429" v="113" actId="1076"/>
          <ac:spMkLst>
            <pc:docMk/>
            <pc:sldMk cId="0" sldId="256"/>
            <ac:spMk id="54" creationId="{6C6D4ECB-2682-42CF-87D1-CC29CF4889E1}"/>
          </ac:spMkLst>
        </pc:spChg>
        <pc:spChg chg="mod">
          <ac:chgData name="Tune, Sydney" userId="" providerId="" clId="Web-{2EAB74B2-7D96-4D7F-B524-6218545991FF}" dt="2021-12-08T02:49:45.860" v="32" actId="1076"/>
          <ac:spMkLst>
            <pc:docMk/>
            <pc:sldMk cId="0" sldId="256"/>
            <ac:spMk id="55" creationId="{8337820F-AFE2-4723-AFD1-B190FE8C89E1}"/>
          </ac:spMkLst>
        </pc:spChg>
        <pc:spChg chg="mod">
          <ac:chgData name="Tune, Sydney" userId="" providerId="" clId="Web-{2EAB74B2-7D96-4D7F-B524-6218545991FF}" dt="2021-12-08T03:04:27.720" v="99" actId="1076"/>
          <ac:spMkLst>
            <pc:docMk/>
            <pc:sldMk cId="0" sldId="256"/>
            <ac:spMk id="56" creationId="{001CA71A-1484-49D2-918E-67BFCC1A429D}"/>
          </ac:spMkLst>
        </pc:spChg>
        <pc:grpChg chg="mod">
          <ac:chgData name="Tune, Sydney" userId="" providerId="" clId="Web-{2EAB74B2-7D96-4D7F-B524-6218545991FF}" dt="2021-12-08T03:06:52.270" v="111" actId="14100"/>
          <ac:grpSpMkLst>
            <pc:docMk/>
            <pc:sldMk cId="0" sldId="256"/>
            <ac:grpSpMk id="32" creationId="{00000000-0000-0000-0000-000000000000}"/>
          </ac:grpSpMkLst>
        </pc:grpChg>
        <pc:grpChg chg="mod">
          <ac:chgData name="Tune, Sydney" userId="" providerId="" clId="Web-{2EAB74B2-7D96-4D7F-B524-6218545991FF}" dt="2021-12-08T03:05:57.862" v="102" actId="14100"/>
          <ac:grpSpMkLst>
            <pc:docMk/>
            <pc:sldMk cId="0" sldId="256"/>
            <ac:grpSpMk id="36" creationId="{00000000-0000-0000-0000-000000000000}"/>
          </ac:grpSpMkLst>
        </pc:grpChg>
        <pc:picChg chg="add mod">
          <ac:chgData name="Tune, Sydney" userId="" providerId="" clId="Web-{2EAB74B2-7D96-4D7F-B524-6218545991FF}" dt="2021-12-08T02:51:15.861" v="51" actId="1076"/>
          <ac:picMkLst>
            <pc:docMk/>
            <pc:sldMk cId="0" sldId="256"/>
            <ac:picMk id="2" creationId="{DC2EA580-5519-4CE5-B6FD-0946B86A0DDC}"/>
          </ac:picMkLst>
        </pc:picChg>
        <pc:picChg chg="mod">
          <ac:chgData name="Tune, Sydney" userId="" providerId="" clId="Web-{2EAB74B2-7D96-4D7F-B524-6218545991FF}" dt="2021-12-08T03:04:32.658" v="100" actId="1076"/>
          <ac:picMkLst>
            <pc:docMk/>
            <pc:sldMk cId="0" sldId="256"/>
            <ac:picMk id="3" creationId="{55653896-256D-4496-A630-8AEE1496C4DD}"/>
          </ac:picMkLst>
        </pc:picChg>
        <pc:picChg chg="del">
          <ac:chgData name="Tune, Sydney" userId="" providerId="" clId="Web-{2EAB74B2-7D96-4D7F-B524-6218545991FF}" dt="2021-12-08T02:46:33.934" v="2"/>
          <ac:picMkLst>
            <pc:docMk/>
            <pc:sldMk cId="0" sldId="256"/>
            <ac:picMk id="4" creationId="{28840679-6A5D-44CF-8FCE-20C8BE1242D8}"/>
          </ac:picMkLst>
        </pc:picChg>
        <pc:picChg chg="add del mod">
          <ac:chgData name="Tune, Sydney" userId="" providerId="" clId="Web-{2EAB74B2-7D96-4D7F-B524-6218545991FF}" dt="2021-12-08T02:52:13.316" v="59"/>
          <ac:picMkLst>
            <pc:docMk/>
            <pc:sldMk cId="0" sldId="256"/>
            <ac:picMk id="5" creationId="{A3792065-E4F1-416E-84D6-58E6CD438783}"/>
          </ac:picMkLst>
        </pc:picChg>
        <pc:picChg chg="add mod">
          <ac:chgData name="Tune, Sydney" userId="" providerId="" clId="Web-{2EAB74B2-7D96-4D7F-B524-6218545991FF}" dt="2021-12-08T02:52:05.644" v="56" actId="1076"/>
          <ac:picMkLst>
            <pc:docMk/>
            <pc:sldMk cId="0" sldId="256"/>
            <ac:picMk id="6" creationId="{D2642433-D11B-4352-A507-9C5308EA8BE0}"/>
          </ac:picMkLst>
        </pc:picChg>
        <pc:picChg chg="del">
          <ac:chgData name="Tune, Sydney" userId="" providerId="" clId="Web-{2EAB74B2-7D96-4D7F-B524-6218545991FF}" dt="2021-12-08T02:48:01.530" v="15"/>
          <ac:picMkLst>
            <pc:docMk/>
            <pc:sldMk cId="0" sldId="256"/>
            <ac:picMk id="8" creationId="{ABF02DE9-F6D8-4D91-9B41-E37B6ABF4899}"/>
          </ac:picMkLst>
        </pc:picChg>
        <pc:picChg chg="mod">
          <ac:chgData name="Tune, Sydney" userId="" providerId="" clId="Web-{2EAB74B2-7D96-4D7F-B524-6218545991FF}" dt="2021-12-08T03:10:00.539" v="115" actId="1076"/>
          <ac:picMkLst>
            <pc:docMk/>
            <pc:sldMk cId="0" sldId="256"/>
            <ac:picMk id="9" creationId="{0B7E654E-5444-4D74-90E9-BD817F622538}"/>
          </ac:picMkLst>
        </pc:picChg>
        <pc:picChg chg="del">
          <ac:chgData name="Tune, Sydney" userId="" providerId="" clId="Web-{2EAB74B2-7D96-4D7F-B524-6218545991FF}" dt="2021-12-08T02:48:30.812" v="22"/>
          <ac:picMkLst>
            <pc:docMk/>
            <pc:sldMk cId="0" sldId="256"/>
            <ac:picMk id="10" creationId="{B62E3B4F-552E-4E5F-A9C7-9087A89041B8}"/>
          </ac:picMkLst>
        </pc:picChg>
        <pc:picChg chg="del">
          <ac:chgData name="Tune, Sydney" userId="" providerId="" clId="Web-{2EAB74B2-7D96-4D7F-B524-6218545991FF}" dt="2021-12-08T02:47:24.123" v="9"/>
          <ac:picMkLst>
            <pc:docMk/>
            <pc:sldMk cId="0" sldId="256"/>
            <ac:picMk id="11" creationId="{D3FB774E-7DE7-419B-99FF-281C483E96C7}"/>
          </ac:picMkLst>
        </pc:picChg>
        <pc:picChg chg="add del mod">
          <ac:chgData name="Tune, Sydney" userId="" providerId="" clId="Web-{2EAB74B2-7D96-4D7F-B524-6218545991FF}" dt="2021-12-08T02:59:15.995" v="93"/>
          <ac:picMkLst>
            <pc:docMk/>
            <pc:sldMk cId="0" sldId="256"/>
            <ac:picMk id="12" creationId="{38169CF0-5AE5-4916-8F74-892C8A171213}"/>
          </ac:picMkLst>
        </pc:picChg>
        <pc:picChg chg="add mod">
          <ac:chgData name="Tune, Sydney" userId="" providerId="" clId="Web-{2EAB74B2-7D96-4D7F-B524-6218545991FF}" dt="2021-12-08T02:51:07.236" v="49" actId="1076"/>
          <ac:picMkLst>
            <pc:docMk/>
            <pc:sldMk cId="0" sldId="256"/>
            <ac:picMk id="13" creationId="{D6FB27EB-0539-4652-8705-D5D343E7F62E}"/>
          </ac:picMkLst>
        </pc:picChg>
        <pc:picChg chg="add mod">
          <ac:chgData name="Tune, Sydney" userId="" providerId="" clId="Web-{2EAB74B2-7D96-4D7F-B524-6218545991FF}" dt="2021-12-08T02:50:56.299" v="45" actId="1076"/>
          <ac:picMkLst>
            <pc:docMk/>
            <pc:sldMk cId="0" sldId="256"/>
            <ac:picMk id="15" creationId="{C5119843-FE34-4E3F-B76F-BD2AE9890E37}"/>
          </ac:picMkLst>
        </pc:picChg>
        <pc:picChg chg="add mod modCrop">
          <ac:chgData name="Tune, Sydney" userId="" providerId="" clId="Web-{2EAB74B2-7D96-4D7F-B524-6218545991FF}" dt="2021-12-08T02:54:22.099" v="78" actId="1076"/>
          <ac:picMkLst>
            <pc:docMk/>
            <pc:sldMk cId="0" sldId="256"/>
            <ac:picMk id="16" creationId="{A8DED1D1-8C72-4FF2-8201-76861A97EAEE}"/>
          </ac:picMkLst>
        </pc:picChg>
        <pc:picChg chg="add mod modCrop">
          <ac:chgData name="Tune, Sydney" userId="" providerId="" clId="Web-{2EAB74B2-7D96-4D7F-B524-6218545991FF}" dt="2021-12-08T02:53:32.161" v="74"/>
          <ac:picMkLst>
            <pc:docMk/>
            <pc:sldMk cId="0" sldId="256"/>
            <ac:picMk id="17" creationId="{3F73413B-25A5-4097-881B-FE8B05E5BC88}"/>
          </ac:picMkLst>
        </pc:picChg>
        <pc:picChg chg="add mod modCrop">
          <ac:chgData name="Tune, Sydney" userId="" providerId="" clId="Web-{2EAB74B2-7D96-4D7F-B524-6218545991FF}" dt="2021-12-08T02:58:38.401" v="88" actId="14100"/>
          <ac:picMkLst>
            <pc:docMk/>
            <pc:sldMk cId="0" sldId="256"/>
            <ac:picMk id="18" creationId="{E242BAC6-A3F7-4830-A0D6-53D49A3C9BFF}"/>
          </ac:picMkLst>
        </pc:picChg>
        <pc:picChg chg="add mod">
          <ac:chgData name="Tune, Sydney" userId="" providerId="" clId="Web-{2EAB74B2-7D96-4D7F-B524-6218545991FF}" dt="2021-12-08T02:59:21.761" v="94" actId="1076"/>
          <ac:picMkLst>
            <pc:docMk/>
            <pc:sldMk cId="0" sldId="256"/>
            <ac:picMk id="19" creationId="{83F50546-844E-4A8C-B933-F7E87971DB96}"/>
          </ac:picMkLst>
        </pc:picChg>
      </pc:sldChg>
      <pc:sldChg chg="new del">
        <pc:chgData name="Tune, Sydney" userId="" providerId="" clId="Web-{2EAB74B2-7D96-4D7F-B524-6218545991FF}" dt="2021-12-08T02:47:48.576" v="12"/>
        <pc:sldMkLst>
          <pc:docMk/>
          <pc:sldMk cId="2426860202" sldId="257"/>
        </pc:sldMkLst>
      </pc:sldChg>
      <pc:sldChg chg="new del">
        <pc:chgData name="Tune, Sydney" userId="" providerId="" clId="Web-{2EAB74B2-7D96-4D7F-B524-6218545991FF}" dt="2021-12-08T02:52:34.550" v="65"/>
        <pc:sldMkLst>
          <pc:docMk/>
          <pc:sldMk cId="3509178296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60320" y="429683"/>
            <a:ext cx="46085761" cy="7037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3779" tIns="203779" rIns="203779" bIns="20377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60320" y="7467600"/>
            <a:ext cx="46085761" cy="2453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3779" tIns="203779" rIns="203779" bIns="20377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58579" y="29159200"/>
            <a:ext cx="1207659" cy="1275809"/>
          </a:xfrm>
          <a:prstGeom prst="rect">
            <a:avLst/>
          </a:prstGeom>
          <a:ln w="12700">
            <a:miter lim="400000"/>
          </a:ln>
        </p:spPr>
        <p:txBody>
          <a:bodyPr wrap="none" lIns="203779" tIns="203779" rIns="203779" bIns="203779">
            <a:spAutoFit/>
          </a:bodyPr>
          <a:lstStyle>
            <a:lvl1pPr algn="r" defTabSz="457200">
              <a:defRPr sz="6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40751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6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1528762" marR="0" indent="-1528762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»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3494862" marR="0" indent="-1456512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–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5437187" marR="0" indent="-1362075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•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7751013" marR="0" indent="-1637551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–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6235979" marR="0" indent="-8084167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»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16693179" marR="0" indent="-8084167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17150379" marR="0" indent="-8084167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17607579" marR="0" indent="-8084167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18064779" marR="0" indent="-8084167" algn="l" defTabSz="4075112" rtl="0" latinLnBrk="0">
        <a:lnSpc>
          <a:spcPct val="100000"/>
        </a:lnSpc>
        <a:spcBef>
          <a:spcPts val="3400"/>
        </a:spcBef>
        <a:spcAft>
          <a:spcPts val="0"/>
        </a:spcAft>
        <a:buClrTx/>
        <a:buSzPct val="100000"/>
        <a:buFontTx/>
        <a:buChar char=""/>
        <a:tabLst/>
        <a:defRPr sz="143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">
            <a:extLst>
              <a:ext uri="{FF2B5EF4-FFF2-40B4-BE49-F238E27FC236}">
                <a16:creationId xmlns:a16="http://schemas.microsoft.com/office/drawing/2014/main" id="{8337820F-AFE2-4723-AFD1-B190FE8C89E1}"/>
              </a:ext>
            </a:extLst>
          </p:cNvPr>
          <p:cNvSpPr/>
          <p:nvPr/>
        </p:nvSpPr>
        <p:spPr>
          <a:xfrm>
            <a:off x="34279385" y="5388702"/>
            <a:ext cx="16343706" cy="20992453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dirty="0"/>
          </a:p>
        </p:txBody>
      </p:sp>
      <p:sp>
        <p:nvSpPr>
          <p:cNvPr id="56" name="Rectangle">
            <a:extLst>
              <a:ext uri="{FF2B5EF4-FFF2-40B4-BE49-F238E27FC236}">
                <a16:creationId xmlns:a16="http://schemas.microsoft.com/office/drawing/2014/main" id="{001CA71A-1484-49D2-918E-67BFCC1A429D}"/>
              </a:ext>
            </a:extLst>
          </p:cNvPr>
          <p:cNvSpPr/>
          <p:nvPr/>
        </p:nvSpPr>
        <p:spPr>
          <a:xfrm>
            <a:off x="16714828" y="5411265"/>
            <a:ext cx="17159484" cy="6783392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dirty="0"/>
          </a:p>
        </p:txBody>
      </p:sp>
      <p:sp>
        <p:nvSpPr>
          <p:cNvPr id="53" name="Rectangle">
            <a:extLst>
              <a:ext uri="{FF2B5EF4-FFF2-40B4-BE49-F238E27FC236}">
                <a16:creationId xmlns:a16="http://schemas.microsoft.com/office/drawing/2014/main" id="{9E92F78C-BAC7-4456-9ED2-0643F186957B}"/>
              </a:ext>
            </a:extLst>
          </p:cNvPr>
          <p:cNvSpPr/>
          <p:nvPr/>
        </p:nvSpPr>
        <p:spPr>
          <a:xfrm>
            <a:off x="433561" y="5347753"/>
            <a:ext cx="15828403" cy="5857152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dirty="0"/>
          </a:p>
        </p:txBody>
      </p:sp>
      <p:sp>
        <p:nvSpPr>
          <p:cNvPr id="37" name="Rectangle"/>
          <p:cNvSpPr/>
          <p:nvPr/>
        </p:nvSpPr>
        <p:spPr>
          <a:xfrm>
            <a:off x="417257" y="11379827"/>
            <a:ext cx="15835958" cy="19997147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/>
          </a:p>
        </p:txBody>
      </p:sp>
      <p:sp>
        <p:nvSpPr>
          <p:cNvPr id="38" name="Background:…"/>
          <p:cNvSpPr txBox="1"/>
          <p:nvPr/>
        </p:nvSpPr>
        <p:spPr>
          <a:xfrm>
            <a:off x="1236348" y="5377859"/>
            <a:ext cx="14980653" cy="6297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17500" tIns="317500" rIns="317500" bIns="317500" numCol="1" anchor="t">
            <a:noAutofit/>
          </a:bodyPr>
          <a:lstStyle/>
          <a:p>
            <a:pPr>
              <a:spcBef>
                <a:spcPts val="900"/>
              </a:spcBef>
              <a:tabLst>
                <a:tab pos="495300" algn="l"/>
              </a:tabLst>
              <a:defRPr sz="4000" i="1"/>
            </a:pPr>
            <a:r>
              <a:rPr lang="en-US" sz="4800" dirty="0"/>
              <a:t>Objective:</a:t>
            </a:r>
          </a:p>
          <a:p>
            <a:pPr>
              <a:spcBef>
                <a:spcPts val="900"/>
              </a:spcBef>
              <a:buSzPct val="100000"/>
              <a:buChar char="•"/>
              <a:tabLst>
                <a:tab pos="495300" algn="l"/>
              </a:tabLst>
              <a:defRPr sz="4000"/>
            </a:pPr>
            <a:r>
              <a:rPr lang="en-US" sz="4800" dirty="0"/>
              <a:t>Simulate a vaccination and masking campaign to see how vaccines and mask wearing effect virus spread in Virginian K-12 schools.</a:t>
            </a:r>
          </a:p>
          <a:p>
            <a:pPr>
              <a:spcBef>
                <a:spcPts val="900"/>
              </a:spcBef>
              <a:buSzPct val="100000"/>
              <a:buChar char="•"/>
              <a:tabLst>
                <a:tab pos="495300" algn="l"/>
              </a:tabLst>
              <a:defRPr sz="4000"/>
            </a:pPr>
            <a:r>
              <a:rPr lang="en-US" sz="4800" dirty="0"/>
              <a:t>Identify and recommend the most effective type of mask, as well  the type of campaign and reopening strategy that could be implemented in Virginian schools.</a:t>
            </a:r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/>
            </a:pPr>
            <a:endParaRPr sz="4800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>
              <a:spcBef>
                <a:spcPts val="2400"/>
              </a:spcBef>
              <a:tabLst>
                <a:tab pos="495300" algn="l"/>
              </a:tabLst>
              <a:defRPr sz="4000"/>
            </a:pPr>
            <a:endParaRPr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8500"/>
              </a:spcBef>
              <a:tabLst>
                <a:tab pos="495300" algn="l"/>
              </a:tabLst>
              <a:defRPr sz="4000"/>
            </a:pPr>
            <a:endParaRPr i="1" dirty="0"/>
          </a:p>
          <a:p>
            <a:pPr>
              <a:spcBef>
                <a:spcPts val="85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i="1" dirty="0"/>
          </a:p>
          <a:p>
            <a:pPr>
              <a:spcBef>
                <a:spcPts val="8500"/>
              </a:spcBef>
              <a:tabLst>
                <a:tab pos="495300" algn="l"/>
              </a:tabLst>
              <a:defRPr sz="4000"/>
            </a:pPr>
            <a:endParaRPr i="1" dirty="0"/>
          </a:p>
          <a:p>
            <a:pPr>
              <a:spcBef>
                <a:spcPts val="900"/>
              </a:spcBef>
              <a:tabLst>
                <a:tab pos="495300" algn="l"/>
              </a:tabLst>
              <a:defRPr sz="4000" i="1"/>
            </a:pPr>
            <a:endParaRPr i="1" dirty="0"/>
          </a:p>
          <a:p>
            <a:pPr>
              <a:spcBef>
                <a:spcPts val="900"/>
              </a:spcBef>
              <a:tabLst>
                <a:tab pos="495300" algn="l"/>
              </a:tabLst>
              <a:defRPr sz="4000" i="1"/>
            </a:pPr>
            <a:endParaRPr i="1" dirty="0"/>
          </a:p>
          <a:p>
            <a:pPr>
              <a:spcBef>
                <a:spcPts val="900"/>
              </a:spcBef>
              <a:tabLst>
                <a:tab pos="495300" algn="l"/>
              </a:tabLst>
              <a:defRPr sz="4000"/>
            </a:pPr>
            <a:endParaRPr dirty="0"/>
          </a:p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dirty="0"/>
          </a:p>
          <a:p>
            <a:pPr>
              <a:spcBef>
                <a:spcPts val="85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dirty="0"/>
          </a:p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dirty="0"/>
          </a:p>
        </p:txBody>
      </p:sp>
      <p:grpSp>
        <p:nvGrpSpPr>
          <p:cNvPr id="32" name="Group"/>
          <p:cNvGrpSpPr/>
          <p:nvPr/>
        </p:nvGrpSpPr>
        <p:grpSpPr>
          <a:xfrm>
            <a:off x="34287996" y="26380904"/>
            <a:ext cx="16315954" cy="8997335"/>
            <a:chOff x="0" y="-2462392"/>
            <a:chExt cx="16319500" cy="40119233"/>
          </a:xfrm>
        </p:grpSpPr>
        <p:sp>
          <p:nvSpPr>
            <p:cNvPr id="30" name="Rectangle"/>
            <p:cNvSpPr/>
            <p:nvPr/>
          </p:nvSpPr>
          <p:spPr>
            <a:xfrm>
              <a:off x="0" y="-1021413"/>
              <a:ext cx="16319500" cy="20844526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spcBef>
                  <a:spcPts val="8500"/>
                </a:spcBef>
                <a:tabLst>
                  <a:tab pos="495300" algn="l"/>
                </a:tabLst>
                <a:defRPr sz="4000"/>
              </a:pPr>
              <a:endParaRPr/>
            </a:p>
          </p:txBody>
        </p:sp>
        <p:sp>
          <p:nvSpPr>
            <p:cNvPr id="31" name="Results continued:…"/>
            <p:cNvSpPr txBox="1"/>
            <p:nvPr/>
          </p:nvSpPr>
          <p:spPr>
            <a:xfrm>
              <a:off x="7344" y="-2462392"/>
              <a:ext cx="16226641" cy="40119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0" tIns="457200" rIns="457200" bIns="457200" numCol="1" anchor="t">
              <a:spAutoFit/>
            </a:bodyPr>
            <a:lstStyle/>
            <a:p>
              <a:pPr>
                <a:spcBef>
                  <a:spcPts val="900"/>
                </a:spcBef>
                <a:tabLst>
                  <a:tab pos="495300" algn="l"/>
                </a:tabLst>
                <a:defRPr sz="4000" i="1"/>
              </a:pPr>
              <a:r>
                <a:rPr sz="4800" dirty="0"/>
                <a:t>Recommendations:</a:t>
              </a:r>
              <a:r>
                <a:rPr lang="en-US" sz="4800" dirty="0"/>
                <a:t> </a:t>
              </a:r>
            </a:p>
            <a:p>
              <a:pPr>
                <a:spcBef>
                  <a:spcPts val="900"/>
                </a:spcBef>
                <a:buSzPct val="100000"/>
                <a:buChar char="•"/>
                <a:tabLst>
                  <a:tab pos="495300" algn="l"/>
                </a:tabLst>
                <a:defRPr sz="4000"/>
              </a:pPr>
              <a:r>
                <a:rPr sz="4800" b="1" dirty="0"/>
                <a:t>Vaccination policy:</a:t>
              </a:r>
              <a:r>
                <a:rPr sz="4800" dirty="0"/>
                <a:t> We recommend that schools should not fully reopen until </a:t>
              </a:r>
              <a:r>
                <a:rPr lang="en-US" sz="4800" dirty="0"/>
                <a:t>60</a:t>
              </a:r>
              <a:r>
                <a:rPr sz="4800" dirty="0"/>
                <a:t>% of their students are fully vaccinated.</a:t>
              </a:r>
              <a:r>
                <a:rPr lang="en-US" sz="4800" dirty="0"/>
                <a:t> </a:t>
              </a:r>
            </a:p>
            <a:p>
              <a:pPr>
                <a:spcBef>
                  <a:spcPts val="900"/>
                </a:spcBef>
                <a:buSzPct val="100000"/>
                <a:buChar char="•"/>
                <a:tabLst>
                  <a:tab pos="495300" algn="l"/>
                </a:tabLst>
                <a:defRPr sz="4000"/>
              </a:pPr>
              <a:r>
                <a:rPr sz="4800" b="1" dirty="0"/>
                <a:t>Masking policy</a:t>
              </a:r>
              <a:r>
                <a:rPr sz="4800" dirty="0"/>
                <a:t>: We recommend that every student and adult wear</a:t>
              </a:r>
              <a:r>
                <a:rPr lang="en-US" sz="4800" dirty="0"/>
                <a:t> </a:t>
              </a:r>
              <a:r>
                <a:rPr sz="4800" dirty="0"/>
                <a:t> double-layered cotton masks with an effectiveness of at least </a:t>
              </a:r>
              <a:r>
                <a:rPr lang="en-US" sz="4800" dirty="0"/>
                <a:t>70</a:t>
              </a:r>
              <a:r>
                <a:rPr sz="4800" dirty="0"/>
                <a:t>% .</a:t>
              </a:r>
              <a:r>
                <a:rPr lang="en-US" sz="4800" dirty="0"/>
                <a:t> </a:t>
              </a:r>
              <a:endParaRPr sz="4800" dirty="0"/>
            </a:p>
            <a:p>
              <a:pPr algn="just">
                <a:spcBef>
                  <a:spcPts val="8500"/>
                </a:spcBef>
                <a:tabLst>
                  <a:tab pos="495300" algn="l"/>
                </a:tabLst>
                <a:defRPr sz="4000"/>
              </a:pPr>
              <a:endParaRPr dirty="0"/>
            </a:p>
            <a:p>
              <a:pPr algn="just">
                <a:spcBef>
                  <a:spcPts val="8500"/>
                </a:spcBef>
                <a:tabLst>
                  <a:tab pos="495300" algn="l"/>
                </a:tabLst>
                <a:defRPr sz="4000"/>
              </a:pPr>
              <a:endParaRPr dirty="0"/>
            </a:p>
          </p:txBody>
        </p:sp>
      </p:grpSp>
      <p:grpSp>
        <p:nvGrpSpPr>
          <p:cNvPr id="36" name="Group"/>
          <p:cNvGrpSpPr/>
          <p:nvPr/>
        </p:nvGrpSpPr>
        <p:grpSpPr>
          <a:xfrm>
            <a:off x="16727049" y="12368314"/>
            <a:ext cx="19252638" cy="19010689"/>
            <a:chOff x="0" y="36332"/>
            <a:chExt cx="18316565" cy="25811559"/>
          </a:xfrm>
        </p:grpSpPr>
        <p:sp>
          <p:nvSpPr>
            <p:cNvPr id="33" name="Rectangle"/>
            <p:cNvSpPr/>
            <p:nvPr/>
          </p:nvSpPr>
          <p:spPr>
            <a:xfrm>
              <a:off x="0" y="36332"/>
              <a:ext cx="16401578" cy="25811559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3400"/>
                </a:spcBef>
                <a:tabLst>
                  <a:tab pos="495300" algn="l"/>
                </a:tabLst>
                <a:defRPr sz="4000"/>
              </a:pPr>
              <a:endParaRPr/>
            </a:p>
          </p:txBody>
        </p:sp>
        <p:sp>
          <p:nvSpPr>
            <p:cNvPr id="35" name="Rectangle"/>
            <p:cNvSpPr txBox="1"/>
            <p:nvPr/>
          </p:nvSpPr>
          <p:spPr>
            <a:xfrm>
              <a:off x="17496742" y="19581319"/>
              <a:ext cx="819823" cy="543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" name="Sydney Tune, Mason Davis, Lauryn McCray, YoungJae Kim, Isaiah Medina…"/>
          <p:cNvSpPr txBox="1"/>
          <p:nvPr/>
        </p:nvSpPr>
        <p:spPr>
          <a:xfrm>
            <a:off x="1752600" y="2958140"/>
            <a:ext cx="47701200" cy="226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74320" tIns="274320" rIns="274320" bIns="274320" anchor="ctr">
            <a:spAutoFit/>
          </a:bodyPr>
          <a:lstStyle/>
          <a:p>
            <a:pPr algn="ctr">
              <a:defRPr sz="6000"/>
            </a:pPr>
            <a:r>
              <a:rPr dirty="0"/>
              <a:t>Sydney Tune, Mason Davis, Lauryn McCray, </a:t>
            </a:r>
            <a:r>
              <a:rPr dirty="0" err="1"/>
              <a:t>YoungJae</a:t>
            </a:r>
            <a:r>
              <a:rPr dirty="0"/>
              <a:t> Kim, Isaiah Medina</a:t>
            </a:r>
          </a:p>
          <a:p>
            <a:pPr algn="ctr">
              <a:defRPr sz="6000" i="1"/>
            </a:pPr>
            <a:r>
              <a:rPr dirty="0"/>
              <a:t>Department of Biology, Washington and Lee University</a:t>
            </a:r>
          </a:p>
        </p:txBody>
      </p:sp>
      <p:sp>
        <p:nvSpPr>
          <p:cNvPr id="45" name="Effectiveness of mask wearing and vaccination in reducing COVID-19 spread in Virginia Schools"/>
          <p:cNvSpPr txBox="1"/>
          <p:nvPr/>
        </p:nvSpPr>
        <p:spPr>
          <a:xfrm>
            <a:off x="7605394" y="463202"/>
            <a:ext cx="34435099" cy="272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457200">
              <a:lnSpc>
                <a:spcPct val="90000"/>
              </a:lnSpc>
              <a:defRPr sz="9600" u="sng">
                <a:effectLst>
                  <a:outerShdw blurRad="12700" dist="63500" dir="2700000" rotWithShape="0">
                    <a:srgbClr val="FFFFFF"/>
                  </a:outerShdw>
                </a:effectLst>
              </a:defRPr>
            </a:lvl1pPr>
          </a:lstStyle>
          <a:p>
            <a:r>
              <a:rPr dirty="0"/>
              <a:t>Effectiveness of mask wearing and vaccination in reducing COVID-19 spread in Virginia Schools </a:t>
            </a:r>
          </a:p>
        </p:txBody>
      </p:sp>
      <p:pic>
        <p:nvPicPr>
          <p:cNvPr id="46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12" y="257175"/>
            <a:ext cx="3259138" cy="461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450" y="257175"/>
            <a:ext cx="3259138" cy="461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653896-256D-4496-A630-8AEE1496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177" y="5681574"/>
            <a:ext cx="16163874" cy="629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E654E-5444-4D74-90E9-BD817F622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10" y="11427703"/>
            <a:ext cx="12807012" cy="7410891"/>
          </a:xfrm>
          <a:prstGeom prst="rect">
            <a:avLst/>
          </a:prstGeom>
        </p:spPr>
      </p:pic>
      <p:sp>
        <p:nvSpPr>
          <p:cNvPr id="54" name="Background:…">
            <a:extLst>
              <a:ext uri="{FF2B5EF4-FFF2-40B4-BE49-F238E27FC236}">
                <a16:creationId xmlns:a16="http://schemas.microsoft.com/office/drawing/2014/main" id="{6C6D4ECB-2682-42CF-87D1-CC29CF4889E1}"/>
              </a:ext>
            </a:extLst>
          </p:cNvPr>
          <p:cNvSpPr txBox="1"/>
          <p:nvPr/>
        </p:nvSpPr>
        <p:spPr>
          <a:xfrm>
            <a:off x="798747" y="18580936"/>
            <a:ext cx="15415105" cy="30012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17500" tIns="317500" rIns="317500" bIns="317500" numCol="1" anchor="t">
            <a:noAutofit/>
          </a:bodyPr>
          <a:lstStyle/>
          <a:p>
            <a:pPr algn="just">
              <a:spcBef>
                <a:spcPts val="2400"/>
              </a:spcBef>
              <a:tabLst>
                <a:tab pos="495300" algn="l"/>
              </a:tabLst>
              <a:defRPr sz="4000" i="1"/>
            </a:pPr>
            <a:r>
              <a:rPr sz="4800" dirty="0"/>
              <a:t>Background:</a:t>
            </a:r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r>
              <a:rPr lang="en-US" sz="4800" dirty="0"/>
              <a:t>Children under 16 high risk due to not being eligible for vaccines</a:t>
            </a:r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0685" indent="-400685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0685" indent="-400685">
              <a:spcBef>
                <a:spcPts val="2400"/>
              </a:spcBef>
              <a:buSzPct val="100000"/>
              <a:buFont typeface="Arial,Sans-Serif"/>
              <a:buChar char="•"/>
              <a:tabLst>
                <a:tab pos="495300" algn="l"/>
              </a:tabLst>
              <a:defRPr sz="4000"/>
            </a:pPr>
            <a:r>
              <a:rPr lang="en-US" sz="4800" dirty="0"/>
              <a:t>Contact Rate for Adults = average elementary class size in </a:t>
            </a:r>
            <a:r>
              <a:rPr lang="en-US" sz="4800"/>
              <a:t>VA x 2 classes per day</a:t>
            </a:r>
          </a:p>
          <a:p>
            <a:pPr marL="400685" indent="-400685">
              <a:spcBef>
                <a:spcPts val="2400"/>
              </a:spcBef>
              <a:buFont typeface="Arial,Sans-Serif"/>
              <a:buChar char="•"/>
              <a:tabLst>
                <a:tab pos="495300" algn="l"/>
              </a:tabLst>
              <a:defRPr sz="4000"/>
            </a:pPr>
            <a:r>
              <a:rPr lang="en-US" sz="4800" dirty="0"/>
              <a:t>Contact Rate for Children = average number of classrooms / number of kids per elementary class in VA</a:t>
            </a:r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800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sz="4000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24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i="1" dirty="0"/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 i="1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 i="1"/>
            </a:pPr>
            <a:endParaRPr lang="en-US" dirty="0"/>
          </a:p>
          <a:p>
            <a:pPr marL="401052" indent="-401052">
              <a:spcBef>
                <a:spcPts val="24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2400"/>
              </a:spcBef>
              <a:buSzPct val="100000"/>
              <a:tabLst>
                <a:tab pos="495300" algn="l"/>
              </a:tabLst>
              <a:defRPr sz="4000"/>
            </a:pPr>
            <a:endParaRPr lang="en-US" i="1" dirty="0"/>
          </a:p>
          <a:p>
            <a:pPr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i="1" dirty="0"/>
          </a:p>
          <a:p>
            <a:pPr>
              <a:spcBef>
                <a:spcPts val="85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lang="en-US" i="1" dirty="0"/>
          </a:p>
          <a:p>
            <a:pPr>
              <a:spcBef>
                <a:spcPts val="8500"/>
              </a:spcBef>
              <a:tabLst>
                <a:tab pos="495300" algn="l"/>
              </a:tabLst>
              <a:defRPr sz="4000"/>
            </a:pPr>
            <a:endParaRPr i="1" dirty="0"/>
          </a:p>
          <a:p>
            <a:pPr>
              <a:spcBef>
                <a:spcPts val="900"/>
              </a:spcBef>
              <a:tabLst>
                <a:tab pos="495300" algn="l"/>
              </a:tabLst>
              <a:defRPr sz="4000"/>
            </a:pPr>
            <a:endParaRPr i="1" dirty="0"/>
          </a:p>
          <a:p>
            <a:pPr>
              <a:spcBef>
                <a:spcPts val="900"/>
              </a:spcBef>
              <a:tabLst>
                <a:tab pos="495300" algn="l"/>
              </a:tabLst>
              <a:defRPr sz="4000"/>
            </a:pPr>
            <a:endParaRPr i="1" dirty="0"/>
          </a:p>
          <a:p>
            <a:pPr>
              <a:spcBef>
                <a:spcPts val="900"/>
              </a:spcBef>
              <a:tabLst>
                <a:tab pos="495300" algn="l"/>
              </a:tabLst>
              <a:defRPr sz="4000"/>
            </a:pPr>
            <a:endParaRPr dirty="0"/>
          </a:p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dirty="0"/>
          </a:p>
          <a:p>
            <a:pPr>
              <a:spcBef>
                <a:spcPts val="8500"/>
              </a:spcBef>
              <a:buSzPct val="100000"/>
              <a:buChar char="•"/>
              <a:tabLst>
                <a:tab pos="495300" algn="l"/>
              </a:tabLst>
              <a:defRPr sz="4000"/>
            </a:pPr>
            <a:endParaRPr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 algn="just">
              <a:spcBef>
                <a:spcPts val="8500"/>
              </a:spcBef>
              <a:tabLst>
                <a:tab pos="495300" algn="l"/>
              </a:tabLst>
              <a:defRPr sz="4000"/>
            </a:pPr>
            <a:endParaRPr lang="en-US" dirty="0"/>
          </a:p>
          <a:p>
            <a:pPr>
              <a:spcBef>
                <a:spcPts val="3400"/>
              </a:spcBef>
              <a:tabLst>
                <a:tab pos="495300" algn="l"/>
              </a:tabLst>
              <a:defRPr sz="4000"/>
            </a:pPr>
            <a:endParaRPr lang="en-US" dirty="0"/>
          </a:p>
        </p:txBody>
      </p:sp>
      <p:pic>
        <p:nvPicPr>
          <p:cNvPr id="2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C2EA580-5519-4CE5-B6FD-0946B86A0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0111" y="19028213"/>
            <a:ext cx="10754011" cy="7298021"/>
          </a:xfrm>
          <a:prstGeom prst="rect">
            <a:avLst/>
          </a:prstGeom>
        </p:spPr>
      </p:pic>
      <p:pic>
        <p:nvPicPr>
          <p:cNvPr id="6" name="Picture 11" descr="Chart&#10;&#10;Description automatically generated">
            <a:extLst>
              <a:ext uri="{FF2B5EF4-FFF2-40B4-BE49-F238E27FC236}">
                <a16:creationId xmlns:a16="http://schemas.microsoft.com/office/drawing/2014/main" id="{D2642433-D11B-4352-A507-9C5308EA8B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42"/>
          <a:stretch/>
        </p:blipFill>
        <p:spPr>
          <a:xfrm>
            <a:off x="34343413" y="13322158"/>
            <a:ext cx="7825665" cy="5221958"/>
          </a:xfrm>
          <a:prstGeom prst="rect">
            <a:avLst/>
          </a:prstGeom>
        </p:spPr>
      </p:pic>
      <p:pic>
        <p:nvPicPr>
          <p:cNvPr id="13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D6FB27EB-0539-4652-8705-D5D343E7F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3507" y="5674074"/>
            <a:ext cx="9592260" cy="7110522"/>
          </a:xfrm>
          <a:prstGeom prst="rect">
            <a:avLst/>
          </a:prstGeom>
        </p:spPr>
      </p:pic>
      <p:pic>
        <p:nvPicPr>
          <p:cNvPr id="15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119843-FE34-4E3F-B76F-BD2AE9890E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380"/>
          <a:stretch/>
        </p:blipFill>
        <p:spPr>
          <a:xfrm>
            <a:off x="42297663" y="13322158"/>
            <a:ext cx="7745155" cy="5221958"/>
          </a:xfrm>
          <a:prstGeom prst="rect">
            <a:avLst/>
          </a:prstGeom>
        </p:spPr>
      </p:pic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A8DED1D1-8C72-4FF2-8201-76861A97EA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68" t="-81" r="-150" b="93299"/>
          <a:stretch/>
        </p:blipFill>
        <p:spPr>
          <a:xfrm>
            <a:off x="17902277" y="12595096"/>
            <a:ext cx="13674028" cy="727062"/>
          </a:xfrm>
          <a:prstGeom prst="rect">
            <a:avLst/>
          </a:prstGeom>
        </p:spPr>
      </p:pic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3F73413B-25A5-4097-881B-FE8B05E5BC8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" t="6701" b="-516"/>
          <a:stretch/>
        </p:blipFill>
        <p:spPr>
          <a:xfrm>
            <a:off x="25593365" y="13549205"/>
            <a:ext cx="8428850" cy="5983645"/>
          </a:xfrm>
          <a:prstGeom prst="rect">
            <a:avLst/>
          </a:prstGeom>
        </p:spPr>
      </p:pic>
      <p:pic>
        <p:nvPicPr>
          <p:cNvPr id="18" name="Picture 18" descr="Chart&#10;&#10;Description automatically generated">
            <a:extLst>
              <a:ext uri="{FF2B5EF4-FFF2-40B4-BE49-F238E27FC236}">
                <a16:creationId xmlns:a16="http://schemas.microsoft.com/office/drawing/2014/main" id="{E242BAC6-A3F7-4830-A0D6-53D49A3C9B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557" b="-546"/>
          <a:stretch/>
        </p:blipFill>
        <p:spPr>
          <a:xfrm>
            <a:off x="16714637" y="13549208"/>
            <a:ext cx="8867105" cy="5983697"/>
          </a:xfrm>
          <a:prstGeom prst="rect">
            <a:avLst/>
          </a:prstGeom>
        </p:spPr>
      </p:pic>
      <p:pic>
        <p:nvPicPr>
          <p:cNvPr id="19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83F50546-844E-4A8C-B933-F7E87971D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94084" y="20224887"/>
            <a:ext cx="14891389" cy="10599552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A4D5700-4FB0-4C8D-9C7A-0F9B907075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181" y="21378400"/>
            <a:ext cx="15880269" cy="6574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E568B3-1CB5-4C64-9757-686CDE9C4D93}"/>
              </a:ext>
            </a:extLst>
          </p:cNvPr>
          <p:cNvSpPr txBox="1"/>
          <p:nvPr/>
        </p:nvSpPr>
        <p:spPr>
          <a:xfrm>
            <a:off x="36676276" y="12608048"/>
            <a:ext cx="1153939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With Proposed Mask Campaign (left) and Vaccine Campaign (right)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99CC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199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Arial,Sans-Serif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Medina, Isaiah</dc:creator>
  <cp:lastModifiedBy>Tune, Sydney</cp:lastModifiedBy>
  <cp:revision>218</cp:revision>
  <dcterms:modified xsi:type="dcterms:W3CDTF">2021-12-08T18:59:40Z</dcterms:modified>
</cp:coreProperties>
</file>