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80F65-3091-4E14-852B-17D533533A74}" v="59" dt="2024-11-19T08:36:57.522"/>
    <p1510:client id="{B66ED85F-670C-490E-AAD0-7FD52B4E6EE0}" v="74" dt="2024-11-19T09:04:38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B66ED85F-670C-490E-AAD0-7FD52B4E6EE0}"/>
    <pc:docChg chg="modSld">
      <pc:chgData name="Gastbenutzer" userId="" providerId="Windows Live" clId="Web-{B66ED85F-670C-490E-AAD0-7FD52B4E6EE0}" dt="2024-11-19T09:04:38.230" v="71" actId="20577"/>
      <pc:docMkLst>
        <pc:docMk/>
      </pc:docMkLst>
      <pc:sldChg chg="modSp">
        <pc:chgData name="Gastbenutzer" userId="" providerId="Windows Live" clId="Web-{B66ED85F-670C-490E-AAD0-7FD52B4E6EE0}" dt="2024-11-19T08:58:23.778" v="31" actId="20577"/>
        <pc:sldMkLst>
          <pc:docMk/>
          <pc:sldMk cId="1717602417" sldId="259"/>
        </pc:sldMkLst>
        <pc:spChg chg="mod">
          <ac:chgData name="Gastbenutzer" userId="" providerId="Windows Live" clId="Web-{B66ED85F-670C-490E-AAD0-7FD52B4E6EE0}" dt="2024-11-19T08:58:23.778" v="31" actId="20577"/>
          <ac:spMkLst>
            <pc:docMk/>
            <pc:sldMk cId="1717602417" sldId="259"/>
            <ac:spMk id="5" creationId="{00000000-0000-0000-0000-000000000000}"/>
          </ac:spMkLst>
        </pc:spChg>
      </pc:sldChg>
      <pc:sldChg chg="modSp">
        <pc:chgData name="Gastbenutzer" userId="" providerId="Windows Live" clId="Web-{B66ED85F-670C-490E-AAD0-7FD52B4E6EE0}" dt="2024-11-19T08:59:50.610" v="45" actId="20577"/>
        <pc:sldMkLst>
          <pc:docMk/>
          <pc:sldMk cId="1553445975" sldId="261"/>
        </pc:sldMkLst>
        <pc:spChg chg="mod">
          <ac:chgData name="Gastbenutzer" userId="" providerId="Windows Live" clId="Web-{B66ED85F-670C-490E-AAD0-7FD52B4E6EE0}" dt="2024-11-19T08:59:50.610" v="45" actId="20577"/>
          <ac:spMkLst>
            <pc:docMk/>
            <pc:sldMk cId="1553445975" sldId="261"/>
            <ac:spMk id="5" creationId="{00000000-0000-0000-0000-000000000000}"/>
          </ac:spMkLst>
        </pc:spChg>
      </pc:sldChg>
      <pc:sldChg chg="modSp">
        <pc:chgData name="Gastbenutzer" userId="" providerId="Windows Live" clId="Web-{B66ED85F-670C-490E-AAD0-7FD52B4E6EE0}" dt="2024-11-19T09:01:19.817" v="47" actId="20577"/>
        <pc:sldMkLst>
          <pc:docMk/>
          <pc:sldMk cId="3115845525" sldId="264"/>
        </pc:sldMkLst>
        <pc:spChg chg="mod">
          <ac:chgData name="Gastbenutzer" userId="" providerId="Windows Live" clId="Web-{B66ED85F-670C-490E-AAD0-7FD52B4E6EE0}" dt="2024-11-19T09:01:19.817" v="47" actId="20577"/>
          <ac:spMkLst>
            <pc:docMk/>
            <pc:sldMk cId="3115845525" sldId="264"/>
            <ac:spMk id="5" creationId="{00000000-0000-0000-0000-000000000000}"/>
          </ac:spMkLst>
        </pc:spChg>
      </pc:sldChg>
      <pc:sldChg chg="modSp">
        <pc:chgData name="Gastbenutzer" userId="" providerId="Windows Live" clId="Web-{B66ED85F-670C-490E-AAD0-7FD52B4E6EE0}" dt="2024-11-19T09:04:38.230" v="71" actId="20577"/>
        <pc:sldMkLst>
          <pc:docMk/>
          <pc:sldMk cId="3705222014" sldId="265"/>
        </pc:sldMkLst>
        <pc:spChg chg="mod">
          <ac:chgData name="Gastbenutzer" userId="" providerId="Windows Live" clId="Web-{B66ED85F-670C-490E-AAD0-7FD52B4E6EE0}" dt="2024-11-19T09:04:38.230" v="71" actId="20577"/>
          <ac:spMkLst>
            <pc:docMk/>
            <pc:sldMk cId="3705222014" sldId="265"/>
            <ac:spMk id="5" creationId="{00000000-0000-0000-0000-000000000000}"/>
          </ac:spMkLst>
        </pc:spChg>
      </pc:sldChg>
    </pc:docChg>
  </pc:docChgLst>
  <pc:docChgLst>
    <pc:chgData name="Gastbenutzer" providerId="Windows Live" clId="Web-{15B80F65-3091-4E14-852B-17D533533A74}"/>
    <pc:docChg chg="modSld">
      <pc:chgData name="Gastbenutzer" userId="" providerId="Windows Live" clId="Web-{15B80F65-3091-4E14-852B-17D533533A74}" dt="2024-11-19T08:36:57.522" v="57" actId="20577"/>
      <pc:docMkLst>
        <pc:docMk/>
      </pc:docMkLst>
      <pc:sldChg chg="modSp">
        <pc:chgData name="Gastbenutzer" userId="" providerId="Windows Live" clId="Web-{15B80F65-3091-4E14-852B-17D533533A74}" dt="2024-11-19T08:33:31.362" v="28" actId="20577"/>
        <pc:sldMkLst>
          <pc:docMk/>
          <pc:sldMk cId="1175419988" sldId="257"/>
        </pc:sldMkLst>
        <pc:spChg chg="mod">
          <ac:chgData name="Gastbenutzer" userId="" providerId="Windows Live" clId="Web-{15B80F65-3091-4E14-852B-17D533533A74}" dt="2024-11-19T08:33:31.362" v="28" actId="20577"/>
          <ac:spMkLst>
            <pc:docMk/>
            <pc:sldMk cId="1175419988" sldId="257"/>
            <ac:spMk id="3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6:57.522" v="57" actId="20577"/>
        <pc:sldMkLst>
          <pc:docMk/>
          <pc:sldMk cId="1717602417" sldId="259"/>
        </pc:sldMkLst>
        <pc:spChg chg="mod">
          <ac:chgData name="Gastbenutzer" userId="" providerId="Windows Live" clId="Web-{15B80F65-3091-4E14-852B-17D533533A74}" dt="2024-11-19T08:34:17.159" v="30" actId="20577"/>
          <ac:spMkLst>
            <pc:docMk/>
            <pc:sldMk cId="1717602417" sldId="259"/>
            <ac:spMk id="2" creationId="{00000000-0000-0000-0000-000000000000}"/>
          </ac:spMkLst>
        </pc:spChg>
        <pc:spChg chg="mod">
          <ac:chgData name="Gastbenutzer" userId="" providerId="Windows Live" clId="Web-{15B80F65-3091-4E14-852B-17D533533A74}" dt="2024-11-19T08:36:57.522" v="57" actId="20577"/>
          <ac:spMkLst>
            <pc:docMk/>
            <pc:sldMk cId="1717602417" sldId="259"/>
            <ac:spMk id="5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4:30.425" v="32" actId="20577"/>
        <pc:sldMkLst>
          <pc:docMk/>
          <pc:sldMk cId="1553445975" sldId="261"/>
        </pc:sldMkLst>
        <pc:spChg chg="mod">
          <ac:chgData name="Gastbenutzer" userId="" providerId="Windows Live" clId="Web-{15B80F65-3091-4E14-852B-17D533533A74}" dt="2024-11-19T08:34:30.425" v="32" actId="20577"/>
          <ac:spMkLst>
            <pc:docMk/>
            <pc:sldMk cId="1553445975" sldId="261"/>
            <ac:spMk id="2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4:35.878" v="34" actId="20577"/>
        <pc:sldMkLst>
          <pc:docMk/>
          <pc:sldMk cId="2216019826" sldId="262"/>
        </pc:sldMkLst>
        <pc:spChg chg="mod">
          <ac:chgData name="Gastbenutzer" userId="" providerId="Windows Live" clId="Web-{15B80F65-3091-4E14-852B-17D533533A74}" dt="2024-11-19T08:34:35.878" v="34" actId="20577"/>
          <ac:spMkLst>
            <pc:docMk/>
            <pc:sldMk cId="2216019826" sldId="262"/>
            <ac:spMk id="2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4:57.707" v="38" actId="20577"/>
        <pc:sldMkLst>
          <pc:docMk/>
          <pc:sldMk cId="688774687" sldId="263"/>
        </pc:sldMkLst>
        <pc:spChg chg="mod">
          <ac:chgData name="Gastbenutzer" userId="" providerId="Windows Live" clId="Web-{15B80F65-3091-4E14-852B-17D533533A74}" dt="2024-11-19T08:34:57.707" v="38" actId="20577"/>
          <ac:spMkLst>
            <pc:docMk/>
            <pc:sldMk cId="688774687" sldId="263"/>
            <ac:spMk id="2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4:46.113" v="36" actId="20577"/>
        <pc:sldMkLst>
          <pc:docMk/>
          <pc:sldMk cId="3115845525" sldId="264"/>
        </pc:sldMkLst>
        <pc:spChg chg="mod">
          <ac:chgData name="Gastbenutzer" userId="" providerId="Windows Live" clId="Web-{15B80F65-3091-4E14-852B-17D533533A74}" dt="2024-11-19T08:34:46.113" v="36" actId="20577"/>
          <ac:spMkLst>
            <pc:docMk/>
            <pc:sldMk cId="3115845525" sldId="264"/>
            <ac:spMk id="2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5:06.941" v="40" actId="20577"/>
        <pc:sldMkLst>
          <pc:docMk/>
          <pc:sldMk cId="3705222014" sldId="265"/>
        </pc:sldMkLst>
        <pc:spChg chg="mod">
          <ac:chgData name="Gastbenutzer" userId="" providerId="Windows Live" clId="Web-{15B80F65-3091-4E14-852B-17D533533A74}" dt="2024-11-19T08:35:06.941" v="40" actId="20577"/>
          <ac:spMkLst>
            <pc:docMk/>
            <pc:sldMk cId="3705222014" sldId="265"/>
            <ac:spMk id="2" creationId="{00000000-0000-0000-0000-000000000000}"/>
          </ac:spMkLst>
        </pc:spChg>
      </pc:sldChg>
      <pc:sldChg chg="modSp">
        <pc:chgData name="Gastbenutzer" userId="" providerId="Windows Live" clId="Web-{15B80F65-3091-4E14-852B-17D533533A74}" dt="2024-11-19T08:35:01.098" v="39" actId="20577"/>
        <pc:sldMkLst>
          <pc:docMk/>
          <pc:sldMk cId="3022908597" sldId="267"/>
        </pc:sldMkLst>
        <pc:spChg chg="mod">
          <ac:chgData name="Gastbenutzer" userId="" providerId="Windows Live" clId="Web-{15B80F65-3091-4E14-852B-17D533533A74}" dt="2024-11-19T08:35:01.098" v="39" actId="20577"/>
          <ac:spMkLst>
            <pc:docMk/>
            <pc:sldMk cId="3022908597" sldId="267"/>
            <ac:spMk id="2" creationId="{00000000-0000-0000-0000-000000000000}"/>
          </ac:spMkLst>
        </pc:spChg>
      </pc:sldChg>
    </pc:docChg>
  </pc:docChgLst>
  <pc:docChgLst>
    <pc:chgData name="Niklas Grundner" userId="43788903a47580c8" providerId="LiveId" clId="{E5F12B83-0968-42E4-B4CE-0182A856C8FF}"/>
    <pc:docChg chg="custSel addSld modSld">
      <pc:chgData name="Niklas Grundner" userId="43788903a47580c8" providerId="LiveId" clId="{E5F12B83-0968-42E4-B4CE-0182A856C8FF}" dt="2024-11-12T10:15:45.242" v="83" actId="20577"/>
      <pc:docMkLst>
        <pc:docMk/>
      </pc:docMkLst>
      <pc:sldChg chg="addSp modSp mod">
        <pc:chgData name="Niklas Grundner" userId="43788903a47580c8" providerId="LiveId" clId="{E5F12B83-0968-42E4-B4CE-0182A856C8FF}" dt="2024-11-12T10:15:45.242" v="83" actId="20577"/>
        <pc:sldMkLst>
          <pc:docMk/>
          <pc:sldMk cId="2216019826" sldId="262"/>
        </pc:sldMkLst>
        <pc:spChg chg="mod">
          <ac:chgData name="Niklas Grundner" userId="43788903a47580c8" providerId="LiveId" clId="{E5F12B83-0968-42E4-B4CE-0182A856C8FF}" dt="2024-11-12T10:15:45.242" v="83" actId="20577"/>
          <ac:spMkLst>
            <pc:docMk/>
            <pc:sldMk cId="2216019826" sldId="262"/>
            <ac:spMk id="2" creationId="{00000000-0000-0000-0000-000000000000}"/>
          </ac:spMkLst>
        </pc:spChg>
        <pc:picChg chg="add mod">
          <ac:chgData name="Niklas Grundner" userId="43788903a47580c8" providerId="LiveId" clId="{E5F12B83-0968-42E4-B4CE-0182A856C8FF}" dt="2024-11-12T10:14:42.309" v="71" actId="1076"/>
          <ac:picMkLst>
            <pc:docMk/>
            <pc:sldMk cId="2216019826" sldId="262"/>
            <ac:picMk id="7" creationId="{D341BA91-A0AE-7471-DC6D-6914735BE7B3}"/>
          </ac:picMkLst>
        </pc:picChg>
        <pc:picChg chg="add mod">
          <ac:chgData name="Niklas Grundner" userId="43788903a47580c8" providerId="LiveId" clId="{E5F12B83-0968-42E4-B4CE-0182A856C8FF}" dt="2024-11-12T10:15:01.503" v="73" actId="1076"/>
          <ac:picMkLst>
            <pc:docMk/>
            <pc:sldMk cId="2216019826" sldId="262"/>
            <ac:picMk id="9" creationId="{620C1C1B-C625-77AB-FA30-5973EA1004EA}"/>
          </ac:picMkLst>
        </pc:picChg>
      </pc:sldChg>
      <pc:sldChg chg="delSp modSp add mod">
        <pc:chgData name="Niklas Grundner" userId="43788903a47580c8" providerId="LiveId" clId="{E5F12B83-0968-42E4-B4CE-0182A856C8FF}" dt="2024-11-12T10:12:39.009" v="69" actId="5793"/>
        <pc:sldMkLst>
          <pc:docMk/>
          <pc:sldMk cId="3022908597" sldId="267"/>
        </pc:sldMkLst>
        <pc:spChg chg="mod">
          <ac:chgData name="Niklas Grundner" userId="43788903a47580c8" providerId="LiveId" clId="{E5F12B83-0968-42E4-B4CE-0182A856C8FF}" dt="2024-11-12T10:11:56.392" v="21" actId="20577"/>
          <ac:spMkLst>
            <pc:docMk/>
            <pc:sldMk cId="3022908597" sldId="267"/>
            <ac:spMk id="2" creationId="{00000000-0000-0000-0000-000000000000}"/>
          </ac:spMkLst>
        </pc:spChg>
        <pc:spChg chg="mod">
          <ac:chgData name="Niklas Grundner" userId="43788903a47580c8" providerId="LiveId" clId="{E5F12B83-0968-42E4-B4CE-0182A856C8FF}" dt="2024-11-12T10:12:39.009" v="69" actId="5793"/>
          <ac:spMkLst>
            <pc:docMk/>
            <pc:sldMk cId="3022908597" sldId="267"/>
            <ac:spMk id="5" creationId="{00000000-0000-0000-0000-000000000000}"/>
          </ac:spMkLst>
        </pc:spChg>
        <pc:picChg chg="del">
          <ac:chgData name="Niklas Grundner" userId="43788903a47580c8" providerId="LiveId" clId="{E5F12B83-0968-42E4-B4CE-0182A856C8FF}" dt="2024-11-12T10:12:00.506" v="23" actId="478"/>
          <ac:picMkLst>
            <pc:docMk/>
            <pc:sldMk cId="3022908597" sldId="267"/>
            <ac:picMk id="7" creationId="{9376F0AC-BA18-DF96-9B1E-4554CE98D7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05306-F08B-692F-BB20-7D65BAED5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60BEE3-C431-5758-6A1C-74939E597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644BA-9E22-1D7F-6BC9-12C27525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41240-232B-7C9F-92E2-8C5E3742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FB5BD-5466-F4DA-21BE-CA997160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5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C2646-7E23-999C-0643-2F3BFEC7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510267-CE51-CFA0-F983-BB4DB2C9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B81CB-9B16-FF33-1EAB-B1485DA7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A9CE8-B259-2A9B-36FC-8CA462DA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A738B-D1A7-4A98-9E58-05DEDCF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74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6FF03B-3742-4FAA-8B58-3E8FE2BB8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8C76C7-7D6D-80DE-AF44-330915AA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4A188-8E54-F6C1-FA13-E981C567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E4E78-6D8C-9DE4-6E58-A2AE3339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8AB88-27E1-7CF3-7E7E-389F0E6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864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Applied Life Science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7768" cy="685588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" y="0"/>
            <a:ext cx="12191531" cy="685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834" y="3173242"/>
            <a:ext cx="11305444" cy="353290"/>
          </a:xfrm>
        </p:spPr>
        <p:txBody>
          <a:bodyPr>
            <a:normAutofit/>
          </a:bodyPr>
          <a:lstStyle>
            <a:lvl1pPr marL="0" indent="0">
              <a:buNone/>
              <a:defRPr sz="1599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32" y="1487541"/>
            <a:ext cx="11324131" cy="1476872"/>
          </a:xfrm>
        </p:spPr>
        <p:txBody>
          <a:bodyPr/>
          <a:lstStyle>
            <a:lvl1pPr>
              <a:lnSpc>
                <a:spcPct val="100000"/>
              </a:lnSpc>
              <a:defRPr lang="de-DE" sz="2932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4441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261C284-BE0E-4D1D-BF50-4B32FF0C41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68" cy="68558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3" y="1525929"/>
            <a:ext cx="11344121" cy="529213"/>
          </a:xfrm>
        </p:spPr>
        <p:txBody>
          <a:bodyPr/>
          <a:lstStyle>
            <a:lvl1pPr>
              <a:defRPr lang="de-DE" sz="2932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79417" y="2255304"/>
            <a:ext cx="10153632" cy="4012332"/>
          </a:xfrm>
        </p:spPr>
        <p:txBody>
          <a:bodyPr>
            <a:normAutofit/>
          </a:bodyPr>
          <a:lstStyle>
            <a:lvl1pPr marL="359716" indent="-359716">
              <a:lnSpc>
                <a:spcPct val="100000"/>
              </a:lnSpc>
              <a:defRPr sz="2399">
                <a:solidFill>
                  <a:srgbClr val="484B52"/>
                </a:solidFill>
              </a:defRPr>
            </a:lvl1pPr>
            <a:lvl2pPr marL="600938" indent="-359716">
              <a:defRPr sz="2399">
                <a:solidFill>
                  <a:srgbClr val="484B52"/>
                </a:solidFill>
              </a:defRPr>
            </a:lvl2pPr>
            <a:lvl3pPr marL="952190" indent="-351252">
              <a:defRPr sz="2133">
                <a:solidFill>
                  <a:srgbClr val="484B52"/>
                </a:solidFill>
              </a:defRPr>
            </a:lvl3pPr>
            <a:lvl4pPr marL="1314023" indent="-361833">
              <a:defRPr sz="1866">
                <a:solidFill>
                  <a:srgbClr val="484B52"/>
                </a:solidFill>
              </a:defRPr>
            </a:lvl4pPr>
            <a:lvl5pPr marL="1553128" indent="-239106">
              <a:defRPr sz="1599">
                <a:solidFill>
                  <a:srgbClr val="484B5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048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1D07E-DEC3-4461-B68E-19DC5A6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529213"/>
          </a:xfrm>
        </p:spPr>
        <p:txBody>
          <a:bodyPr/>
          <a:lstStyle>
            <a:lvl1pPr>
              <a:defRPr sz="2932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6DEF62-611B-4586-AC9F-EE654EC48749}"/>
              </a:ext>
            </a:extLst>
          </p:cNvPr>
          <p:cNvSpPr txBox="1"/>
          <p:nvPr userDrawn="1"/>
        </p:nvSpPr>
        <p:spPr>
          <a:xfrm>
            <a:off x="518794" y="6223455"/>
            <a:ext cx="1616343" cy="22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68" b="1" dirty="0">
                <a:solidFill>
                  <a:srgbClr val="4A4D53"/>
                </a:solidFill>
              </a:rPr>
              <a:t>FH Campus Wien </a:t>
            </a:r>
            <a:r>
              <a:rPr lang="de-AT" sz="868" dirty="0">
                <a:solidFill>
                  <a:srgbClr val="4A4D53"/>
                </a:solidFill>
              </a:rPr>
              <a:t>|</a:t>
            </a:r>
            <a:endParaRPr lang="de-AT" sz="2314" b="1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0F59A48-2F44-4D55-9FD9-049AD52B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85069" y="8396341"/>
            <a:ext cx="2949253" cy="490915"/>
          </a:xfrm>
          <a:prstGeom prst="rect">
            <a:avLst/>
          </a:prstGeom>
        </p:spPr>
        <p:txBody>
          <a:bodyPr/>
          <a:lstStyle/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B3B2504-FE11-4FF6-A937-2E97A5FB34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9337" y="6275547"/>
            <a:ext cx="3984354" cy="139534"/>
          </a:xfrm>
        </p:spPr>
        <p:txBody>
          <a:bodyPr/>
          <a:lstStyle>
            <a:lvl1pPr algn="l">
              <a:defRPr/>
            </a:lvl1pPr>
          </a:lstStyle>
          <a:p>
            <a:r>
              <a:rPr lang="de-AT" sz="868">
                <a:solidFill>
                  <a:srgbClr val="4A4D53"/>
                </a:solidFill>
              </a:rPr>
              <a:t>Bioanalytik, NETose</a:t>
            </a:r>
            <a:endParaRPr lang="de-AT" dirty="0"/>
          </a:p>
        </p:txBody>
      </p:sp>
      <p:sp>
        <p:nvSpPr>
          <p:cNvPr id="14" name="Foliennummernplatzhalter 6">
            <a:extLst>
              <a:ext uri="{FF2B5EF4-FFF2-40B4-BE49-F238E27FC236}">
                <a16:creationId xmlns:a16="http://schemas.microsoft.com/office/drawing/2014/main" id="{6AF96E5A-626D-4508-AD25-A9A97A565C7A}"/>
              </a:ext>
            </a:extLst>
          </p:cNvPr>
          <p:cNvSpPr txBox="1">
            <a:spLocks/>
          </p:cNvSpPr>
          <p:nvPr userDrawn="1"/>
        </p:nvSpPr>
        <p:spPr>
          <a:xfrm>
            <a:off x="9091173" y="6223455"/>
            <a:ext cx="2742981" cy="256573"/>
          </a:xfrm>
          <a:prstGeom prst="rect">
            <a:avLst/>
          </a:prstGeom>
        </p:spPr>
        <p:txBody>
          <a:bodyPr vert="horz" lIns="121878" tIns="60939" rIns="121878" bIns="60939" rtlCol="0" anchor="ctr"/>
          <a:lstStyle>
            <a:defPPr>
              <a:defRPr lang="de-DE"/>
            </a:defPPr>
            <a:lvl1pPr marL="0" algn="r" defTabSz="67025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5128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255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383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0510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5638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0766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45893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1021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A104DB-FD90-4C1D-8FD8-954015846B85}" type="slidenum">
              <a:rPr lang="de-AT" sz="868" kern="1200" smtClean="0">
                <a:solidFill>
                  <a:srgbClr val="4A4D53"/>
                </a:solidFill>
                <a:latin typeface="+mn-lt"/>
                <a:ea typeface="+mn-ea"/>
                <a:cs typeface="+mn-cs"/>
              </a:rPr>
              <a:pPr/>
              <a:t>‹Nr.›</a:t>
            </a:fld>
            <a:endParaRPr lang="de-AT" sz="868" kern="1200" dirty="0">
              <a:solidFill>
                <a:srgbClr val="4A4D5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3616" y="1196613"/>
            <a:ext cx="10730537" cy="4897505"/>
          </a:xfrm>
        </p:spPr>
        <p:txBody>
          <a:bodyPr>
            <a:normAutofit/>
          </a:bodyPr>
          <a:lstStyle>
            <a:lvl1pPr marL="359716" indent="-359716">
              <a:lnSpc>
                <a:spcPct val="100000"/>
              </a:lnSpc>
              <a:defRPr sz="2399">
                <a:solidFill>
                  <a:srgbClr val="484B52"/>
                </a:solidFill>
              </a:defRPr>
            </a:lvl1pPr>
            <a:lvl2pPr marL="721549" indent="-359716">
              <a:lnSpc>
                <a:spcPct val="100000"/>
              </a:lnSpc>
              <a:defRPr sz="2133">
                <a:solidFill>
                  <a:srgbClr val="484B52"/>
                </a:solidFill>
              </a:defRPr>
            </a:lvl2pPr>
            <a:lvl3pPr marL="1072802" indent="-351252">
              <a:lnSpc>
                <a:spcPct val="100000"/>
              </a:lnSpc>
              <a:defRPr sz="1866">
                <a:solidFill>
                  <a:srgbClr val="484B52"/>
                </a:solidFill>
              </a:defRPr>
            </a:lvl3pPr>
            <a:lvl4pPr marL="1432518" indent="-359716">
              <a:lnSpc>
                <a:spcPct val="100000"/>
              </a:lnSpc>
              <a:defRPr sz="1599">
                <a:solidFill>
                  <a:srgbClr val="484B52"/>
                </a:solidFill>
              </a:defRPr>
            </a:lvl4pPr>
            <a:lvl5pPr marL="1432518" indent="-359716">
              <a:defRPr sz="1599">
                <a:solidFill>
                  <a:srgbClr val="484B5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33553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3">
          <p15:clr>
            <a:srgbClr val="FBAE40"/>
          </p15:clr>
        </p15:guide>
        <p15:guide id="2" orient="horz" pos="40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derole kle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3A7D16DA-DE6F-463D-93D0-923625BC1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852BE2-9C40-4414-9327-B2984A8E1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68" cy="6855883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834" y="4654563"/>
            <a:ext cx="5467956" cy="14577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399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9D7EA-6F7C-4AA1-B031-07D3CB2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4" y="4174711"/>
            <a:ext cx="5467956" cy="492291"/>
          </a:xfrm>
        </p:spPr>
        <p:txBody>
          <a:bodyPr/>
          <a:lstStyle>
            <a:lvl1pPr>
              <a:lnSpc>
                <a:spcPct val="100000"/>
              </a:lnSpc>
              <a:defRPr lang="de-AT" sz="2399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526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4">
          <p15:clr>
            <a:srgbClr val="FBAE40"/>
          </p15:clr>
        </p15:guide>
        <p15:guide id="2" orient="horz" pos="3099">
          <p15:clr>
            <a:srgbClr val="FBAE40"/>
          </p15:clr>
        </p15:guide>
        <p15:guide id="3" orient="horz" pos="3913">
          <p15:clr>
            <a:srgbClr val="FBAE40"/>
          </p15:clr>
        </p15:guide>
        <p15:guide id="4" orient="horz" pos="26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14C6-C102-24F0-A3DB-E314D3E4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42800-633F-8D94-EF03-2B67C854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EB256-FE1F-0166-7BB9-0E65C47B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31AA7-3E8A-8608-3416-AFEB341C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6CB91-5A5B-14BB-6415-76D9166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1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3058-A767-5472-BD21-869B0B1D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58A402-5444-E0F4-DBB5-D14C2CB8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E0E55-9F2E-DC4D-3CB7-8FF634B2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965F7-1431-59FB-9664-4D8EDC24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4973A-B00E-6BE7-2052-984B4CD3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27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48BD4-FC42-25CB-4751-DA4B4516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13694-0BAD-CC75-1435-C3255A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DCA12-49B2-93F3-2AC2-5546168F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230300-240A-9BB8-1278-9BE23361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55F00F-1C3A-354D-8623-8D6D2758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9899D1-5A06-08C9-DD09-BEB36EC0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A36FD-3EDA-4C99-D057-ADF5DA7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26F60-D1D8-F128-129F-00BC46F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6BEDA7-9B5B-A45A-77A1-06B00716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89A9A3-B756-FE7B-4403-EF5318C7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01BAE0-6825-0C9B-CD99-BDB0FCD0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A2A93A-4FD8-A22E-EB93-4858385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79BC88-9985-383D-9C1D-1BB10760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C61BD4-495D-FB0A-6D1A-426F3E1B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01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CCEB-EAD3-A7B3-680F-3DCF08C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91F057-3176-E4DB-FCEC-C3EC32D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AA905-2769-EBED-14A7-035CAFA2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C7CC89-4075-022F-CF0C-FC4BF017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59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C5380C-29AD-392A-D78F-E67728A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3F77A4-32CD-2C3B-CE55-34A8DC36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DD06A-81CF-0934-F049-71A9580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1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844CE-0670-C993-AD7D-81C62FF3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BE20E-23C6-8B7F-4F34-7EA9230D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F9F71D-4EC9-A370-6AF8-74D3918E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6030FC-88B0-0CB3-F8FB-D6922B82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34CAC-4F6F-6373-3CF7-863190B5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2222AD-7011-5946-8A1B-ED7DB714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40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E105A-5690-FB67-5925-BF95D29E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878EC4-1FA7-BEA6-3E01-F065B5AF1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20F6DB-4C66-E1D8-5327-83B8350A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EAD1ED-3732-A75A-8E85-CA7C8BFE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B2C022-217D-A89F-03CD-0E63D57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011007-AA67-6056-C4A4-3CB3F893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61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BC3FEB-FEBB-49B6-45F5-CF0965EA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4F011-4B43-2EEA-1021-893EEAEF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8F384-6B22-3254-86F5-E6FD6ED33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79E18-BDD2-43D2-A909-710F07F2B4B6}" type="datetimeFigureOut">
              <a:rPr lang="de-AT" smtClean="0"/>
              <a:t>19.11.2024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83A17-B451-6B35-0E20-58D67274B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C54C1-FDD7-4242-0ECD-13CEB1785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50E37-0019-4F71-B879-8A3E34AFF8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/>
              <a:t>Applied Life Sciences | </a:t>
            </a:r>
            <a:r>
              <a:rPr lang="de-AT" dirty="0" err="1"/>
              <a:t>MasteRSTUDIENGANG</a:t>
            </a:r>
            <a:r>
              <a:rPr lang="de-AT" dirty="0"/>
              <a:t> </a:t>
            </a:r>
            <a:r>
              <a:rPr lang="de-AT" dirty="0" err="1"/>
              <a:t>BIOinformatik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1633" y="1487616"/>
            <a:ext cx="11324131" cy="1353747"/>
          </a:xfrm>
        </p:spPr>
        <p:txBody>
          <a:bodyPr>
            <a:normAutofit/>
          </a:bodyPr>
          <a:lstStyle/>
          <a:p>
            <a:r>
              <a:rPr lang="de-DE" sz="2900">
                <a:ea typeface="Verdana"/>
              </a:rPr>
              <a:t>Einführung in das Programmieren ILV </a:t>
            </a:r>
            <a:br>
              <a:rPr lang="de-DE" sz="2900" dirty="0"/>
            </a:br>
            <a:r>
              <a:rPr lang="de-DE" sz="2900">
                <a:ea typeface="Verdana"/>
              </a:rPr>
              <a:t>Sequence Input/Output</a:t>
            </a:r>
            <a:br>
              <a:rPr lang="de-DE" sz="2900" dirty="0"/>
            </a:br>
            <a:r>
              <a:rPr lang="de-DE" sz="2100" dirty="0">
                <a:ea typeface="Verdana"/>
              </a:rPr>
              <a:t>Grundner Niklas, Sarria Suarez Sebastian</a:t>
            </a:r>
            <a:endParaRPr lang="de-AT" sz="21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75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8A1D96-F809-4586-9643-9C2CE18C0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2882"/>
            <a:ext cx="12187768" cy="68556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923" y="4575377"/>
            <a:ext cx="5467956" cy="1230679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Danke für eure Aufmerksamkeit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62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3" y="1526002"/>
            <a:ext cx="11344121" cy="535403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Inhaltsverzeichnis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44B937-3BAB-EB91-A395-84371D96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8" y="2255304"/>
            <a:ext cx="11344121" cy="4012332"/>
          </a:xfrm>
        </p:spPr>
        <p:txBody>
          <a:bodyPr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Warum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SeqIO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verwenden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  <a:tabLst>
                <a:tab pos="457200" algn="l"/>
              </a:tabLst>
            </a:pPr>
            <a:r>
              <a:rPr lang="de-AT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SeqIO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Funktionen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2"/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21307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1. Warum </a:t>
            </a:r>
            <a:r>
              <a:rPr lang="de-DE" sz="1750" b="1" err="1"/>
              <a:t>SeqIO</a:t>
            </a:r>
            <a:r>
              <a:rPr lang="de-DE" sz="1750" b="1" dirty="0"/>
              <a:t> verwenden?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In der Bioinformatik gibt es viele spezifische Formate (Problematik).</a:t>
            </a:r>
            <a:endParaRPr lang="de-DE" dirty="0">
              <a:latin typeface="Aptos"/>
              <a:cs typeface="Times New Roman"/>
            </a:endParaRP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 Modul ermöglicht: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Einlesen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Schreiben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Konvertieren</a:t>
            </a: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Unterstützt alle gängigen bioinformatischen Dateiformate (FASTA, 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</a:rPr>
              <a:t>FASTq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, 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</a:rPr>
              <a:t>GenBank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). </a:t>
            </a:r>
            <a:endParaRPr lang="de-AT" sz="1800" kern="100" dirty="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89305" lvl="1" indent="-342900" algn="just">
              <a:lnSpc>
                <a:spcPct val="107000"/>
              </a:lnSpc>
              <a:spcAft>
                <a:spcPts val="1066"/>
              </a:spcAft>
            </a:pP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</p:spTree>
    <p:extLst>
      <p:ext uri="{BB962C8B-B14F-4D97-AF65-F5344CB8AC3E}">
        <p14:creationId xmlns:p14="http://schemas.microsoft.com/office/powerpoint/2010/main" val="17176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2. </a:t>
            </a:r>
            <a:r>
              <a:rPr lang="de-DE" sz="1750" b="1" dirty="0" err="1"/>
              <a:t>SeqIO</a:t>
            </a:r>
            <a:r>
              <a:rPr lang="de-DE" sz="1750" b="1" dirty="0"/>
              <a:t> Funktion - Einlesen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b="1" kern="100" err="1">
                <a:latin typeface="Aptos"/>
                <a:ea typeface="Aptos" panose="020B0004020202020204" pitchFamily="34" charset="0"/>
                <a:cs typeface="Times New Roman"/>
              </a:rPr>
              <a:t>SeqIO.parse</a:t>
            </a:r>
            <a:r>
              <a:rPr lang="de-AT" sz="1800" b="1" kern="100" dirty="0">
                <a:latin typeface="Aptos"/>
                <a:ea typeface="Aptos" panose="020B0004020202020204" pitchFamily="34" charset="0"/>
                <a:cs typeface="Times New Roman"/>
              </a:rPr>
              <a:t>()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 erwartet 2 Argumente. </a:t>
            </a: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Argumente 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Dateiname und Format (in Kleinbuchstaben).</a:t>
            </a:r>
            <a:endParaRPr lang="de-AT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Unterschiede: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SeqIO.parse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Einlesen von Daten mit mehreren Sequenzen.</a:t>
            </a:r>
            <a:endParaRPr lang="de-AT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SeqIO.read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Einlesen von Dateien mit nur eine Sequenz.</a:t>
            </a: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Speichert das Objekt direkt als 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SeqRecord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 oder als Iterator (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bsp.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 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FastaIterator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  <a:sym typeface="Wingdings" panose="05000000000000000000" pitchFamily="2" charset="2"/>
              </a:rPr>
              <a:t>)</a:t>
            </a:r>
            <a:endParaRPr lang="de-AT" sz="1800" kern="100" dirty="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marL="892810" lvl="2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89305" lvl="1" indent="-342900" algn="just">
              <a:lnSpc>
                <a:spcPct val="107000"/>
              </a:lnSpc>
              <a:spcAft>
                <a:spcPts val="1066"/>
              </a:spcAft>
            </a:pP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</p:spTree>
    <p:extLst>
      <p:ext uri="{BB962C8B-B14F-4D97-AF65-F5344CB8AC3E}">
        <p14:creationId xmlns:p14="http://schemas.microsoft.com/office/powerpoint/2010/main" val="15534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2. </a:t>
            </a:r>
            <a:r>
              <a:rPr lang="de-DE" sz="1750" b="1" err="1"/>
              <a:t>SeqIO</a:t>
            </a:r>
            <a:r>
              <a:rPr lang="de-DE" sz="1750" b="1" dirty="0"/>
              <a:t> - </a:t>
            </a:r>
            <a:r>
              <a:rPr lang="de-DE" sz="1750" b="1" err="1"/>
              <a:t>SeqRecord</a:t>
            </a:r>
            <a:r>
              <a:rPr lang="de-DE" sz="1750" b="1" dirty="0"/>
              <a:t>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409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89559" lvl="1" indent="-342900" algn="just">
              <a:lnSpc>
                <a:spcPct val="107000"/>
              </a:lnSpc>
              <a:spcAft>
                <a:spcPts val="1066"/>
              </a:spcAft>
            </a:pP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41BA91-A0AE-7471-DC6D-6914735B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056061"/>
            <a:ext cx="5306165" cy="2686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20C1C1B-C625-77AB-FA30-5973EA10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5" y="3742486"/>
            <a:ext cx="786874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1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2. </a:t>
            </a:r>
            <a:r>
              <a:rPr lang="de-DE" sz="1750" b="1" err="1"/>
              <a:t>SeqIO</a:t>
            </a:r>
            <a:r>
              <a:rPr lang="de-DE" sz="1750" b="1" dirty="0"/>
              <a:t> - Konvertieren</a:t>
            </a:r>
            <a:r>
              <a:rPr lang="de-DE" sz="1750" dirty="0"/>
              <a:t>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155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Funktion </a:t>
            </a:r>
            <a:r>
              <a:rPr lang="de-A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SeqIO.convert</a:t>
            </a:r>
            <a:r>
              <a:rPr lang="de-A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	</a:t>
            </a:r>
            <a:endParaRPr lang="de-DE"/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Erwartet 4 Argumente (Anfangs 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</a:rPr>
              <a:t>file_Name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, Anfangs Format, Neuen </a:t>
            </a:r>
            <a:r>
              <a:rPr lang="de-AT" sz="1800" kern="100" dirty="0" err="1">
                <a:latin typeface="Aptos"/>
                <a:ea typeface="Aptos" panose="020B0004020202020204" pitchFamily="34" charset="0"/>
                <a:cs typeface="Times New Roman"/>
              </a:rPr>
              <a:t>File_Name</a:t>
            </a: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 und neues Format).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put 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Anzahl der Konvertierten Sequenzen.</a:t>
            </a:r>
            <a:endParaRPr lang="de-AT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89305" lvl="1" indent="-342900" algn="just">
              <a:lnSpc>
                <a:spcPct val="107000"/>
              </a:lnSpc>
              <a:spcAft>
                <a:spcPts val="1066"/>
              </a:spcAft>
            </a:pP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1DC727-5A04-98E6-445F-79004CD6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0" y="3115552"/>
            <a:ext cx="8597390" cy="3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/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2. </a:t>
            </a:r>
            <a:r>
              <a:rPr lang="de-DE" sz="1750" b="1" err="1"/>
              <a:t>SeqIO</a:t>
            </a:r>
            <a:r>
              <a:rPr lang="de-DE" sz="1750" b="1" dirty="0"/>
              <a:t> - Schreiben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409" lvl="1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Funktion </a:t>
            </a:r>
            <a:r>
              <a:rPr lang="de-A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SeqIO.write</a:t>
            </a:r>
            <a:r>
              <a:rPr lang="de-A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</a:t>
            </a:r>
          </a:p>
          <a:p>
            <a:pPr marL="1179066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Erwartet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SeqRecord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Iterator oder Liste.</a:t>
            </a:r>
          </a:p>
          <a:p>
            <a:pPr marL="1179066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Auch den </a:t>
            </a:r>
            <a:r>
              <a:rPr lang="de-AT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Outputname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von der Datei und das Format.</a:t>
            </a:r>
          </a:p>
          <a:p>
            <a:pPr marL="1179066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Wichtig die Struktur 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 Fileformate einzuhalten. (</a:t>
            </a:r>
            <a:r>
              <a:rPr lang="de-AT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bsp.</a:t>
            </a:r>
            <a:r>
              <a:rPr lang="de-A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Alignment)</a:t>
            </a:r>
          </a:p>
          <a:p>
            <a:pPr marL="1179066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79066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89559" lvl="1" indent="-342900" algn="just">
              <a:lnSpc>
                <a:spcPct val="107000"/>
              </a:lnSpc>
              <a:spcAft>
                <a:spcPts val="1066"/>
              </a:spcAft>
            </a:pP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76F0AC-BA18-DF96-9B1E-4554CE98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3" y="3367750"/>
            <a:ext cx="755437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3. Anwendungsbeispiele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lnSpc>
                <a:spcPct val="107000"/>
              </a:lnSpc>
              <a:spcAft>
                <a:spcPts val="1066"/>
              </a:spcAft>
              <a:buNone/>
            </a:pPr>
            <a:endParaRPr lang="de-DE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algn="ctr">
              <a:lnSpc>
                <a:spcPct val="107000"/>
              </a:lnSpc>
              <a:spcAft>
                <a:spcPts val="1066"/>
              </a:spcAft>
              <a:buNone/>
            </a:pPr>
            <a:endParaRPr lang="de-DE" sz="239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algn="ctr">
              <a:lnSpc>
                <a:spcPct val="107000"/>
              </a:lnSpc>
              <a:spcAft>
                <a:spcPts val="1066"/>
              </a:spcAft>
              <a:buNone/>
            </a:pPr>
            <a:endParaRPr lang="de-DE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algn="ctr">
              <a:lnSpc>
                <a:spcPct val="107000"/>
              </a:lnSpc>
              <a:spcAft>
                <a:spcPts val="1066"/>
              </a:spcAft>
              <a:buNone/>
            </a:pPr>
            <a:r>
              <a:rPr lang="de-DE" sz="2399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Siehe </a:t>
            </a:r>
            <a:r>
              <a:rPr lang="de-DE" sz="2399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de-DE" sz="2399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</p:spTree>
    <p:extLst>
      <p:ext uri="{BB962C8B-B14F-4D97-AF65-F5344CB8AC3E}">
        <p14:creationId xmlns:p14="http://schemas.microsoft.com/office/powerpoint/2010/main" val="302290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477531"/>
            <a:ext cx="11354320" cy="335798"/>
          </a:xfrm>
        </p:spPr>
        <p:txBody>
          <a:bodyPr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50" b="1" dirty="0"/>
              <a:t>4. Zusammenfassung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665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31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974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6632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3290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9949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6606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3265" algn="l" defTabSz="893316" rtl="0" eaLnBrk="1" latinLnBrk="0" hangingPunct="1">
              <a:defRPr sz="1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Ermöglicht das benutzerfreundliche Einlesen, Verwalten und Schreiben von Sequenzdaten.</a:t>
            </a:r>
            <a:endParaRPr lang="de-DE" dirty="0">
              <a:latin typeface="Aptos"/>
              <a:cs typeface="Times New Roman"/>
            </a:endParaRP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Beinhaltet viele Funktionen. 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Unterstützt alle gängigen bioinformatischen Dateiformate.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de-AT" sz="1800" kern="100" dirty="0">
                <a:latin typeface="Aptos"/>
                <a:ea typeface="Aptos" panose="020B0004020202020204" pitchFamily="34" charset="0"/>
                <a:cs typeface="Times New Roman"/>
              </a:rPr>
              <a:t>Ermöglicht das Konvertieren von Sequenzdaten für die Anwendung in unterschiedliche bioinformatischen Werkzeugen.</a:t>
            </a:r>
          </a:p>
          <a:p>
            <a:pPr marL="1178560" lvl="2" indent="-28575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de-AT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89305" lvl="1" indent="-342900" algn="just">
              <a:lnSpc>
                <a:spcPct val="107000"/>
              </a:lnSpc>
              <a:spcAft>
                <a:spcPts val="1066"/>
              </a:spcAft>
              <a:tabLst>
                <a:tab pos="457200" algn="l"/>
              </a:tabLst>
            </a:pPr>
            <a:endParaRPr lang="de-AT" sz="2399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8217164-C713-C856-0839-EA7768C2B7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86070" y="6094015"/>
            <a:ext cx="9770433" cy="690642"/>
          </a:xfrm>
        </p:spPr>
        <p:txBody>
          <a:bodyPr anchor="t"/>
          <a:lstStyle>
            <a:defPPr>
              <a:defRPr lang="de-DE"/>
            </a:defPPr>
            <a:lvl1pPr marL="0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53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070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6051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8140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6752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72104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7453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62805" algn="l" defTabSz="1190701" rtl="0" eaLnBrk="1" latinLnBrk="0" hangingPunct="1">
              <a:defRPr sz="23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868" dirty="0">
              <a:solidFill>
                <a:srgbClr val="4A4D53"/>
              </a:solidFill>
            </a:endParaRPr>
          </a:p>
          <a:p>
            <a:r>
              <a:rPr lang="de-AT" sz="868" dirty="0">
                <a:solidFill>
                  <a:srgbClr val="4A4D53"/>
                </a:solidFill>
              </a:rPr>
              <a:t>Einführung in das Programmieren ILV</a:t>
            </a:r>
          </a:p>
        </p:txBody>
      </p:sp>
    </p:spTree>
    <p:extLst>
      <p:ext uri="{BB962C8B-B14F-4D97-AF65-F5344CB8AC3E}">
        <p14:creationId xmlns:p14="http://schemas.microsoft.com/office/powerpoint/2010/main" val="370522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67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Einführung in das Programmieren ILV  Sequence Input/Output Grundner Niklas, Sarria Suarez Sebastian</vt:lpstr>
      <vt:lpstr>Inhaltsverzeichnis </vt:lpstr>
      <vt:lpstr>1. Warum SeqIO verwenden?</vt:lpstr>
      <vt:lpstr>2. SeqIO Funktion - Einlesen </vt:lpstr>
      <vt:lpstr>2. SeqIO - SeqRecord </vt:lpstr>
      <vt:lpstr>2. SeqIO - Konvertieren </vt:lpstr>
      <vt:lpstr>2. SeqIO - Schreiben </vt:lpstr>
      <vt:lpstr>3. Anwendungsbeispiele</vt:lpstr>
      <vt:lpstr>4. Zusammenfassung</vt:lpstr>
      <vt:lpstr>Danke für eure Aufmerksamkeit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sarria suarez</dc:creator>
  <cp:lastModifiedBy>Niklas Grundner</cp:lastModifiedBy>
  <cp:revision>51</cp:revision>
  <dcterms:created xsi:type="dcterms:W3CDTF">2024-11-12T08:53:40Z</dcterms:created>
  <dcterms:modified xsi:type="dcterms:W3CDTF">2024-11-19T09:04:50Z</dcterms:modified>
</cp:coreProperties>
</file>