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1828800" y="1828800"/>
            <a:ext cx="5399989" cy="6479987"/>
            <a:chOff x="1828800" y="1828800"/>
            <a:chExt cx="5399989" cy="6479987"/>
          </a:xfrm>
        </p:grpSpPr>
        <p:sp>
          <p:nvSpPr>
            <p:cNvPr id="4" name="rc3"/>
            <p:cNvSpPr/>
            <p:nvPr/>
          </p:nvSpPr>
          <p:spPr>
            <a:xfrm>
              <a:off x="1828800" y="1828800"/>
              <a:ext cx="5399989" cy="64799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828800" y="2425353"/>
              <a:ext cx="5399989" cy="52868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406433" y="2501268"/>
              <a:ext cx="4746440" cy="47464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406433" y="724770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6604702" y="61610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6136727" y="7031703"/>
              <a:ext cx="49651" cy="49651"/>
            </a:xfrm>
            <a:prstGeom prst="ellipse">
              <a:avLst/>
            </a:prstGeom>
            <a:solidFill>
              <a:srgbClr val="E58700">
                <a:alpha val="100000"/>
              </a:srgbClr>
            </a:solidFill>
            <a:ln w="9000" cap="rnd">
              <a:solidFill>
                <a:srgbClr val="E587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5917907" y="6734470"/>
              <a:ext cx="49651" cy="49651"/>
            </a:xfrm>
            <a:prstGeom prst="ellipse">
              <a:avLst/>
            </a:prstGeom>
            <a:solidFill>
              <a:srgbClr val="C99800">
                <a:alpha val="100000"/>
              </a:srgbClr>
            </a:solidFill>
            <a:ln w="9000" cap="rnd">
              <a:solidFill>
                <a:srgbClr val="C99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5834112" y="6476677"/>
              <a:ext cx="49651" cy="49651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  <a:ln w="9000" cap="rnd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3138119" y="6920715"/>
              <a:ext cx="49651" cy="49651"/>
            </a:xfrm>
            <a:prstGeom prst="ellipse">
              <a:avLst/>
            </a:prstGeom>
            <a:solidFill>
              <a:srgbClr val="6BB100">
                <a:alpha val="100000"/>
              </a:srgbClr>
            </a:solidFill>
            <a:ln w="9000" cap="rnd">
              <a:solidFill>
                <a:srgbClr val="6BB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3732644" y="69891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3171190" y="6324747"/>
              <a:ext cx="49651" cy="49651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  <a:ln w="9000" cap="rnd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2691463" y="69443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2821487" y="6978707"/>
              <a:ext cx="49651" cy="49651"/>
            </a:xfrm>
            <a:prstGeom prst="ellipse">
              <a:avLst/>
            </a:prstGeom>
            <a:solidFill>
              <a:srgbClr val="B983FF">
                <a:alpha val="100000"/>
              </a:srgbClr>
            </a:solidFill>
            <a:ln w="9000" cap="rnd">
              <a:solidFill>
                <a:srgbClr val="B98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3136152" y="6466587"/>
              <a:ext cx="49651" cy="49651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  <a:ln w="9000" cap="rnd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2580847" y="7020960"/>
              <a:ext cx="49651" cy="49651"/>
            </a:xfrm>
            <a:prstGeom prst="ellipse">
              <a:avLst/>
            </a:prstGeom>
            <a:solidFill>
              <a:srgbClr val="FD61D1">
                <a:alpha val="100000"/>
              </a:srgbClr>
            </a:solidFill>
            <a:ln w="9000" cap="rnd">
              <a:solidFill>
                <a:srgbClr val="FD61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2959348" y="6644735"/>
              <a:ext cx="49651" cy="49651"/>
            </a:xfrm>
            <a:prstGeom prst="ellipse">
              <a:avLst/>
            </a:prstGeom>
            <a:solidFill>
              <a:srgbClr val="FF67A4">
                <a:alpha val="100000"/>
              </a:srgbClr>
            </a:solidFill>
            <a:ln w="9000" cap="rnd">
              <a:solidFill>
                <a:srgbClr val="FF67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4070719" y="5931678"/>
              <a:ext cx="49651" cy="49651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  <a:ln w="9000" cap="rnd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2819084" y="6996176"/>
              <a:ext cx="49651" cy="49651"/>
            </a:xfrm>
            <a:prstGeom prst="ellipse">
              <a:avLst/>
            </a:prstGeom>
            <a:solidFill>
              <a:srgbClr val="00C0AF">
                <a:alpha val="100000"/>
              </a:srgbClr>
            </a:solidFill>
            <a:ln w="9000" cap="rnd">
              <a:solidFill>
                <a:srgbClr val="00C0A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4747677" y="6489383"/>
              <a:ext cx="49651" cy="49651"/>
            </a:xfrm>
            <a:prstGeom prst="ellipse">
              <a:avLst/>
            </a:prstGeom>
            <a:solidFill>
              <a:srgbClr val="00BCD8">
                <a:alpha val="100000"/>
              </a:srgbClr>
            </a:solidFill>
            <a:ln w="9000" cap="rnd">
              <a:solidFill>
                <a:srgbClr val="00BC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176023" y="6771512"/>
              <a:ext cx="425985" cy="168845"/>
            </a:xfrm>
            <a:custGeom>
              <a:avLst/>
              <a:pathLst>
                <a:path w="425985" h="168845">
                  <a:moveTo>
                    <a:pt x="425985" y="0"/>
                  </a:moveTo>
                  <a:lnTo>
                    <a:pt x="0" y="1688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771428" y="7015745"/>
              <a:ext cx="816162" cy="102642"/>
            </a:xfrm>
            <a:custGeom>
              <a:avLst/>
              <a:pathLst>
                <a:path w="816162" h="102642">
                  <a:moveTo>
                    <a:pt x="816162" y="102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725490" y="6853179"/>
              <a:ext cx="91090" cy="105343"/>
            </a:xfrm>
            <a:custGeom>
              <a:avLst/>
              <a:pathLst>
                <a:path w="91090" h="105343">
                  <a:moveTo>
                    <a:pt x="91090" y="0"/>
                  </a:moveTo>
                  <a:lnTo>
                    <a:pt x="0" y="1053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859947" y="6961442"/>
              <a:ext cx="151959" cy="38625"/>
            </a:xfrm>
            <a:custGeom>
              <a:avLst/>
              <a:pathLst>
                <a:path w="151959" h="38625">
                  <a:moveTo>
                    <a:pt x="151959" y="0"/>
                  </a:moveTo>
                  <a:lnTo>
                    <a:pt x="0" y="386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174920" y="6431976"/>
              <a:ext cx="426436" cy="57554"/>
            </a:xfrm>
            <a:custGeom>
              <a:avLst/>
              <a:pathLst>
                <a:path w="426436" h="57554">
                  <a:moveTo>
                    <a:pt x="426436" y="0"/>
                  </a:moveTo>
                  <a:lnTo>
                    <a:pt x="0" y="57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857758" y="7023481"/>
              <a:ext cx="711813" cy="127397"/>
            </a:xfrm>
            <a:custGeom>
              <a:avLst/>
              <a:pathLst>
                <a:path w="711813" h="127397">
                  <a:moveTo>
                    <a:pt x="711813" y="1273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6082618" y="6217370"/>
              <a:ext cx="873124" cy="128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No4_kobe070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6097312" y="6866810"/>
              <a:ext cx="927617" cy="130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No4_OS2_070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5079202" y="6789164"/>
              <a:ext cx="927617" cy="130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No4_OS2_080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311733" y="6533003"/>
              <a:ext cx="873124" cy="128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No5_kobe070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3624868" y="6688255"/>
              <a:ext cx="927617" cy="130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No5_OS2_070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4610450" y="7039088"/>
              <a:ext cx="927617" cy="130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No5_OS2_080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870908" y="6159494"/>
              <a:ext cx="873124" cy="128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No7_kobe070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452153" y="6700315"/>
              <a:ext cx="927617" cy="130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No7_OS2_070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3034766" y="6880190"/>
              <a:ext cx="927617" cy="130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No7_OS2_080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624216" y="6352974"/>
              <a:ext cx="873124" cy="128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No8_kobe070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76116" y="7071986"/>
              <a:ext cx="927617" cy="130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No8_OS2_070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607664" y="6501552"/>
              <a:ext cx="927617" cy="130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No8_OS2_080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3769377" y="5767883"/>
              <a:ext cx="873124" cy="128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No6_kobe070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3592431" y="7071986"/>
              <a:ext cx="927617" cy="130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No6_OS2_070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4587777" y="6324738"/>
              <a:ext cx="927617" cy="130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No6_OS2_080</a:t>
              </a:r>
            </a:p>
          </p:txBody>
        </p:sp>
        <p:sp>
          <p:nvSpPr>
            <p:cNvPr id="44" name="pl43"/>
            <p:cNvSpPr/>
            <p:nvPr/>
          </p:nvSpPr>
          <p:spPr>
            <a:xfrm>
              <a:off x="2406433" y="2501268"/>
              <a:ext cx="0" cy="4746440"/>
            </a:xfrm>
            <a:custGeom>
              <a:avLst/>
              <a:pathLst>
                <a:path w="0" h="4746440">
                  <a:moveTo>
                    <a:pt x="0" y="47464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2168594" y="6092634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168594" y="4351917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2083836" y="2444416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8" name="pl47"/>
            <p:cNvSpPr/>
            <p:nvPr/>
          </p:nvSpPr>
          <p:spPr>
            <a:xfrm>
              <a:off x="2368475" y="614948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368475" y="440884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68475" y="250126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406433" y="7247709"/>
              <a:ext cx="4746440" cy="0"/>
            </a:xfrm>
            <a:custGeom>
              <a:avLst/>
              <a:pathLst>
                <a:path w="4746440" h="0">
                  <a:moveTo>
                    <a:pt x="0" y="0"/>
                  </a:moveTo>
                  <a:lnTo>
                    <a:pt x="474644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504656" y="724770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245298" y="724770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7152873" y="724770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3419898" y="7313726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160540" y="7313652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7025737" y="7313726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3873141" y="7464868"/>
              <a:ext cx="1813024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value_in_manuscript_table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1163811" y="4803870"/>
              <a:ext cx="1558751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value_from_calculation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2023-08-25T16:36:05Z</dcterms:modified>
  <cp:category/>
</cp:coreProperties>
</file>