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6479987"/>
            <a:chOff x="1828800" y="1828800"/>
            <a:chExt cx="5399989" cy="6479987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6479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2163794"/>
              <a:ext cx="5399989" cy="58099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06433" y="2762827"/>
              <a:ext cx="4746440" cy="474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06433" y="75092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795218" y="35693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497602" y="39968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358441" y="37518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305150" y="3969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590593" y="49225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968690" y="37185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611625" y="48939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306535" y="52458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389226" y="4969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589342" y="38420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236187" y="45845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476901" y="45776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183694" y="43148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387698" y="50254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614215" y="3994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28615" y="4952286"/>
              <a:ext cx="319392" cy="118034"/>
            </a:xfrm>
            <a:custGeom>
              <a:avLst/>
              <a:pathLst>
                <a:path w="319392" h="118034">
                  <a:moveTo>
                    <a:pt x="319392" y="1180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6327475" y="3394667"/>
              <a:ext cx="779678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71.87_43.82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243050" y="4054465"/>
              <a:ext cx="779678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53.49_28.67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103347" y="3587092"/>
              <a:ext cx="779678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46.59_36.56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551384" y="3806624"/>
              <a:ext cx="779678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44.19_29.45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970867" y="4995773"/>
              <a:ext cx="701703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8.06_11.44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14948" y="3554493"/>
              <a:ext cx="779678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11.73_37.79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695111" y="4803174"/>
              <a:ext cx="701703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8.23_11.77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48515" y="5302851"/>
              <a:ext cx="545754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6.08_8.3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932181" y="4805485"/>
              <a:ext cx="623728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6.6_10.92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153443" y="3898366"/>
              <a:ext cx="701703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8.05_33.43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694619" y="4612541"/>
              <a:ext cx="506801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5.67_16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560922" y="4611057"/>
              <a:ext cx="623728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7.2_16.11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708652" y="4371124"/>
              <a:ext cx="779678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14.52_20.91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178560" y="5082202"/>
              <a:ext cx="701703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6.59_10.33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138787" y="4051918"/>
              <a:ext cx="779678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22.26_28.73</a:t>
              </a:r>
            </a:p>
          </p:txBody>
        </p:sp>
        <p:sp>
          <p:nvSpPr>
            <p:cNvPr id="39" name="pl38"/>
            <p:cNvSpPr/>
            <p:nvPr/>
          </p:nvSpPr>
          <p:spPr>
            <a:xfrm>
              <a:off x="2406433" y="2762827"/>
              <a:ext cx="0" cy="4746440"/>
            </a:xfrm>
            <a:custGeom>
              <a:avLst/>
              <a:pathLst>
                <a:path w="0" h="4746440">
                  <a:moveTo>
                    <a:pt x="0" y="4746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2253351" y="7348112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68594" y="502611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83836" y="270597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3" name="pl42"/>
            <p:cNvSpPr/>
            <p:nvPr/>
          </p:nvSpPr>
          <p:spPr>
            <a:xfrm>
              <a:off x="2368475" y="740310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68475" y="508296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68475" y="27628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06433" y="7509268"/>
              <a:ext cx="4746440" cy="0"/>
            </a:xfrm>
            <a:custGeom>
              <a:avLst/>
              <a:pathLst>
                <a:path w="4746440" h="0">
                  <a:moveTo>
                    <a:pt x="0" y="0"/>
                  </a:moveTo>
                  <a:lnTo>
                    <a:pt x="47464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512596" y="750926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832735" y="750926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152873" y="750926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2470217" y="757714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47977" y="757528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025737" y="757528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220506" y="7724566"/>
              <a:ext cx="111829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max_acc_ot/100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1278074" y="5065429"/>
              <a:ext cx="13302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max_acc_head/100</a:t>
              </a:r>
            </a:p>
          </p:txBody>
        </p:sp>
        <p:sp>
          <p:nvSpPr>
            <p:cNvPr id="55" name="rc54"/>
            <p:cNvSpPr/>
            <p:nvPr/>
          </p:nvSpPr>
          <p:spPr>
            <a:xfrm>
              <a:off x="3735382" y="2239710"/>
              <a:ext cx="2088541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3811298" y="2340521"/>
              <a:ext cx="448865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tbl_mv</a:t>
              </a:r>
            </a:p>
          </p:txBody>
        </p:sp>
        <p:sp>
          <p:nvSpPr>
            <p:cNvPr id="57" name="pt56"/>
            <p:cNvSpPr/>
            <p:nvPr/>
          </p:nvSpPr>
          <p:spPr>
            <a:xfrm>
              <a:off x="4420981" y="2400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185293" y="240052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4631450" y="2356059"/>
              <a:ext cx="39302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rocking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395762" y="2382252"/>
              <a:ext cx="352246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tremor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2023-08-25T16:36:03Z</dcterms:modified>
  <cp:category/>
</cp:coreProperties>
</file>