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1828800" y="1828800"/>
            <a:ext cx="5399989" cy="4319991"/>
            <a:chOff x="1828800" y="1828800"/>
            <a:chExt cx="5399989" cy="4319991"/>
          </a:xfrm>
        </p:grpSpPr>
        <p:sp>
          <p:nvSpPr>
            <p:cNvPr id="4" name="rc3"/>
            <p:cNvSpPr/>
            <p:nvPr/>
          </p:nvSpPr>
          <p:spPr>
            <a:xfrm>
              <a:off x="1828800" y="1828800"/>
              <a:ext cx="5399989" cy="43199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828800" y="1828800"/>
              <a:ext cx="5399989" cy="43199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73393" y="2427832"/>
              <a:ext cx="4779480" cy="32711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6331467" y="337847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6331467" y="552548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6331467" y="49411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6331467" y="52484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3434812" y="35472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3145147" y="49800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3434812" y="492380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3145147" y="27724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3145147" y="50017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3145147" y="27334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6331467" y="25516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6041802" y="50190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244517" y="3407762"/>
              <a:ext cx="95399" cy="26015"/>
            </a:xfrm>
            <a:custGeom>
              <a:avLst/>
              <a:pathLst>
                <a:path w="95399" h="26015">
                  <a:moveTo>
                    <a:pt x="0" y="26015"/>
                  </a:moveTo>
                  <a:lnTo>
                    <a:pt x="953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372671" y="4935471"/>
              <a:ext cx="95399" cy="26006"/>
            </a:xfrm>
            <a:custGeom>
              <a:avLst/>
              <a:pathLst>
                <a:path w="95399" h="26006">
                  <a:moveTo>
                    <a:pt x="95399" y="0"/>
                  </a:moveTo>
                  <a:lnTo>
                    <a:pt x="0" y="260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47169" y="3576565"/>
              <a:ext cx="96083" cy="26103"/>
            </a:xfrm>
            <a:custGeom>
              <a:avLst/>
              <a:pathLst>
                <a:path w="96083" h="26103">
                  <a:moveTo>
                    <a:pt x="0" y="26103"/>
                  </a:moveTo>
                  <a:lnTo>
                    <a:pt x="96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053827" y="4966487"/>
              <a:ext cx="100273" cy="33163"/>
            </a:xfrm>
            <a:custGeom>
              <a:avLst/>
              <a:pathLst>
                <a:path w="100273" h="33163">
                  <a:moveTo>
                    <a:pt x="0" y="0"/>
                  </a:moveTo>
                  <a:lnTo>
                    <a:pt x="100273" y="331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476026" y="4918129"/>
              <a:ext cx="95979" cy="26051"/>
            </a:xfrm>
            <a:custGeom>
              <a:avLst/>
              <a:pathLst>
                <a:path w="95979" h="26051">
                  <a:moveTo>
                    <a:pt x="95979" y="0"/>
                  </a:moveTo>
                  <a:lnTo>
                    <a:pt x="0" y="260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057558" y="2801732"/>
              <a:ext cx="96027" cy="26070"/>
            </a:xfrm>
            <a:custGeom>
              <a:avLst/>
              <a:pathLst>
                <a:path w="96027" h="26070">
                  <a:moveTo>
                    <a:pt x="0" y="26070"/>
                  </a:moveTo>
                  <a:lnTo>
                    <a:pt x="960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56783" y="5031144"/>
              <a:ext cx="96892" cy="27347"/>
            </a:xfrm>
            <a:custGeom>
              <a:avLst/>
              <a:pathLst>
                <a:path w="96892" h="27347">
                  <a:moveTo>
                    <a:pt x="0" y="27347"/>
                  </a:moveTo>
                  <a:lnTo>
                    <a:pt x="968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186375" y="2728376"/>
              <a:ext cx="94664" cy="25526"/>
            </a:xfrm>
            <a:custGeom>
              <a:avLst/>
              <a:pathLst>
                <a:path w="94664" h="25526">
                  <a:moveTo>
                    <a:pt x="94664" y="0"/>
                  </a:moveTo>
                  <a:lnTo>
                    <a:pt x="0" y="255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244954" y="2580949"/>
              <a:ext cx="94939" cy="25630"/>
            </a:xfrm>
            <a:custGeom>
              <a:avLst/>
              <a:pathLst>
                <a:path w="94939" h="25630">
                  <a:moveTo>
                    <a:pt x="0" y="25630"/>
                  </a:moveTo>
                  <a:lnTo>
                    <a:pt x="949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954812" y="5048329"/>
              <a:ext cx="95441" cy="26057"/>
            </a:xfrm>
            <a:custGeom>
              <a:avLst/>
              <a:pathLst>
                <a:path w="95441" h="26057">
                  <a:moveTo>
                    <a:pt x="0" y="26057"/>
                  </a:moveTo>
                  <a:lnTo>
                    <a:pt x="954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6061422" y="3433778"/>
              <a:ext cx="231643" cy="184270"/>
            </a:xfrm>
            <a:custGeom>
              <a:avLst/>
              <a:pathLst>
                <a:path w="231643" h="184270">
                  <a:moveTo>
                    <a:pt x="27432" y="184270"/>
                  </a:moveTo>
                  <a:lnTo>
                    <a:pt x="204211" y="184270"/>
                  </a:lnTo>
                  <a:lnTo>
                    <a:pt x="203107" y="184248"/>
                  </a:lnTo>
                  <a:lnTo>
                    <a:pt x="207518" y="184070"/>
                  </a:lnTo>
                  <a:lnTo>
                    <a:pt x="211843" y="183187"/>
                  </a:lnTo>
                  <a:lnTo>
                    <a:pt x="215971" y="181621"/>
                  </a:lnTo>
                  <a:lnTo>
                    <a:pt x="219794" y="179414"/>
                  </a:lnTo>
                  <a:lnTo>
                    <a:pt x="223214" y="176622"/>
                  </a:lnTo>
                  <a:lnTo>
                    <a:pt x="226142" y="173317"/>
                  </a:lnTo>
                  <a:lnTo>
                    <a:pt x="228501" y="169586"/>
                  </a:lnTo>
                  <a:lnTo>
                    <a:pt x="230232" y="165525"/>
                  </a:lnTo>
                  <a:lnTo>
                    <a:pt x="231288" y="161238"/>
                  </a:lnTo>
                  <a:lnTo>
                    <a:pt x="231643" y="156838"/>
                  </a:lnTo>
                  <a:lnTo>
                    <a:pt x="231643" y="27432"/>
                  </a:lnTo>
                  <a:lnTo>
                    <a:pt x="231288" y="23031"/>
                  </a:lnTo>
                  <a:lnTo>
                    <a:pt x="230232" y="18745"/>
                  </a:lnTo>
                  <a:lnTo>
                    <a:pt x="228501" y="14683"/>
                  </a:lnTo>
                  <a:lnTo>
                    <a:pt x="226142" y="10952"/>
                  </a:lnTo>
                  <a:lnTo>
                    <a:pt x="223214" y="7647"/>
                  </a:lnTo>
                  <a:lnTo>
                    <a:pt x="219794" y="4855"/>
                  </a:lnTo>
                  <a:lnTo>
                    <a:pt x="215971" y="2648"/>
                  </a:lnTo>
                  <a:lnTo>
                    <a:pt x="211843" y="1083"/>
                  </a:lnTo>
                  <a:lnTo>
                    <a:pt x="207518" y="200"/>
                  </a:lnTo>
                  <a:lnTo>
                    <a:pt x="20421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56838"/>
                  </a:lnTo>
                  <a:lnTo>
                    <a:pt x="88" y="154630"/>
                  </a:lnTo>
                  <a:lnTo>
                    <a:pt x="88" y="159045"/>
                  </a:lnTo>
                  <a:lnTo>
                    <a:pt x="797" y="163403"/>
                  </a:lnTo>
                  <a:lnTo>
                    <a:pt x="2195" y="167590"/>
                  </a:lnTo>
                  <a:lnTo>
                    <a:pt x="4246" y="171499"/>
                  </a:lnTo>
                  <a:lnTo>
                    <a:pt x="6898" y="175029"/>
                  </a:lnTo>
                  <a:lnTo>
                    <a:pt x="10082" y="178087"/>
                  </a:lnTo>
                  <a:lnTo>
                    <a:pt x="13715" y="180595"/>
                  </a:lnTo>
                  <a:lnTo>
                    <a:pt x="17704" y="182487"/>
                  </a:lnTo>
                  <a:lnTo>
                    <a:pt x="21944" y="183715"/>
                  </a:lnTo>
                  <a:lnTo>
                    <a:pt x="26327" y="1842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6107142" y="3475664"/>
              <a:ext cx="140203" cy="96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</a:t>
              </a:r>
            </a:p>
          </p:txBody>
        </p:sp>
        <p:sp>
          <p:nvSpPr>
            <p:cNvPr id="31" name="pg30"/>
            <p:cNvSpPr/>
            <p:nvPr/>
          </p:nvSpPr>
          <p:spPr>
            <a:xfrm>
              <a:off x="6060724" y="5469011"/>
              <a:ext cx="231643" cy="184270"/>
            </a:xfrm>
            <a:custGeom>
              <a:avLst/>
              <a:pathLst>
                <a:path w="231643" h="184270">
                  <a:moveTo>
                    <a:pt x="27431" y="184270"/>
                  </a:moveTo>
                  <a:lnTo>
                    <a:pt x="204211" y="184270"/>
                  </a:lnTo>
                  <a:lnTo>
                    <a:pt x="203107" y="184248"/>
                  </a:lnTo>
                  <a:lnTo>
                    <a:pt x="207518" y="184070"/>
                  </a:lnTo>
                  <a:lnTo>
                    <a:pt x="211843" y="183187"/>
                  </a:lnTo>
                  <a:lnTo>
                    <a:pt x="215971" y="181621"/>
                  </a:lnTo>
                  <a:lnTo>
                    <a:pt x="219794" y="179414"/>
                  </a:lnTo>
                  <a:lnTo>
                    <a:pt x="223214" y="176622"/>
                  </a:lnTo>
                  <a:lnTo>
                    <a:pt x="226142" y="173317"/>
                  </a:lnTo>
                  <a:lnTo>
                    <a:pt x="228501" y="169586"/>
                  </a:lnTo>
                  <a:lnTo>
                    <a:pt x="230232" y="165525"/>
                  </a:lnTo>
                  <a:lnTo>
                    <a:pt x="231288" y="161238"/>
                  </a:lnTo>
                  <a:lnTo>
                    <a:pt x="231643" y="156838"/>
                  </a:lnTo>
                  <a:lnTo>
                    <a:pt x="231643" y="27431"/>
                  </a:lnTo>
                  <a:lnTo>
                    <a:pt x="231288" y="23031"/>
                  </a:lnTo>
                  <a:lnTo>
                    <a:pt x="230232" y="18745"/>
                  </a:lnTo>
                  <a:lnTo>
                    <a:pt x="228501" y="14683"/>
                  </a:lnTo>
                  <a:lnTo>
                    <a:pt x="226142" y="10952"/>
                  </a:lnTo>
                  <a:lnTo>
                    <a:pt x="223214" y="7647"/>
                  </a:lnTo>
                  <a:lnTo>
                    <a:pt x="219794" y="4855"/>
                  </a:lnTo>
                  <a:lnTo>
                    <a:pt x="215971" y="2648"/>
                  </a:lnTo>
                  <a:lnTo>
                    <a:pt x="211843" y="1083"/>
                  </a:lnTo>
                  <a:lnTo>
                    <a:pt x="207518" y="200"/>
                  </a:lnTo>
                  <a:lnTo>
                    <a:pt x="20421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56838"/>
                  </a:lnTo>
                  <a:lnTo>
                    <a:pt x="88" y="154630"/>
                  </a:lnTo>
                  <a:lnTo>
                    <a:pt x="88" y="159045"/>
                  </a:lnTo>
                  <a:lnTo>
                    <a:pt x="797" y="163403"/>
                  </a:lnTo>
                  <a:lnTo>
                    <a:pt x="2195" y="167590"/>
                  </a:lnTo>
                  <a:lnTo>
                    <a:pt x="4246" y="171499"/>
                  </a:lnTo>
                  <a:lnTo>
                    <a:pt x="6898" y="175029"/>
                  </a:lnTo>
                  <a:lnTo>
                    <a:pt x="10082" y="178087"/>
                  </a:lnTo>
                  <a:lnTo>
                    <a:pt x="13715" y="180595"/>
                  </a:lnTo>
                  <a:lnTo>
                    <a:pt x="17704" y="182487"/>
                  </a:lnTo>
                  <a:lnTo>
                    <a:pt x="21944" y="183715"/>
                  </a:lnTo>
                  <a:lnTo>
                    <a:pt x="26327" y="1842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6106444" y="5510897"/>
              <a:ext cx="140203" cy="96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</a:t>
              </a:r>
            </a:p>
          </p:txBody>
        </p:sp>
        <p:sp>
          <p:nvSpPr>
            <p:cNvPr id="33" name="pg32"/>
            <p:cNvSpPr/>
            <p:nvPr/>
          </p:nvSpPr>
          <p:spPr>
            <a:xfrm>
              <a:off x="6419526" y="4751201"/>
              <a:ext cx="231643" cy="184270"/>
            </a:xfrm>
            <a:custGeom>
              <a:avLst/>
              <a:pathLst>
                <a:path w="231643" h="184270">
                  <a:moveTo>
                    <a:pt x="27432" y="184270"/>
                  </a:moveTo>
                  <a:lnTo>
                    <a:pt x="204211" y="184270"/>
                  </a:lnTo>
                  <a:lnTo>
                    <a:pt x="203107" y="184248"/>
                  </a:lnTo>
                  <a:lnTo>
                    <a:pt x="207518" y="184070"/>
                  </a:lnTo>
                  <a:lnTo>
                    <a:pt x="211843" y="183187"/>
                  </a:lnTo>
                  <a:lnTo>
                    <a:pt x="215971" y="181621"/>
                  </a:lnTo>
                  <a:lnTo>
                    <a:pt x="219794" y="179414"/>
                  </a:lnTo>
                  <a:lnTo>
                    <a:pt x="223214" y="176622"/>
                  </a:lnTo>
                  <a:lnTo>
                    <a:pt x="226142" y="173317"/>
                  </a:lnTo>
                  <a:lnTo>
                    <a:pt x="228501" y="169586"/>
                  </a:lnTo>
                  <a:lnTo>
                    <a:pt x="230232" y="165525"/>
                  </a:lnTo>
                  <a:lnTo>
                    <a:pt x="231288" y="161238"/>
                  </a:lnTo>
                  <a:lnTo>
                    <a:pt x="231643" y="156838"/>
                  </a:lnTo>
                  <a:lnTo>
                    <a:pt x="231643" y="27432"/>
                  </a:lnTo>
                  <a:lnTo>
                    <a:pt x="231288" y="23031"/>
                  </a:lnTo>
                  <a:lnTo>
                    <a:pt x="230232" y="18745"/>
                  </a:lnTo>
                  <a:lnTo>
                    <a:pt x="228501" y="14683"/>
                  </a:lnTo>
                  <a:lnTo>
                    <a:pt x="226142" y="10952"/>
                  </a:lnTo>
                  <a:lnTo>
                    <a:pt x="223214" y="7647"/>
                  </a:lnTo>
                  <a:lnTo>
                    <a:pt x="219794" y="4855"/>
                  </a:lnTo>
                  <a:lnTo>
                    <a:pt x="215971" y="2648"/>
                  </a:lnTo>
                  <a:lnTo>
                    <a:pt x="211843" y="1083"/>
                  </a:lnTo>
                  <a:lnTo>
                    <a:pt x="207518" y="200"/>
                  </a:lnTo>
                  <a:lnTo>
                    <a:pt x="20421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56838"/>
                  </a:lnTo>
                  <a:lnTo>
                    <a:pt x="88" y="154630"/>
                  </a:lnTo>
                  <a:lnTo>
                    <a:pt x="88" y="159045"/>
                  </a:lnTo>
                  <a:lnTo>
                    <a:pt x="797" y="163403"/>
                  </a:lnTo>
                  <a:lnTo>
                    <a:pt x="2195" y="167590"/>
                  </a:lnTo>
                  <a:lnTo>
                    <a:pt x="4246" y="171499"/>
                  </a:lnTo>
                  <a:lnTo>
                    <a:pt x="6898" y="175029"/>
                  </a:lnTo>
                  <a:lnTo>
                    <a:pt x="10082" y="178087"/>
                  </a:lnTo>
                  <a:lnTo>
                    <a:pt x="13715" y="180595"/>
                  </a:lnTo>
                  <a:lnTo>
                    <a:pt x="17704" y="182487"/>
                  </a:lnTo>
                  <a:lnTo>
                    <a:pt x="21944" y="183715"/>
                  </a:lnTo>
                  <a:lnTo>
                    <a:pt x="26327" y="1842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465246" y="4793361"/>
              <a:ext cx="140203" cy="963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35" name="pg34"/>
            <p:cNvSpPr/>
            <p:nvPr/>
          </p:nvSpPr>
          <p:spPr>
            <a:xfrm>
              <a:off x="6419094" y="5316931"/>
              <a:ext cx="402996" cy="184270"/>
            </a:xfrm>
            <a:custGeom>
              <a:avLst/>
              <a:pathLst>
                <a:path w="402996" h="184270">
                  <a:moveTo>
                    <a:pt x="27432" y="184270"/>
                  </a:moveTo>
                  <a:lnTo>
                    <a:pt x="375564" y="184270"/>
                  </a:lnTo>
                  <a:lnTo>
                    <a:pt x="374459" y="184248"/>
                  </a:lnTo>
                  <a:lnTo>
                    <a:pt x="378870" y="184070"/>
                  </a:lnTo>
                  <a:lnTo>
                    <a:pt x="383196" y="183187"/>
                  </a:lnTo>
                  <a:lnTo>
                    <a:pt x="387324" y="181621"/>
                  </a:lnTo>
                  <a:lnTo>
                    <a:pt x="391147" y="179414"/>
                  </a:lnTo>
                  <a:lnTo>
                    <a:pt x="394567" y="176622"/>
                  </a:lnTo>
                  <a:lnTo>
                    <a:pt x="397494" y="173317"/>
                  </a:lnTo>
                  <a:lnTo>
                    <a:pt x="399854" y="169586"/>
                  </a:lnTo>
                  <a:lnTo>
                    <a:pt x="401584" y="165525"/>
                  </a:lnTo>
                  <a:lnTo>
                    <a:pt x="402641" y="161238"/>
                  </a:lnTo>
                  <a:lnTo>
                    <a:pt x="402996" y="156838"/>
                  </a:lnTo>
                  <a:lnTo>
                    <a:pt x="402996" y="27431"/>
                  </a:lnTo>
                  <a:lnTo>
                    <a:pt x="402641" y="23031"/>
                  </a:lnTo>
                  <a:lnTo>
                    <a:pt x="401584" y="18745"/>
                  </a:lnTo>
                  <a:lnTo>
                    <a:pt x="399854" y="14683"/>
                  </a:lnTo>
                  <a:lnTo>
                    <a:pt x="397494" y="10952"/>
                  </a:lnTo>
                  <a:lnTo>
                    <a:pt x="394567" y="7647"/>
                  </a:lnTo>
                  <a:lnTo>
                    <a:pt x="391147" y="4855"/>
                  </a:lnTo>
                  <a:lnTo>
                    <a:pt x="387324" y="2648"/>
                  </a:lnTo>
                  <a:lnTo>
                    <a:pt x="383196" y="1083"/>
                  </a:lnTo>
                  <a:lnTo>
                    <a:pt x="378870" y="200"/>
                  </a:lnTo>
                  <a:lnTo>
                    <a:pt x="37556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56838"/>
                  </a:lnTo>
                  <a:lnTo>
                    <a:pt x="88" y="154630"/>
                  </a:lnTo>
                  <a:lnTo>
                    <a:pt x="88" y="159045"/>
                  </a:lnTo>
                  <a:lnTo>
                    <a:pt x="797" y="163403"/>
                  </a:lnTo>
                  <a:lnTo>
                    <a:pt x="2195" y="167590"/>
                  </a:lnTo>
                  <a:lnTo>
                    <a:pt x="4246" y="171499"/>
                  </a:lnTo>
                  <a:lnTo>
                    <a:pt x="6898" y="175029"/>
                  </a:lnTo>
                  <a:lnTo>
                    <a:pt x="10082" y="178087"/>
                  </a:lnTo>
                  <a:lnTo>
                    <a:pt x="13715" y="180595"/>
                  </a:lnTo>
                  <a:lnTo>
                    <a:pt x="17704" y="182487"/>
                  </a:lnTo>
                  <a:lnTo>
                    <a:pt x="21944" y="183715"/>
                  </a:lnTo>
                  <a:lnTo>
                    <a:pt x="26327" y="1842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5"/>
            <p:cNvSpPr/>
            <p:nvPr/>
          </p:nvSpPr>
          <p:spPr>
            <a:xfrm>
              <a:off x="6464814" y="5330476"/>
              <a:ext cx="311556" cy="1250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90_X</a:t>
              </a:r>
            </a:p>
          </p:txBody>
        </p:sp>
        <p:sp>
          <p:nvSpPr>
            <p:cNvPr id="37" name="pg36"/>
            <p:cNvSpPr/>
            <p:nvPr/>
          </p:nvSpPr>
          <p:spPr>
            <a:xfrm>
              <a:off x="3164241" y="3602669"/>
              <a:ext cx="231643" cy="184270"/>
            </a:xfrm>
            <a:custGeom>
              <a:avLst/>
              <a:pathLst>
                <a:path w="231643" h="184270">
                  <a:moveTo>
                    <a:pt x="27431" y="184270"/>
                  </a:moveTo>
                  <a:lnTo>
                    <a:pt x="204211" y="184270"/>
                  </a:lnTo>
                  <a:lnTo>
                    <a:pt x="203107" y="184248"/>
                  </a:lnTo>
                  <a:lnTo>
                    <a:pt x="207518" y="184070"/>
                  </a:lnTo>
                  <a:lnTo>
                    <a:pt x="211843" y="183187"/>
                  </a:lnTo>
                  <a:lnTo>
                    <a:pt x="215971" y="181621"/>
                  </a:lnTo>
                  <a:lnTo>
                    <a:pt x="219794" y="179414"/>
                  </a:lnTo>
                  <a:lnTo>
                    <a:pt x="223214" y="176622"/>
                  </a:lnTo>
                  <a:lnTo>
                    <a:pt x="226142" y="173317"/>
                  </a:lnTo>
                  <a:lnTo>
                    <a:pt x="228501" y="169586"/>
                  </a:lnTo>
                  <a:lnTo>
                    <a:pt x="230232" y="165525"/>
                  </a:lnTo>
                  <a:lnTo>
                    <a:pt x="231288" y="161238"/>
                  </a:lnTo>
                  <a:lnTo>
                    <a:pt x="231643" y="156838"/>
                  </a:lnTo>
                  <a:lnTo>
                    <a:pt x="231643" y="27431"/>
                  </a:lnTo>
                  <a:lnTo>
                    <a:pt x="231288" y="23031"/>
                  </a:lnTo>
                  <a:lnTo>
                    <a:pt x="230232" y="18745"/>
                  </a:lnTo>
                  <a:lnTo>
                    <a:pt x="228501" y="14683"/>
                  </a:lnTo>
                  <a:lnTo>
                    <a:pt x="226142" y="10952"/>
                  </a:lnTo>
                  <a:lnTo>
                    <a:pt x="223214" y="7647"/>
                  </a:lnTo>
                  <a:lnTo>
                    <a:pt x="219794" y="4855"/>
                  </a:lnTo>
                  <a:lnTo>
                    <a:pt x="215971" y="2648"/>
                  </a:lnTo>
                  <a:lnTo>
                    <a:pt x="211843" y="1083"/>
                  </a:lnTo>
                  <a:lnTo>
                    <a:pt x="207518" y="200"/>
                  </a:lnTo>
                  <a:lnTo>
                    <a:pt x="20421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56838"/>
                  </a:lnTo>
                  <a:lnTo>
                    <a:pt x="88" y="154630"/>
                  </a:lnTo>
                  <a:lnTo>
                    <a:pt x="88" y="159045"/>
                  </a:lnTo>
                  <a:lnTo>
                    <a:pt x="797" y="163403"/>
                  </a:lnTo>
                  <a:lnTo>
                    <a:pt x="2195" y="167590"/>
                  </a:lnTo>
                  <a:lnTo>
                    <a:pt x="4246" y="171499"/>
                  </a:lnTo>
                  <a:lnTo>
                    <a:pt x="6898" y="175029"/>
                  </a:lnTo>
                  <a:lnTo>
                    <a:pt x="10082" y="178087"/>
                  </a:lnTo>
                  <a:lnTo>
                    <a:pt x="13715" y="180595"/>
                  </a:lnTo>
                  <a:lnTo>
                    <a:pt x="17704" y="182487"/>
                  </a:lnTo>
                  <a:lnTo>
                    <a:pt x="21944" y="183715"/>
                  </a:lnTo>
                  <a:lnTo>
                    <a:pt x="26327" y="1842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7"/>
            <p:cNvSpPr/>
            <p:nvPr/>
          </p:nvSpPr>
          <p:spPr>
            <a:xfrm>
              <a:off x="3209961" y="3644555"/>
              <a:ext cx="140203" cy="96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</a:t>
              </a:r>
            </a:p>
          </p:txBody>
        </p:sp>
        <p:sp>
          <p:nvSpPr>
            <p:cNvPr id="39" name="pg38"/>
            <p:cNvSpPr/>
            <p:nvPr/>
          </p:nvSpPr>
          <p:spPr>
            <a:xfrm>
              <a:off x="2874489" y="4782217"/>
              <a:ext cx="231643" cy="184270"/>
            </a:xfrm>
            <a:custGeom>
              <a:avLst/>
              <a:pathLst>
                <a:path w="231643" h="184270">
                  <a:moveTo>
                    <a:pt x="27432" y="184270"/>
                  </a:moveTo>
                  <a:lnTo>
                    <a:pt x="204211" y="184270"/>
                  </a:lnTo>
                  <a:lnTo>
                    <a:pt x="203107" y="184248"/>
                  </a:lnTo>
                  <a:lnTo>
                    <a:pt x="207518" y="184070"/>
                  </a:lnTo>
                  <a:lnTo>
                    <a:pt x="211843" y="183187"/>
                  </a:lnTo>
                  <a:lnTo>
                    <a:pt x="215971" y="181621"/>
                  </a:lnTo>
                  <a:lnTo>
                    <a:pt x="219794" y="179414"/>
                  </a:lnTo>
                  <a:lnTo>
                    <a:pt x="223214" y="176622"/>
                  </a:lnTo>
                  <a:lnTo>
                    <a:pt x="226142" y="173317"/>
                  </a:lnTo>
                  <a:lnTo>
                    <a:pt x="228501" y="169586"/>
                  </a:lnTo>
                  <a:lnTo>
                    <a:pt x="230232" y="165525"/>
                  </a:lnTo>
                  <a:lnTo>
                    <a:pt x="231288" y="161238"/>
                  </a:lnTo>
                  <a:lnTo>
                    <a:pt x="231643" y="156838"/>
                  </a:lnTo>
                  <a:lnTo>
                    <a:pt x="231643" y="27432"/>
                  </a:lnTo>
                  <a:lnTo>
                    <a:pt x="231288" y="23031"/>
                  </a:lnTo>
                  <a:lnTo>
                    <a:pt x="230232" y="18745"/>
                  </a:lnTo>
                  <a:lnTo>
                    <a:pt x="228501" y="14683"/>
                  </a:lnTo>
                  <a:lnTo>
                    <a:pt x="226142" y="10952"/>
                  </a:lnTo>
                  <a:lnTo>
                    <a:pt x="223214" y="7647"/>
                  </a:lnTo>
                  <a:lnTo>
                    <a:pt x="219794" y="4855"/>
                  </a:lnTo>
                  <a:lnTo>
                    <a:pt x="215971" y="2648"/>
                  </a:lnTo>
                  <a:lnTo>
                    <a:pt x="211843" y="1083"/>
                  </a:lnTo>
                  <a:lnTo>
                    <a:pt x="207518" y="200"/>
                  </a:lnTo>
                  <a:lnTo>
                    <a:pt x="20421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56838"/>
                  </a:lnTo>
                  <a:lnTo>
                    <a:pt x="88" y="154630"/>
                  </a:lnTo>
                  <a:lnTo>
                    <a:pt x="88" y="159045"/>
                  </a:lnTo>
                  <a:lnTo>
                    <a:pt x="797" y="163403"/>
                  </a:lnTo>
                  <a:lnTo>
                    <a:pt x="2195" y="167590"/>
                  </a:lnTo>
                  <a:lnTo>
                    <a:pt x="4246" y="171499"/>
                  </a:lnTo>
                  <a:lnTo>
                    <a:pt x="6898" y="175029"/>
                  </a:lnTo>
                  <a:lnTo>
                    <a:pt x="10082" y="178087"/>
                  </a:lnTo>
                  <a:lnTo>
                    <a:pt x="13715" y="180595"/>
                  </a:lnTo>
                  <a:lnTo>
                    <a:pt x="17704" y="182487"/>
                  </a:lnTo>
                  <a:lnTo>
                    <a:pt x="21944" y="183715"/>
                  </a:lnTo>
                  <a:lnTo>
                    <a:pt x="26327" y="1842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9"/>
            <p:cNvSpPr/>
            <p:nvPr/>
          </p:nvSpPr>
          <p:spPr>
            <a:xfrm>
              <a:off x="2920209" y="4824103"/>
              <a:ext cx="140203" cy="96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</a:t>
              </a:r>
            </a:p>
          </p:txBody>
        </p:sp>
        <p:sp>
          <p:nvSpPr>
            <p:cNvPr id="41" name="pg40"/>
            <p:cNvSpPr/>
            <p:nvPr/>
          </p:nvSpPr>
          <p:spPr>
            <a:xfrm>
              <a:off x="3523329" y="4733858"/>
              <a:ext cx="231643" cy="184270"/>
            </a:xfrm>
            <a:custGeom>
              <a:avLst/>
              <a:pathLst>
                <a:path w="231643" h="184270">
                  <a:moveTo>
                    <a:pt x="27431" y="184270"/>
                  </a:moveTo>
                  <a:lnTo>
                    <a:pt x="204211" y="184270"/>
                  </a:lnTo>
                  <a:lnTo>
                    <a:pt x="203107" y="184248"/>
                  </a:lnTo>
                  <a:lnTo>
                    <a:pt x="207518" y="184070"/>
                  </a:lnTo>
                  <a:lnTo>
                    <a:pt x="211843" y="183187"/>
                  </a:lnTo>
                  <a:lnTo>
                    <a:pt x="215971" y="181621"/>
                  </a:lnTo>
                  <a:lnTo>
                    <a:pt x="219794" y="179414"/>
                  </a:lnTo>
                  <a:lnTo>
                    <a:pt x="223214" y="176622"/>
                  </a:lnTo>
                  <a:lnTo>
                    <a:pt x="226142" y="173317"/>
                  </a:lnTo>
                  <a:lnTo>
                    <a:pt x="228501" y="169586"/>
                  </a:lnTo>
                  <a:lnTo>
                    <a:pt x="230232" y="165525"/>
                  </a:lnTo>
                  <a:lnTo>
                    <a:pt x="231288" y="161238"/>
                  </a:lnTo>
                  <a:lnTo>
                    <a:pt x="231643" y="156838"/>
                  </a:lnTo>
                  <a:lnTo>
                    <a:pt x="231643" y="27432"/>
                  </a:lnTo>
                  <a:lnTo>
                    <a:pt x="231288" y="23031"/>
                  </a:lnTo>
                  <a:lnTo>
                    <a:pt x="230232" y="18745"/>
                  </a:lnTo>
                  <a:lnTo>
                    <a:pt x="228501" y="14683"/>
                  </a:lnTo>
                  <a:lnTo>
                    <a:pt x="226142" y="10952"/>
                  </a:lnTo>
                  <a:lnTo>
                    <a:pt x="223214" y="7647"/>
                  </a:lnTo>
                  <a:lnTo>
                    <a:pt x="219794" y="4855"/>
                  </a:lnTo>
                  <a:lnTo>
                    <a:pt x="215971" y="2648"/>
                  </a:lnTo>
                  <a:lnTo>
                    <a:pt x="211843" y="1083"/>
                  </a:lnTo>
                  <a:lnTo>
                    <a:pt x="207518" y="200"/>
                  </a:lnTo>
                  <a:lnTo>
                    <a:pt x="20421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56838"/>
                  </a:lnTo>
                  <a:lnTo>
                    <a:pt x="88" y="154630"/>
                  </a:lnTo>
                  <a:lnTo>
                    <a:pt x="88" y="159045"/>
                  </a:lnTo>
                  <a:lnTo>
                    <a:pt x="797" y="163403"/>
                  </a:lnTo>
                  <a:lnTo>
                    <a:pt x="2195" y="167590"/>
                  </a:lnTo>
                  <a:lnTo>
                    <a:pt x="4246" y="171499"/>
                  </a:lnTo>
                  <a:lnTo>
                    <a:pt x="6898" y="175029"/>
                  </a:lnTo>
                  <a:lnTo>
                    <a:pt x="10082" y="178087"/>
                  </a:lnTo>
                  <a:lnTo>
                    <a:pt x="13715" y="180595"/>
                  </a:lnTo>
                  <a:lnTo>
                    <a:pt x="17704" y="182487"/>
                  </a:lnTo>
                  <a:lnTo>
                    <a:pt x="21944" y="183715"/>
                  </a:lnTo>
                  <a:lnTo>
                    <a:pt x="26327" y="1842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3569049" y="4776019"/>
              <a:ext cx="140203" cy="963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43" name="pg42"/>
            <p:cNvSpPr/>
            <p:nvPr/>
          </p:nvSpPr>
          <p:spPr>
            <a:xfrm>
              <a:off x="2874607" y="2827803"/>
              <a:ext cx="231643" cy="184270"/>
            </a:xfrm>
            <a:custGeom>
              <a:avLst/>
              <a:pathLst>
                <a:path w="231643" h="184270">
                  <a:moveTo>
                    <a:pt x="27431" y="184270"/>
                  </a:moveTo>
                  <a:lnTo>
                    <a:pt x="204211" y="184270"/>
                  </a:lnTo>
                  <a:lnTo>
                    <a:pt x="203107" y="184248"/>
                  </a:lnTo>
                  <a:lnTo>
                    <a:pt x="207518" y="184070"/>
                  </a:lnTo>
                  <a:lnTo>
                    <a:pt x="211843" y="183187"/>
                  </a:lnTo>
                  <a:lnTo>
                    <a:pt x="215971" y="181621"/>
                  </a:lnTo>
                  <a:lnTo>
                    <a:pt x="219794" y="179414"/>
                  </a:lnTo>
                  <a:lnTo>
                    <a:pt x="223214" y="176622"/>
                  </a:lnTo>
                  <a:lnTo>
                    <a:pt x="226142" y="173317"/>
                  </a:lnTo>
                  <a:lnTo>
                    <a:pt x="228501" y="169586"/>
                  </a:lnTo>
                  <a:lnTo>
                    <a:pt x="230232" y="165525"/>
                  </a:lnTo>
                  <a:lnTo>
                    <a:pt x="231288" y="161238"/>
                  </a:lnTo>
                  <a:lnTo>
                    <a:pt x="231643" y="156838"/>
                  </a:lnTo>
                  <a:lnTo>
                    <a:pt x="231643" y="27432"/>
                  </a:lnTo>
                  <a:lnTo>
                    <a:pt x="231288" y="23031"/>
                  </a:lnTo>
                  <a:lnTo>
                    <a:pt x="230232" y="18745"/>
                  </a:lnTo>
                  <a:lnTo>
                    <a:pt x="228501" y="14683"/>
                  </a:lnTo>
                  <a:lnTo>
                    <a:pt x="226142" y="10952"/>
                  </a:lnTo>
                  <a:lnTo>
                    <a:pt x="223214" y="7647"/>
                  </a:lnTo>
                  <a:lnTo>
                    <a:pt x="219794" y="4855"/>
                  </a:lnTo>
                  <a:lnTo>
                    <a:pt x="215971" y="2648"/>
                  </a:lnTo>
                  <a:lnTo>
                    <a:pt x="211843" y="1083"/>
                  </a:lnTo>
                  <a:lnTo>
                    <a:pt x="207518" y="200"/>
                  </a:lnTo>
                  <a:lnTo>
                    <a:pt x="20421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56838"/>
                  </a:lnTo>
                  <a:lnTo>
                    <a:pt x="88" y="154630"/>
                  </a:lnTo>
                  <a:lnTo>
                    <a:pt x="88" y="159045"/>
                  </a:lnTo>
                  <a:lnTo>
                    <a:pt x="797" y="163403"/>
                  </a:lnTo>
                  <a:lnTo>
                    <a:pt x="2195" y="167590"/>
                  </a:lnTo>
                  <a:lnTo>
                    <a:pt x="4246" y="171499"/>
                  </a:lnTo>
                  <a:lnTo>
                    <a:pt x="6898" y="175029"/>
                  </a:lnTo>
                  <a:lnTo>
                    <a:pt x="10082" y="178087"/>
                  </a:lnTo>
                  <a:lnTo>
                    <a:pt x="13715" y="180595"/>
                  </a:lnTo>
                  <a:lnTo>
                    <a:pt x="17704" y="182487"/>
                  </a:lnTo>
                  <a:lnTo>
                    <a:pt x="21944" y="183715"/>
                  </a:lnTo>
                  <a:lnTo>
                    <a:pt x="26327" y="1842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3"/>
            <p:cNvSpPr/>
            <p:nvPr/>
          </p:nvSpPr>
          <p:spPr>
            <a:xfrm>
              <a:off x="2920327" y="2869689"/>
              <a:ext cx="140203" cy="96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</a:t>
              </a:r>
            </a:p>
          </p:txBody>
        </p:sp>
        <p:sp>
          <p:nvSpPr>
            <p:cNvPr id="45" name="pg44"/>
            <p:cNvSpPr/>
            <p:nvPr/>
          </p:nvSpPr>
          <p:spPr>
            <a:xfrm>
              <a:off x="2874485" y="5058491"/>
              <a:ext cx="231643" cy="184270"/>
            </a:xfrm>
            <a:custGeom>
              <a:avLst/>
              <a:pathLst>
                <a:path w="231643" h="184270">
                  <a:moveTo>
                    <a:pt x="27432" y="184270"/>
                  </a:moveTo>
                  <a:lnTo>
                    <a:pt x="204211" y="184270"/>
                  </a:lnTo>
                  <a:lnTo>
                    <a:pt x="203107" y="184248"/>
                  </a:lnTo>
                  <a:lnTo>
                    <a:pt x="207518" y="184070"/>
                  </a:lnTo>
                  <a:lnTo>
                    <a:pt x="211843" y="183187"/>
                  </a:lnTo>
                  <a:lnTo>
                    <a:pt x="215971" y="181621"/>
                  </a:lnTo>
                  <a:lnTo>
                    <a:pt x="219794" y="179414"/>
                  </a:lnTo>
                  <a:lnTo>
                    <a:pt x="223214" y="176622"/>
                  </a:lnTo>
                  <a:lnTo>
                    <a:pt x="226142" y="173317"/>
                  </a:lnTo>
                  <a:lnTo>
                    <a:pt x="228501" y="169586"/>
                  </a:lnTo>
                  <a:lnTo>
                    <a:pt x="230232" y="165525"/>
                  </a:lnTo>
                  <a:lnTo>
                    <a:pt x="231288" y="161238"/>
                  </a:lnTo>
                  <a:lnTo>
                    <a:pt x="231643" y="156838"/>
                  </a:lnTo>
                  <a:lnTo>
                    <a:pt x="231643" y="27431"/>
                  </a:lnTo>
                  <a:lnTo>
                    <a:pt x="231288" y="23031"/>
                  </a:lnTo>
                  <a:lnTo>
                    <a:pt x="230232" y="18745"/>
                  </a:lnTo>
                  <a:lnTo>
                    <a:pt x="228501" y="14683"/>
                  </a:lnTo>
                  <a:lnTo>
                    <a:pt x="226142" y="10952"/>
                  </a:lnTo>
                  <a:lnTo>
                    <a:pt x="223214" y="7647"/>
                  </a:lnTo>
                  <a:lnTo>
                    <a:pt x="219794" y="4855"/>
                  </a:lnTo>
                  <a:lnTo>
                    <a:pt x="215971" y="2648"/>
                  </a:lnTo>
                  <a:lnTo>
                    <a:pt x="211843" y="1083"/>
                  </a:lnTo>
                  <a:lnTo>
                    <a:pt x="207518" y="200"/>
                  </a:lnTo>
                  <a:lnTo>
                    <a:pt x="20421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56838"/>
                  </a:lnTo>
                  <a:lnTo>
                    <a:pt x="88" y="154630"/>
                  </a:lnTo>
                  <a:lnTo>
                    <a:pt x="88" y="159045"/>
                  </a:lnTo>
                  <a:lnTo>
                    <a:pt x="797" y="163403"/>
                  </a:lnTo>
                  <a:lnTo>
                    <a:pt x="2195" y="167590"/>
                  </a:lnTo>
                  <a:lnTo>
                    <a:pt x="4246" y="171499"/>
                  </a:lnTo>
                  <a:lnTo>
                    <a:pt x="6898" y="175029"/>
                  </a:lnTo>
                  <a:lnTo>
                    <a:pt x="10082" y="178087"/>
                  </a:lnTo>
                  <a:lnTo>
                    <a:pt x="13715" y="180595"/>
                  </a:lnTo>
                  <a:lnTo>
                    <a:pt x="17704" y="182487"/>
                  </a:lnTo>
                  <a:lnTo>
                    <a:pt x="21944" y="183715"/>
                  </a:lnTo>
                  <a:lnTo>
                    <a:pt x="26327" y="1842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>
              <a:off x="2920205" y="5100378"/>
              <a:ext cx="140203" cy="96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</a:t>
              </a:r>
            </a:p>
          </p:txBody>
        </p:sp>
        <p:sp>
          <p:nvSpPr>
            <p:cNvPr id="47" name="pg46"/>
            <p:cNvSpPr/>
            <p:nvPr/>
          </p:nvSpPr>
          <p:spPr>
            <a:xfrm>
              <a:off x="3232821" y="2544106"/>
              <a:ext cx="231643" cy="184270"/>
            </a:xfrm>
            <a:custGeom>
              <a:avLst/>
              <a:pathLst>
                <a:path w="231643" h="184270">
                  <a:moveTo>
                    <a:pt x="27432" y="184270"/>
                  </a:moveTo>
                  <a:lnTo>
                    <a:pt x="204211" y="184270"/>
                  </a:lnTo>
                  <a:lnTo>
                    <a:pt x="203107" y="184248"/>
                  </a:lnTo>
                  <a:lnTo>
                    <a:pt x="207518" y="184070"/>
                  </a:lnTo>
                  <a:lnTo>
                    <a:pt x="211843" y="183187"/>
                  </a:lnTo>
                  <a:lnTo>
                    <a:pt x="215971" y="181621"/>
                  </a:lnTo>
                  <a:lnTo>
                    <a:pt x="219794" y="179414"/>
                  </a:lnTo>
                  <a:lnTo>
                    <a:pt x="223214" y="176622"/>
                  </a:lnTo>
                  <a:lnTo>
                    <a:pt x="226142" y="173317"/>
                  </a:lnTo>
                  <a:lnTo>
                    <a:pt x="228501" y="169586"/>
                  </a:lnTo>
                  <a:lnTo>
                    <a:pt x="230232" y="165525"/>
                  </a:lnTo>
                  <a:lnTo>
                    <a:pt x="231288" y="161238"/>
                  </a:lnTo>
                  <a:lnTo>
                    <a:pt x="231643" y="156838"/>
                  </a:lnTo>
                  <a:lnTo>
                    <a:pt x="231643" y="27432"/>
                  </a:lnTo>
                  <a:lnTo>
                    <a:pt x="231288" y="23031"/>
                  </a:lnTo>
                  <a:lnTo>
                    <a:pt x="230232" y="18745"/>
                  </a:lnTo>
                  <a:lnTo>
                    <a:pt x="228501" y="14683"/>
                  </a:lnTo>
                  <a:lnTo>
                    <a:pt x="226142" y="10952"/>
                  </a:lnTo>
                  <a:lnTo>
                    <a:pt x="223214" y="7647"/>
                  </a:lnTo>
                  <a:lnTo>
                    <a:pt x="219794" y="4855"/>
                  </a:lnTo>
                  <a:lnTo>
                    <a:pt x="215971" y="2648"/>
                  </a:lnTo>
                  <a:lnTo>
                    <a:pt x="211843" y="1083"/>
                  </a:lnTo>
                  <a:lnTo>
                    <a:pt x="207518" y="200"/>
                  </a:lnTo>
                  <a:lnTo>
                    <a:pt x="20421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56838"/>
                  </a:lnTo>
                  <a:lnTo>
                    <a:pt x="88" y="154630"/>
                  </a:lnTo>
                  <a:lnTo>
                    <a:pt x="88" y="159045"/>
                  </a:lnTo>
                  <a:lnTo>
                    <a:pt x="797" y="163403"/>
                  </a:lnTo>
                  <a:lnTo>
                    <a:pt x="2195" y="167590"/>
                  </a:lnTo>
                  <a:lnTo>
                    <a:pt x="4246" y="171499"/>
                  </a:lnTo>
                  <a:lnTo>
                    <a:pt x="6898" y="175029"/>
                  </a:lnTo>
                  <a:lnTo>
                    <a:pt x="10082" y="178087"/>
                  </a:lnTo>
                  <a:lnTo>
                    <a:pt x="13716" y="180595"/>
                  </a:lnTo>
                  <a:lnTo>
                    <a:pt x="17704" y="182487"/>
                  </a:lnTo>
                  <a:lnTo>
                    <a:pt x="21944" y="183715"/>
                  </a:lnTo>
                  <a:lnTo>
                    <a:pt x="26327" y="1842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7"/>
            <p:cNvSpPr/>
            <p:nvPr/>
          </p:nvSpPr>
          <p:spPr>
            <a:xfrm>
              <a:off x="3278541" y="2585992"/>
              <a:ext cx="140203" cy="96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</a:t>
              </a:r>
            </a:p>
          </p:txBody>
        </p:sp>
        <p:sp>
          <p:nvSpPr>
            <p:cNvPr id="49" name="pg48"/>
            <p:cNvSpPr/>
            <p:nvPr/>
          </p:nvSpPr>
          <p:spPr>
            <a:xfrm>
              <a:off x="6061622" y="2606579"/>
              <a:ext cx="231643" cy="184270"/>
            </a:xfrm>
            <a:custGeom>
              <a:avLst/>
              <a:pathLst>
                <a:path w="231643" h="184270">
                  <a:moveTo>
                    <a:pt x="27432" y="184270"/>
                  </a:moveTo>
                  <a:lnTo>
                    <a:pt x="204211" y="184270"/>
                  </a:lnTo>
                  <a:lnTo>
                    <a:pt x="203107" y="184248"/>
                  </a:lnTo>
                  <a:lnTo>
                    <a:pt x="207518" y="184070"/>
                  </a:lnTo>
                  <a:lnTo>
                    <a:pt x="211843" y="183187"/>
                  </a:lnTo>
                  <a:lnTo>
                    <a:pt x="215971" y="181621"/>
                  </a:lnTo>
                  <a:lnTo>
                    <a:pt x="219794" y="179414"/>
                  </a:lnTo>
                  <a:lnTo>
                    <a:pt x="223214" y="176622"/>
                  </a:lnTo>
                  <a:lnTo>
                    <a:pt x="226142" y="173317"/>
                  </a:lnTo>
                  <a:lnTo>
                    <a:pt x="228501" y="169586"/>
                  </a:lnTo>
                  <a:lnTo>
                    <a:pt x="230232" y="165525"/>
                  </a:lnTo>
                  <a:lnTo>
                    <a:pt x="231288" y="161238"/>
                  </a:lnTo>
                  <a:lnTo>
                    <a:pt x="231643" y="156838"/>
                  </a:lnTo>
                  <a:lnTo>
                    <a:pt x="231643" y="27432"/>
                  </a:lnTo>
                  <a:lnTo>
                    <a:pt x="231288" y="23031"/>
                  </a:lnTo>
                  <a:lnTo>
                    <a:pt x="230232" y="18745"/>
                  </a:lnTo>
                  <a:lnTo>
                    <a:pt x="228501" y="14683"/>
                  </a:lnTo>
                  <a:lnTo>
                    <a:pt x="226142" y="10952"/>
                  </a:lnTo>
                  <a:lnTo>
                    <a:pt x="223214" y="7647"/>
                  </a:lnTo>
                  <a:lnTo>
                    <a:pt x="219794" y="4855"/>
                  </a:lnTo>
                  <a:lnTo>
                    <a:pt x="215971" y="2648"/>
                  </a:lnTo>
                  <a:lnTo>
                    <a:pt x="211843" y="1083"/>
                  </a:lnTo>
                  <a:lnTo>
                    <a:pt x="207518" y="200"/>
                  </a:lnTo>
                  <a:lnTo>
                    <a:pt x="20421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56838"/>
                  </a:lnTo>
                  <a:lnTo>
                    <a:pt x="88" y="154630"/>
                  </a:lnTo>
                  <a:lnTo>
                    <a:pt x="88" y="159045"/>
                  </a:lnTo>
                  <a:lnTo>
                    <a:pt x="797" y="163403"/>
                  </a:lnTo>
                  <a:lnTo>
                    <a:pt x="2195" y="167590"/>
                  </a:lnTo>
                  <a:lnTo>
                    <a:pt x="4246" y="171499"/>
                  </a:lnTo>
                  <a:lnTo>
                    <a:pt x="6898" y="175029"/>
                  </a:lnTo>
                  <a:lnTo>
                    <a:pt x="10082" y="178087"/>
                  </a:lnTo>
                  <a:lnTo>
                    <a:pt x="13715" y="180595"/>
                  </a:lnTo>
                  <a:lnTo>
                    <a:pt x="17704" y="182487"/>
                  </a:lnTo>
                  <a:lnTo>
                    <a:pt x="21944" y="183715"/>
                  </a:lnTo>
                  <a:lnTo>
                    <a:pt x="26327" y="1842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9"/>
            <p:cNvSpPr/>
            <p:nvPr/>
          </p:nvSpPr>
          <p:spPr>
            <a:xfrm>
              <a:off x="6107342" y="2648465"/>
              <a:ext cx="140203" cy="96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</a:t>
              </a:r>
            </a:p>
          </p:txBody>
        </p:sp>
        <p:sp>
          <p:nvSpPr>
            <p:cNvPr id="51" name="pg50"/>
            <p:cNvSpPr/>
            <p:nvPr/>
          </p:nvSpPr>
          <p:spPr>
            <a:xfrm>
              <a:off x="5771741" y="5074387"/>
              <a:ext cx="231643" cy="184270"/>
            </a:xfrm>
            <a:custGeom>
              <a:avLst/>
              <a:pathLst>
                <a:path w="231643" h="184270">
                  <a:moveTo>
                    <a:pt x="27432" y="184270"/>
                  </a:moveTo>
                  <a:lnTo>
                    <a:pt x="204211" y="184270"/>
                  </a:lnTo>
                  <a:lnTo>
                    <a:pt x="203107" y="184248"/>
                  </a:lnTo>
                  <a:lnTo>
                    <a:pt x="207518" y="184070"/>
                  </a:lnTo>
                  <a:lnTo>
                    <a:pt x="211843" y="183187"/>
                  </a:lnTo>
                  <a:lnTo>
                    <a:pt x="215971" y="181621"/>
                  </a:lnTo>
                  <a:lnTo>
                    <a:pt x="219794" y="179414"/>
                  </a:lnTo>
                  <a:lnTo>
                    <a:pt x="223214" y="176622"/>
                  </a:lnTo>
                  <a:lnTo>
                    <a:pt x="226142" y="173317"/>
                  </a:lnTo>
                  <a:lnTo>
                    <a:pt x="228501" y="169586"/>
                  </a:lnTo>
                  <a:lnTo>
                    <a:pt x="230232" y="165525"/>
                  </a:lnTo>
                  <a:lnTo>
                    <a:pt x="231288" y="161238"/>
                  </a:lnTo>
                  <a:lnTo>
                    <a:pt x="231643" y="156838"/>
                  </a:lnTo>
                  <a:lnTo>
                    <a:pt x="231643" y="27431"/>
                  </a:lnTo>
                  <a:lnTo>
                    <a:pt x="231288" y="23031"/>
                  </a:lnTo>
                  <a:lnTo>
                    <a:pt x="230232" y="18745"/>
                  </a:lnTo>
                  <a:lnTo>
                    <a:pt x="228501" y="14683"/>
                  </a:lnTo>
                  <a:lnTo>
                    <a:pt x="226142" y="10952"/>
                  </a:lnTo>
                  <a:lnTo>
                    <a:pt x="223214" y="7647"/>
                  </a:lnTo>
                  <a:lnTo>
                    <a:pt x="219794" y="4855"/>
                  </a:lnTo>
                  <a:lnTo>
                    <a:pt x="215971" y="2648"/>
                  </a:lnTo>
                  <a:lnTo>
                    <a:pt x="211843" y="1083"/>
                  </a:lnTo>
                  <a:lnTo>
                    <a:pt x="207518" y="200"/>
                  </a:lnTo>
                  <a:lnTo>
                    <a:pt x="20421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56838"/>
                  </a:lnTo>
                  <a:lnTo>
                    <a:pt x="88" y="154630"/>
                  </a:lnTo>
                  <a:lnTo>
                    <a:pt x="88" y="159045"/>
                  </a:lnTo>
                  <a:lnTo>
                    <a:pt x="797" y="163403"/>
                  </a:lnTo>
                  <a:lnTo>
                    <a:pt x="2195" y="167590"/>
                  </a:lnTo>
                  <a:lnTo>
                    <a:pt x="4246" y="171499"/>
                  </a:lnTo>
                  <a:lnTo>
                    <a:pt x="6898" y="175029"/>
                  </a:lnTo>
                  <a:lnTo>
                    <a:pt x="10082" y="178087"/>
                  </a:lnTo>
                  <a:lnTo>
                    <a:pt x="13715" y="180595"/>
                  </a:lnTo>
                  <a:lnTo>
                    <a:pt x="17704" y="182487"/>
                  </a:lnTo>
                  <a:lnTo>
                    <a:pt x="21944" y="183715"/>
                  </a:lnTo>
                  <a:lnTo>
                    <a:pt x="26327" y="1842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1"/>
            <p:cNvSpPr/>
            <p:nvPr/>
          </p:nvSpPr>
          <p:spPr>
            <a:xfrm>
              <a:off x="5817461" y="5116273"/>
              <a:ext cx="140203" cy="96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</a:t>
              </a:r>
            </a:p>
          </p:txBody>
        </p:sp>
        <p:sp>
          <p:nvSpPr>
            <p:cNvPr id="53" name="pl52"/>
            <p:cNvSpPr/>
            <p:nvPr/>
          </p:nvSpPr>
          <p:spPr>
            <a:xfrm>
              <a:off x="2373393" y="2427832"/>
              <a:ext cx="0" cy="3271169"/>
            </a:xfrm>
            <a:custGeom>
              <a:avLst/>
              <a:pathLst>
                <a:path w="0" h="3271169">
                  <a:moveTo>
                    <a:pt x="0" y="327116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2076469" y="5083324"/>
              <a:ext cx="2286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500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2076469" y="4506169"/>
              <a:ext cx="2286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550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2076469" y="3929014"/>
              <a:ext cx="2286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2076469" y="3351859"/>
              <a:ext cx="2286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650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2076469" y="2774407"/>
              <a:ext cx="2286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700</a:t>
              </a:r>
            </a:p>
          </p:txBody>
        </p:sp>
        <p:sp>
          <p:nvSpPr>
            <p:cNvPr id="59" name="pl58"/>
            <p:cNvSpPr/>
            <p:nvPr/>
          </p:nvSpPr>
          <p:spPr>
            <a:xfrm>
              <a:off x="2335435" y="513764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335435" y="456049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35435" y="398333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35435" y="340618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5435" y="282902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73393" y="5699001"/>
              <a:ext cx="4779480" cy="0"/>
            </a:xfrm>
            <a:custGeom>
              <a:avLst/>
              <a:pathLst>
                <a:path w="4779480" h="0">
                  <a:moveTo>
                    <a:pt x="0" y="0"/>
                  </a:moveTo>
                  <a:lnTo>
                    <a:pt x="477948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314806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6211461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>
              <a:off x="2948726" y="5760330"/>
              <a:ext cx="732159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Head Down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037890" y="5729820"/>
              <a:ext cx="347141" cy="138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Spine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426484" y="5932084"/>
              <a:ext cx="673298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 Position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1369194" y="3994063"/>
              <a:ext cx="1134144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Max Abs Acc(gal)</a:t>
              </a:r>
            </a:p>
          </p:txBody>
        </p:sp>
        <p:sp>
          <p:nvSpPr>
            <p:cNvPr id="71" name="rc70"/>
            <p:cNvSpPr/>
            <p:nvPr/>
          </p:nvSpPr>
          <p:spPr>
            <a:xfrm>
              <a:off x="3674229" y="1904715"/>
              <a:ext cx="2177808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tx71"/>
            <p:cNvSpPr/>
            <p:nvPr/>
          </p:nvSpPr>
          <p:spPr>
            <a:xfrm>
              <a:off x="3750144" y="2002103"/>
              <a:ext cx="592484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is_rocked</a:t>
              </a:r>
            </a:p>
          </p:txBody>
        </p:sp>
        <p:sp>
          <p:nvSpPr>
            <p:cNvPr id="73" name="pt72"/>
            <p:cNvSpPr/>
            <p:nvPr/>
          </p:nvSpPr>
          <p:spPr>
            <a:xfrm>
              <a:off x="4503446" y="20655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5247339" y="206553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4"/>
            <p:cNvSpPr/>
            <p:nvPr/>
          </p:nvSpPr>
          <p:spPr>
            <a:xfrm>
              <a:off x="4713916" y="2046305"/>
              <a:ext cx="372606" cy="84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FALSE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457808" y="2048091"/>
              <a:ext cx="318313" cy="8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TRUE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dryad</cp:lastModifiedBy>
  <cp:revision>3</cp:revision>
  <dcterms:created xsi:type="dcterms:W3CDTF">2017-02-13T16:18:36Z</dcterms:created>
  <dcterms:modified xsi:type="dcterms:W3CDTF">2023-12-29T18:54:27Z</dcterms:modified>
  <cp:category/>
</cp:coreProperties>
</file>