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289528" y="2133217"/>
              <a:ext cx="2393714" cy="3565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005586" y="33483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005586" y="35063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17534" y="27810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917534" y="27445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005586" y="257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2465" y="3314619"/>
              <a:ext cx="6074" cy="44729"/>
            </a:xfrm>
            <a:custGeom>
              <a:avLst/>
              <a:pathLst>
                <a:path w="6074" h="44729">
                  <a:moveTo>
                    <a:pt x="0" y="0"/>
                  </a:moveTo>
                  <a:lnTo>
                    <a:pt x="6074" y="44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31378" y="3545160"/>
              <a:ext cx="3083" cy="44656"/>
            </a:xfrm>
            <a:custGeom>
              <a:avLst/>
              <a:pathLst>
                <a:path w="3083" h="44656">
                  <a:moveTo>
                    <a:pt x="3083" y="446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44552" y="2819537"/>
              <a:ext cx="7175" cy="44777"/>
            </a:xfrm>
            <a:custGeom>
              <a:avLst/>
              <a:pathLst>
                <a:path w="7175" h="44777">
                  <a:moveTo>
                    <a:pt x="7175" y="44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31058" y="2710238"/>
              <a:ext cx="8716" cy="45616"/>
            </a:xfrm>
            <a:custGeom>
              <a:avLst/>
              <a:pathLst>
                <a:path w="8716" h="45616">
                  <a:moveTo>
                    <a:pt x="0" y="0"/>
                  </a:moveTo>
                  <a:lnTo>
                    <a:pt x="8716" y="4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36851" y="2540723"/>
              <a:ext cx="30152" cy="48186"/>
            </a:xfrm>
            <a:custGeom>
              <a:avLst/>
              <a:pathLst>
                <a:path w="30152" h="48186">
                  <a:moveTo>
                    <a:pt x="30152" y="0"/>
                  </a:moveTo>
                  <a:lnTo>
                    <a:pt x="0" y="48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3848079" y="3130349"/>
              <a:ext cx="348434" cy="184270"/>
            </a:xfrm>
            <a:custGeom>
              <a:avLst/>
              <a:pathLst>
                <a:path w="348434" h="184270">
                  <a:moveTo>
                    <a:pt x="27431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2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893799" y="3170113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3860265" y="3589816"/>
              <a:ext cx="348434" cy="184270"/>
            </a:xfrm>
            <a:custGeom>
              <a:avLst/>
              <a:pathLst>
                <a:path w="348434" h="184270">
                  <a:moveTo>
                    <a:pt x="27431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2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6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3905985" y="3629580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777789" y="2864315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2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823509" y="2904079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2756353" y="2525968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2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6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802073" y="2565732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3957265" y="2356453"/>
              <a:ext cx="348434" cy="184270"/>
            </a:xfrm>
            <a:custGeom>
              <a:avLst/>
              <a:pathLst>
                <a:path w="348434" h="184270">
                  <a:moveTo>
                    <a:pt x="27431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6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4002985" y="2396217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4759158" y="2133217"/>
              <a:ext cx="2393714" cy="3565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475216" y="53581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6475216" y="4811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475216" y="50987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387164" y="4847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75216" y="47948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387164" y="4867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387164" y="48840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462701" y="5393241"/>
              <a:ext cx="30907" cy="49469"/>
            </a:xfrm>
            <a:custGeom>
              <a:avLst/>
              <a:pathLst>
                <a:path w="30907" h="49469">
                  <a:moveTo>
                    <a:pt x="0" y="49469"/>
                  </a:moveTo>
                  <a:lnTo>
                    <a:pt x="3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445756" y="4847052"/>
              <a:ext cx="48513" cy="93554"/>
            </a:xfrm>
            <a:custGeom>
              <a:avLst/>
              <a:pathLst>
                <a:path w="48513" h="93554">
                  <a:moveTo>
                    <a:pt x="0" y="93554"/>
                  </a:moveTo>
                  <a:lnTo>
                    <a:pt x="48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506786" y="5133461"/>
              <a:ext cx="48171" cy="70344"/>
            </a:xfrm>
            <a:custGeom>
              <a:avLst/>
              <a:pathLst>
                <a:path w="48171" h="70344">
                  <a:moveTo>
                    <a:pt x="48171" y="703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374829" y="4812935"/>
              <a:ext cx="30725" cy="49156"/>
            </a:xfrm>
            <a:custGeom>
              <a:avLst/>
              <a:pathLst>
                <a:path w="30725" h="49156">
                  <a:moveTo>
                    <a:pt x="0" y="0"/>
                  </a:moveTo>
                  <a:lnTo>
                    <a:pt x="30725" y="491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506478" y="4760454"/>
              <a:ext cx="30612" cy="48962"/>
            </a:xfrm>
            <a:custGeom>
              <a:avLst/>
              <a:pathLst>
                <a:path w="30612" h="48962">
                  <a:moveTo>
                    <a:pt x="30612" y="0"/>
                  </a:moveTo>
                  <a:lnTo>
                    <a:pt x="0" y="48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420751" y="4897898"/>
              <a:ext cx="151171" cy="90596"/>
            </a:xfrm>
            <a:custGeom>
              <a:avLst/>
              <a:pathLst>
                <a:path w="151171" h="90596">
                  <a:moveTo>
                    <a:pt x="151171" y="905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374351" y="4919138"/>
              <a:ext cx="31193" cy="49768"/>
            </a:xfrm>
            <a:custGeom>
              <a:avLst/>
              <a:pathLst>
                <a:path w="31193" h="49768">
                  <a:moveTo>
                    <a:pt x="0" y="49768"/>
                  </a:moveTo>
                  <a:lnTo>
                    <a:pt x="31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6223748" y="5442710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2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6269468" y="5482474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6097321" y="4887025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6143041" y="4926789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80%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6554957" y="5148649"/>
              <a:ext cx="348434" cy="184270"/>
            </a:xfrm>
            <a:custGeom>
              <a:avLst/>
              <a:pathLst>
                <a:path w="348434" h="184270">
                  <a:moveTo>
                    <a:pt x="27431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2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6600677" y="5188413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90%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5135881" y="4628665"/>
              <a:ext cx="348434" cy="184270"/>
            </a:xfrm>
            <a:custGeom>
              <a:avLst/>
              <a:pathLst>
                <a:path w="348434" h="184270">
                  <a:moveTo>
                    <a:pt x="27431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5181601" y="4668429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6427574" y="4576183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6473294" y="4615948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80%</a:t>
              </a:r>
            </a:p>
          </p:txBody>
        </p:sp>
        <p:sp>
          <p:nvSpPr>
            <p:cNvPr id="52" name="pg51"/>
            <p:cNvSpPr/>
            <p:nvPr/>
          </p:nvSpPr>
          <p:spPr>
            <a:xfrm>
              <a:off x="5571922" y="4903878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2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617642" y="4943642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54" name="pg53"/>
            <p:cNvSpPr/>
            <p:nvPr/>
          </p:nvSpPr>
          <p:spPr>
            <a:xfrm>
              <a:off x="5132663" y="4968906"/>
              <a:ext cx="348434" cy="184270"/>
            </a:xfrm>
            <a:custGeom>
              <a:avLst/>
              <a:pathLst>
                <a:path w="348434" h="184270">
                  <a:moveTo>
                    <a:pt x="27431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178383" y="5008671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56" name="rc55"/>
            <p:cNvSpPr/>
            <p:nvPr/>
          </p:nvSpPr>
          <p:spPr>
            <a:xfrm>
              <a:off x="2289528" y="1904715"/>
              <a:ext cx="2393714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3354345" y="1973008"/>
              <a:ext cx="264080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Kobe</a:t>
              </a:r>
            </a:p>
          </p:txBody>
        </p:sp>
        <p:sp>
          <p:nvSpPr>
            <p:cNvPr id="58" name="rc57"/>
            <p:cNvSpPr/>
            <p:nvPr/>
          </p:nvSpPr>
          <p:spPr>
            <a:xfrm>
              <a:off x="4759158" y="1904715"/>
              <a:ext cx="2393714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847609" y="1974913"/>
              <a:ext cx="216812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OS2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2289528" y="5699001"/>
              <a:ext cx="2393714" cy="0"/>
            </a:xfrm>
            <a:custGeom>
              <a:avLst/>
              <a:pathLst>
                <a:path w="2393714" h="0">
                  <a:moveTo>
                    <a:pt x="0" y="0"/>
                  </a:moveTo>
                  <a:lnTo>
                    <a:pt x="23937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942359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3041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2828059" y="5765241"/>
              <a:ext cx="2286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Not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797645" y="5760330"/>
              <a:ext cx="465534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Rocked</a:t>
              </a:r>
            </a:p>
          </p:txBody>
        </p:sp>
        <p:sp>
          <p:nvSpPr>
            <p:cNvPr id="65" name="pl64"/>
            <p:cNvSpPr/>
            <p:nvPr/>
          </p:nvSpPr>
          <p:spPr>
            <a:xfrm>
              <a:off x="4759158" y="5699001"/>
              <a:ext cx="2393714" cy="0"/>
            </a:xfrm>
            <a:custGeom>
              <a:avLst/>
              <a:pathLst>
                <a:path w="2393714" h="0">
                  <a:moveTo>
                    <a:pt x="0" y="0"/>
                  </a:moveTo>
                  <a:lnTo>
                    <a:pt x="23937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411990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650004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5297690" y="5765241"/>
              <a:ext cx="2286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Not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67275" y="5760330"/>
              <a:ext cx="465534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Rocked</a:t>
              </a:r>
            </a:p>
          </p:txBody>
        </p:sp>
        <p:sp>
          <p:nvSpPr>
            <p:cNvPr id="70" name="pl69"/>
            <p:cNvSpPr/>
            <p:nvPr/>
          </p:nvSpPr>
          <p:spPr>
            <a:xfrm>
              <a:off x="2289528" y="2133217"/>
              <a:ext cx="0" cy="3565784"/>
            </a:xfrm>
            <a:custGeom>
              <a:avLst/>
              <a:pathLst>
                <a:path w="0" h="3565784">
                  <a:moveTo>
                    <a:pt x="0" y="35657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2145004" y="4944411"/>
              <a:ext cx="76200" cy="10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145004" y="3861787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45004" y="2783032"/>
              <a:ext cx="762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2251570" y="49966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251570" y="39161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251570" y="28355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1128204" y="4021955"/>
              <a:ext cx="168830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Max absolute acceleration (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1947205" y="3152650"/>
              <a:ext cx="118541" cy="70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917979" y="3077343"/>
              <a:ext cx="146260" cy="34081"/>
            </a:xfrm>
            <a:custGeom>
              <a:avLst/>
              <a:pathLst>
                <a:path w="146260" h="34081">
                  <a:moveTo>
                    <a:pt x="146260" y="340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 rot="-5400000">
              <a:off x="1975780" y="2994520"/>
              <a:ext cx="59308" cy="722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1914091" y="2938278"/>
              <a:ext cx="53339" cy="72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1946982" y="2853074"/>
              <a:ext cx="50750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410284" y="2446146"/>
              <a:ext cx="1053505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10284" y="2446146"/>
              <a:ext cx="1053505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486199" y="2500705"/>
              <a:ext cx="90167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Rocking status</a:t>
              </a:r>
            </a:p>
          </p:txBody>
        </p:sp>
        <p:sp>
          <p:nvSpPr>
            <p:cNvPr id="86" name="pt85"/>
            <p:cNvSpPr/>
            <p:nvPr/>
          </p:nvSpPr>
          <p:spPr>
            <a:xfrm>
              <a:off x="5571102" y="2816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571102" y="30361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5781571" y="2799472"/>
              <a:ext cx="182880" cy="82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Not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781571" y="3014999"/>
              <a:ext cx="372427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Rocked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dryad</cp:lastModifiedBy>
  <cp:revision>3</cp:revision>
  <dcterms:created xsi:type="dcterms:W3CDTF">2017-02-13T16:18:36Z</dcterms:created>
  <dcterms:modified xsi:type="dcterms:W3CDTF">2023-12-29T18:54:19Z</dcterms:modified>
  <cp:category/>
</cp:coreProperties>
</file>