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06086" y="1904715"/>
              <a:ext cx="4546787" cy="3794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945296" y="29516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218690" y="55136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218690" y="45851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218690" y="56741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945296" y="37741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64011" y="4622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6218690" y="50093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490617" y="2117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764011" y="4645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490617" y="21378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945296" y="18798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764011" y="46338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963343" y="2989878"/>
              <a:ext cx="5823" cy="81442"/>
            </a:xfrm>
            <a:custGeom>
              <a:avLst/>
              <a:pathLst>
                <a:path w="5823" h="81442">
                  <a:moveTo>
                    <a:pt x="0" y="81442"/>
                  </a:moveTo>
                  <a:lnTo>
                    <a:pt x="5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7319" y="5440408"/>
              <a:ext cx="24887" cy="85104"/>
            </a:xfrm>
            <a:custGeom>
              <a:avLst/>
              <a:pathLst>
                <a:path w="24887" h="85104">
                  <a:moveTo>
                    <a:pt x="24887" y="0"/>
                  </a:moveTo>
                  <a:lnTo>
                    <a:pt x="0" y="8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44504" y="4623368"/>
              <a:ext cx="6061" cy="81925"/>
            </a:xfrm>
            <a:custGeom>
              <a:avLst/>
              <a:pathLst>
                <a:path w="6061" h="81925">
                  <a:moveTo>
                    <a:pt x="6061" y="819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181607" y="5610105"/>
              <a:ext cx="53848" cy="77321"/>
            </a:xfrm>
            <a:custGeom>
              <a:avLst/>
              <a:pathLst>
                <a:path w="53848" h="77321">
                  <a:moveTo>
                    <a:pt x="0" y="0"/>
                  </a:moveTo>
                  <a:lnTo>
                    <a:pt x="53848" y="77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71109" y="3703542"/>
              <a:ext cx="6064" cy="82088"/>
            </a:xfrm>
            <a:custGeom>
              <a:avLst/>
              <a:pathLst>
                <a:path w="6064" h="82088">
                  <a:moveTo>
                    <a:pt x="6064" y="0"/>
                  </a:moveTo>
                  <a:lnTo>
                    <a:pt x="0" y="82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98734" y="4551651"/>
              <a:ext cx="79926" cy="85075"/>
            </a:xfrm>
            <a:custGeom>
              <a:avLst/>
              <a:pathLst>
                <a:path w="79926" h="85075">
                  <a:moveTo>
                    <a:pt x="79926" y="0"/>
                  </a:moveTo>
                  <a:lnTo>
                    <a:pt x="0" y="85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55849" y="5042701"/>
              <a:ext cx="48856" cy="33906"/>
            </a:xfrm>
            <a:custGeom>
              <a:avLst/>
              <a:pathLst>
                <a:path w="48856" h="33906">
                  <a:moveTo>
                    <a:pt x="48856" y="339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6884" y="2092172"/>
              <a:ext cx="50011" cy="41018"/>
            </a:xfrm>
            <a:custGeom>
              <a:avLst/>
              <a:pathLst>
                <a:path w="50011" h="41018">
                  <a:moveTo>
                    <a:pt x="50011" y="0"/>
                  </a:moveTo>
                  <a:lnTo>
                    <a:pt x="0" y="41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89991" y="4683540"/>
              <a:ext cx="7139" cy="82614"/>
            </a:xfrm>
            <a:custGeom>
              <a:avLst/>
              <a:pathLst>
                <a:path w="7139" h="82614">
                  <a:moveTo>
                    <a:pt x="7139" y="82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56030" y="2173192"/>
              <a:ext cx="49550" cy="53039"/>
            </a:xfrm>
            <a:custGeom>
              <a:avLst/>
              <a:pathLst>
                <a:path w="49550" h="53039">
                  <a:moveTo>
                    <a:pt x="0" y="53039"/>
                  </a:moveTo>
                  <a:lnTo>
                    <a:pt x="495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975955" y="1917185"/>
              <a:ext cx="41471" cy="88659"/>
            </a:xfrm>
            <a:custGeom>
              <a:avLst/>
              <a:pathLst>
                <a:path w="41471" h="88659">
                  <a:moveTo>
                    <a:pt x="41471" y="88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05477" y="4666671"/>
              <a:ext cx="70450" cy="43363"/>
            </a:xfrm>
            <a:custGeom>
              <a:avLst/>
              <a:pathLst>
                <a:path w="70450" h="43363">
                  <a:moveTo>
                    <a:pt x="0" y="43363"/>
                  </a:moveTo>
                  <a:lnTo>
                    <a:pt x="704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614908" y="3035294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660628" y="3075058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6272206" y="5294658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17926" y="5334422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250566" y="4669129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296286" y="4708893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5833172" y="5469011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5878892" y="5508775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3977173" y="3555480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4022893" y="3595244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5759316" y="4367381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805036" y="4407145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6304706" y="5018481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6350426" y="5058245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576895" y="1950435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6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3622615" y="1990199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5797130" y="4729767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842850" y="4769531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3246358" y="2226231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292078" y="2265995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4017426" y="1963925"/>
              <a:ext cx="348434" cy="184270"/>
            </a:xfrm>
            <a:custGeom>
              <a:avLst/>
              <a:pathLst>
                <a:path w="348434" h="184270">
                  <a:moveTo>
                    <a:pt x="27432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2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4063146" y="2003689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5357042" y="4642576"/>
              <a:ext cx="348434" cy="184270"/>
            </a:xfrm>
            <a:custGeom>
              <a:avLst/>
              <a:pathLst>
                <a:path w="348434" h="184270">
                  <a:moveTo>
                    <a:pt x="27431" y="184270"/>
                  </a:moveTo>
                  <a:lnTo>
                    <a:pt x="321002" y="184270"/>
                  </a:lnTo>
                  <a:lnTo>
                    <a:pt x="319898" y="184248"/>
                  </a:lnTo>
                  <a:lnTo>
                    <a:pt x="324309" y="184070"/>
                  </a:lnTo>
                  <a:lnTo>
                    <a:pt x="328634" y="183187"/>
                  </a:lnTo>
                  <a:lnTo>
                    <a:pt x="332762" y="181621"/>
                  </a:lnTo>
                  <a:lnTo>
                    <a:pt x="336585" y="179414"/>
                  </a:lnTo>
                  <a:lnTo>
                    <a:pt x="340005" y="176622"/>
                  </a:lnTo>
                  <a:lnTo>
                    <a:pt x="342932" y="173317"/>
                  </a:lnTo>
                  <a:lnTo>
                    <a:pt x="345292" y="169586"/>
                  </a:lnTo>
                  <a:lnTo>
                    <a:pt x="347022" y="165525"/>
                  </a:lnTo>
                  <a:lnTo>
                    <a:pt x="348079" y="161238"/>
                  </a:lnTo>
                  <a:lnTo>
                    <a:pt x="348434" y="156838"/>
                  </a:lnTo>
                  <a:lnTo>
                    <a:pt x="348434" y="27431"/>
                  </a:lnTo>
                  <a:lnTo>
                    <a:pt x="348079" y="23031"/>
                  </a:lnTo>
                  <a:lnTo>
                    <a:pt x="347022" y="18745"/>
                  </a:lnTo>
                  <a:lnTo>
                    <a:pt x="345292" y="14683"/>
                  </a:lnTo>
                  <a:lnTo>
                    <a:pt x="342932" y="10952"/>
                  </a:lnTo>
                  <a:lnTo>
                    <a:pt x="340005" y="7647"/>
                  </a:lnTo>
                  <a:lnTo>
                    <a:pt x="336585" y="4855"/>
                  </a:lnTo>
                  <a:lnTo>
                    <a:pt x="332762" y="2648"/>
                  </a:lnTo>
                  <a:lnTo>
                    <a:pt x="328634" y="1083"/>
                  </a:lnTo>
                  <a:lnTo>
                    <a:pt x="324309" y="200"/>
                  </a:lnTo>
                  <a:lnTo>
                    <a:pt x="3210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5402762" y="4682340"/>
              <a:ext cx="256994" cy="987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70%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2606086" y="1904715"/>
              <a:ext cx="0" cy="3794286"/>
            </a:xfrm>
            <a:custGeom>
              <a:avLst/>
              <a:pathLst>
                <a:path w="0" h="3794286">
                  <a:moveTo>
                    <a:pt x="0" y="3794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076469" y="5545035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2.2e-09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076469" y="4933670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2.4e-09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076469" y="4322304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2.6e-09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76469" y="3710939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2.8e-09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076469" y="3099574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3.0e-09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076469" y="2488208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3.2e-09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076469" y="1876843"/>
              <a:ext cx="461292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3.4e-09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2568128" y="5599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8128" y="49882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568128" y="43769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568128" y="37655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8128" y="31541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8128" y="254282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68128" y="19314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06086" y="5699001"/>
              <a:ext cx="4546787" cy="0"/>
            </a:xfrm>
            <a:custGeom>
              <a:avLst/>
              <a:pathLst>
                <a:path w="4546787" h="0">
                  <a:moveTo>
                    <a:pt x="0" y="0"/>
                  </a:moveTo>
                  <a:lnTo>
                    <a:pt x="45467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27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01617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3577732" y="5760330"/>
              <a:ext cx="330100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Kobe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855293" y="5762711"/>
              <a:ext cx="321766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OS-2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08128" y="5901277"/>
              <a:ext cx="1142702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Seismic wave type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1579116" y="3747796"/>
              <a:ext cx="74488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Max Vel dif</a:t>
              </a:r>
            </a:p>
          </p:txBody>
        </p:sp>
        <p:sp>
          <p:nvSpPr>
            <p:cNvPr id="77" name="rc76"/>
            <p:cNvSpPr/>
            <p:nvPr/>
          </p:nvSpPr>
          <p:spPr>
            <a:xfrm>
              <a:off x="5489424" y="2263345"/>
              <a:ext cx="1053505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89424" y="2263345"/>
              <a:ext cx="1053505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5565339" y="2317903"/>
              <a:ext cx="90167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Rocking status</a:t>
              </a:r>
            </a:p>
          </p:txBody>
        </p:sp>
        <p:sp>
          <p:nvSpPr>
            <p:cNvPr id="80" name="pt79"/>
            <p:cNvSpPr/>
            <p:nvPr/>
          </p:nvSpPr>
          <p:spPr>
            <a:xfrm>
              <a:off x="5650241" y="26338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650241" y="28533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5860710" y="2616671"/>
              <a:ext cx="18288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Not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860710" y="2832198"/>
              <a:ext cx="372427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Rocked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dryad</cp:lastModifiedBy>
  <cp:revision>3</cp:revision>
  <dcterms:created xsi:type="dcterms:W3CDTF">2017-02-13T16:18:36Z</dcterms:created>
  <dcterms:modified xsi:type="dcterms:W3CDTF">2023-12-29T18:54:21Z</dcterms:modified>
  <cp:category/>
</cp:coreProperties>
</file>