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759988" cy="4679991"/>
            <a:chOff x="1828800" y="1828800"/>
            <a:chExt cx="5759988" cy="467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759988" cy="4679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759988" cy="4679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41928" y="2133217"/>
              <a:ext cx="5070944" cy="970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41928" y="2177348"/>
              <a:ext cx="4949805" cy="882639"/>
            </a:xfrm>
            <a:custGeom>
              <a:avLst/>
              <a:pathLst>
                <a:path w="4949805" h="882639">
                  <a:moveTo>
                    <a:pt x="0" y="496096"/>
                  </a:moveTo>
                  <a:lnTo>
                    <a:pt x="281" y="496246"/>
                  </a:lnTo>
                  <a:lnTo>
                    <a:pt x="563" y="496646"/>
                  </a:lnTo>
                  <a:lnTo>
                    <a:pt x="845" y="496396"/>
                  </a:lnTo>
                  <a:lnTo>
                    <a:pt x="1126" y="495996"/>
                  </a:lnTo>
                  <a:lnTo>
                    <a:pt x="1408" y="496296"/>
                  </a:lnTo>
                  <a:lnTo>
                    <a:pt x="1690" y="496446"/>
                  </a:lnTo>
                  <a:lnTo>
                    <a:pt x="1972" y="496146"/>
                  </a:lnTo>
                  <a:lnTo>
                    <a:pt x="2253" y="496296"/>
                  </a:lnTo>
                  <a:lnTo>
                    <a:pt x="2535" y="496596"/>
                  </a:lnTo>
                  <a:lnTo>
                    <a:pt x="2817" y="495946"/>
                  </a:lnTo>
                  <a:lnTo>
                    <a:pt x="3098" y="496196"/>
                  </a:lnTo>
                  <a:lnTo>
                    <a:pt x="3380" y="496546"/>
                  </a:lnTo>
                  <a:lnTo>
                    <a:pt x="3662" y="496096"/>
                  </a:lnTo>
                  <a:lnTo>
                    <a:pt x="3944" y="496196"/>
                  </a:lnTo>
                  <a:lnTo>
                    <a:pt x="4225" y="496246"/>
                  </a:lnTo>
                  <a:lnTo>
                    <a:pt x="4507" y="496396"/>
                  </a:lnTo>
                  <a:lnTo>
                    <a:pt x="4789" y="496096"/>
                  </a:lnTo>
                  <a:lnTo>
                    <a:pt x="5070" y="496346"/>
                  </a:lnTo>
                  <a:lnTo>
                    <a:pt x="5352" y="496697"/>
                  </a:lnTo>
                  <a:lnTo>
                    <a:pt x="5634" y="496096"/>
                  </a:lnTo>
                  <a:lnTo>
                    <a:pt x="5916" y="496296"/>
                  </a:lnTo>
                  <a:lnTo>
                    <a:pt x="6197" y="496646"/>
                  </a:lnTo>
                  <a:lnTo>
                    <a:pt x="6479" y="496146"/>
                  </a:lnTo>
                  <a:lnTo>
                    <a:pt x="6761" y="496246"/>
                  </a:lnTo>
                  <a:lnTo>
                    <a:pt x="7042" y="496246"/>
                  </a:lnTo>
                  <a:lnTo>
                    <a:pt x="7324" y="496346"/>
                  </a:lnTo>
                  <a:lnTo>
                    <a:pt x="7606" y="495996"/>
                  </a:lnTo>
                  <a:lnTo>
                    <a:pt x="7888" y="496246"/>
                  </a:lnTo>
                  <a:lnTo>
                    <a:pt x="8169" y="496646"/>
                  </a:lnTo>
                  <a:lnTo>
                    <a:pt x="8451" y="496096"/>
                  </a:lnTo>
                  <a:lnTo>
                    <a:pt x="8733" y="496346"/>
                  </a:lnTo>
                  <a:lnTo>
                    <a:pt x="9015" y="496697"/>
                  </a:lnTo>
                  <a:lnTo>
                    <a:pt x="9296" y="496196"/>
                  </a:lnTo>
                  <a:lnTo>
                    <a:pt x="9578" y="496246"/>
                  </a:lnTo>
                  <a:lnTo>
                    <a:pt x="9860" y="496346"/>
                  </a:lnTo>
                  <a:lnTo>
                    <a:pt x="10141" y="496446"/>
                  </a:lnTo>
                  <a:lnTo>
                    <a:pt x="10423" y="496146"/>
                  </a:lnTo>
                  <a:lnTo>
                    <a:pt x="10705" y="496396"/>
                  </a:lnTo>
                  <a:lnTo>
                    <a:pt x="10987" y="496747"/>
                  </a:lnTo>
                  <a:lnTo>
                    <a:pt x="11268" y="496196"/>
                  </a:lnTo>
                  <a:lnTo>
                    <a:pt x="11550" y="496396"/>
                  </a:lnTo>
                  <a:lnTo>
                    <a:pt x="11832" y="496747"/>
                  </a:lnTo>
                  <a:lnTo>
                    <a:pt x="12113" y="496246"/>
                  </a:lnTo>
                  <a:lnTo>
                    <a:pt x="12395" y="496346"/>
                  </a:lnTo>
                  <a:lnTo>
                    <a:pt x="12677" y="496396"/>
                  </a:lnTo>
                  <a:lnTo>
                    <a:pt x="12959" y="496596"/>
                  </a:lnTo>
                  <a:lnTo>
                    <a:pt x="13240" y="496246"/>
                  </a:lnTo>
                  <a:lnTo>
                    <a:pt x="13522" y="496396"/>
                  </a:lnTo>
                  <a:lnTo>
                    <a:pt x="13804" y="496797"/>
                  </a:lnTo>
                  <a:lnTo>
                    <a:pt x="14085" y="496246"/>
                  </a:lnTo>
                  <a:lnTo>
                    <a:pt x="14367" y="496396"/>
                  </a:lnTo>
                  <a:lnTo>
                    <a:pt x="14649" y="496747"/>
                  </a:lnTo>
                  <a:lnTo>
                    <a:pt x="14931" y="496246"/>
                  </a:lnTo>
                  <a:lnTo>
                    <a:pt x="15212" y="496246"/>
                  </a:lnTo>
                  <a:lnTo>
                    <a:pt x="15494" y="496296"/>
                  </a:lnTo>
                  <a:lnTo>
                    <a:pt x="15776" y="496496"/>
                  </a:lnTo>
                  <a:lnTo>
                    <a:pt x="16057" y="496096"/>
                  </a:lnTo>
                  <a:lnTo>
                    <a:pt x="16339" y="496346"/>
                  </a:lnTo>
                  <a:lnTo>
                    <a:pt x="16621" y="496747"/>
                  </a:lnTo>
                  <a:lnTo>
                    <a:pt x="16903" y="496246"/>
                  </a:lnTo>
                  <a:lnTo>
                    <a:pt x="17184" y="496446"/>
                  </a:lnTo>
                  <a:lnTo>
                    <a:pt x="17466" y="496847"/>
                  </a:lnTo>
                  <a:lnTo>
                    <a:pt x="17748" y="496296"/>
                  </a:lnTo>
                  <a:lnTo>
                    <a:pt x="18030" y="496396"/>
                  </a:lnTo>
                  <a:lnTo>
                    <a:pt x="18311" y="496446"/>
                  </a:lnTo>
                  <a:lnTo>
                    <a:pt x="18593" y="496596"/>
                  </a:lnTo>
                  <a:lnTo>
                    <a:pt x="18875" y="496196"/>
                  </a:lnTo>
                  <a:lnTo>
                    <a:pt x="19156" y="496346"/>
                  </a:lnTo>
                  <a:lnTo>
                    <a:pt x="19438" y="496747"/>
                  </a:lnTo>
                  <a:lnTo>
                    <a:pt x="19720" y="496246"/>
                  </a:lnTo>
                  <a:lnTo>
                    <a:pt x="20002" y="496546"/>
                  </a:lnTo>
                  <a:lnTo>
                    <a:pt x="20283" y="496947"/>
                  </a:lnTo>
                  <a:lnTo>
                    <a:pt x="20565" y="496396"/>
                  </a:lnTo>
                  <a:lnTo>
                    <a:pt x="20847" y="496496"/>
                  </a:lnTo>
                  <a:lnTo>
                    <a:pt x="21128" y="496596"/>
                  </a:lnTo>
                  <a:lnTo>
                    <a:pt x="21410" y="496797"/>
                  </a:lnTo>
                  <a:lnTo>
                    <a:pt x="21692" y="496396"/>
                  </a:lnTo>
                  <a:lnTo>
                    <a:pt x="21974" y="496596"/>
                  </a:lnTo>
                  <a:lnTo>
                    <a:pt x="22255" y="496897"/>
                  </a:lnTo>
                  <a:lnTo>
                    <a:pt x="22537" y="496246"/>
                  </a:lnTo>
                  <a:lnTo>
                    <a:pt x="22819" y="496396"/>
                  </a:lnTo>
                  <a:lnTo>
                    <a:pt x="23100" y="496596"/>
                  </a:lnTo>
                  <a:lnTo>
                    <a:pt x="23382" y="496046"/>
                  </a:lnTo>
                  <a:lnTo>
                    <a:pt x="23664" y="496096"/>
                  </a:lnTo>
                  <a:lnTo>
                    <a:pt x="23946" y="496096"/>
                  </a:lnTo>
                  <a:lnTo>
                    <a:pt x="24227" y="496246"/>
                  </a:lnTo>
                  <a:lnTo>
                    <a:pt x="24509" y="495845"/>
                  </a:lnTo>
                  <a:lnTo>
                    <a:pt x="24791" y="496146"/>
                  </a:lnTo>
                  <a:lnTo>
                    <a:pt x="25073" y="496596"/>
                  </a:lnTo>
                  <a:lnTo>
                    <a:pt x="25354" y="496096"/>
                  </a:lnTo>
                  <a:lnTo>
                    <a:pt x="25636" y="496296"/>
                  </a:lnTo>
                  <a:lnTo>
                    <a:pt x="25918" y="496646"/>
                  </a:lnTo>
                  <a:lnTo>
                    <a:pt x="26199" y="496146"/>
                  </a:lnTo>
                  <a:lnTo>
                    <a:pt x="26481" y="496246"/>
                  </a:lnTo>
                  <a:lnTo>
                    <a:pt x="26763" y="496246"/>
                  </a:lnTo>
                  <a:lnTo>
                    <a:pt x="27045" y="496296"/>
                  </a:lnTo>
                  <a:lnTo>
                    <a:pt x="27326" y="495845"/>
                  </a:lnTo>
                  <a:lnTo>
                    <a:pt x="27608" y="496046"/>
                  </a:lnTo>
                  <a:lnTo>
                    <a:pt x="27890" y="496346"/>
                  </a:lnTo>
                  <a:lnTo>
                    <a:pt x="28171" y="495845"/>
                  </a:lnTo>
                  <a:lnTo>
                    <a:pt x="28453" y="496146"/>
                  </a:lnTo>
                  <a:lnTo>
                    <a:pt x="28735" y="496546"/>
                  </a:lnTo>
                  <a:lnTo>
                    <a:pt x="29017" y="496146"/>
                  </a:lnTo>
                  <a:lnTo>
                    <a:pt x="29298" y="496246"/>
                  </a:lnTo>
                  <a:lnTo>
                    <a:pt x="29580" y="496346"/>
                  </a:lnTo>
                  <a:lnTo>
                    <a:pt x="29862" y="496446"/>
                  </a:lnTo>
                  <a:lnTo>
                    <a:pt x="30143" y="495996"/>
                  </a:lnTo>
                  <a:lnTo>
                    <a:pt x="30425" y="496246"/>
                  </a:lnTo>
                  <a:lnTo>
                    <a:pt x="30707" y="496596"/>
                  </a:lnTo>
                  <a:lnTo>
                    <a:pt x="30989" y="495996"/>
                  </a:lnTo>
                  <a:lnTo>
                    <a:pt x="31270" y="496246"/>
                  </a:lnTo>
                  <a:lnTo>
                    <a:pt x="31552" y="496446"/>
                  </a:lnTo>
                  <a:lnTo>
                    <a:pt x="31834" y="496046"/>
                  </a:lnTo>
                  <a:lnTo>
                    <a:pt x="32115" y="496196"/>
                  </a:lnTo>
                  <a:lnTo>
                    <a:pt x="32397" y="496246"/>
                  </a:lnTo>
                  <a:lnTo>
                    <a:pt x="32679" y="496446"/>
                  </a:lnTo>
                  <a:lnTo>
                    <a:pt x="32961" y="496096"/>
                  </a:lnTo>
                  <a:lnTo>
                    <a:pt x="33242" y="496246"/>
                  </a:lnTo>
                  <a:lnTo>
                    <a:pt x="33524" y="496596"/>
                  </a:lnTo>
                  <a:lnTo>
                    <a:pt x="33806" y="495895"/>
                  </a:lnTo>
                  <a:lnTo>
                    <a:pt x="34088" y="496046"/>
                  </a:lnTo>
                  <a:lnTo>
                    <a:pt x="34369" y="496246"/>
                  </a:lnTo>
                  <a:lnTo>
                    <a:pt x="34651" y="495795"/>
                  </a:lnTo>
                  <a:lnTo>
                    <a:pt x="34933" y="495895"/>
                  </a:lnTo>
                  <a:lnTo>
                    <a:pt x="35214" y="495946"/>
                  </a:lnTo>
                  <a:lnTo>
                    <a:pt x="35496" y="496096"/>
                  </a:lnTo>
                  <a:lnTo>
                    <a:pt x="35778" y="495695"/>
                  </a:lnTo>
                  <a:lnTo>
                    <a:pt x="36060" y="495996"/>
                  </a:lnTo>
                  <a:lnTo>
                    <a:pt x="36341" y="496396"/>
                  </a:lnTo>
                  <a:lnTo>
                    <a:pt x="36623" y="495695"/>
                  </a:lnTo>
                  <a:lnTo>
                    <a:pt x="36905" y="495895"/>
                  </a:lnTo>
                  <a:lnTo>
                    <a:pt x="37186" y="496196"/>
                  </a:lnTo>
                  <a:lnTo>
                    <a:pt x="37468" y="495695"/>
                  </a:lnTo>
                  <a:lnTo>
                    <a:pt x="37750" y="495745"/>
                  </a:lnTo>
                  <a:lnTo>
                    <a:pt x="38032" y="495795"/>
                  </a:lnTo>
                  <a:lnTo>
                    <a:pt x="38313" y="495895"/>
                  </a:lnTo>
                  <a:lnTo>
                    <a:pt x="38595" y="495445"/>
                  </a:lnTo>
                  <a:lnTo>
                    <a:pt x="38877" y="495845"/>
                  </a:lnTo>
                  <a:lnTo>
                    <a:pt x="39158" y="496246"/>
                  </a:lnTo>
                  <a:lnTo>
                    <a:pt x="39440" y="495745"/>
                  </a:lnTo>
                  <a:lnTo>
                    <a:pt x="39722" y="495996"/>
                  </a:lnTo>
                  <a:lnTo>
                    <a:pt x="40004" y="496346"/>
                  </a:lnTo>
                  <a:lnTo>
                    <a:pt x="40285" y="496046"/>
                  </a:lnTo>
                  <a:lnTo>
                    <a:pt x="40567" y="496196"/>
                  </a:lnTo>
                  <a:lnTo>
                    <a:pt x="40849" y="496246"/>
                  </a:lnTo>
                  <a:lnTo>
                    <a:pt x="41130" y="496396"/>
                  </a:lnTo>
                  <a:lnTo>
                    <a:pt x="41412" y="495946"/>
                  </a:lnTo>
                  <a:lnTo>
                    <a:pt x="41694" y="496246"/>
                  </a:lnTo>
                  <a:lnTo>
                    <a:pt x="41976" y="496596"/>
                  </a:lnTo>
                  <a:lnTo>
                    <a:pt x="42257" y="496046"/>
                  </a:lnTo>
                  <a:lnTo>
                    <a:pt x="42539" y="496346"/>
                  </a:lnTo>
                  <a:lnTo>
                    <a:pt x="42821" y="496747"/>
                  </a:lnTo>
                  <a:lnTo>
                    <a:pt x="43103" y="496446"/>
                  </a:lnTo>
                  <a:lnTo>
                    <a:pt x="43384" y="496546"/>
                  </a:lnTo>
                  <a:lnTo>
                    <a:pt x="43666" y="496546"/>
                  </a:lnTo>
                  <a:lnTo>
                    <a:pt x="43948" y="496646"/>
                  </a:lnTo>
                  <a:lnTo>
                    <a:pt x="44229" y="496246"/>
                  </a:lnTo>
                  <a:lnTo>
                    <a:pt x="44511" y="496396"/>
                  </a:lnTo>
                  <a:lnTo>
                    <a:pt x="44793" y="496646"/>
                  </a:lnTo>
                  <a:lnTo>
                    <a:pt x="45075" y="495996"/>
                  </a:lnTo>
                  <a:lnTo>
                    <a:pt x="45356" y="496196"/>
                  </a:lnTo>
                  <a:lnTo>
                    <a:pt x="45638" y="496546"/>
                  </a:lnTo>
                  <a:lnTo>
                    <a:pt x="45920" y="496146"/>
                  </a:lnTo>
                  <a:lnTo>
                    <a:pt x="46201" y="496246"/>
                  </a:lnTo>
                  <a:lnTo>
                    <a:pt x="46483" y="496296"/>
                  </a:lnTo>
                  <a:lnTo>
                    <a:pt x="46765" y="496396"/>
                  </a:lnTo>
                  <a:lnTo>
                    <a:pt x="47047" y="496046"/>
                  </a:lnTo>
                  <a:lnTo>
                    <a:pt x="47328" y="496296"/>
                  </a:lnTo>
                  <a:lnTo>
                    <a:pt x="47610" y="496697"/>
                  </a:lnTo>
                  <a:lnTo>
                    <a:pt x="47892" y="496096"/>
                  </a:lnTo>
                  <a:lnTo>
                    <a:pt x="48173" y="496346"/>
                  </a:lnTo>
                  <a:lnTo>
                    <a:pt x="48455" y="496747"/>
                  </a:lnTo>
                  <a:lnTo>
                    <a:pt x="48737" y="496246"/>
                  </a:lnTo>
                  <a:lnTo>
                    <a:pt x="49019" y="496346"/>
                  </a:lnTo>
                  <a:lnTo>
                    <a:pt x="49300" y="496396"/>
                  </a:lnTo>
                  <a:lnTo>
                    <a:pt x="49582" y="496596"/>
                  </a:lnTo>
                  <a:lnTo>
                    <a:pt x="49864" y="496196"/>
                  </a:lnTo>
                  <a:lnTo>
                    <a:pt x="50146" y="496496"/>
                  </a:lnTo>
                  <a:lnTo>
                    <a:pt x="50427" y="496947"/>
                  </a:lnTo>
                  <a:lnTo>
                    <a:pt x="50709" y="496396"/>
                  </a:lnTo>
                  <a:lnTo>
                    <a:pt x="50991" y="496747"/>
                  </a:lnTo>
                  <a:lnTo>
                    <a:pt x="51272" y="497147"/>
                  </a:lnTo>
                  <a:lnTo>
                    <a:pt x="51554" y="496646"/>
                  </a:lnTo>
                  <a:lnTo>
                    <a:pt x="51836" y="496697"/>
                  </a:lnTo>
                  <a:lnTo>
                    <a:pt x="52118" y="496747"/>
                  </a:lnTo>
                  <a:lnTo>
                    <a:pt x="52399" y="496897"/>
                  </a:lnTo>
                  <a:lnTo>
                    <a:pt x="52681" y="496346"/>
                  </a:lnTo>
                  <a:lnTo>
                    <a:pt x="52963" y="496596"/>
                  </a:lnTo>
                  <a:lnTo>
                    <a:pt x="53244" y="496797"/>
                  </a:lnTo>
                  <a:lnTo>
                    <a:pt x="53526" y="496196"/>
                  </a:lnTo>
                  <a:lnTo>
                    <a:pt x="53808" y="496446"/>
                  </a:lnTo>
                  <a:lnTo>
                    <a:pt x="54090" y="496797"/>
                  </a:lnTo>
                  <a:lnTo>
                    <a:pt x="54371" y="496446"/>
                  </a:lnTo>
                  <a:lnTo>
                    <a:pt x="54653" y="496596"/>
                  </a:lnTo>
                  <a:lnTo>
                    <a:pt x="54935" y="496747"/>
                  </a:lnTo>
                  <a:lnTo>
                    <a:pt x="55216" y="496947"/>
                  </a:lnTo>
                  <a:lnTo>
                    <a:pt x="55498" y="496446"/>
                  </a:lnTo>
                  <a:lnTo>
                    <a:pt x="55780" y="496847"/>
                  </a:lnTo>
                  <a:lnTo>
                    <a:pt x="56062" y="497247"/>
                  </a:lnTo>
                  <a:lnTo>
                    <a:pt x="56343" y="496596"/>
                  </a:lnTo>
                  <a:lnTo>
                    <a:pt x="56625" y="496947"/>
                  </a:lnTo>
                  <a:lnTo>
                    <a:pt x="56907" y="497247"/>
                  </a:lnTo>
                  <a:lnTo>
                    <a:pt x="57188" y="496697"/>
                  </a:lnTo>
                  <a:lnTo>
                    <a:pt x="57470" y="496747"/>
                  </a:lnTo>
                  <a:lnTo>
                    <a:pt x="57752" y="496897"/>
                  </a:lnTo>
                  <a:lnTo>
                    <a:pt x="58034" y="496997"/>
                  </a:lnTo>
                  <a:lnTo>
                    <a:pt x="58315" y="496596"/>
                  </a:lnTo>
                  <a:lnTo>
                    <a:pt x="58597" y="496747"/>
                  </a:lnTo>
                  <a:lnTo>
                    <a:pt x="58879" y="497047"/>
                  </a:lnTo>
                  <a:lnTo>
                    <a:pt x="59161" y="496296"/>
                  </a:lnTo>
                  <a:lnTo>
                    <a:pt x="59442" y="496396"/>
                  </a:lnTo>
                  <a:lnTo>
                    <a:pt x="59724" y="496747"/>
                  </a:lnTo>
                  <a:lnTo>
                    <a:pt x="60006" y="496246"/>
                  </a:lnTo>
                  <a:lnTo>
                    <a:pt x="60287" y="496396"/>
                  </a:lnTo>
                  <a:lnTo>
                    <a:pt x="60569" y="496496"/>
                  </a:lnTo>
                  <a:lnTo>
                    <a:pt x="60851" y="496596"/>
                  </a:lnTo>
                  <a:lnTo>
                    <a:pt x="61133" y="496096"/>
                  </a:lnTo>
                  <a:lnTo>
                    <a:pt x="61414" y="496296"/>
                  </a:lnTo>
                  <a:lnTo>
                    <a:pt x="61696" y="496697"/>
                  </a:lnTo>
                  <a:lnTo>
                    <a:pt x="61978" y="496146"/>
                  </a:lnTo>
                  <a:lnTo>
                    <a:pt x="62259" y="496396"/>
                  </a:lnTo>
                  <a:lnTo>
                    <a:pt x="62541" y="496646"/>
                  </a:lnTo>
                  <a:lnTo>
                    <a:pt x="62823" y="496196"/>
                  </a:lnTo>
                  <a:lnTo>
                    <a:pt x="63105" y="496246"/>
                  </a:lnTo>
                  <a:lnTo>
                    <a:pt x="63386" y="496396"/>
                  </a:lnTo>
                  <a:lnTo>
                    <a:pt x="63668" y="496596"/>
                  </a:lnTo>
                  <a:lnTo>
                    <a:pt x="63950" y="496196"/>
                  </a:lnTo>
                  <a:lnTo>
                    <a:pt x="64231" y="496346"/>
                  </a:lnTo>
                  <a:lnTo>
                    <a:pt x="64513" y="496646"/>
                  </a:lnTo>
                  <a:lnTo>
                    <a:pt x="64795" y="496096"/>
                  </a:lnTo>
                  <a:lnTo>
                    <a:pt x="65077" y="496446"/>
                  </a:lnTo>
                  <a:lnTo>
                    <a:pt x="65358" y="496947"/>
                  </a:lnTo>
                  <a:lnTo>
                    <a:pt x="65640" y="496646"/>
                  </a:lnTo>
                  <a:lnTo>
                    <a:pt x="65922" y="496897"/>
                  </a:lnTo>
                  <a:lnTo>
                    <a:pt x="66203" y="497047"/>
                  </a:lnTo>
                  <a:lnTo>
                    <a:pt x="66485" y="497147"/>
                  </a:lnTo>
                  <a:lnTo>
                    <a:pt x="66767" y="496446"/>
                  </a:lnTo>
                  <a:lnTo>
                    <a:pt x="67049" y="496596"/>
                  </a:lnTo>
                  <a:lnTo>
                    <a:pt x="67330" y="496747"/>
                  </a:lnTo>
                  <a:lnTo>
                    <a:pt x="67612" y="495946"/>
                  </a:lnTo>
                  <a:lnTo>
                    <a:pt x="67894" y="496096"/>
                  </a:lnTo>
                  <a:lnTo>
                    <a:pt x="68176" y="496246"/>
                  </a:lnTo>
                  <a:lnTo>
                    <a:pt x="68457" y="495745"/>
                  </a:lnTo>
                  <a:lnTo>
                    <a:pt x="68739" y="495845"/>
                  </a:lnTo>
                  <a:lnTo>
                    <a:pt x="69021" y="495996"/>
                  </a:lnTo>
                  <a:lnTo>
                    <a:pt x="69302" y="496096"/>
                  </a:lnTo>
                  <a:lnTo>
                    <a:pt x="69584" y="495645"/>
                  </a:lnTo>
                  <a:lnTo>
                    <a:pt x="69866" y="495946"/>
                  </a:lnTo>
                  <a:lnTo>
                    <a:pt x="70148" y="496246"/>
                  </a:lnTo>
                  <a:lnTo>
                    <a:pt x="70429" y="495545"/>
                  </a:lnTo>
                  <a:lnTo>
                    <a:pt x="70711" y="495745"/>
                  </a:lnTo>
                  <a:lnTo>
                    <a:pt x="70993" y="496096"/>
                  </a:lnTo>
                  <a:lnTo>
                    <a:pt x="71274" y="495745"/>
                  </a:lnTo>
                  <a:lnTo>
                    <a:pt x="71556" y="495845"/>
                  </a:lnTo>
                  <a:lnTo>
                    <a:pt x="71838" y="495996"/>
                  </a:lnTo>
                  <a:lnTo>
                    <a:pt x="72120" y="496146"/>
                  </a:lnTo>
                  <a:lnTo>
                    <a:pt x="72401" y="495595"/>
                  </a:lnTo>
                  <a:lnTo>
                    <a:pt x="72683" y="495845"/>
                  </a:lnTo>
                  <a:lnTo>
                    <a:pt x="72965" y="496146"/>
                  </a:lnTo>
                  <a:lnTo>
                    <a:pt x="73246" y="495495"/>
                  </a:lnTo>
                  <a:lnTo>
                    <a:pt x="73528" y="495795"/>
                  </a:lnTo>
                  <a:lnTo>
                    <a:pt x="73810" y="496146"/>
                  </a:lnTo>
                  <a:lnTo>
                    <a:pt x="74092" y="495745"/>
                  </a:lnTo>
                  <a:lnTo>
                    <a:pt x="74373" y="495895"/>
                  </a:lnTo>
                  <a:lnTo>
                    <a:pt x="74655" y="496146"/>
                  </a:lnTo>
                  <a:lnTo>
                    <a:pt x="74937" y="496346"/>
                  </a:lnTo>
                  <a:lnTo>
                    <a:pt x="75219" y="495946"/>
                  </a:lnTo>
                  <a:lnTo>
                    <a:pt x="75500" y="496246"/>
                  </a:lnTo>
                  <a:lnTo>
                    <a:pt x="75782" y="496546"/>
                  </a:lnTo>
                  <a:lnTo>
                    <a:pt x="76064" y="495895"/>
                  </a:lnTo>
                  <a:lnTo>
                    <a:pt x="76345" y="496096"/>
                  </a:lnTo>
                  <a:lnTo>
                    <a:pt x="76627" y="496396"/>
                  </a:lnTo>
                  <a:lnTo>
                    <a:pt x="76909" y="496096"/>
                  </a:lnTo>
                  <a:lnTo>
                    <a:pt x="77191" y="496246"/>
                  </a:lnTo>
                  <a:lnTo>
                    <a:pt x="77472" y="496446"/>
                  </a:lnTo>
                  <a:lnTo>
                    <a:pt x="77754" y="496596"/>
                  </a:lnTo>
                  <a:lnTo>
                    <a:pt x="78036" y="496096"/>
                  </a:lnTo>
                  <a:lnTo>
                    <a:pt x="78317" y="496246"/>
                  </a:lnTo>
                  <a:lnTo>
                    <a:pt x="78599" y="496546"/>
                  </a:lnTo>
                  <a:lnTo>
                    <a:pt x="78881" y="495795"/>
                  </a:lnTo>
                  <a:lnTo>
                    <a:pt x="79163" y="495946"/>
                  </a:lnTo>
                  <a:lnTo>
                    <a:pt x="79444" y="496146"/>
                  </a:lnTo>
                  <a:lnTo>
                    <a:pt x="79726" y="495545"/>
                  </a:lnTo>
                  <a:lnTo>
                    <a:pt x="80008" y="495545"/>
                  </a:lnTo>
                  <a:lnTo>
                    <a:pt x="80289" y="495595"/>
                  </a:lnTo>
                  <a:lnTo>
                    <a:pt x="80571" y="495795"/>
                  </a:lnTo>
                  <a:lnTo>
                    <a:pt x="80853" y="495295"/>
                  </a:lnTo>
                  <a:lnTo>
                    <a:pt x="81135" y="495545"/>
                  </a:lnTo>
                  <a:lnTo>
                    <a:pt x="81416" y="495946"/>
                  </a:lnTo>
                  <a:lnTo>
                    <a:pt x="81698" y="495345"/>
                  </a:lnTo>
                  <a:lnTo>
                    <a:pt x="81980" y="495745"/>
                  </a:lnTo>
                  <a:lnTo>
                    <a:pt x="82261" y="496096"/>
                  </a:lnTo>
                  <a:lnTo>
                    <a:pt x="82543" y="495695"/>
                  </a:lnTo>
                  <a:lnTo>
                    <a:pt x="82825" y="495795"/>
                  </a:lnTo>
                  <a:lnTo>
                    <a:pt x="83107" y="495895"/>
                  </a:lnTo>
                  <a:lnTo>
                    <a:pt x="83388" y="495996"/>
                  </a:lnTo>
                  <a:lnTo>
                    <a:pt x="83670" y="495495"/>
                  </a:lnTo>
                  <a:lnTo>
                    <a:pt x="83952" y="495795"/>
                  </a:lnTo>
                  <a:lnTo>
                    <a:pt x="84234" y="496246"/>
                  </a:lnTo>
                  <a:lnTo>
                    <a:pt x="84515" y="495795"/>
                  </a:lnTo>
                  <a:lnTo>
                    <a:pt x="84797" y="496146"/>
                  </a:lnTo>
                  <a:lnTo>
                    <a:pt x="85079" y="496546"/>
                  </a:lnTo>
                  <a:lnTo>
                    <a:pt x="85360" y="496196"/>
                  </a:lnTo>
                  <a:lnTo>
                    <a:pt x="85642" y="496246"/>
                  </a:lnTo>
                  <a:lnTo>
                    <a:pt x="85924" y="496496"/>
                  </a:lnTo>
                  <a:lnTo>
                    <a:pt x="86206" y="496646"/>
                  </a:lnTo>
                  <a:lnTo>
                    <a:pt x="86487" y="496146"/>
                  </a:lnTo>
                  <a:lnTo>
                    <a:pt x="86769" y="496296"/>
                  </a:lnTo>
                  <a:lnTo>
                    <a:pt x="87051" y="496596"/>
                  </a:lnTo>
                  <a:lnTo>
                    <a:pt x="87332" y="495845"/>
                  </a:lnTo>
                  <a:lnTo>
                    <a:pt x="87614" y="495946"/>
                  </a:lnTo>
                  <a:lnTo>
                    <a:pt x="87896" y="496246"/>
                  </a:lnTo>
                  <a:lnTo>
                    <a:pt x="88178" y="495895"/>
                  </a:lnTo>
                  <a:lnTo>
                    <a:pt x="88459" y="495946"/>
                  </a:lnTo>
                  <a:lnTo>
                    <a:pt x="88741" y="496146"/>
                  </a:lnTo>
                  <a:lnTo>
                    <a:pt x="89023" y="496246"/>
                  </a:lnTo>
                  <a:lnTo>
                    <a:pt x="89304" y="495946"/>
                  </a:lnTo>
                  <a:lnTo>
                    <a:pt x="89586" y="496346"/>
                  </a:lnTo>
                  <a:lnTo>
                    <a:pt x="89868" y="496747"/>
                  </a:lnTo>
                  <a:lnTo>
                    <a:pt x="90150" y="496196"/>
                  </a:lnTo>
                  <a:lnTo>
                    <a:pt x="90431" y="496446"/>
                  </a:lnTo>
                  <a:lnTo>
                    <a:pt x="90713" y="496797"/>
                  </a:lnTo>
                  <a:lnTo>
                    <a:pt x="90995" y="496346"/>
                  </a:lnTo>
                  <a:lnTo>
                    <a:pt x="91277" y="496346"/>
                  </a:lnTo>
                  <a:lnTo>
                    <a:pt x="91558" y="496346"/>
                  </a:lnTo>
                  <a:lnTo>
                    <a:pt x="91840" y="496396"/>
                  </a:lnTo>
                  <a:lnTo>
                    <a:pt x="92122" y="495895"/>
                  </a:lnTo>
                  <a:lnTo>
                    <a:pt x="92403" y="496246"/>
                  </a:lnTo>
                  <a:lnTo>
                    <a:pt x="92685" y="496596"/>
                  </a:lnTo>
                  <a:lnTo>
                    <a:pt x="92967" y="495996"/>
                  </a:lnTo>
                  <a:lnTo>
                    <a:pt x="93249" y="496296"/>
                  </a:lnTo>
                  <a:lnTo>
                    <a:pt x="93530" y="496646"/>
                  </a:lnTo>
                  <a:lnTo>
                    <a:pt x="93812" y="496246"/>
                  </a:lnTo>
                  <a:lnTo>
                    <a:pt x="94094" y="496296"/>
                  </a:lnTo>
                  <a:lnTo>
                    <a:pt x="94375" y="496296"/>
                  </a:lnTo>
                  <a:lnTo>
                    <a:pt x="94657" y="496346"/>
                  </a:lnTo>
                  <a:lnTo>
                    <a:pt x="94939" y="495845"/>
                  </a:lnTo>
                  <a:lnTo>
                    <a:pt x="95221" y="496046"/>
                  </a:lnTo>
                  <a:lnTo>
                    <a:pt x="95502" y="496346"/>
                  </a:lnTo>
                  <a:lnTo>
                    <a:pt x="95784" y="495695"/>
                  </a:lnTo>
                  <a:lnTo>
                    <a:pt x="96066" y="495996"/>
                  </a:lnTo>
                  <a:lnTo>
                    <a:pt x="96347" y="496296"/>
                  </a:lnTo>
                  <a:lnTo>
                    <a:pt x="96629" y="496046"/>
                  </a:lnTo>
                  <a:lnTo>
                    <a:pt x="96911" y="496146"/>
                  </a:lnTo>
                  <a:lnTo>
                    <a:pt x="97193" y="496246"/>
                  </a:lnTo>
                  <a:lnTo>
                    <a:pt x="97474" y="496496"/>
                  </a:lnTo>
                  <a:lnTo>
                    <a:pt x="97756" y="496096"/>
                  </a:lnTo>
                  <a:lnTo>
                    <a:pt x="98038" y="496446"/>
                  </a:lnTo>
                  <a:lnTo>
                    <a:pt x="98319" y="496797"/>
                  </a:lnTo>
                  <a:lnTo>
                    <a:pt x="98601" y="496146"/>
                  </a:lnTo>
                  <a:lnTo>
                    <a:pt x="98883" y="496396"/>
                  </a:lnTo>
                  <a:lnTo>
                    <a:pt x="99165" y="496747"/>
                  </a:lnTo>
                  <a:lnTo>
                    <a:pt x="99446" y="496296"/>
                  </a:lnTo>
                  <a:lnTo>
                    <a:pt x="99728" y="496346"/>
                  </a:lnTo>
                  <a:lnTo>
                    <a:pt x="100010" y="496396"/>
                  </a:lnTo>
                  <a:lnTo>
                    <a:pt x="100292" y="496546"/>
                  </a:lnTo>
                  <a:lnTo>
                    <a:pt x="100573" y="496096"/>
                  </a:lnTo>
                  <a:lnTo>
                    <a:pt x="100855" y="496396"/>
                  </a:lnTo>
                  <a:lnTo>
                    <a:pt x="101137" y="496747"/>
                  </a:lnTo>
                  <a:lnTo>
                    <a:pt x="101418" y="496096"/>
                  </a:lnTo>
                  <a:lnTo>
                    <a:pt x="101700" y="496246"/>
                  </a:lnTo>
                  <a:lnTo>
                    <a:pt x="101982" y="496396"/>
                  </a:lnTo>
                  <a:lnTo>
                    <a:pt x="102264" y="495895"/>
                  </a:lnTo>
                  <a:lnTo>
                    <a:pt x="102545" y="495845"/>
                  </a:lnTo>
                  <a:lnTo>
                    <a:pt x="102827" y="495895"/>
                  </a:lnTo>
                  <a:lnTo>
                    <a:pt x="103109" y="495996"/>
                  </a:lnTo>
                  <a:lnTo>
                    <a:pt x="103390" y="495595"/>
                  </a:lnTo>
                  <a:lnTo>
                    <a:pt x="103672" y="495946"/>
                  </a:lnTo>
                  <a:lnTo>
                    <a:pt x="103954" y="496346"/>
                  </a:lnTo>
                  <a:lnTo>
                    <a:pt x="104236" y="495795"/>
                  </a:lnTo>
                  <a:lnTo>
                    <a:pt x="104517" y="496046"/>
                  </a:lnTo>
                  <a:lnTo>
                    <a:pt x="104799" y="496246"/>
                  </a:lnTo>
                  <a:lnTo>
                    <a:pt x="105081" y="495745"/>
                  </a:lnTo>
                  <a:lnTo>
                    <a:pt x="105362" y="495745"/>
                  </a:lnTo>
                  <a:lnTo>
                    <a:pt x="105644" y="495845"/>
                  </a:lnTo>
                  <a:lnTo>
                    <a:pt x="105926" y="496246"/>
                  </a:lnTo>
                  <a:lnTo>
                    <a:pt x="106208" y="495946"/>
                  </a:lnTo>
                  <a:lnTo>
                    <a:pt x="106489" y="496346"/>
                  </a:lnTo>
                  <a:lnTo>
                    <a:pt x="106771" y="496797"/>
                  </a:lnTo>
                  <a:lnTo>
                    <a:pt x="107053" y="496146"/>
                  </a:lnTo>
                  <a:lnTo>
                    <a:pt x="107334" y="496296"/>
                  </a:lnTo>
                  <a:lnTo>
                    <a:pt x="107616" y="496596"/>
                  </a:lnTo>
                  <a:lnTo>
                    <a:pt x="107898" y="496046"/>
                  </a:lnTo>
                  <a:lnTo>
                    <a:pt x="108180" y="496046"/>
                  </a:lnTo>
                  <a:lnTo>
                    <a:pt x="108461" y="496096"/>
                  </a:lnTo>
                  <a:lnTo>
                    <a:pt x="108743" y="496246"/>
                  </a:lnTo>
                  <a:lnTo>
                    <a:pt x="109025" y="495946"/>
                  </a:lnTo>
                  <a:lnTo>
                    <a:pt x="109307" y="496246"/>
                  </a:lnTo>
                  <a:lnTo>
                    <a:pt x="109588" y="496596"/>
                  </a:lnTo>
                  <a:lnTo>
                    <a:pt x="109870" y="496046"/>
                  </a:lnTo>
                  <a:lnTo>
                    <a:pt x="110152" y="496246"/>
                  </a:lnTo>
                  <a:lnTo>
                    <a:pt x="110433" y="496546"/>
                  </a:lnTo>
                  <a:lnTo>
                    <a:pt x="110715" y="496046"/>
                  </a:lnTo>
                  <a:lnTo>
                    <a:pt x="110997" y="496096"/>
                  </a:lnTo>
                  <a:lnTo>
                    <a:pt x="111279" y="496196"/>
                  </a:lnTo>
                  <a:lnTo>
                    <a:pt x="111560" y="496396"/>
                  </a:lnTo>
                  <a:lnTo>
                    <a:pt x="111842" y="496096"/>
                  </a:lnTo>
                  <a:lnTo>
                    <a:pt x="112124" y="496396"/>
                  </a:lnTo>
                  <a:lnTo>
                    <a:pt x="112405" y="496697"/>
                  </a:lnTo>
                  <a:lnTo>
                    <a:pt x="112687" y="495946"/>
                  </a:lnTo>
                  <a:lnTo>
                    <a:pt x="112969" y="496246"/>
                  </a:lnTo>
                  <a:lnTo>
                    <a:pt x="113251" y="496596"/>
                  </a:lnTo>
                  <a:lnTo>
                    <a:pt x="113532" y="496246"/>
                  </a:lnTo>
                  <a:lnTo>
                    <a:pt x="113814" y="496396"/>
                  </a:lnTo>
                  <a:lnTo>
                    <a:pt x="114096" y="496596"/>
                  </a:lnTo>
                  <a:lnTo>
                    <a:pt x="114377" y="496747"/>
                  </a:lnTo>
                  <a:lnTo>
                    <a:pt x="114659" y="496346"/>
                  </a:lnTo>
                  <a:lnTo>
                    <a:pt x="114941" y="496646"/>
                  </a:lnTo>
                  <a:lnTo>
                    <a:pt x="115223" y="496947"/>
                  </a:lnTo>
                  <a:lnTo>
                    <a:pt x="115504" y="496246"/>
                  </a:lnTo>
                  <a:lnTo>
                    <a:pt x="115786" y="496396"/>
                  </a:lnTo>
                  <a:lnTo>
                    <a:pt x="116068" y="496646"/>
                  </a:lnTo>
                  <a:lnTo>
                    <a:pt x="116350" y="496196"/>
                  </a:lnTo>
                  <a:lnTo>
                    <a:pt x="116631" y="496246"/>
                  </a:lnTo>
                  <a:lnTo>
                    <a:pt x="116913" y="496296"/>
                  </a:lnTo>
                  <a:lnTo>
                    <a:pt x="117195" y="496596"/>
                  </a:lnTo>
                  <a:lnTo>
                    <a:pt x="117476" y="496246"/>
                  </a:lnTo>
                  <a:lnTo>
                    <a:pt x="117758" y="496546"/>
                  </a:lnTo>
                  <a:lnTo>
                    <a:pt x="118040" y="496947"/>
                  </a:lnTo>
                  <a:lnTo>
                    <a:pt x="118322" y="496246"/>
                  </a:lnTo>
                  <a:lnTo>
                    <a:pt x="118603" y="496496"/>
                  </a:lnTo>
                  <a:lnTo>
                    <a:pt x="118885" y="496646"/>
                  </a:lnTo>
                  <a:lnTo>
                    <a:pt x="119167" y="496146"/>
                  </a:lnTo>
                  <a:lnTo>
                    <a:pt x="119448" y="496146"/>
                  </a:lnTo>
                  <a:lnTo>
                    <a:pt x="119730" y="496346"/>
                  </a:lnTo>
                  <a:lnTo>
                    <a:pt x="120012" y="496697"/>
                  </a:lnTo>
                  <a:lnTo>
                    <a:pt x="120294" y="496496"/>
                  </a:lnTo>
                  <a:lnTo>
                    <a:pt x="120575" y="497047"/>
                  </a:lnTo>
                  <a:lnTo>
                    <a:pt x="120857" y="497347"/>
                  </a:lnTo>
                  <a:lnTo>
                    <a:pt x="121139" y="496496"/>
                  </a:lnTo>
                  <a:lnTo>
                    <a:pt x="121420" y="496546"/>
                  </a:lnTo>
                  <a:lnTo>
                    <a:pt x="121702" y="496797"/>
                  </a:lnTo>
                  <a:lnTo>
                    <a:pt x="121984" y="496496"/>
                  </a:lnTo>
                  <a:lnTo>
                    <a:pt x="122266" y="496396"/>
                  </a:lnTo>
                  <a:lnTo>
                    <a:pt x="122547" y="496246"/>
                  </a:lnTo>
                  <a:lnTo>
                    <a:pt x="122829" y="496246"/>
                  </a:lnTo>
                  <a:lnTo>
                    <a:pt x="123111" y="495695"/>
                  </a:lnTo>
                  <a:lnTo>
                    <a:pt x="123392" y="496296"/>
                  </a:lnTo>
                  <a:lnTo>
                    <a:pt x="123674" y="496997"/>
                  </a:lnTo>
                  <a:lnTo>
                    <a:pt x="123956" y="496596"/>
                  </a:lnTo>
                  <a:lnTo>
                    <a:pt x="124238" y="496947"/>
                  </a:lnTo>
                  <a:lnTo>
                    <a:pt x="124519" y="497197"/>
                  </a:lnTo>
                  <a:lnTo>
                    <a:pt x="124801" y="496847"/>
                  </a:lnTo>
                  <a:lnTo>
                    <a:pt x="125083" y="496997"/>
                  </a:lnTo>
                  <a:lnTo>
                    <a:pt x="125365" y="497197"/>
                  </a:lnTo>
                  <a:lnTo>
                    <a:pt x="125646" y="497448"/>
                  </a:lnTo>
                  <a:lnTo>
                    <a:pt x="125928" y="496947"/>
                  </a:lnTo>
                  <a:lnTo>
                    <a:pt x="126210" y="497247"/>
                  </a:lnTo>
                  <a:lnTo>
                    <a:pt x="126491" y="497498"/>
                  </a:lnTo>
                  <a:lnTo>
                    <a:pt x="126773" y="496546"/>
                  </a:lnTo>
                  <a:lnTo>
                    <a:pt x="127055" y="496646"/>
                  </a:lnTo>
                  <a:lnTo>
                    <a:pt x="127337" y="496997"/>
                  </a:lnTo>
                  <a:lnTo>
                    <a:pt x="127618" y="496646"/>
                  </a:lnTo>
                  <a:lnTo>
                    <a:pt x="127900" y="496747"/>
                  </a:lnTo>
                  <a:lnTo>
                    <a:pt x="128182" y="496747"/>
                  </a:lnTo>
                  <a:lnTo>
                    <a:pt x="128463" y="496747"/>
                  </a:lnTo>
                  <a:lnTo>
                    <a:pt x="128745" y="496246"/>
                  </a:lnTo>
                  <a:lnTo>
                    <a:pt x="129027" y="496646"/>
                  </a:lnTo>
                  <a:lnTo>
                    <a:pt x="129309" y="497247"/>
                  </a:lnTo>
                  <a:lnTo>
                    <a:pt x="129590" y="496596"/>
                  </a:lnTo>
                  <a:lnTo>
                    <a:pt x="129872" y="496747"/>
                  </a:lnTo>
                  <a:lnTo>
                    <a:pt x="130154" y="496847"/>
                  </a:lnTo>
                  <a:lnTo>
                    <a:pt x="130435" y="496246"/>
                  </a:lnTo>
                  <a:lnTo>
                    <a:pt x="130717" y="496096"/>
                  </a:lnTo>
                  <a:lnTo>
                    <a:pt x="130999" y="496096"/>
                  </a:lnTo>
                  <a:lnTo>
                    <a:pt x="131281" y="496296"/>
                  </a:lnTo>
                  <a:lnTo>
                    <a:pt x="131562" y="495895"/>
                  </a:lnTo>
                  <a:lnTo>
                    <a:pt x="131844" y="496246"/>
                  </a:lnTo>
                  <a:lnTo>
                    <a:pt x="132126" y="496596"/>
                  </a:lnTo>
                  <a:lnTo>
                    <a:pt x="132407" y="495895"/>
                  </a:lnTo>
                  <a:lnTo>
                    <a:pt x="132689" y="496246"/>
                  </a:lnTo>
                  <a:lnTo>
                    <a:pt x="132971" y="496646"/>
                  </a:lnTo>
                  <a:lnTo>
                    <a:pt x="133253" y="496296"/>
                  </a:lnTo>
                  <a:lnTo>
                    <a:pt x="133534" y="496246"/>
                  </a:lnTo>
                  <a:lnTo>
                    <a:pt x="133816" y="496246"/>
                  </a:lnTo>
                  <a:lnTo>
                    <a:pt x="134098" y="496296"/>
                  </a:lnTo>
                  <a:lnTo>
                    <a:pt x="134380" y="495845"/>
                  </a:lnTo>
                  <a:lnTo>
                    <a:pt x="134661" y="496246"/>
                  </a:lnTo>
                  <a:lnTo>
                    <a:pt x="134943" y="496747"/>
                  </a:lnTo>
                  <a:lnTo>
                    <a:pt x="135225" y="496196"/>
                  </a:lnTo>
                  <a:lnTo>
                    <a:pt x="135506" y="496446"/>
                  </a:lnTo>
                  <a:lnTo>
                    <a:pt x="135788" y="496797"/>
                  </a:lnTo>
                  <a:lnTo>
                    <a:pt x="136070" y="496396"/>
                  </a:lnTo>
                  <a:lnTo>
                    <a:pt x="136352" y="496296"/>
                  </a:lnTo>
                  <a:lnTo>
                    <a:pt x="136633" y="496296"/>
                  </a:lnTo>
                  <a:lnTo>
                    <a:pt x="136915" y="496396"/>
                  </a:lnTo>
                  <a:lnTo>
                    <a:pt x="137197" y="495946"/>
                  </a:lnTo>
                  <a:lnTo>
                    <a:pt x="137478" y="496246"/>
                  </a:lnTo>
                  <a:lnTo>
                    <a:pt x="137760" y="496546"/>
                  </a:lnTo>
                  <a:lnTo>
                    <a:pt x="138042" y="495795"/>
                  </a:lnTo>
                  <a:lnTo>
                    <a:pt x="138324" y="496046"/>
                  </a:lnTo>
                  <a:lnTo>
                    <a:pt x="138605" y="496346"/>
                  </a:lnTo>
                  <a:lnTo>
                    <a:pt x="138887" y="496046"/>
                  </a:lnTo>
                  <a:lnTo>
                    <a:pt x="139169" y="495946"/>
                  </a:lnTo>
                  <a:lnTo>
                    <a:pt x="139450" y="495895"/>
                  </a:lnTo>
                  <a:lnTo>
                    <a:pt x="139732" y="495946"/>
                  </a:lnTo>
                  <a:lnTo>
                    <a:pt x="140014" y="495395"/>
                  </a:lnTo>
                  <a:lnTo>
                    <a:pt x="140296" y="495695"/>
                  </a:lnTo>
                  <a:lnTo>
                    <a:pt x="140577" y="496096"/>
                  </a:lnTo>
                  <a:lnTo>
                    <a:pt x="140859" y="495445"/>
                  </a:lnTo>
                  <a:lnTo>
                    <a:pt x="141141" y="495695"/>
                  </a:lnTo>
                  <a:lnTo>
                    <a:pt x="141423" y="495946"/>
                  </a:lnTo>
                  <a:lnTo>
                    <a:pt x="141704" y="495545"/>
                  </a:lnTo>
                  <a:lnTo>
                    <a:pt x="141986" y="495545"/>
                  </a:lnTo>
                  <a:lnTo>
                    <a:pt x="142268" y="495645"/>
                  </a:lnTo>
                  <a:lnTo>
                    <a:pt x="142549" y="495745"/>
                  </a:lnTo>
                  <a:lnTo>
                    <a:pt x="142831" y="495194"/>
                  </a:lnTo>
                  <a:lnTo>
                    <a:pt x="143113" y="495445"/>
                  </a:lnTo>
                  <a:lnTo>
                    <a:pt x="143395" y="495845"/>
                  </a:lnTo>
                  <a:lnTo>
                    <a:pt x="143676" y="495194"/>
                  </a:lnTo>
                  <a:lnTo>
                    <a:pt x="143958" y="495445"/>
                  </a:lnTo>
                  <a:lnTo>
                    <a:pt x="144240" y="495795"/>
                  </a:lnTo>
                  <a:lnTo>
                    <a:pt x="144521" y="495395"/>
                  </a:lnTo>
                  <a:lnTo>
                    <a:pt x="144803" y="495445"/>
                  </a:lnTo>
                  <a:lnTo>
                    <a:pt x="145085" y="495595"/>
                  </a:lnTo>
                  <a:lnTo>
                    <a:pt x="145367" y="495795"/>
                  </a:lnTo>
                  <a:lnTo>
                    <a:pt x="145648" y="495345"/>
                  </a:lnTo>
                  <a:lnTo>
                    <a:pt x="145930" y="495695"/>
                  </a:lnTo>
                  <a:lnTo>
                    <a:pt x="146212" y="496146"/>
                  </a:lnTo>
                  <a:lnTo>
                    <a:pt x="146493" y="495545"/>
                  </a:lnTo>
                  <a:lnTo>
                    <a:pt x="146775" y="495745"/>
                  </a:lnTo>
                  <a:lnTo>
                    <a:pt x="147057" y="496096"/>
                  </a:lnTo>
                  <a:lnTo>
                    <a:pt x="147339" y="495695"/>
                  </a:lnTo>
                  <a:lnTo>
                    <a:pt x="147620" y="495695"/>
                  </a:lnTo>
                  <a:lnTo>
                    <a:pt x="147902" y="495845"/>
                  </a:lnTo>
                  <a:lnTo>
                    <a:pt x="148184" y="495996"/>
                  </a:lnTo>
                  <a:lnTo>
                    <a:pt x="148465" y="495495"/>
                  </a:lnTo>
                  <a:lnTo>
                    <a:pt x="148747" y="495745"/>
                  </a:lnTo>
                  <a:lnTo>
                    <a:pt x="149029" y="496096"/>
                  </a:lnTo>
                  <a:lnTo>
                    <a:pt x="149311" y="495445"/>
                  </a:lnTo>
                  <a:lnTo>
                    <a:pt x="149592" y="495745"/>
                  </a:lnTo>
                  <a:lnTo>
                    <a:pt x="149874" y="496096"/>
                  </a:lnTo>
                  <a:lnTo>
                    <a:pt x="150156" y="495645"/>
                  </a:lnTo>
                  <a:lnTo>
                    <a:pt x="150438" y="495645"/>
                  </a:lnTo>
                  <a:lnTo>
                    <a:pt x="150719" y="495695"/>
                  </a:lnTo>
                  <a:lnTo>
                    <a:pt x="151001" y="495795"/>
                  </a:lnTo>
                  <a:lnTo>
                    <a:pt x="151283" y="495295"/>
                  </a:lnTo>
                  <a:lnTo>
                    <a:pt x="151564" y="495645"/>
                  </a:lnTo>
                  <a:lnTo>
                    <a:pt x="151846" y="496096"/>
                  </a:lnTo>
                  <a:lnTo>
                    <a:pt x="152128" y="495445"/>
                  </a:lnTo>
                  <a:lnTo>
                    <a:pt x="152410" y="495745"/>
                  </a:lnTo>
                  <a:lnTo>
                    <a:pt x="152691" y="495996"/>
                  </a:lnTo>
                  <a:lnTo>
                    <a:pt x="152973" y="495595"/>
                  </a:lnTo>
                  <a:lnTo>
                    <a:pt x="153255" y="495595"/>
                  </a:lnTo>
                  <a:lnTo>
                    <a:pt x="153536" y="495745"/>
                  </a:lnTo>
                  <a:lnTo>
                    <a:pt x="153818" y="495996"/>
                  </a:lnTo>
                  <a:lnTo>
                    <a:pt x="154100" y="495595"/>
                  </a:lnTo>
                  <a:lnTo>
                    <a:pt x="154382" y="496046"/>
                  </a:lnTo>
                  <a:lnTo>
                    <a:pt x="154663" y="496596"/>
                  </a:lnTo>
                  <a:lnTo>
                    <a:pt x="154945" y="496196"/>
                  </a:lnTo>
                  <a:lnTo>
                    <a:pt x="155227" y="496646"/>
                  </a:lnTo>
                  <a:lnTo>
                    <a:pt x="155508" y="497147"/>
                  </a:lnTo>
                  <a:lnTo>
                    <a:pt x="155790" y="496897"/>
                  </a:lnTo>
                  <a:lnTo>
                    <a:pt x="156072" y="496947"/>
                  </a:lnTo>
                  <a:lnTo>
                    <a:pt x="156354" y="497047"/>
                  </a:lnTo>
                  <a:lnTo>
                    <a:pt x="156635" y="497247"/>
                  </a:lnTo>
                  <a:lnTo>
                    <a:pt x="156917" y="496797"/>
                  </a:lnTo>
                  <a:lnTo>
                    <a:pt x="157199" y="497147"/>
                  </a:lnTo>
                  <a:lnTo>
                    <a:pt x="157481" y="497598"/>
                  </a:lnTo>
                  <a:lnTo>
                    <a:pt x="157762" y="496897"/>
                  </a:lnTo>
                  <a:lnTo>
                    <a:pt x="158044" y="497097"/>
                  </a:lnTo>
                  <a:lnTo>
                    <a:pt x="158326" y="497347"/>
                  </a:lnTo>
                  <a:lnTo>
                    <a:pt x="158607" y="496947"/>
                  </a:lnTo>
                  <a:lnTo>
                    <a:pt x="158889" y="496847"/>
                  </a:lnTo>
                  <a:lnTo>
                    <a:pt x="159171" y="496797"/>
                  </a:lnTo>
                  <a:lnTo>
                    <a:pt x="159453" y="496797"/>
                  </a:lnTo>
                  <a:lnTo>
                    <a:pt x="159734" y="496246"/>
                  </a:lnTo>
                  <a:lnTo>
                    <a:pt x="160016" y="496496"/>
                  </a:lnTo>
                  <a:lnTo>
                    <a:pt x="160298" y="496897"/>
                  </a:lnTo>
                  <a:lnTo>
                    <a:pt x="160579" y="496296"/>
                  </a:lnTo>
                  <a:lnTo>
                    <a:pt x="160861" y="496596"/>
                  </a:lnTo>
                  <a:lnTo>
                    <a:pt x="161143" y="496947"/>
                  </a:lnTo>
                  <a:lnTo>
                    <a:pt x="161425" y="496697"/>
                  </a:lnTo>
                  <a:lnTo>
                    <a:pt x="161706" y="496897"/>
                  </a:lnTo>
                  <a:lnTo>
                    <a:pt x="161988" y="497047"/>
                  </a:lnTo>
                  <a:lnTo>
                    <a:pt x="162270" y="497147"/>
                  </a:lnTo>
                  <a:lnTo>
                    <a:pt x="162551" y="496596"/>
                  </a:lnTo>
                  <a:lnTo>
                    <a:pt x="162833" y="496797"/>
                  </a:lnTo>
                  <a:lnTo>
                    <a:pt x="163115" y="497247"/>
                  </a:lnTo>
                  <a:lnTo>
                    <a:pt x="163397" y="496596"/>
                  </a:lnTo>
                  <a:lnTo>
                    <a:pt x="163678" y="496897"/>
                  </a:lnTo>
                  <a:lnTo>
                    <a:pt x="163960" y="497347"/>
                  </a:lnTo>
                  <a:lnTo>
                    <a:pt x="164242" y="497097"/>
                  </a:lnTo>
                  <a:lnTo>
                    <a:pt x="164523" y="497297"/>
                  </a:lnTo>
                  <a:lnTo>
                    <a:pt x="164805" y="497548"/>
                  </a:lnTo>
                  <a:lnTo>
                    <a:pt x="165087" y="497698"/>
                  </a:lnTo>
                  <a:lnTo>
                    <a:pt x="165369" y="497197"/>
                  </a:lnTo>
                  <a:lnTo>
                    <a:pt x="165650" y="497498"/>
                  </a:lnTo>
                  <a:lnTo>
                    <a:pt x="165932" y="497898"/>
                  </a:lnTo>
                  <a:lnTo>
                    <a:pt x="166214" y="497197"/>
                  </a:lnTo>
                  <a:lnTo>
                    <a:pt x="166496" y="497498"/>
                  </a:lnTo>
                  <a:lnTo>
                    <a:pt x="166777" y="497748"/>
                  </a:lnTo>
                  <a:lnTo>
                    <a:pt x="167059" y="497297"/>
                  </a:lnTo>
                  <a:lnTo>
                    <a:pt x="167341" y="497347"/>
                  </a:lnTo>
                  <a:lnTo>
                    <a:pt x="167622" y="497398"/>
                  </a:lnTo>
                  <a:lnTo>
                    <a:pt x="167904" y="497498"/>
                  </a:lnTo>
                  <a:lnTo>
                    <a:pt x="168186" y="496897"/>
                  </a:lnTo>
                  <a:lnTo>
                    <a:pt x="168468" y="497147"/>
                  </a:lnTo>
                  <a:lnTo>
                    <a:pt x="168749" y="497498"/>
                  </a:lnTo>
                  <a:lnTo>
                    <a:pt x="169031" y="496847"/>
                  </a:lnTo>
                  <a:lnTo>
                    <a:pt x="169313" y="497147"/>
                  </a:lnTo>
                  <a:lnTo>
                    <a:pt x="169594" y="497448"/>
                  </a:lnTo>
                  <a:lnTo>
                    <a:pt x="169876" y="496997"/>
                  </a:lnTo>
                  <a:lnTo>
                    <a:pt x="170158" y="496897"/>
                  </a:lnTo>
                  <a:lnTo>
                    <a:pt x="170440" y="496947"/>
                  </a:lnTo>
                  <a:lnTo>
                    <a:pt x="170721" y="497097"/>
                  </a:lnTo>
                  <a:lnTo>
                    <a:pt x="171003" y="496596"/>
                  </a:lnTo>
                  <a:lnTo>
                    <a:pt x="171285" y="496947"/>
                  </a:lnTo>
                  <a:lnTo>
                    <a:pt x="171566" y="497498"/>
                  </a:lnTo>
                  <a:lnTo>
                    <a:pt x="171848" y="496897"/>
                  </a:lnTo>
                  <a:lnTo>
                    <a:pt x="172130" y="497297"/>
                  </a:lnTo>
                  <a:lnTo>
                    <a:pt x="172412" y="497598"/>
                  </a:lnTo>
                  <a:lnTo>
                    <a:pt x="172693" y="497197"/>
                  </a:lnTo>
                  <a:lnTo>
                    <a:pt x="172975" y="497047"/>
                  </a:lnTo>
                  <a:lnTo>
                    <a:pt x="173257" y="496997"/>
                  </a:lnTo>
                  <a:lnTo>
                    <a:pt x="173538" y="496947"/>
                  </a:lnTo>
                  <a:lnTo>
                    <a:pt x="173820" y="496396"/>
                  </a:lnTo>
                  <a:lnTo>
                    <a:pt x="174102" y="496747"/>
                  </a:lnTo>
                  <a:lnTo>
                    <a:pt x="174384" y="497297"/>
                  </a:lnTo>
                  <a:lnTo>
                    <a:pt x="174665" y="496747"/>
                  </a:lnTo>
                  <a:lnTo>
                    <a:pt x="174947" y="496997"/>
                  </a:lnTo>
                  <a:lnTo>
                    <a:pt x="175229" y="497247"/>
                  </a:lnTo>
                  <a:lnTo>
                    <a:pt x="175511" y="496747"/>
                  </a:lnTo>
                  <a:lnTo>
                    <a:pt x="175792" y="496697"/>
                  </a:lnTo>
                  <a:lnTo>
                    <a:pt x="176074" y="496596"/>
                  </a:lnTo>
                  <a:lnTo>
                    <a:pt x="176356" y="496596"/>
                  </a:lnTo>
                  <a:lnTo>
                    <a:pt x="176637" y="495996"/>
                  </a:lnTo>
                  <a:lnTo>
                    <a:pt x="176919" y="496246"/>
                  </a:lnTo>
                  <a:lnTo>
                    <a:pt x="177201" y="496747"/>
                  </a:lnTo>
                  <a:lnTo>
                    <a:pt x="177483" y="496146"/>
                  </a:lnTo>
                  <a:lnTo>
                    <a:pt x="177764" y="496396"/>
                  </a:lnTo>
                  <a:lnTo>
                    <a:pt x="178046" y="496596"/>
                  </a:lnTo>
                  <a:lnTo>
                    <a:pt x="178328" y="496246"/>
                  </a:lnTo>
                  <a:lnTo>
                    <a:pt x="178609" y="496246"/>
                  </a:lnTo>
                  <a:lnTo>
                    <a:pt x="178891" y="496396"/>
                  </a:lnTo>
                  <a:lnTo>
                    <a:pt x="179173" y="496697"/>
                  </a:lnTo>
                  <a:lnTo>
                    <a:pt x="179455" y="496396"/>
                  </a:lnTo>
                  <a:lnTo>
                    <a:pt x="179736" y="496847"/>
                  </a:lnTo>
                  <a:lnTo>
                    <a:pt x="180018" y="497297"/>
                  </a:lnTo>
                  <a:lnTo>
                    <a:pt x="180300" y="496546"/>
                  </a:lnTo>
                  <a:lnTo>
                    <a:pt x="180581" y="496596"/>
                  </a:lnTo>
                  <a:lnTo>
                    <a:pt x="180863" y="496697"/>
                  </a:lnTo>
                  <a:lnTo>
                    <a:pt x="181145" y="496196"/>
                  </a:lnTo>
                  <a:lnTo>
                    <a:pt x="181427" y="496196"/>
                  </a:lnTo>
                  <a:lnTo>
                    <a:pt x="181708" y="496196"/>
                  </a:lnTo>
                  <a:lnTo>
                    <a:pt x="181990" y="496296"/>
                  </a:lnTo>
                  <a:lnTo>
                    <a:pt x="182272" y="495845"/>
                  </a:lnTo>
                  <a:lnTo>
                    <a:pt x="182554" y="496196"/>
                  </a:lnTo>
                  <a:lnTo>
                    <a:pt x="182835" y="496596"/>
                  </a:lnTo>
                  <a:lnTo>
                    <a:pt x="183117" y="495895"/>
                  </a:lnTo>
                  <a:lnTo>
                    <a:pt x="183399" y="496146"/>
                  </a:lnTo>
                  <a:lnTo>
                    <a:pt x="183680" y="496346"/>
                  </a:lnTo>
                  <a:lnTo>
                    <a:pt x="183962" y="495895"/>
                  </a:lnTo>
                  <a:lnTo>
                    <a:pt x="184244" y="495745"/>
                  </a:lnTo>
                  <a:lnTo>
                    <a:pt x="184526" y="495745"/>
                  </a:lnTo>
                  <a:lnTo>
                    <a:pt x="184807" y="495845"/>
                  </a:lnTo>
                  <a:lnTo>
                    <a:pt x="185089" y="495295"/>
                  </a:lnTo>
                  <a:lnTo>
                    <a:pt x="185371" y="495645"/>
                  </a:lnTo>
                  <a:lnTo>
                    <a:pt x="185652" y="496046"/>
                  </a:lnTo>
                  <a:lnTo>
                    <a:pt x="185934" y="495345"/>
                  </a:lnTo>
                  <a:lnTo>
                    <a:pt x="186216" y="495595"/>
                  </a:lnTo>
                  <a:lnTo>
                    <a:pt x="186498" y="495895"/>
                  </a:lnTo>
                  <a:lnTo>
                    <a:pt x="186779" y="495495"/>
                  </a:lnTo>
                  <a:lnTo>
                    <a:pt x="187061" y="495495"/>
                  </a:lnTo>
                  <a:lnTo>
                    <a:pt x="187343" y="495445"/>
                  </a:lnTo>
                  <a:lnTo>
                    <a:pt x="187624" y="495495"/>
                  </a:lnTo>
                  <a:lnTo>
                    <a:pt x="187906" y="494894"/>
                  </a:lnTo>
                  <a:lnTo>
                    <a:pt x="188188" y="495194"/>
                  </a:lnTo>
                  <a:lnTo>
                    <a:pt x="188470" y="495645"/>
                  </a:lnTo>
                  <a:lnTo>
                    <a:pt x="188751" y="495044"/>
                  </a:lnTo>
                  <a:lnTo>
                    <a:pt x="189033" y="495445"/>
                  </a:lnTo>
                  <a:lnTo>
                    <a:pt x="189315" y="495895"/>
                  </a:lnTo>
                  <a:lnTo>
                    <a:pt x="189596" y="495695"/>
                  </a:lnTo>
                  <a:lnTo>
                    <a:pt x="189878" y="495745"/>
                  </a:lnTo>
                  <a:lnTo>
                    <a:pt x="190160" y="495895"/>
                  </a:lnTo>
                  <a:lnTo>
                    <a:pt x="190442" y="496096"/>
                  </a:lnTo>
                  <a:lnTo>
                    <a:pt x="190723" y="495645"/>
                  </a:lnTo>
                  <a:lnTo>
                    <a:pt x="191005" y="496046"/>
                  </a:lnTo>
                  <a:lnTo>
                    <a:pt x="191287" y="496346"/>
                  </a:lnTo>
                  <a:lnTo>
                    <a:pt x="191569" y="495545"/>
                  </a:lnTo>
                  <a:lnTo>
                    <a:pt x="191850" y="495695"/>
                  </a:lnTo>
                  <a:lnTo>
                    <a:pt x="192132" y="495795"/>
                  </a:lnTo>
                  <a:lnTo>
                    <a:pt x="192414" y="495395"/>
                  </a:lnTo>
                  <a:lnTo>
                    <a:pt x="192695" y="495445"/>
                  </a:lnTo>
                  <a:lnTo>
                    <a:pt x="192977" y="495545"/>
                  </a:lnTo>
                  <a:lnTo>
                    <a:pt x="193259" y="495745"/>
                  </a:lnTo>
                  <a:lnTo>
                    <a:pt x="193541" y="495194"/>
                  </a:lnTo>
                  <a:lnTo>
                    <a:pt x="193822" y="495595"/>
                  </a:lnTo>
                  <a:lnTo>
                    <a:pt x="194104" y="496096"/>
                  </a:lnTo>
                  <a:lnTo>
                    <a:pt x="194386" y="495545"/>
                  </a:lnTo>
                  <a:lnTo>
                    <a:pt x="194667" y="495946"/>
                  </a:lnTo>
                  <a:lnTo>
                    <a:pt x="194949" y="496096"/>
                  </a:lnTo>
                  <a:lnTo>
                    <a:pt x="195231" y="495395"/>
                  </a:lnTo>
                  <a:lnTo>
                    <a:pt x="195513" y="494994"/>
                  </a:lnTo>
                  <a:lnTo>
                    <a:pt x="195794" y="494544"/>
                  </a:lnTo>
                  <a:lnTo>
                    <a:pt x="196076" y="494343"/>
                  </a:lnTo>
                  <a:lnTo>
                    <a:pt x="196358" y="493742"/>
                  </a:lnTo>
                  <a:lnTo>
                    <a:pt x="196639" y="493993"/>
                  </a:lnTo>
                  <a:lnTo>
                    <a:pt x="196921" y="494644"/>
                  </a:lnTo>
                  <a:lnTo>
                    <a:pt x="197203" y="494293"/>
                  </a:lnTo>
                  <a:lnTo>
                    <a:pt x="197485" y="495094"/>
                  </a:lnTo>
                  <a:lnTo>
                    <a:pt x="197766" y="495895"/>
                  </a:lnTo>
                  <a:lnTo>
                    <a:pt x="198048" y="495895"/>
                  </a:lnTo>
                  <a:lnTo>
                    <a:pt x="198330" y="496246"/>
                  </a:lnTo>
                  <a:lnTo>
                    <a:pt x="198611" y="496446"/>
                  </a:lnTo>
                  <a:lnTo>
                    <a:pt x="198893" y="496697"/>
                  </a:lnTo>
                  <a:lnTo>
                    <a:pt x="199175" y="496146"/>
                  </a:lnTo>
                  <a:lnTo>
                    <a:pt x="199457" y="496296"/>
                  </a:lnTo>
                  <a:lnTo>
                    <a:pt x="199738" y="496396"/>
                  </a:lnTo>
                  <a:lnTo>
                    <a:pt x="200020" y="495545"/>
                  </a:lnTo>
                  <a:lnTo>
                    <a:pt x="200302" y="495695"/>
                  </a:lnTo>
                  <a:lnTo>
                    <a:pt x="200584" y="495895"/>
                  </a:lnTo>
                  <a:lnTo>
                    <a:pt x="200865" y="495545"/>
                  </a:lnTo>
                  <a:lnTo>
                    <a:pt x="201147" y="495545"/>
                  </a:lnTo>
                  <a:lnTo>
                    <a:pt x="201429" y="495645"/>
                  </a:lnTo>
                  <a:lnTo>
                    <a:pt x="201710" y="495895"/>
                  </a:lnTo>
                  <a:lnTo>
                    <a:pt x="201992" y="495395"/>
                  </a:lnTo>
                  <a:lnTo>
                    <a:pt x="202274" y="495745"/>
                  </a:lnTo>
                  <a:lnTo>
                    <a:pt x="202556" y="496146"/>
                  </a:lnTo>
                  <a:lnTo>
                    <a:pt x="202837" y="495445"/>
                  </a:lnTo>
                  <a:lnTo>
                    <a:pt x="203119" y="495745"/>
                  </a:lnTo>
                  <a:lnTo>
                    <a:pt x="203401" y="495996"/>
                  </a:lnTo>
                  <a:lnTo>
                    <a:pt x="203682" y="495645"/>
                  </a:lnTo>
                  <a:lnTo>
                    <a:pt x="203964" y="495695"/>
                  </a:lnTo>
                  <a:lnTo>
                    <a:pt x="204246" y="495895"/>
                  </a:lnTo>
                  <a:lnTo>
                    <a:pt x="204528" y="496146"/>
                  </a:lnTo>
                  <a:lnTo>
                    <a:pt x="204809" y="495695"/>
                  </a:lnTo>
                  <a:lnTo>
                    <a:pt x="205091" y="496046"/>
                  </a:lnTo>
                  <a:lnTo>
                    <a:pt x="205373" y="496346"/>
                  </a:lnTo>
                  <a:lnTo>
                    <a:pt x="205654" y="495695"/>
                  </a:lnTo>
                  <a:lnTo>
                    <a:pt x="205936" y="495996"/>
                  </a:lnTo>
                  <a:lnTo>
                    <a:pt x="206218" y="496296"/>
                  </a:lnTo>
                  <a:lnTo>
                    <a:pt x="206500" y="496046"/>
                  </a:lnTo>
                  <a:lnTo>
                    <a:pt x="206781" y="496096"/>
                  </a:lnTo>
                  <a:lnTo>
                    <a:pt x="207063" y="496246"/>
                  </a:lnTo>
                  <a:lnTo>
                    <a:pt x="207345" y="496396"/>
                  </a:lnTo>
                  <a:lnTo>
                    <a:pt x="207627" y="495895"/>
                  </a:lnTo>
                  <a:lnTo>
                    <a:pt x="207908" y="496146"/>
                  </a:lnTo>
                  <a:lnTo>
                    <a:pt x="208190" y="496546"/>
                  </a:lnTo>
                  <a:lnTo>
                    <a:pt x="208472" y="495895"/>
                  </a:lnTo>
                  <a:lnTo>
                    <a:pt x="208753" y="496246"/>
                  </a:lnTo>
                  <a:lnTo>
                    <a:pt x="209035" y="496496"/>
                  </a:lnTo>
                  <a:lnTo>
                    <a:pt x="209317" y="496246"/>
                  </a:lnTo>
                  <a:lnTo>
                    <a:pt x="209599" y="496196"/>
                  </a:lnTo>
                  <a:lnTo>
                    <a:pt x="209880" y="496246"/>
                  </a:lnTo>
                  <a:lnTo>
                    <a:pt x="210162" y="496446"/>
                  </a:lnTo>
                  <a:lnTo>
                    <a:pt x="210444" y="495996"/>
                  </a:lnTo>
                  <a:lnTo>
                    <a:pt x="210725" y="496246"/>
                  </a:lnTo>
                  <a:lnTo>
                    <a:pt x="211007" y="496646"/>
                  </a:lnTo>
                  <a:lnTo>
                    <a:pt x="211289" y="495996"/>
                  </a:lnTo>
                  <a:lnTo>
                    <a:pt x="211571" y="496246"/>
                  </a:lnTo>
                  <a:lnTo>
                    <a:pt x="211852" y="496596"/>
                  </a:lnTo>
                  <a:lnTo>
                    <a:pt x="212134" y="496346"/>
                  </a:lnTo>
                  <a:lnTo>
                    <a:pt x="212416" y="496446"/>
                  </a:lnTo>
                  <a:lnTo>
                    <a:pt x="212697" y="496596"/>
                  </a:lnTo>
                  <a:lnTo>
                    <a:pt x="212979" y="496747"/>
                  </a:lnTo>
                  <a:lnTo>
                    <a:pt x="213261" y="496296"/>
                  </a:lnTo>
                  <a:lnTo>
                    <a:pt x="213543" y="496596"/>
                  </a:lnTo>
                  <a:lnTo>
                    <a:pt x="213824" y="497097"/>
                  </a:lnTo>
                  <a:lnTo>
                    <a:pt x="214106" y="496496"/>
                  </a:lnTo>
                  <a:lnTo>
                    <a:pt x="214388" y="496847"/>
                  </a:lnTo>
                  <a:lnTo>
                    <a:pt x="214669" y="497247"/>
                  </a:lnTo>
                  <a:lnTo>
                    <a:pt x="214951" y="496947"/>
                  </a:lnTo>
                  <a:lnTo>
                    <a:pt x="215233" y="497047"/>
                  </a:lnTo>
                  <a:lnTo>
                    <a:pt x="215515" y="497297"/>
                  </a:lnTo>
                  <a:lnTo>
                    <a:pt x="215796" y="497498"/>
                  </a:lnTo>
                  <a:lnTo>
                    <a:pt x="216078" y="496947"/>
                  </a:lnTo>
                  <a:lnTo>
                    <a:pt x="216360" y="497247"/>
                  </a:lnTo>
                  <a:lnTo>
                    <a:pt x="216642" y="497548"/>
                  </a:lnTo>
                  <a:lnTo>
                    <a:pt x="216923" y="496747"/>
                  </a:lnTo>
                  <a:lnTo>
                    <a:pt x="217205" y="496947"/>
                  </a:lnTo>
                  <a:lnTo>
                    <a:pt x="217487" y="497147"/>
                  </a:lnTo>
                  <a:lnTo>
                    <a:pt x="217768" y="496747"/>
                  </a:lnTo>
                  <a:lnTo>
                    <a:pt x="218050" y="496797"/>
                  </a:lnTo>
                  <a:lnTo>
                    <a:pt x="218332" y="496947"/>
                  </a:lnTo>
                  <a:lnTo>
                    <a:pt x="218614" y="497147"/>
                  </a:lnTo>
                  <a:lnTo>
                    <a:pt x="218895" y="496747"/>
                  </a:lnTo>
                  <a:lnTo>
                    <a:pt x="219177" y="497247"/>
                  </a:lnTo>
                  <a:lnTo>
                    <a:pt x="219459" y="497698"/>
                  </a:lnTo>
                  <a:lnTo>
                    <a:pt x="219740" y="496947"/>
                  </a:lnTo>
                  <a:lnTo>
                    <a:pt x="220022" y="497147"/>
                  </a:lnTo>
                  <a:lnTo>
                    <a:pt x="220304" y="497247"/>
                  </a:lnTo>
                  <a:lnTo>
                    <a:pt x="220586" y="496847"/>
                  </a:lnTo>
                  <a:lnTo>
                    <a:pt x="220867" y="496847"/>
                  </a:lnTo>
                  <a:lnTo>
                    <a:pt x="221149" y="497047"/>
                  </a:lnTo>
                  <a:lnTo>
                    <a:pt x="221431" y="497297"/>
                  </a:lnTo>
                  <a:lnTo>
                    <a:pt x="221712" y="496847"/>
                  </a:lnTo>
                  <a:lnTo>
                    <a:pt x="221994" y="497297"/>
                  </a:lnTo>
                  <a:lnTo>
                    <a:pt x="222276" y="497848"/>
                  </a:lnTo>
                  <a:lnTo>
                    <a:pt x="222558" y="497247"/>
                  </a:lnTo>
                  <a:lnTo>
                    <a:pt x="222839" y="497548"/>
                  </a:lnTo>
                  <a:lnTo>
                    <a:pt x="223121" y="497748"/>
                  </a:lnTo>
                  <a:lnTo>
                    <a:pt x="223403" y="497297"/>
                  </a:lnTo>
                  <a:lnTo>
                    <a:pt x="223684" y="497147"/>
                  </a:lnTo>
                  <a:lnTo>
                    <a:pt x="223966" y="497147"/>
                  </a:lnTo>
                  <a:lnTo>
                    <a:pt x="224248" y="497147"/>
                  </a:lnTo>
                  <a:lnTo>
                    <a:pt x="224530" y="496596"/>
                  </a:lnTo>
                  <a:lnTo>
                    <a:pt x="224811" y="496797"/>
                  </a:lnTo>
                  <a:lnTo>
                    <a:pt x="225093" y="497147"/>
                  </a:lnTo>
                  <a:lnTo>
                    <a:pt x="225375" y="496496"/>
                  </a:lnTo>
                  <a:lnTo>
                    <a:pt x="225657" y="496747"/>
                  </a:lnTo>
                  <a:lnTo>
                    <a:pt x="225938" y="497097"/>
                  </a:lnTo>
                  <a:lnTo>
                    <a:pt x="226220" y="496797"/>
                  </a:lnTo>
                  <a:lnTo>
                    <a:pt x="226502" y="496947"/>
                  </a:lnTo>
                  <a:lnTo>
                    <a:pt x="226783" y="497247"/>
                  </a:lnTo>
                  <a:lnTo>
                    <a:pt x="227065" y="497498"/>
                  </a:lnTo>
                  <a:lnTo>
                    <a:pt x="227347" y="497097"/>
                  </a:lnTo>
                  <a:lnTo>
                    <a:pt x="227629" y="497398"/>
                  </a:lnTo>
                  <a:lnTo>
                    <a:pt x="227910" y="497798"/>
                  </a:lnTo>
                  <a:lnTo>
                    <a:pt x="228192" y="496997"/>
                  </a:lnTo>
                  <a:lnTo>
                    <a:pt x="228474" y="497197"/>
                  </a:lnTo>
                  <a:lnTo>
                    <a:pt x="228755" y="497448"/>
                  </a:lnTo>
                  <a:lnTo>
                    <a:pt x="229037" y="497047"/>
                  </a:lnTo>
                  <a:lnTo>
                    <a:pt x="229319" y="497047"/>
                  </a:lnTo>
                  <a:lnTo>
                    <a:pt x="229601" y="497197"/>
                  </a:lnTo>
                  <a:lnTo>
                    <a:pt x="229882" y="497498"/>
                  </a:lnTo>
                  <a:lnTo>
                    <a:pt x="230164" y="496947"/>
                  </a:lnTo>
                  <a:lnTo>
                    <a:pt x="230446" y="497297"/>
                  </a:lnTo>
                  <a:lnTo>
                    <a:pt x="230727" y="497598"/>
                  </a:lnTo>
                  <a:lnTo>
                    <a:pt x="231009" y="496747"/>
                  </a:lnTo>
                  <a:lnTo>
                    <a:pt x="231291" y="496897"/>
                  </a:lnTo>
                  <a:lnTo>
                    <a:pt x="231573" y="496947"/>
                  </a:lnTo>
                  <a:lnTo>
                    <a:pt x="231854" y="496446"/>
                  </a:lnTo>
                  <a:lnTo>
                    <a:pt x="232136" y="496346"/>
                  </a:lnTo>
                  <a:lnTo>
                    <a:pt x="232418" y="496396"/>
                  </a:lnTo>
                  <a:lnTo>
                    <a:pt x="232700" y="496546"/>
                  </a:lnTo>
                  <a:lnTo>
                    <a:pt x="232981" y="496046"/>
                  </a:lnTo>
                  <a:lnTo>
                    <a:pt x="233263" y="496246"/>
                  </a:lnTo>
                  <a:lnTo>
                    <a:pt x="233545" y="496697"/>
                  </a:lnTo>
                  <a:lnTo>
                    <a:pt x="233826" y="496046"/>
                  </a:lnTo>
                  <a:lnTo>
                    <a:pt x="234108" y="496246"/>
                  </a:lnTo>
                  <a:lnTo>
                    <a:pt x="234390" y="496396"/>
                  </a:lnTo>
                  <a:lnTo>
                    <a:pt x="234672" y="496096"/>
                  </a:lnTo>
                  <a:lnTo>
                    <a:pt x="234953" y="495996"/>
                  </a:lnTo>
                  <a:lnTo>
                    <a:pt x="235235" y="496096"/>
                  </a:lnTo>
                  <a:lnTo>
                    <a:pt x="235517" y="496246"/>
                  </a:lnTo>
                  <a:lnTo>
                    <a:pt x="235798" y="495595"/>
                  </a:lnTo>
                  <a:lnTo>
                    <a:pt x="236080" y="495795"/>
                  </a:lnTo>
                  <a:lnTo>
                    <a:pt x="236362" y="496146"/>
                  </a:lnTo>
                  <a:lnTo>
                    <a:pt x="236644" y="495345"/>
                  </a:lnTo>
                  <a:lnTo>
                    <a:pt x="236925" y="495595"/>
                  </a:lnTo>
                  <a:lnTo>
                    <a:pt x="237207" y="495795"/>
                  </a:lnTo>
                  <a:lnTo>
                    <a:pt x="237489" y="495395"/>
                  </a:lnTo>
                  <a:lnTo>
                    <a:pt x="237770" y="495495"/>
                  </a:lnTo>
                  <a:lnTo>
                    <a:pt x="238052" y="495695"/>
                  </a:lnTo>
                  <a:lnTo>
                    <a:pt x="238334" y="495946"/>
                  </a:lnTo>
                  <a:lnTo>
                    <a:pt x="238616" y="495445"/>
                  </a:lnTo>
                  <a:lnTo>
                    <a:pt x="238897" y="495745"/>
                  </a:lnTo>
                  <a:lnTo>
                    <a:pt x="239179" y="496146"/>
                  </a:lnTo>
                  <a:lnTo>
                    <a:pt x="239461" y="495345"/>
                  </a:lnTo>
                  <a:lnTo>
                    <a:pt x="239742" y="495495"/>
                  </a:lnTo>
                  <a:lnTo>
                    <a:pt x="240024" y="495645"/>
                  </a:lnTo>
                  <a:lnTo>
                    <a:pt x="240306" y="495144"/>
                  </a:lnTo>
                  <a:lnTo>
                    <a:pt x="240588" y="495044"/>
                  </a:lnTo>
                  <a:lnTo>
                    <a:pt x="240869" y="495194"/>
                  </a:lnTo>
                  <a:lnTo>
                    <a:pt x="241151" y="495395"/>
                  </a:lnTo>
                  <a:lnTo>
                    <a:pt x="241433" y="495044"/>
                  </a:lnTo>
                  <a:lnTo>
                    <a:pt x="241715" y="495545"/>
                  </a:lnTo>
                  <a:lnTo>
                    <a:pt x="241996" y="496046"/>
                  </a:lnTo>
                  <a:lnTo>
                    <a:pt x="242278" y="495345"/>
                  </a:lnTo>
                  <a:lnTo>
                    <a:pt x="242560" y="495595"/>
                  </a:lnTo>
                  <a:lnTo>
                    <a:pt x="242841" y="495795"/>
                  </a:lnTo>
                  <a:lnTo>
                    <a:pt x="243123" y="495345"/>
                  </a:lnTo>
                  <a:lnTo>
                    <a:pt x="243405" y="495295"/>
                  </a:lnTo>
                  <a:lnTo>
                    <a:pt x="243687" y="495345"/>
                  </a:lnTo>
                  <a:lnTo>
                    <a:pt x="243968" y="495545"/>
                  </a:lnTo>
                  <a:lnTo>
                    <a:pt x="244250" y="495044"/>
                  </a:lnTo>
                  <a:lnTo>
                    <a:pt x="244532" y="495345"/>
                  </a:lnTo>
                  <a:lnTo>
                    <a:pt x="244813" y="495695"/>
                  </a:lnTo>
                  <a:lnTo>
                    <a:pt x="245095" y="494794"/>
                  </a:lnTo>
                  <a:lnTo>
                    <a:pt x="245377" y="494894"/>
                  </a:lnTo>
                  <a:lnTo>
                    <a:pt x="245659" y="494994"/>
                  </a:lnTo>
                  <a:lnTo>
                    <a:pt x="245940" y="494443"/>
                  </a:lnTo>
                  <a:lnTo>
                    <a:pt x="246222" y="494393"/>
                  </a:lnTo>
                  <a:lnTo>
                    <a:pt x="246504" y="494594"/>
                  </a:lnTo>
                  <a:lnTo>
                    <a:pt x="246785" y="494994"/>
                  </a:lnTo>
                  <a:lnTo>
                    <a:pt x="247067" y="494644"/>
                  </a:lnTo>
                  <a:lnTo>
                    <a:pt x="247349" y="495194"/>
                  </a:lnTo>
                  <a:lnTo>
                    <a:pt x="247631" y="495845"/>
                  </a:lnTo>
                  <a:lnTo>
                    <a:pt x="247912" y="495345"/>
                  </a:lnTo>
                  <a:lnTo>
                    <a:pt x="248194" y="495745"/>
                  </a:lnTo>
                  <a:lnTo>
                    <a:pt x="248476" y="496096"/>
                  </a:lnTo>
                  <a:lnTo>
                    <a:pt x="248758" y="495745"/>
                  </a:lnTo>
                  <a:lnTo>
                    <a:pt x="249039" y="495645"/>
                  </a:lnTo>
                  <a:lnTo>
                    <a:pt x="249321" y="495545"/>
                  </a:lnTo>
                  <a:lnTo>
                    <a:pt x="249603" y="495545"/>
                  </a:lnTo>
                  <a:lnTo>
                    <a:pt x="249884" y="494844"/>
                  </a:lnTo>
                  <a:lnTo>
                    <a:pt x="250166" y="495144"/>
                  </a:lnTo>
                  <a:lnTo>
                    <a:pt x="250448" y="495445"/>
                  </a:lnTo>
                  <a:lnTo>
                    <a:pt x="250730" y="494744"/>
                  </a:lnTo>
                  <a:lnTo>
                    <a:pt x="251011" y="495044"/>
                  </a:lnTo>
                  <a:lnTo>
                    <a:pt x="251293" y="495345"/>
                  </a:lnTo>
                  <a:lnTo>
                    <a:pt x="251575" y="495144"/>
                  </a:lnTo>
                  <a:lnTo>
                    <a:pt x="251856" y="495194"/>
                  </a:lnTo>
                  <a:lnTo>
                    <a:pt x="252138" y="495445"/>
                  </a:lnTo>
                  <a:lnTo>
                    <a:pt x="252420" y="495745"/>
                  </a:lnTo>
                  <a:lnTo>
                    <a:pt x="252702" y="495194"/>
                  </a:lnTo>
                  <a:lnTo>
                    <a:pt x="252983" y="495545"/>
                  </a:lnTo>
                  <a:lnTo>
                    <a:pt x="253265" y="495946"/>
                  </a:lnTo>
                  <a:lnTo>
                    <a:pt x="253547" y="495295"/>
                  </a:lnTo>
                  <a:lnTo>
                    <a:pt x="253828" y="495645"/>
                  </a:lnTo>
                  <a:lnTo>
                    <a:pt x="254110" y="495996"/>
                  </a:lnTo>
                  <a:lnTo>
                    <a:pt x="254392" y="495745"/>
                  </a:lnTo>
                  <a:lnTo>
                    <a:pt x="254674" y="495795"/>
                  </a:lnTo>
                  <a:lnTo>
                    <a:pt x="254955" y="496096"/>
                  </a:lnTo>
                  <a:lnTo>
                    <a:pt x="255237" y="496396"/>
                  </a:lnTo>
                  <a:lnTo>
                    <a:pt x="255519" y="496196"/>
                  </a:lnTo>
                  <a:lnTo>
                    <a:pt x="255800" y="496697"/>
                  </a:lnTo>
                  <a:lnTo>
                    <a:pt x="256082" y="497247"/>
                  </a:lnTo>
                  <a:lnTo>
                    <a:pt x="256364" y="496596"/>
                  </a:lnTo>
                  <a:lnTo>
                    <a:pt x="256646" y="496947"/>
                  </a:lnTo>
                  <a:lnTo>
                    <a:pt x="256927" y="497147"/>
                  </a:lnTo>
                  <a:lnTo>
                    <a:pt x="257209" y="496847"/>
                  </a:lnTo>
                  <a:lnTo>
                    <a:pt x="257491" y="496847"/>
                  </a:lnTo>
                  <a:lnTo>
                    <a:pt x="257773" y="496997"/>
                  </a:lnTo>
                  <a:lnTo>
                    <a:pt x="258054" y="497297"/>
                  </a:lnTo>
                  <a:lnTo>
                    <a:pt x="258336" y="496797"/>
                  </a:lnTo>
                  <a:lnTo>
                    <a:pt x="258618" y="497247"/>
                  </a:lnTo>
                  <a:lnTo>
                    <a:pt x="258899" y="497748"/>
                  </a:lnTo>
                  <a:lnTo>
                    <a:pt x="259181" y="497147"/>
                  </a:lnTo>
                  <a:lnTo>
                    <a:pt x="259463" y="497448"/>
                  </a:lnTo>
                  <a:lnTo>
                    <a:pt x="259745" y="497698"/>
                  </a:lnTo>
                  <a:lnTo>
                    <a:pt x="260026" y="497347"/>
                  </a:lnTo>
                  <a:lnTo>
                    <a:pt x="260308" y="497297"/>
                  </a:lnTo>
                  <a:lnTo>
                    <a:pt x="260590" y="497297"/>
                  </a:lnTo>
                  <a:lnTo>
                    <a:pt x="260871" y="497448"/>
                  </a:lnTo>
                  <a:lnTo>
                    <a:pt x="261153" y="496747"/>
                  </a:lnTo>
                  <a:lnTo>
                    <a:pt x="261435" y="496997"/>
                  </a:lnTo>
                  <a:lnTo>
                    <a:pt x="261717" y="497347"/>
                  </a:lnTo>
                  <a:lnTo>
                    <a:pt x="261998" y="496596"/>
                  </a:lnTo>
                  <a:lnTo>
                    <a:pt x="262280" y="496947"/>
                  </a:lnTo>
                  <a:lnTo>
                    <a:pt x="262562" y="497297"/>
                  </a:lnTo>
                  <a:lnTo>
                    <a:pt x="262843" y="497047"/>
                  </a:lnTo>
                  <a:lnTo>
                    <a:pt x="263125" y="497097"/>
                  </a:lnTo>
                  <a:lnTo>
                    <a:pt x="263407" y="497297"/>
                  </a:lnTo>
                  <a:lnTo>
                    <a:pt x="263689" y="497698"/>
                  </a:lnTo>
                  <a:lnTo>
                    <a:pt x="263970" y="497398"/>
                  </a:lnTo>
                  <a:lnTo>
                    <a:pt x="264252" y="497898"/>
                  </a:lnTo>
                  <a:lnTo>
                    <a:pt x="264534" y="498399"/>
                  </a:lnTo>
                  <a:lnTo>
                    <a:pt x="264815" y="497798"/>
                  </a:lnTo>
                  <a:lnTo>
                    <a:pt x="265097" y="498099"/>
                  </a:lnTo>
                  <a:lnTo>
                    <a:pt x="265379" y="498399"/>
                  </a:lnTo>
                  <a:lnTo>
                    <a:pt x="265661" y="497998"/>
                  </a:lnTo>
                  <a:lnTo>
                    <a:pt x="265942" y="497848"/>
                  </a:lnTo>
                  <a:lnTo>
                    <a:pt x="266224" y="497848"/>
                  </a:lnTo>
                  <a:lnTo>
                    <a:pt x="266506" y="497848"/>
                  </a:lnTo>
                  <a:lnTo>
                    <a:pt x="266788" y="497297"/>
                  </a:lnTo>
                  <a:lnTo>
                    <a:pt x="267069" y="497548"/>
                  </a:lnTo>
                  <a:lnTo>
                    <a:pt x="267351" y="497898"/>
                  </a:lnTo>
                  <a:lnTo>
                    <a:pt x="267633" y="497247"/>
                  </a:lnTo>
                  <a:lnTo>
                    <a:pt x="267914" y="497498"/>
                  </a:lnTo>
                  <a:lnTo>
                    <a:pt x="268196" y="497748"/>
                  </a:lnTo>
                  <a:lnTo>
                    <a:pt x="268478" y="497297"/>
                  </a:lnTo>
                  <a:lnTo>
                    <a:pt x="268760" y="497197"/>
                  </a:lnTo>
                  <a:lnTo>
                    <a:pt x="269041" y="497247"/>
                  </a:lnTo>
                  <a:lnTo>
                    <a:pt x="269323" y="497448"/>
                  </a:lnTo>
                  <a:lnTo>
                    <a:pt x="269605" y="496947"/>
                  </a:lnTo>
                  <a:lnTo>
                    <a:pt x="269886" y="497197"/>
                  </a:lnTo>
                  <a:lnTo>
                    <a:pt x="270168" y="497648"/>
                  </a:lnTo>
                  <a:lnTo>
                    <a:pt x="270450" y="497047"/>
                  </a:lnTo>
                  <a:lnTo>
                    <a:pt x="270732" y="497498"/>
                  </a:lnTo>
                  <a:lnTo>
                    <a:pt x="271013" y="497948"/>
                  </a:lnTo>
                  <a:lnTo>
                    <a:pt x="271295" y="497798"/>
                  </a:lnTo>
                  <a:lnTo>
                    <a:pt x="271577" y="497848"/>
                  </a:lnTo>
                  <a:lnTo>
                    <a:pt x="271858" y="497948"/>
                  </a:lnTo>
                  <a:lnTo>
                    <a:pt x="272140" y="498048"/>
                  </a:lnTo>
                  <a:lnTo>
                    <a:pt x="272422" y="497398"/>
                  </a:lnTo>
                  <a:lnTo>
                    <a:pt x="272704" y="497498"/>
                  </a:lnTo>
                  <a:lnTo>
                    <a:pt x="272985" y="497848"/>
                  </a:lnTo>
                  <a:lnTo>
                    <a:pt x="273267" y="496947"/>
                  </a:lnTo>
                  <a:lnTo>
                    <a:pt x="273549" y="497097"/>
                  </a:lnTo>
                  <a:lnTo>
                    <a:pt x="273831" y="497197"/>
                  </a:lnTo>
                  <a:lnTo>
                    <a:pt x="274112" y="496747"/>
                  </a:lnTo>
                  <a:lnTo>
                    <a:pt x="274394" y="496546"/>
                  </a:lnTo>
                  <a:lnTo>
                    <a:pt x="274676" y="496496"/>
                  </a:lnTo>
                  <a:lnTo>
                    <a:pt x="274957" y="496747"/>
                  </a:lnTo>
                  <a:lnTo>
                    <a:pt x="275239" y="496246"/>
                  </a:lnTo>
                  <a:lnTo>
                    <a:pt x="275521" y="496797"/>
                  </a:lnTo>
                  <a:lnTo>
                    <a:pt x="275803" y="497498"/>
                  </a:lnTo>
                  <a:lnTo>
                    <a:pt x="276084" y="496947"/>
                  </a:lnTo>
                  <a:lnTo>
                    <a:pt x="276366" y="497297"/>
                  </a:lnTo>
                  <a:lnTo>
                    <a:pt x="276648" y="497448"/>
                  </a:lnTo>
                  <a:lnTo>
                    <a:pt x="276929" y="496897"/>
                  </a:lnTo>
                  <a:lnTo>
                    <a:pt x="277211" y="496596"/>
                  </a:lnTo>
                  <a:lnTo>
                    <a:pt x="277493" y="496496"/>
                  </a:lnTo>
                  <a:lnTo>
                    <a:pt x="277775" y="496446"/>
                  </a:lnTo>
                  <a:lnTo>
                    <a:pt x="278056" y="495845"/>
                  </a:lnTo>
                  <a:lnTo>
                    <a:pt x="278338" y="496096"/>
                  </a:lnTo>
                  <a:lnTo>
                    <a:pt x="278620" y="496446"/>
                  </a:lnTo>
                  <a:lnTo>
                    <a:pt x="278901" y="495745"/>
                  </a:lnTo>
                  <a:lnTo>
                    <a:pt x="279183" y="495895"/>
                  </a:lnTo>
                  <a:lnTo>
                    <a:pt x="279465" y="496096"/>
                  </a:lnTo>
                  <a:lnTo>
                    <a:pt x="279747" y="495695"/>
                  </a:lnTo>
                  <a:lnTo>
                    <a:pt x="280028" y="495595"/>
                  </a:lnTo>
                  <a:lnTo>
                    <a:pt x="280310" y="495645"/>
                  </a:lnTo>
                  <a:lnTo>
                    <a:pt x="280592" y="495745"/>
                  </a:lnTo>
                  <a:lnTo>
                    <a:pt x="280873" y="495194"/>
                  </a:lnTo>
                  <a:lnTo>
                    <a:pt x="281155" y="495445"/>
                  </a:lnTo>
                  <a:lnTo>
                    <a:pt x="281437" y="495745"/>
                  </a:lnTo>
                  <a:lnTo>
                    <a:pt x="281719" y="494944"/>
                  </a:lnTo>
                  <a:lnTo>
                    <a:pt x="282000" y="495094"/>
                  </a:lnTo>
                  <a:lnTo>
                    <a:pt x="282282" y="495345"/>
                  </a:lnTo>
                  <a:lnTo>
                    <a:pt x="282564" y="495044"/>
                  </a:lnTo>
                  <a:lnTo>
                    <a:pt x="282846" y="495044"/>
                  </a:lnTo>
                  <a:lnTo>
                    <a:pt x="283127" y="495245"/>
                  </a:lnTo>
                  <a:lnTo>
                    <a:pt x="283409" y="495345"/>
                  </a:lnTo>
                  <a:lnTo>
                    <a:pt x="283691" y="494794"/>
                  </a:lnTo>
                  <a:lnTo>
                    <a:pt x="283972" y="495094"/>
                  </a:lnTo>
                  <a:lnTo>
                    <a:pt x="284254" y="495395"/>
                  </a:lnTo>
                  <a:lnTo>
                    <a:pt x="284536" y="494594"/>
                  </a:lnTo>
                  <a:lnTo>
                    <a:pt x="284818" y="494794"/>
                  </a:lnTo>
                  <a:lnTo>
                    <a:pt x="285099" y="494994"/>
                  </a:lnTo>
                  <a:lnTo>
                    <a:pt x="285381" y="494644"/>
                  </a:lnTo>
                  <a:lnTo>
                    <a:pt x="285663" y="494644"/>
                  </a:lnTo>
                  <a:lnTo>
                    <a:pt x="285944" y="494744"/>
                  </a:lnTo>
                  <a:lnTo>
                    <a:pt x="286226" y="494994"/>
                  </a:lnTo>
                  <a:lnTo>
                    <a:pt x="286508" y="494544"/>
                  </a:lnTo>
                  <a:lnTo>
                    <a:pt x="286790" y="495044"/>
                  </a:lnTo>
                  <a:lnTo>
                    <a:pt x="287071" y="495645"/>
                  </a:lnTo>
                  <a:lnTo>
                    <a:pt x="287353" y="495094"/>
                  </a:lnTo>
                  <a:lnTo>
                    <a:pt x="287635" y="495545"/>
                  </a:lnTo>
                  <a:lnTo>
                    <a:pt x="287916" y="496096"/>
                  </a:lnTo>
                  <a:lnTo>
                    <a:pt x="288198" y="496046"/>
                  </a:lnTo>
                  <a:lnTo>
                    <a:pt x="288480" y="496296"/>
                  </a:lnTo>
                  <a:lnTo>
                    <a:pt x="288762" y="496697"/>
                  </a:lnTo>
                  <a:lnTo>
                    <a:pt x="289043" y="496947"/>
                  </a:lnTo>
                  <a:lnTo>
                    <a:pt x="289325" y="496346"/>
                  </a:lnTo>
                  <a:lnTo>
                    <a:pt x="289607" y="496446"/>
                  </a:lnTo>
                  <a:lnTo>
                    <a:pt x="289888" y="496596"/>
                  </a:lnTo>
                  <a:lnTo>
                    <a:pt x="290170" y="495545"/>
                  </a:lnTo>
                  <a:lnTo>
                    <a:pt x="290452" y="495545"/>
                  </a:lnTo>
                  <a:lnTo>
                    <a:pt x="290734" y="495545"/>
                  </a:lnTo>
                  <a:lnTo>
                    <a:pt x="291015" y="495144"/>
                  </a:lnTo>
                  <a:lnTo>
                    <a:pt x="291297" y="495144"/>
                  </a:lnTo>
                  <a:lnTo>
                    <a:pt x="291579" y="495295"/>
                  </a:lnTo>
                  <a:lnTo>
                    <a:pt x="291861" y="495495"/>
                  </a:lnTo>
                  <a:lnTo>
                    <a:pt x="292142" y="494894"/>
                  </a:lnTo>
                  <a:lnTo>
                    <a:pt x="292424" y="495044"/>
                  </a:lnTo>
                  <a:lnTo>
                    <a:pt x="292706" y="495245"/>
                  </a:lnTo>
                  <a:lnTo>
                    <a:pt x="292987" y="494443"/>
                  </a:lnTo>
                  <a:lnTo>
                    <a:pt x="293269" y="494644"/>
                  </a:lnTo>
                  <a:lnTo>
                    <a:pt x="293551" y="494844"/>
                  </a:lnTo>
                  <a:lnTo>
                    <a:pt x="293833" y="494544"/>
                  </a:lnTo>
                  <a:lnTo>
                    <a:pt x="294114" y="494544"/>
                  </a:lnTo>
                  <a:lnTo>
                    <a:pt x="294396" y="494694"/>
                  </a:lnTo>
                  <a:lnTo>
                    <a:pt x="294678" y="494994"/>
                  </a:lnTo>
                  <a:lnTo>
                    <a:pt x="294959" y="494493"/>
                  </a:lnTo>
                  <a:lnTo>
                    <a:pt x="295241" y="494894"/>
                  </a:lnTo>
                  <a:lnTo>
                    <a:pt x="295523" y="495395"/>
                  </a:lnTo>
                  <a:lnTo>
                    <a:pt x="295805" y="494944"/>
                  </a:lnTo>
                  <a:lnTo>
                    <a:pt x="296086" y="495495"/>
                  </a:lnTo>
                  <a:lnTo>
                    <a:pt x="296368" y="495946"/>
                  </a:lnTo>
                  <a:lnTo>
                    <a:pt x="296650" y="495845"/>
                  </a:lnTo>
                  <a:lnTo>
                    <a:pt x="296931" y="495845"/>
                  </a:lnTo>
                  <a:lnTo>
                    <a:pt x="297213" y="495845"/>
                  </a:lnTo>
                  <a:lnTo>
                    <a:pt x="297495" y="495845"/>
                  </a:lnTo>
                  <a:lnTo>
                    <a:pt x="297777" y="495144"/>
                  </a:lnTo>
                  <a:lnTo>
                    <a:pt x="298058" y="495345"/>
                  </a:lnTo>
                  <a:lnTo>
                    <a:pt x="298340" y="495745"/>
                  </a:lnTo>
                  <a:lnTo>
                    <a:pt x="298622" y="495245"/>
                  </a:lnTo>
                  <a:lnTo>
                    <a:pt x="298904" y="495845"/>
                  </a:lnTo>
                  <a:lnTo>
                    <a:pt x="299185" y="496396"/>
                  </a:lnTo>
                  <a:lnTo>
                    <a:pt x="299467" y="496346"/>
                  </a:lnTo>
                  <a:lnTo>
                    <a:pt x="299749" y="496546"/>
                  </a:lnTo>
                  <a:lnTo>
                    <a:pt x="300030" y="496747"/>
                  </a:lnTo>
                  <a:lnTo>
                    <a:pt x="300312" y="496997"/>
                  </a:lnTo>
                  <a:lnTo>
                    <a:pt x="300594" y="496396"/>
                  </a:lnTo>
                  <a:lnTo>
                    <a:pt x="300876" y="496596"/>
                  </a:lnTo>
                  <a:lnTo>
                    <a:pt x="301157" y="496747"/>
                  </a:lnTo>
                  <a:lnTo>
                    <a:pt x="301439" y="495946"/>
                  </a:lnTo>
                  <a:lnTo>
                    <a:pt x="301721" y="496196"/>
                  </a:lnTo>
                  <a:lnTo>
                    <a:pt x="302002" y="496396"/>
                  </a:lnTo>
                  <a:lnTo>
                    <a:pt x="302284" y="496196"/>
                  </a:lnTo>
                  <a:lnTo>
                    <a:pt x="302566" y="496146"/>
                  </a:lnTo>
                  <a:lnTo>
                    <a:pt x="302848" y="496246"/>
                  </a:lnTo>
                  <a:lnTo>
                    <a:pt x="303129" y="496396"/>
                  </a:lnTo>
                  <a:lnTo>
                    <a:pt x="303411" y="495745"/>
                  </a:lnTo>
                  <a:lnTo>
                    <a:pt x="303693" y="496046"/>
                  </a:lnTo>
                  <a:lnTo>
                    <a:pt x="303974" y="496396"/>
                  </a:lnTo>
                  <a:lnTo>
                    <a:pt x="304256" y="495745"/>
                  </a:lnTo>
                  <a:lnTo>
                    <a:pt x="304538" y="496096"/>
                  </a:lnTo>
                  <a:lnTo>
                    <a:pt x="304820" y="496396"/>
                  </a:lnTo>
                  <a:lnTo>
                    <a:pt x="305101" y="496246"/>
                  </a:lnTo>
                  <a:lnTo>
                    <a:pt x="305383" y="496396"/>
                  </a:lnTo>
                  <a:lnTo>
                    <a:pt x="305665" y="496446"/>
                  </a:lnTo>
                  <a:lnTo>
                    <a:pt x="305946" y="496596"/>
                  </a:lnTo>
                  <a:lnTo>
                    <a:pt x="306228" y="495895"/>
                  </a:lnTo>
                  <a:lnTo>
                    <a:pt x="306510" y="496096"/>
                  </a:lnTo>
                  <a:lnTo>
                    <a:pt x="306792" y="496396"/>
                  </a:lnTo>
                  <a:lnTo>
                    <a:pt x="307073" y="495745"/>
                  </a:lnTo>
                  <a:lnTo>
                    <a:pt x="307355" y="496046"/>
                  </a:lnTo>
                  <a:lnTo>
                    <a:pt x="307637" y="496346"/>
                  </a:lnTo>
                  <a:lnTo>
                    <a:pt x="307919" y="496246"/>
                  </a:lnTo>
                  <a:lnTo>
                    <a:pt x="308200" y="496246"/>
                  </a:lnTo>
                  <a:lnTo>
                    <a:pt x="308482" y="496546"/>
                  </a:lnTo>
                  <a:lnTo>
                    <a:pt x="308764" y="496747"/>
                  </a:lnTo>
                  <a:lnTo>
                    <a:pt x="309045" y="496246"/>
                  </a:lnTo>
                  <a:lnTo>
                    <a:pt x="309327" y="496646"/>
                  </a:lnTo>
                  <a:lnTo>
                    <a:pt x="309609" y="497147"/>
                  </a:lnTo>
                  <a:lnTo>
                    <a:pt x="309891" y="496396"/>
                  </a:lnTo>
                  <a:lnTo>
                    <a:pt x="310172" y="496747"/>
                  </a:lnTo>
                  <a:lnTo>
                    <a:pt x="310454" y="497097"/>
                  </a:lnTo>
                  <a:lnTo>
                    <a:pt x="310736" y="496897"/>
                  </a:lnTo>
                  <a:lnTo>
                    <a:pt x="311017" y="496947"/>
                  </a:lnTo>
                  <a:lnTo>
                    <a:pt x="311299" y="497197"/>
                  </a:lnTo>
                  <a:lnTo>
                    <a:pt x="311581" y="497398"/>
                  </a:lnTo>
                  <a:lnTo>
                    <a:pt x="311863" y="496797"/>
                  </a:lnTo>
                  <a:lnTo>
                    <a:pt x="312144" y="497147"/>
                  </a:lnTo>
                  <a:lnTo>
                    <a:pt x="312426" y="497598"/>
                  </a:lnTo>
                  <a:lnTo>
                    <a:pt x="312708" y="496897"/>
                  </a:lnTo>
                  <a:lnTo>
                    <a:pt x="312989" y="497147"/>
                  </a:lnTo>
                  <a:lnTo>
                    <a:pt x="313271" y="497297"/>
                  </a:lnTo>
                  <a:lnTo>
                    <a:pt x="313553" y="496847"/>
                  </a:lnTo>
                  <a:lnTo>
                    <a:pt x="313835" y="496697"/>
                  </a:lnTo>
                  <a:lnTo>
                    <a:pt x="314116" y="496697"/>
                  </a:lnTo>
                  <a:lnTo>
                    <a:pt x="314398" y="496797"/>
                  </a:lnTo>
                  <a:lnTo>
                    <a:pt x="314680" y="496246"/>
                  </a:lnTo>
                  <a:lnTo>
                    <a:pt x="314962" y="496596"/>
                  </a:lnTo>
                  <a:lnTo>
                    <a:pt x="315243" y="497097"/>
                  </a:lnTo>
                  <a:lnTo>
                    <a:pt x="315525" y="496396"/>
                  </a:lnTo>
                  <a:lnTo>
                    <a:pt x="315807" y="496847"/>
                  </a:lnTo>
                  <a:lnTo>
                    <a:pt x="316088" y="497147"/>
                  </a:lnTo>
                  <a:lnTo>
                    <a:pt x="316370" y="496897"/>
                  </a:lnTo>
                  <a:lnTo>
                    <a:pt x="316652" y="496897"/>
                  </a:lnTo>
                  <a:lnTo>
                    <a:pt x="316934" y="496947"/>
                  </a:lnTo>
                  <a:lnTo>
                    <a:pt x="317215" y="497047"/>
                  </a:lnTo>
                  <a:lnTo>
                    <a:pt x="317497" y="496446"/>
                  </a:lnTo>
                  <a:lnTo>
                    <a:pt x="317779" y="496747"/>
                  </a:lnTo>
                  <a:lnTo>
                    <a:pt x="318060" y="497097"/>
                  </a:lnTo>
                  <a:lnTo>
                    <a:pt x="318342" y="496246"/>
                  </a:lnTo>
                  <a:lnTo>
                    <a:pt x="318624" y="496446"/>
                  </a:lnTo>
                  <a:lnTo>
                    <a:pt x="318906" y="496747"/>
                  </a:lnTo>
                  <a:lnTo>
                    <a:pt x="319187" y="496546"/>
                  </a:lnTo>
                  <a:lnTo>
                    <a:pt x="319469" y="496697"/>
                  </a:lnTo>
                  <a:lnTo>
                    <a:pt x="319751" y="496947"/>
                  </a:lnTo>
                  <a:lnTo>
                    <a:pt x="320032" y="497297"/>
                  </a:lnTo>
                  <a:lnTo>
                    <a:pt x="320314" y="496947"/>
                  </a:lnTo>
                  <a:lnTo>
                    <a:pt x="320596" y="497297"/>
                  </a:lnTo>
                  <a:lnTo>
                    <a:pt x="320878" y="497748"/>
                  </a:lnTo>
                  <a:lnTo>
                    <a:pt x="321159" y="496997"/>
                  </a:lnTo>
                  <a:lnTo>
                    <a:pt x="321441" y="497247"/>
                  </a:lnTo>
                  <a:lnTo>
                    <a:pt x="321723" y="497347"/>
                  </a:lnTo>
                  <a:lnTo>
                    <a:pt x="322004" y="496997"/>
                  </a:lnTo>
                  <a:lnTo>
                    <a:pt x="322286" y="496947"/>
                  </a:lnTo>
                  <a:lnTo>
                    <a:pt x="322568" y="497097"/>
                  </a:lnTo>
                  <a:lnTo>
                    <a:pt x="322850" y="497297"/>
                  </a:lnTo>
                  <a:lnTo>
                    <a:pt x="323131" y="496847"/>
                  </a:lnTo>
                  <a:lnTo>
                    <a:pt x="323413" y="497147"/>
                  </a:lnTo>
                  <a:lnTo>
                    <a:pt x="323695" y="497498"/>
                  </a:lnTo>
                  <a:lnTo>
                    <a:pt x="323977" y="496697"/>
                  </a:lnTo>
                  <a:lnTo>
                    <a:pt x="324258" y="496797"/>
                  </a:lnTo>
                  <a:lnTo>
                    <a:pt x="324540" y="496897"/>
                  </a:lnTo>
                  <a:lnTo>
                    <a:pt x="324822" y="496496"/>
                  </a:lnTo>
                  <a:lnTo>
                    <a:pt x="325103" y="496396"/>
                  </a:lnTo>
                  <a:lnTo>
                    <a:pt x="325385" y="496496"/>
                  </a:lnTo>
                  <a:lnTo>
                    <a:pt x="325667" y="496646"/>
                  </a:lnTo>
                  <a:lnTo>
                    <a:pt x="325949" y="496096"/>
                  </a:lnTo>
                  <a:lnTo>
                    <a:pt x="326230" y="496296"/>
                  </a:lnTo>
                  <a:lnTo>
                    <a:pt x="326512" y="496747"/>
                  </a:lnTo>
                  <a:lnTo>
                    <a:pt x="326794" y="496096"/>
                  </a:lnTo>
                  <a:lnTo>
                    <a:pt x="327075" y="496246"/>
                  </a:lnTo>
                  <a:lnTo>
                    <a:pt x="327357" y="496446"/>
                  </a:lnTo>
                  <a:lnTo>
                    <a:pt x="327639" y="496246"/>
                  </a:lnTo>
                  <a:lnTo>
                    <a:pt x="327921" y="496246"/>
                  </a:lnTo>
                  <a:lnTo>
                    <a:pt x="328202" y="496496"/>
                  </a:lnTo>
                  <a:lnTo>
                    <a:pt x="328484" y="496747"/>
                  </a:lnTo>
                  <a:lnTo>
                    <a:pt x="328766" y="496246"/>
                  </a:lnTo>
                  <a:lnTo>
                    <a:pt x="329047" y="496446"/>
                  </a:lnTo>
                  <a:lnTo>
                    <a:pt x="329329" y="496797"/>
                  </a:lnTo>
                  <a:lnTo>
                    <a:pt x="329611" y="496096"/>
                  </a:lnTo>
                  <a:lnTo>
                    <a:pt x="329893" y="496246"/>
                  </a:lnTo>
                  <a:lnTo>
                    <a:pt x="330174" y="496396"/>
                  </a:lnTo>
                  <a:lnTo>
                    <a:pt x="330456" y="496246"/>
                  </a:lnTo>
                  <a:lnTo>
                    <a:pt x="330738" y="496246"/>
                  </a:lnTo>
                  <a:lnTo>
                    <a:pt x="331019" y="496396"/>
                  </a:lnTo>
                  <a:lnTo>
                    <a:pt x="331301" y="496596"/>
                  </a:lnTo>
                  <a:lnTo>
                    <a:pt x="331583" y="496046"/>
                  </a:lnTo>
                  <a:lnTo>
                    <a:pt x="331865" y="496246"/>
                  </a:lnTo>
                  <a:lnTo>
                    <a:pt x="332146" y="496596"/>
                  </a:lnTo>
                  <a:lnTo>
                    <a:pt x="332428" y="495895"/>
                  </a:lnTo>
                  <a:lnTo>
                    <a:pt x="332710" y="496096"/>
                  </a:lnTo>
                  <a:lnTo>
                    <a:pt x="332992" y="496246"/>
                  </a:lnTo>
                  <a:lnTo>
                    <a:pt x="333273" y="495996"/>
                  </a:lnTo>
                  <a:lnTo>
                    <a:pt x="333555" y="495895"/>
                  </a:lnTo>
                  <a:lnTo>
                    <a:pt x="333837" y="496096"/>
                  </a:lnTo>
                  <a:lnTo>
                    <a:pt x="334118" y="496246"/>
                  </a:lnTo>
                  <a:lnTo>
                    <a:pt x="334400" y="495745"/>
                  </a:lnTo>
                  <a:lnTo>
                    <a:pt x="334682" y="496096"/>
                  </a:lnTo>
                  <a:lnTo>
                    <a:pt x="334964" y="496496"/>
                  </a:lnTo>
                  <a:lnTo>
                    <a:pt x="335245" y="495845"/>
                  </a:lnTo>
                  <a:lnTo>
                    <a:pt x="335527" y="496096"/>
                  </a:lnTo>
                  <a:lnTo>
                    <a:pt x="335809" y="496246"/>
                  </a:lnTo>
                  <a:lnTo>
                    <a:pt x="336090" y="495895"/>
                  </a:lnTo>
                  <a:lnTo>
                    <a:pt x="336372" y="495845"/>
                  </a:lnTo>
                  <a:lnTo>
                    <a:pt x="336654" y="495996"/>
                  </a:lnTo>
                  <a:lnTo>
                    <a:pt x="336936" y="496146"/>
                  </a:lnTo>
                  <a:lnTo>
                    <a:pt x="337217" y="495595"/>
                  </a:lnTo>
                  <a:lnTo>
                    <a:pt x="337499" y="495895"/>
                  </a:lnTo>
                  <a:lnTo>
                    <a:pt x="337781" y="496246"/>
                  </a:lnTo>
                  <a:lnTo>
                    <a:pt x="338062" y="495545"/>
                  </a:lnTo>
                  <a:lnTo>
                    <a:pt x="338344" y="495745"/>
                  </a:lnTo>
                  <a:lnTo>
                    <a:pt x="338626" y="495996"/>
                  </a:lnTo>
                  <a:lnTo>
                    <a:pt x="338908" y="495695"/>
                  </a:lnTo>
                  <a:lnTo>
                    <a:pt x="339189" y="495545"/>
                  </a:lnTo>
                  <a:lnTo>
                    <a:pt x="339471" y="495545"/>
                  </a:lnTo>
                  <a:lnTo>
                    <a:pt x="339753" y="495745"/>
                  </a:lnTo>
                  <a:lnTo>
                    <a:pt x="340035" y="495194"/>
                  </a:lnTo>
                  <a:lnTo>
                    <a:pt x="340316" y="495545"/>
                  </a:lnTo>
                  <a:lnTo>
                    <a:pt x="340598" y="495996"/>
                  </a:lnTo>
                  <a:lnTo>
                    <a:pt x="340880" y="495245"/>
                  </a:lnTo>
                  <a:lnTo>
                    <a:pt x="341161" y="495495"/>
                  </a:lnTo>
                  <a:lnTo>
                    <a:pt x="341443" y="495745"/>
                  </a:lnTo>
                  <a:lnTo>
                    <a:pt x="341725" y="495495"/>
                  </a:lnTo>
                  <a:lnTo>
                    <a:pt x="342007" y="495495"/>
                  </a:lnTo>
                  <a:lnTo>
                    <a:pt x="342288" y="495645"/>
                  </a:lnTo>
                  <a:lnTo>
                    <a:pt x="342570" y="495895"/>
                  </a:lnTo>
                  <a:lnTo>
                    <a:pt x="342852" y="495445"/>
                  </a:lnTo>
                  <a:lnTo>
                    <a:pt x="343133" y="495795"/>
                  </a:lnTo>
                  <a:lnTo>
                    <a:pt x="343415" y="496246"/>
                  </a:lnTo>
                  <a:lnTo>
                    <a:pt x="343697" y="495545"/>
                  </a:lnTo>
                  <a:lnTo>
                    <a:pt x="343979" y="495845"/>
                  </a:lnTo>
                  <a:lnTo>
                    <a:pt x="344260" y="496146"/>
                  </a:lnTo>
                  <a:lnTo>
                    <a:pt x="344542" y="495795"/>
                  </a:lnTo>
                  <a:lnTo>
                    <a:pt x="344824" y="495695"/>
                  </a:lnTo>
                  <a:lnTo>
                    <a:pt x="345105" y="495795"/>
                  </a:lnTo>
                  <a:lnTo>
                    <a:pt x="345387" y="496046"/>
                  </a:lnTo>
                  <a:lnTo>
                    <a:pt x="345669" y="495545"/>
                  </a:lnTo>
                  <a:lnTo>
                    <a:pt x="345951" y="495996"/>
                  </a:lnTo>
                  <a:lnTo>
                    <a:pt x="346232" y="496396"/>
                  </a:lnTo>
                  <a:lnTo>
                    <a:pt x="346514" y="495845"/>
                  </a:lnTo>
                  <a:lnTo>
                    <a:pt x="346796" y="496196"/>
                  </a:lnTo>
                  <a:lnTo>
                    <a:pt x="347077" y="496396"/>
                  </a:lnTo>
                  <a:lnTo>
                    <a:pt x="347359" y="496096"/>
                  </a:lnTo>
                  <a:lnTo>
                    <a:pt x="347641" y="496096"/>
                  </a:lnTo>
                  <a:lnTo>
                    <a:pt x="347923" y="496196"/>
                  </a:lnTo>
                  <a:lnTo>
                    <a:pt x="348204" y="496346"/>
                  </a:lnTo>
                  <a:lnTo>
                    <a:pt x="348486" y="495845"/>
                  </a:lnTo>
                  <a:lnTo>
                    <a:pt x="348768" y="496146"/>
                  </a:lnTo>
                  <a:lnTo>
                    <a:pt x="349050" y="496546"/>
                  </a:lnTo>
                  <a:lnTo>
                    <a:pt x="349331" y="495895"/>
                  </a:lnTo>
                  <a:lnTo>
                    <a:pt x="349613" y="496196"/>
                  </a:lnTo>
                  <a:lnTo>
                    <a:pt x="349895" y="496346"/>
                  </a:lnTo>
                  <a:lnTo>
                    <a:pt x="350176" y="496046"/>
                  </a:lnTo>
                  <a:lnTo>
                    <a:pt x="350458" y="495996"/>
                  </a:lnTo>
                  <a:lnTo>
                    <a:pt x="350740" y="496146"/>
                  </a:lnTo>
                  <a:lnTo>
                    <a:pt x="351022" y="496446"/>
                  </a:lnTo>
                  <a:lnTo>
                    <a:pt x="351303" y="496096"/>
                  </a:lnTo>
                  <a:lnTo>
                    <a:pt x="351585" y="496396"/>
                  </a:lnTo>
                  <a:lnTo>
                    <a:pt x="351867" y="496897"/>
                  </a:lnTo>
                  <a:lnTo>
                    <a:pt x="352148" y="496246"/>
                  </a:lnTo>
                  <a:lnTo>
                    <a:pt x="352430" y="496496"/>
                  </a:lnTo>
                  <a:lnTo>
                    <a:pt x="352712" y="496697"/>
                  </a:lnTo>
                  <a:lnTo>
                    <a:pt x="352994" y="496396"/>
                  </a:lnTo>
                  <a:lnTo>
                    <a:pt x="353275" y="496396"/>
                  </a:lnTo>
                  <a:lnTo>
                    <a:pt x="353557" y="496546"/>
                  </a:lnTo>
                  <a:lnTo>
                    <a:pt x="353839" y="496697"/>
                  </a:lnTo>
                  <a:lnTo>
                    <a:pt x="354120" y="496246"/>
                  </a:lnTo>
                  <a:lnTo>
                    <a:pt x="354402" y="496496"/>
                  </a:lnTo>
                  <a:lnTo>
                    <a:pt x="354684" y="496897"/>
                  </a:lnTo>
                  <a:lnTo>
                    <a:pt x="354966" y="496246"/>
                  </a:lnTo>
                  <a:lnTo>
                    <a:pt x="355247" y="496646"/>
                  </a:lnTo>
                  <a:lnTo>
                    <a:pt x="355529" y="496947"/>
                  </a:lnTo>
                  <a:lnTo>
                    <a:pt x="355811" y="496747"/>
                  </a:lnTo>
                  <a:lnTo>
                    <a:pt x="356092" y="496797"/>
                  </a:lnTo>
                  <a:lnTo>
                    <a:pt x="356374" y="497097"/>
                  </a:lnTo>
                  <a:lnTo>
                    <a:pt x="356656" y="497448"/>
                  </a:lnTo>
                  <a:lnTo>
                    <a:pt x="356938" y="496947"/>
                  </a:lnTo>
                  <a:lnTo>
                    <a:pt x="357219" y="497297"/>
                  </a:lnTo>
                  <a:lnTo>
                    <a:pt x="357501" y="497748"/>
                  </a:lnTo>
                  <a:lnTo>
                    <a:pt x="357783" y="496997"/>
                  </a:lnTo>
                  <a:lnTo>
                    <a:pt x="358065" y="497297"/>
                  </a:lnTo>
                  <a:lnTo>
                    <a:pt x="358346" y="497498"/>
                  </a:lnTo>
                  <a:lnTo>
                    <a:pt x="358628" y="497297"/>
                  </a:lnTo>
                  <a:lnTo>
                    <a:pt x="358910" y="497297"/>
                  </a:lnTo>
                  <a:lnTo>
                    <a:pt x="359191" y="497498"/>
                  </a:lnTo>
                  <a:lnTo>
                    <a:pt x="359473" y="497648"/>
                  </a:lnTo>
                  <a:lnTo>
                    <a:pt x="359755" y="497097"/>
                  </a:lnTo>
                  <a:lnTo>
                    <a:pt x="360037" y="497347"/>
                  </a:lnTo>
                  <a:lnTo>
                    <a:pt x="360318" y="497748"/>
                  </a:lnTo>
                  <a:lnTo>
                    <a:pt x="360600" y="497047"/>
                  </a:lnTo>
                  <a:lnTo>
                    <a:pt x="360882" y="497247"/>
                  </a:lnTo>
                  <a:lnTo>
                    <a:pt x="361163" y="497297"/>
                  </a:lnTo>
                  <a:lnTo>
                    <a:pt x="361445" y="496847"/>
                  </a:lnTo>
                  <a:lnTo>
                    <a:pt x="361727" y="496697"/>
                  </a:lnTo>
                  <a:lnTo>
                    <a:pt x="362009" y="496747"/>
                  </a:lnTo>
                  <a:lnTo>
                    <a:pt x="362290" y="496997"/>
                  </a:lnTo>
                  <a:lnTo>
                    <a:pt x="362572" y="496546"/>
                  </a:lnTo>
                  <a:lnTo>
                    <a:pt x="362854" y="496797"/>
                  </a:lnTo>
                  <a:lnTo>
                    <a:pt x="363135" y="497247"/>
                  </a:lnTo>
                  <a:lnTo>
                    <a:pt x="363417" y="496596"/>
                  </a:lnTo>
                  <a:lnTo>
                    <a:pt x="363699" y="496847"/>
                  </a:lnTo>
                  <a:lnTo>
                    <a:pt x="363981" y="497097"/>
                  </a:lnTo>
                  <a:lnTo>
                    <a:pt x="364262" y="496847"/>
                  </a:lnTo>
                  <a:lnTo>
                    <a:pt x="364544" y="496797"/>
                  </a:lnTo>
                  <a:lnTo>
                    <a:pt x="364826" y="496947"/>
                  </a:lnTo>
                  <a:lnTo>
                    <a:pt x="365108" y="497097"/>
                  </a:lnTo>
                  <a:lnTo>
                    <a:pt x="365389" y="496546"/>
                  </a:lnTo>
                  <a:lnTo>
                    <a:pt x="365671" y="496947"/>
                  </a:lnTo>
                  <a:lnTo>
                    <a:pt x="365953" y="497548"/>
                  </a:lnTo>
                  <a:lnTo>
                    <a:pt x="366234" y="497147"/>
                  </a:lnTo>
                  <a:lnTo>
                    <a:pt x="366516" y="497548"/>
                  </a:lnTo>
                  <a:lnTo>
                    <a:pt x="366798" y="497798"/>
                  </a:lnTo>
                  <a:lnTo>
                    <a:pt x="367080" y="497498"/>
                  </a:lnTo>
                  <a:lnTo>
                    <a:pt x="367361" y="497347"/>
                  </a:lnTo>
                  <a:lnTo>
                    <a:pt x="367643" y="497448"/>
                  </a:lnTo>
                  <a:lnTo>
                    <a:pt x="367925" y="497598"/>
                  </a:lnTo>
                  <a:lnTo>
                    <a:pt x="368206" y="496947"/>
                  </a:lnTo>
                  <a:lnTo>
                    <a:pt x="368488" y="497047"/>
                  </a:lnTo>
                  <a:lnTo>
                    <a:pt x="368770" y="497297"/>
                  </a:lnTo>
                  <a:lnTo>
                    <a:pt x="369052" y="496496"/>
                  </a:lnTo>
                  <a:lnTo>
                    <a:pt x="369333" y="496646"/>
                  </a:lnTo>
                  <a:lnTo>
                    <a:pt x="369615" y="496847"/>
                  </a:lnTo>
                  <a:lnTo>
                    <a:pt x="369897" y="496446"/>
                  </a:lnTo>
                  <a:lnTo>
                    <a:pt x="370178" y="496396"/>
                  </a:lnTo>
                  <a:lnTo>
                    <a:pt x="370460" y="496396"/>
                  </a:lnTo>
                  <a:lnTo>
                    <a:pt x="370742" y="496596"/>
                  </a:lnTo>
                  <a:lnTo>
                    <a:pt x="371024" y="496096"/>
                  </a:lnTo>
                  <a:lnTo>
                    <a:pt x="371305" y="496396"/>
                  </a:lnTo>
                  <a:lnTo>
                    <a:pt x="371587" y="496847"/>
                  </a:lnTo>
                  <a:lnTo>
                    <a:pt x="371869" y="496246"/>
                  </a:lnTo>
                  <a:lnTo>
                    <a:pt x="372150" y="496496"/>
                  </a:lnTo>
                  <a:lnTo>
                    <a:pt x="372432" y="496596"/>
                  </a:lnTo>
                  <a:lnTo>
                    <a:pt x="372714" y="496196"/>
                  </a:lnTo>
                  <a:lnTo>
                    <a:pt x="372996" y="496096"/>
                  </a:lnTo>
                  <a:lnTo>
                    <a:pt x="373277" y="496146"/>
                  </a:lnTo>
                  <a:lnTo>
                    <a:pt x="373559" y="496296"/>
                  </a:lnTo>
                  <a:lnTo>
                    <a:pt x="373841" y="495845"/>
                  </a:lnTo>
                  <a:lnTo>
                    <a:pt x="374123" y="496246"/>
                  </a:lnTo>
                  <a:lnTo>
                    <a:pt x="374404" y="496646"/>
                  </a:lnTo>
                  <a:lnTo>
                    <a:pt x="374686" y="495996"/>
                  </a:lnTo>
                  <a:lnTo>
                    <a:pt x="374968" y="496246"/>
                  </a:lnTo>
                  <a:lnTo>
                    <a:pt x="375249" y="496396"/>
                  </a:lnTo>
                  <a:lnTo>
                    <a:pt x="375531" y="496146"/>
                  </a:lnTo>
                  <a:lnTo>
                    <a:pt x="375813" y="496096"/>
                  </a:lnTo>
                  <a:lnTo>
                    <a:pt x="376095" y="496096"/>
                  </a:lnTo>
                  <a:lnTo>
                    <a:pt x="376376" y="496246"/>
                  </a:lnTo>
                  <a:lnTo>
                    <a:pt x="376658" y="495745"/>
                  </a:lnTo>
                  <a:lnTo>
                    <a:pt x="376940" y="496046"/>
                  </a:lnTo>
                  <a:lnTo>
                    <a:pt x="377221" y="496396"/>
                  </a:lnTo>
                  <a:lnTo>
                    <a:pt x="377503" y="495645"/>
                  </a:lnTo>
                  <a:lnTo>
                    <a:pt x="377785" y="495795"/>
                  </a:lnTo>
                  <a:lnTo>
                    <a:pt x="378067" y="495996"/>
                  </a:lnTo>
                  <a:lnTo>
                    <a:pt x="378348" y="495595"/>
                  </a:lnTo>
                  <a:lnTo>
                    <a:pt x="378630" y="495545"/>
                  </a:lnTo>
                  <a:lnTo>
                    <a:pt x="378912" y="495595"/>
                  </a:lnTo>
                  <a:lnTo>
                    <a:pt x="379193" y="495695"/>
                  </a:lnTo>
                  <a:lnTo>
                    <a:pt x="379475" y="495044"/>
                  </a:lnTo>
                  <a:lnTo>
                    <a:pt x="379757" y="495295"/>
                  </a:lnTo>
                  <a:lnTo>
                    <a:pt x="380039" y="495695"/>
                  </a:lnTo>
                  <a:lnTo>
                    <a:pt x="380320" y="494844"/>
                  </a:lnTo>
                  <a:lnTo>
                    <a:pt x="380602" y="495044"/>
                  </a:lnTo>
                  <a:lnTo>
                    <a:pt x="380884" y="495194"/>
                  </a:lnTo>
                  <a:lnTo>
                    <a:pt x="381165" y="494794"/>
                  </a:lnTo>
                  <a:lnTo>
                    <a:pt x="381447" y="494644"/>
                  </a:lnTo>
                  <a:lnTo>
                    <a:pt x="381729" y="494794"/>
                  </a:lnTo>
                  <a:lnTo>
                    <a:pt x="382011" y="495194"/>
                  </a:lnTo>
                  <a:lnTo>
                    <a:pt x="382292" y="494894"/>
                  </a:lnTo>
                  <a:lnTo>
                    <a:pt x="382574" y="495545"/>
                  </a:lnTo>
                  <a:lnTo>
                    <a:pt x="382856" y="496246"/>
                  </a:lnTo>
                  <a:lnTo>
                    <a:pt x="383138" y="495695"/>
                  </a:lnTo>
                  <a:lnTo>
                    <a:pt x="383419" y="495895"/>
                  </a:lnTo>
                  <a:lnTo>
                    <a:pt x="383701" y="496096"/>
                  </a:lnTo>
                  <a:lnTo>
                    <a:pt x="383983" y="495745"/>
                  </a:lnTo>
                  <a:lnTo>
                    <a:pt x="384264" y="495545"/>
                  </a:lnTo>
                  <a:lnTo>
                    <a:pt x="384546" y="495595"/>
                  </a:lnTo>
                  <a:lnTo>
                    <a:pt x="384828" y="495845"/>
                  </a:lnTo>
                  <a:lnTo>
                    <a:pt x="385110" y="495595"/>
                  </a:lnTo>
                  <a:lnTo>
                    <a:pt x="385391" y="496246"/>
                  </a:lnTo>
                  <a:lnTo>
                    <a:pt x="385673" y="496797"/>
                  </a:lnTo>
                  <a:lnTo>
                    <a:pt x="385955" y="496096"/>
                  </a:lnTo>
                  <a:lnTo>
                    <a:pt x="386236" y="495795"/>
                  </a:lnTo>
                  <a:lnTo>
                    <a:pt x="386518" y="495245"/>
                  </a:lnTo>
                  <a:lnTo>
                    <a:pt x="386800" y="494293"/>
                  </a:lnTo>
                  <a:lnTo>
                    <a:pt x="387082" y="493742"/>
                  </a:lnTo>
                  <a:lnTo>
                    <a:pt x="387363" y="493843"/>
                  </a:lnTo>
                  <a:lnTo>
                    <a:pt x="387645" y="494093"/>
                  </a:lnTo>
                  <a:lnTo>
                    <a:pt x="387927" y="493943"/>
                  </a:lnTo>
                  <a:lnTo>
                    <a:pt x="388208" y="494794"/>
                  </a:lnTo>
                  <a:lnTo>
                    <a:pt x="388490" y="495745"/>
                  </a:lnTo>
                  <a:lnTo>
                    <a:pt x="388772" y="495545"/>
                  </a:lnTo>
                  <a:lnTo>
                    <a:pt x="389054" y="496096"/>
                  </a:lnTo>
                  <a:lnTo>
                    <a:pt x="389335" y="496446"/>
                  </a:lnTo>
                  <a:lnTo>
                    <a:pt x="389617" y="496296"/>
                  </a:lnTo>
                  <a:lnTo>
                    <a:pt x="389899" y="496246"/>
                  </a:lnTo>
                  <a:lnTo>
                    <a:pt x="390181" y="496396"/>
                  </a:lnTo>
                  <a:lnTo>
                    <a:pt x="390462" y="496396"/>
                  </a:lnTo>
                  <a:lnTo>
                    <a:pt x="390744" y="495745"/>
                  </a:lnTo>
                  <a:lnTo>
                    <a:pt x="391026" y="495895"/>
                  </a:lnTo>
                  <a:lnTo>
                    <a:pt x="391307" y="496096"/>
                  </a:lnTo>
                  <a:lnTo>
                    <a:pt x="391589" y="495194"/>
                  </a:lnTo>
                  <a:lnTo>
                    <a:pt x="391871" y="495345"/>
                  </a:lnTo>
                  <a:lnTo>
                    <a:pt x="392153" y="495545"/>
                  </a:lnTo>
                  <a:lnTo>
                    <a:pt x="392434" y="495545"/>
                  </a:lnTo>
                  <a:lnTo>
                    <a:pt x="392716" y="495795"/>
                  </a:lnTo>
                  <a:lnTo>
                    <a:pt x="392998" y="496196"/>
                  </a:lnTo>
                  <a:lnTo>
                    <a:pt x="393279" y="496596"/>
                  </a:lnTo>
                  <a:lnTo>
                    <a:pt x="393561" y="496196"/>
                  </a:lnTo>
                  <a:lnTo>
                    <a:pt x="393843" y="496446"/>
                  </a:lnTo>
                  <a:lnTo>
                    <a:pt x="394125" y="496697"/>
                  </a:lnTo>
                  <a:lnTo>
                    <a:pt x="394406" y="495895"/>
                  </a:lnTo>
                  <a:lnTo>
                    <a:pt x="394688" y="495946"/>
                  </a:lnTo>
                  <a:lnTo>
                    <a:pt x="394970" y="496096"/>
                  </a:lnTo>
                  <a:lnTo>
                    <a:pt x="395251" y="495745"/>
                  </a:lnTo>
                  <a:lnTo>
                    <a:pt x="395533" y="495645"/>
                  </a:lnTo>
                  <a:lnTo>
                    <a:pt x="395815" y="495745"/>
                  </a:lnTo>
                  <a:lnTo>
                    <a:pt x="396097" y="495996"/>
                  </a:lnTo>
                  <a:lnTo>
                    <a:pt x="396378" y="495595"/>
                  </a:lnTo>
                  <a:lnTo>
                    <a:pt x="396660" y="496096"/>
                  </a:lnTo>
                  <a:lnTo>
                    <a:pt x="396942" y="496697"/>
                  </a:lnTo>
                  <a:lnTo>
                    <a:pt x="397223" y="496196"/>
                  </a:lnTo>
                  <a:lnTo>
                    <a:pt x="397505" y="496496"/>
                  </a:lnTo>
                  <a:lnTo>
                    <a:pt x="397787" y="496797"/>
                  </a:lnTo>
                  <a:lnTo>
                    <a:pt x="398069" y="496596"/>
                  </a:lnTo>
                  <a:lnTo>
                    <a:pt x="398350" y="496596"/>
                  </a:lnTo>
                  <a:lnTo>
                    <a:pt x="398632" y="496697"/>
                  </a:lnTo>
                  <a:lnTo>
                    <a:pt x="398914" y="496897"/>
                  </a:lnTo>
                  <a:lnTo>
                    <a:pt x="399196" y="496346"/>
                  </a:lnTo>
                  <a:lnTo>
                    <a:pt x="399477" y="496596"/>
                  </a:lnTo>
                  <a:lnTo>
                    <a:pt x="399759" y="496997"/>
                  </a:lnTo>
                  <a:lnTo>
                    <a:pt x="400041" y="496346"/>
                  </a:lnTo>
                  <a:lnTo>
                    <a:pt x="400322" y="496646"/>
                  </a:lnTo>
                  <a:lnTo>
                    <a:pt x="400604" y="496947"/>
                  </a:lnTo>
                  <a:lnTo>
                    <a:pt x="400886" y="496747"/>
                  </a:lnTo>
                  <a:lnTo>
                    <a:pt x="401168" y="496747"/>
                  </a:lnTo>
                  <a:lnTo>
                    <a:pt x="401449" y="496947"/>
                  </a:lnTo>
                  <a:lnTo>
                    <a:pt x="401731" y="497247"/>
                  </a:lnTo>
                  <a:lnTo>
                    <a:pt x="402013" y="496747"/>
                  </a:lnTo>
                  <a:lnTo>
                    <a:pt x="402294" y="497147"/>
                  </a:lnTo>
                  <a:lnTo>
                    <a:pt x="402576" y="497448"/>
                  </a:lnTo>
                  <a:lnTo>
                    <a:pt x="402858" y="496646"/>
                  </a:lnTo>
                  <a:lnTo>
                    <a:pt x="403140" y="496847"/>
                  </a:lnTo>
                  <a:lnTo>
                    <a:pt x="403421" y="496997"/>
                  </a:lnTo>
                  <a:lnTo>
                    <a:pt x="403703" y="496747"/>
                  </a:lnTo>
                  <a:lnTo>
                    <a:pt x="403985" y="496747"/>
                  </a:lnTo>
                  <a:lnTo>
                    <a:pt x="404266" y="496947"/>
                  </a:lnTo>
                  <a:lnTo>
                    <a:pt x="404548" y="497247"/>
                  </a:lnTo>
                  <a:lnTo>
                    <a:pt x="404830" y="496747"/>
                  </a:lnTo>
                  <a:lnTo>
                    <a:pt x="405112" y="497097"/>
                  </a:lnTo>
                  <a:lnTo>
                    <a:pt x="405393" y="497498"/>
                  </a:lnTo>
                  <a:lnTo>
                    <a:pt x="405675" y="496747"/>
                  </a:lnTo>
                  <a:lnTo>
                    <a:pt x="405957" y="496947"/>
                  </a:lnTo>
                  <a:lnTo>
                    <a:pt x="406239" y="497097"/>
                  </a:lnTo>
                  <a:lnTo>
                    <a:pt x="406520" y="496747"/>
                  </a:lnTo>
                  <a:lnTo>
                    <a:pt x="406802" y="496747"/>
                  </a:lnTo>
                  <a:lnTo>
                    <a:pt x="407084" y="496947"/>
                  </a:lnTo>
                  <a:lnTo>
                    <a:pt x="407365" y="497197"/>
                  </a:lnTo>
                  <a:lnTo>
                    <a:pt x="407647" y="496596"/>
                  </a:lnTo>
                  <a:lnTo>
                    <a:pt x="407929" y="496747"/>
                  </a:lnTo>
                  <a:lnTo>
                    <a:pt x="408211" y="496997"/>
                  </a:lnTo>
                  <a:lnTo>
                    <a:pt x="408492" y="496146"/>
                  </a:lnTo>
                  <a:lnTo>
                    <a:pt x="408774" y="496296"/>
                  </a:lnTo>
                  <a:lnTo>
                    <a:pt x="409056" y="496496"/>
                  </a:lnTo>
                  <a:lnTo>
                    <a:pt x="409337" y="496146"/>
                  </a:lnTo>
                  <a:lnTo>
                    <a:pt x="409619" y="496096"/>
                  </a:lnTo>
                  <a:lnTo>
                    <a:pt x="409901" y="496146"/>
                  </a:lnTo>
                  <a:lnTo>
                    <a:pt x="410183" y="496246"/>
                  </a:lnTo>
                  <a:lnTo>
                    <a:pt x="410464" y="495795"/>
                  </a:lnTo>
                  <a:lnTo>
                    <a:pt x="410746" y="496096"/>
                  </a:lnTo>
                  <a:lnTo>
                    <a:pt x="411028" y="496546"/>
                  </a:lnTo>
                  <a:lnTo>
                    <a:pt x="411309" y="495996"/>
                  </a:lnTo>
                  <a:lnTo>
                    <a:pt x="411591" y="496246"/>
                  </a:lnTo>
                  <a:lnTo>
                    <a:pt x="411873" y="496596"/>
                  </a:lnTo>
                  <a:lnTo>
                    <a:pt x="412155" y="496346"/>
                  </a:lnTo>
                  <a:lnTo>
                    <a:pt x="412436" y="496496"/>
                  </a:lnTo>
                  <a:lnTo>
                    <a:pt x="412718" y="496897"/>
                  </a:lnTo>
                  <a:lnTo>
                    <a:pt x="413000" y="497147"/>
                  </a:lnTo>
                  <a:lnTo>
                    <a:pt x="413281" y="496596"/>
                  </a:lnTo>
                  <a:lnTo>
                    <a:pt x="413563" y="496897"/>
                  </a:lnTo>
                  <a:lnTo>
                    <a:pt x="413845" y="497147"/>
                  </a:lnTo>
                  <a:lnTo>
                    <a:pt x="414127" y="496546"/>
                  </a:lnTo>
                  <a:lnTo>
                    <a:pt x="414408" y="496747"/>
                  </a:lnTo>
                  <a:lnTo>
                    <a:pt x="414690" y="496997"/>
                  </a:lnTo>
                  <a:lnTo>
                    <a:pt x="414972" y="496797"/>
                  </a:lnTo>
                  <a:lnTo>
                    <a:pt x="415254" y="496747"/>
                  </a:lnTo>
                  <a:lnTo>
                    <a:pt x="415535" y="496897"/>
                  </a:lnTo>
                  <a:lnTo>
                    <a:pt x="415817" y="497197"/>
                  </a:lnTo>
                  <a:lnTo>
                    <a:pt x="416099" y="496646"/>
                  </a:lnTo>
                  <a:lnTo>
                    <a:pt x="416380" y="496947"/>
                  </a:lnTo>
                  <a:lnTo>
                    <a:pt x="416662" y="497197"/>
                  </a:lnTo>
                  <a:lnTo>
                    <a:pt x="416944" y="496246"/>
                  </a:lnTo>
                  <a:lnTo>
                    <a:pt x="417226" y="496346"/>
                  </a:lnTo>
                  <a:lnTo>
                    <a:pt x="417507" y="496346"/>
                  </a:lnTo>
                  <a:lnTo>
                    <a:pt x="417789" y="495946"/>
                  </a:lnTo>
                  <a:lnTo>
                    <a:pt x="418071" y="495795"/>
                  </a:lnTo>
                  <a:lnTo>
                    <a:pt x="418352" y="495795"/>
                  </a:lnTo>
                  <a:lnTo>
                    <a:pt x="418634" y="495946"/>
                  </a:lnTo>
                  <a:lnTo>
                    <a:pt x="418916" y="495345"/>
                  </a:lnTo>
                  <a:lnTo>
                    <a:pt x="419198" y="495545"/>
                  </a:lnTo>
                  <a:lnTo>
                    <a:pt x="419479" y="495845"/>
                  </a:lnTo>
                  <a:lnTo>
                    <a:pt x="419761" y="495094"/>
                  </a:lnTo>
                  <a:lnTo>
                    <a:pt x="420043" y="495395"/>
                  </a:lnTo>
                  <a:lnTo>
                    <a:pt x="420324" y="495595"/>
                  </a:lnTo>
                  <a:lnTo>
                    <a:pt x="420606" y="495345"/>
                  </a:lnTo>
                  <a:lnTo>
                    <a:pt x="420888" y="495345"/>
                  </a:lnTo>
                  <a:lnTo>
                    <a:pt x="421170" y="495445"/>
                  </a:lnTo>
                  <a:lnTo>
                    <a:pt x="421451" y="495695"/>
                  </a:lnTo>
                  <a:lnTo>
                    <a:pt x="421733" y="495144"/>
                  </a:lnTo>
                  <a:lnTo>
                    <a:pt x="422015" y="495545"/>
                  </a:lnTo>
                  <a:lnTo>
                    <a:pt x="422296" y="496146"/>
                  </a:lnTo>
                  <a:lnTo>
                    <a:pt x="422578" y="495595"/>
                  </a:lnTo>
                  <a:lnTo>
                    <a:pt x="422860" y="495996"/>
                  </a:lnTo>
                  <a:lnTo>
                    <a:pt x="423142" y="496246"/>
                  </a:lnTo>
                  <a:lnTo>
                    <a:pt x="423423" y="496096"/>
                  </a:lnTo>
                  <a:lnTo>
                    <a:pt x="423705" y="496146"/>
                  </a:lnTo>
                  <a:lnTo>
                    <a:pt x="423987" y="496346"/>
                  </a:lnTo>
                  <a:lnTo>
                    <a:pt x="424269" y="496596"/>
                  </a:lnTo>
                  <a:lnTo>
                    <a:pt x="424550" y="496146"/>
                  </a:lnTo>
                  <a:lnTo>
                    <a:pt x="424832" y="496396"/>
                  </a:lnTo>
                  <a:lnTo>
                    <a:pt x="425114" y="496847"/>
                  </a:lnTo>
                  <a:lnTo>
                    <a:pt x="425395" y="496196"/>
                  </a:lnTo>
                  <a:lnTo>
                    <a:pt x="425677" y="496446"/>
                  </a:lnTo>
                  <a:lnTo>
                    <a:pt x="425959" y="496596"/>
                  </a:lnTo>
                  <a:lnTo>
                    <a:pt x="426241" y="496246"/>
                  </a:lnTo>
                  <a:lnTo>
                    <a:pt x="426522" y="496246"/>
                  </a:lnTo>
                  <a:lnTo>
                    <a:pt x="426804" y="496396"/>
                  </a:lnTo>
                  <a:lnTo>
                    <a:pt x="427086" y="496697"/>
                  </a:lnTo>
                  <a:lnTo>
                    <a:pt x="427367" y="496146"/>
                  </a:lnTo>
                  <a:lnTo>
                    <a:pt x="427649" y="496396"/>
                  </a:lnTo>
                  <a:lnTo>
                    <a:pt x="427931" y="496747"/>
                  </a:lnTo>
                  <a:lnTo>
                    <a:pt x="428213" y="495946"/>
                  </a:lnTo>
                  <a:lnTo>
                    <a:pt x="428494" y="496146"/>
                  </a:lnTo>
                  <a:lnTo>
                    <a:pt x="428776" y="496196"/>
                  </a:lnTo>
                  <a:lnTo>
                    <a:pt x="429058" y="495745"/>
                  </a:lnTo>
                  <a:lnTo>
                    <a:pt x="429339" y="495595"/>
                  </a:lnTo>
                  <a:lnTo>
                    <a:pt x="429621" y="495545"/>
                  </a:lnTo>
                  <a:lnTo>
                    <a:pt x="429903" y="495695"/>
                  </a:lnTo>
                  <a:lnTo>
                    <a:pt x="430185" y="494994"/>
                  </a:lnTo>
                  <a:lnTo>
                    <a:pt x="430466" y="495245"/>
                  </a:lnTo>
                  <a:lnTo>
                    <a:pt x="430748" y="495795"/>
                  </a:lnTo>
                  <a:lnTo>
                    <a:pt x="431030" y="495245"/>
                  </a:lnTo>
                  <a:lnTo>
                    <a:pt x="431312" y="495795"/>
                  </a:lnTo>
                  <a:lnTo>
                    <a:pt x="431593" y="496246"/>
                  </a:lnTo>
                  <a:lnTo>
                    <a:pt x="431875" y="496096"/>
                  </a:lnTo>
                  <a:lnTo>
                    <a:pt x="432157" y="496246"/>
                  </a:lnTo>
                  <a:lnTo>
                    <a:pt x="432438" y="496546"/>
                  </a:lnTo>
                  <a:lnTo>
                    <a:pt x="432720" y="496847"/>
                  </a:lnTo>
                  <a:lnTo>
                    <a:pt x="433002" y="496296"/>
                  </a:lnTo>
                  <a:lnTo>
                    <a:pt x="433284" y="496596"/>
                  </a:lnTo>
                  <a:lnTo>
                    <a:pt x="433565" y="496847"/>
                  </a:lnTo>
                  <a:lnTo>
                    <a:pt x="433847" y="496146"/>
                  </a:lnTo>
                  <a:lnTo>
                    <a:pt x="434129" y="496296"/>
                  </a:lnTo>
                  <a:lnTo>
                    <a:pt x="434410" y="496596"/>
                  </a:lnTo>
                  <a:lnTo>
                    <a:pt x="434692" y="496396"/>
                  </a:lnTo>
                  <a:lnTo>
                    <a:pt x="434974" y="496446"/>
                  </a:lnTo>
                  <a:lnTo>
                    <a:pt x="435256" y="496747"/>
                  </a:lnTo>
                  <a:lnTo>
                    <a:pt x="435537" y="497097"/>
                  </a:lnTo>
                  <a:lnTo>
                    <a:pt x="435819" y="496596"/>
                  </a:lnTo>
                  <a:lnTo>
                    <a:pt x="436101" y="496947"/>
                  </a:lnTo>
                  <a:lnTo>
                    <a:pt x="436382" y="497398"/>
                  </a:lnTo>
                  <a:lnTo>
                    <a:pt x="436664" y="496646"/>
                  </a:lnTo>
                  <a:lnTo>
                    <a:pt x="436946" y="496897"/>
                  </a:lnTo>
                  <a:lnTo>
                    <a:pt x="437228" y="497047"/>
                  </a:lnTo>
                  <a:lnTo>
                    <a:pt x="437509" y="496747"/>
                  </a:lnTo>
                  <a:lnTo>
                    <a:pt x="437791" y="496747"/>
                  </a:lnTo>
                  <a:lnTo>
                    <a:pt x="438073" y="496947"/>
                  </a:lnTo>
                  <a:lnTo>
                    <a:pt x="438354" y="497247"/>
                  </a:lnTo>
                  <a:lnTo>
                    <a:pt x="438636" y="496747"/>
                  </a:lnTo>
                  <a:lnTo>
                    <a:pt x="438918" y="497097"/>
                  </a:lnTo>
                  <a:lnTo>
                    <a:pt x="439200" y="497498"/>
                  </a:lnTo>
                  <a:lnTo>
                    <a:pt x="439481" y="496697"/>
                  </a:lnTo>
                  <a:lnTo>
                    <a:pt x="439763" y="496997"/>
                  </a:lnTo>
                  <a:lnTo>
                    <a:pt x="440045" y="497297"/>
                  </a:lnTo>
                  <a:lnTo>
                    <a:pt x="440327" y="496997"/>
                  </a:lnTo>
                  <a:lnTo>
                    <a:pt x="440608" y="496897"/>
                  </a:lnTo>
                  <a:lnTo>
                    <a:pt x="440890" y="496947"/>
                  </a:lnTo>
                  <a:lnTo>
                    <a:pt x="441172" y="496947"/>
                  </a:lnTo>
                  <a:lnTo>
                    <a:pt x="441453" y="496346"/>
                  </a:lnTo>
                  <a:lnTo>
                    <a:pt x="441735" y="496446"/>
                  </a:lnTo>
                  <a:lnTo>
                    <a:pt x="442017" y="496847"/>
                  </a:lnTo>
                  <a:lnTo>
                    <a:pt x="442299" y="496146"/>
                  </a:lnTo>
                  <a:lnTo>
                    <a:pt x="442580" y="496446"/>
                  </a:lnTo>
                  <a:lnTo>
                    <a:pt x="442862" y="496747"/>
                  </a:lnTo>
                  <a:lnTo>
                    <a:pt x="443144" y="496596"/>
                  </a:lnTo>
                  <a:lnTo>
                    <a:pt x="443425" y="496596"/>
                  </a:lnTo>
                  <a:lnTo>
                    <a:pt x="443707" y="496897"/>
                  </a:lnTo>
                  <a:lnTo>
                    <a:pt x="443989" y="497197"/>
                  </a:lnTo>
                  <a:lnTo>
                    <a:pt x="444271" y="496747"/>
                  </a:lnTo>
                  <a:lnTo>
                    <a:pt x="444552" y="496897"/>
                  </a:lnTo>
                  <a:lnTo>
                    <a:pt x="444834" y="497147"/>
                  </a:lnTo>
                  <a:lnTo>
                    <a:pt x="445116" y="496396"/>
                  </a:lnTo>
                  <a:lnTo>
                    <a:pt x="445397" y="496697"/>
                  </a:lnTo>
                  <a:lnTo>
                    <a:pt x="445679" y="496947"/>
                  </a:lnTo>
                  <a:lnTo>
                    <a:pt x="445961" y="496747"/>
                  </a:lnTo>
                  <a:lnTo>
                    <a:pt x="446243" y="496747"/>
                  </a:lnTo>
                  <a:lnTo>
                    <a:pt x="446524" y="496947"/>
                  </a:lnTo>
                  <a:lnTo>
                    <a:pt x="446806" y="497297"/>
                  </a:lnTo>
                  <a:lnTo>
                    <a:pt x="447088" y="496847"/>
                  </a:lnTo>
                  <a:lnTo>
                    <a:pt x="447369" y="497247"/>
                  </a:lnTo>
                  <a:lnTo>
                    <a:pt x="447651" y="497748"/>
                  </a:lnTo>
                  <a:lnTo>
                    <a:pt x="447933" y="497147"/>
                  </a:lnTo>
                  <a:lnTo>
                    <a:pt x="448215" y="497498"/>
                  </a:lnTo>
                  <a:lnTo>
                    <a:pt x="448496" y="497798"/>
                  </a:lnTo>
                  <a:lnTo>
                    <a:pt x="448778" y="497548"/>
                  </a:lnTo>
                  <a:lnTo>
                    <a:pt x="449060" y="497498"/>
                  </a:lnTo>
                  <a:lnTo>
                    <a:pt x="449342" y="497598"/>
                  </a:lnTo>
                  <a:lnTo>
                    <a:pt x="449623" y="497698"/>
                  </a:lnTo>
                  <a:lnTo>
                    <a:pt x="449905" y="496947"/>
                  </a:lnTo>
                  <a:lnTo>
                    <a:pt x="450187" y="497047"/>
                  </a:lnTo>
                  <a:lnTo>
                    <a:pt x="450468" y="497247"/>
                  </a:lnTo>
                  <a:lnTo>
                    <a:pt x="450750" y="496346"/>
                  </a:lnTo>
                  <a:lnTo>
                    <a:pt x="451032" y="496446"/>
                  </a:lnTo>
                  <a:lnTo>
                    <a:pt x="451314" y="496546"/>
                  </a:lnTo>
                  <a:lnTo>
                    <a:pt x="451595" y="496146"/>
                  </a:lnTo>
                  <a:lnTo>
                    <a:pt x="451877" y="495895"/>
                  </a:lnTo>
                  <a:lnTo>
                    <a:pt x="452159" y="495996"/>
                  </a:lnTo>
                  <a:lnTo>
                    <a:pt x="452440" y="496146"/>
                  </a:lnTo>
                  <a:lnTo>
                    <a:pt x="452722" y="495545"/>
                  </a:lnTo>
                  <a:lnTo>
                    <a:pt x="453004" y="495895"/>
                  </a:lnTo>
                  <a:lnTo>
                    <a:pt x="453286" y="496346"/>
                  </a:lnTo>
                  <a:lnTo>
                    <a:pt x="453567" y="495745"/>
                  </a:lnTo>
                  <a:lnTo>
                    <a:pt x="453849" y="495946"/>
                  </a:lnTo>
                  <a:lnTo>
                    <a:pt x="454131" y="496196"/>
                  </a:lnTo>
                  <a:lnTo>
                    <a:pt x="454412" y="495895"/>
                  </a:lnTo>
                  <a:lnTo>
                    <a:pt x="454694" y="495895"/>
                  </a:lnTo>
                  <a:lnTo>
                    <a:pt x="454976" y="496146"/>
                  </a:lnTo>
                  <a:lnTo>
                    <a:pt x="455258" y="496396"/>
                  </a:lnTo>
                  <a:lnTo>
                    <a:pt x="455539" y="495996"/>
                  </a:lnTo>
                  <a:lnTo>
                    <a:pt x="455821" y="496246"/>
                  </a:lnTo>
                  <a:lnTo>
                    <a:pt x="456103" y="496747"/>
                  </a:lnTo>
                  <a:lnTo>
                    <a:pt x="456385" y="496146"/>
                  </a:lnTo>
                  <a:lnTo>
                    <a:pt x="456666" y="496446"/>
                  </a:lnTo>
                  <a:lnTo>
                    <a:pt x="456948" y="496697"/>
                  </a:lnTo>
                  <a:lnTo>
                    <a:pt x="457230" y="496396"/>
                  </a:lnTo>
                  <a:lnTo>
                    <a:pt x="457511" y="496296"/>
                  </a:lnTo>
                  <a:lnTo>
                    <a:pt x="457793" y="496396"/>
                  </a:lnTo>
                  <a:lnTo>
                    <a:pt x="458075" y="496596"/>
                  </a:lnTo>
                  <a:lnTo>
                    <a:pt x="458357" y="496046"/>
                  </a:lnTo>
                  <a:lnTo>
                    <a:pt x="458638" y="496346"/>
                  </a:lnTo>
                  <a:lnTo>
                    <a:pt x="458920" y="496797"/>
                  </a:lnTo>
                  <a:lnTo>
                    <a:pt x="459202" y="496146"/>
                  </a:lnTo>
                  <a:lnTo>
                    <a:pt x="459483" y="496346"/>
                  </a:lnTo>
                  <a:lnTo>
                    <a:pt x="459765" y="496346"/>
                  </a:lnTo>
                  <a:lnTo>
                    <a:pt x="460047" y="495996"/>
                  </a:lnTo>
                  <a:lnTo>
                    <a:pt x="460329" y="495795"/>
                  </a:lnTo>
                  <a:lnTo>
                    <a:pt x="460610" y="495745"/>
                  </a:lnTo>
                  <a:lnTo>
                    <a:pt x="460892" y="495845"/>
                  </a:lnTo>
                  <a:lnTo>
                    <a:pt x="461174" y="495144"/>
                  </a:lnTo>
                  <a:lnTo>
                    <a:pt x="461455" y="495194"/>
                  </a:lnTo>
                  <a:lnTo>
                    <a:pt x="461737" y="495495"/>
                  </a:lnTo>
                  <a:lnTo>
                    <a:pt x="462019" y="494644"/>
                  </a:lnTo>
                  <a:lnTo>
                    <a:pt x="462301" y="494794"/>
                  </a:lnTo>
                  <a:lnTo>
                    <a:pt x="462582" y="494994"/>
                  </a:lnTo>
                  <a:lnTo>
                    <a:pt x="462864" y="494794"/>
                  </a:lnTo>
                  <a:lnTo>
                    <a:pt x="463146" y="494844"/>
                  </a:lnTo>
                  <a:lnTo>
                    <a:pt x="463427" y="495245"/>
                  </a:lnTo>
                  <a:lnTo>
                    <a:pt x="463709" y="495645"/>
                  </a:lnTo>
                  <a:lnTo>
                    <a:pt x="463991" y="495295"/>
                  </a:lnTo>
                  <a:lnTo>
                    <a:pt x="464273" y="495695"/>
                  </a:lnTo>
                  <a:lnTo>
                    <a:pt x="464554" y="496096"/>
                  </a:lnTo>
                  <a:lnTo>
                    <a:pt x="464836" y="495295"/>
                  </a:lnTo>
                  <a:lnTo>
                    <a:pt x="465118" y="495345"/>
                  </a:lnTo>
                  <a:lnTo>
                    <a:pt x="465400" y="495445"/>
                  </a:lnTo>
                  <a:lnTo>
                    <a:pt x="465681" y="495194"/>
                  </a:lnTo>
                  <a:lnTo>
                    <a:pt x="465963" y="495295"/>
                  </a:lnTo>
                  <a:lnTo>
                    <a:pt x="466245" y="495645"/>
                  </a:lnTo>
                  <a:lnTo>
                    <a:pt x="466526" y="495946"/>
                  </a:lnTo>
                  <a:lnTo>
                    <a:pt x="466808" y="495545"/>
                  </a:lnTo>
                  <a:lnTo>
                    <a:pt x="467090" y="495895"/>
                  </a:lnTo>
                  <a:lnTo>
                    <a:pt x="467372" y="496346"/>
                  </a:lnTo>
                  <a:lnTo>
                    <a:pt x="467653" y="495946"/>
                  </a:lnTo>
                  <a:lnTo>
                    <a:pt x="467935" y="496346"/>
                  </a:lnTo>
                  <a:lnTo>
                    <a:pt x="468217" y="496646"/>
                  </a:lnTo>
                  <a:lnTo>
                    <a:pt x="468498" y="496046"/>
                  </a:lnTo>
                  <a:lnTo>
                    <a:pt x="468780" y="495245"/>
                  </a:lnTo>
                  <a:lnTo>
                    <a:pt x="469062" y="494594"/>
                  </a:lnTo>
                  <a:lnTo>
                    <a:pt x="469344" y="494093"/>
                  </a:lnTo>
                  <a:lnTo>
                    <a:pt x="469625" y="493142"/>
                  </a:lnTo>
                  <a:lnTo>
                    <a:pt x="469907" y="493342"/>
                  </a:lnTo>
                  <a:lnTo>
                    <a:pt x="470189" y="493893"/>
                  </a:lnTo>
                  <a:lnTo>
                    <a:pt x="470470" y="493742"/>
                  </a:lnTo>
                  <a:lnTo>
                    <a:pt x="470752" y="494694"/>
                  </a:lnTo>
                  <a:lnTo>
                    <a:pt x="471034" y="495745"/>
                  </a:lnTo>
                  <a:lnTo>
                    <a:pt x="471316" y="496096"/>
                  </a:lnTo>
                  <a:lnTo>
                    <a:pt x="471597" y="496296"/>
                  </a:lnTo>
                  <a:lnTo>
                    <a:pt x="471879" y="496596"/>
                  </a:lnTo>
                  <a:lnTo>
                    <a:pt x="472161" y="496747"/>
                  </a:lnTo>
                  <a:lnTo>
                    <a:pt x="472443" y="496046"/>
                  </a:lnTo>
                  <a:lnTo>
                    <a:pt x="472724" y="496196"/>
                  </a:lnTo>
                  <a:lnTo>
                    <a:pt x="473006" y="496346"/>
                  </a:lnTo>
                  <a:lnTo>
                    <a:pt x="473288" y="495545"/>
                  </a:lnTo>
                  <a:lnTo>
                    <a:pt x="473569" y="495795"/>
                  </a:lnTo>
                  <a:lnTo>
                    <a:pt x="473851" y="495946"/>
                  </a:lnTo>
                  <a:lnTo>
                    <a:pt x="474133" y="495695"/>
                  </a:lnTo>
                  <a:lnTo>
                    <a:pt x="474415" y="495495"/>
                  </a:lnTo>
                  <a:lnTo>
                    <a:pt x="474696" y="495695"/>
                  </a:lnTo>
                  <a:lnTo>
                    <a:pt x="474978" y="495946"/>
                  </a:lnTo>
                  <a:lnTo>
                    <a:pt x="475260" y="495545"/>
                  </a:lnTo>
                  <a:lnTo>
                    <a:pt x="475541" y="496046"/>
                  </a:lnTo>
                  <a:lnTo>
                    <a:pt x="475823" y="496446"/>
                  </a:lnTo>
                  <a:lnTo>
                    <a:pt x="476105" y="495795"/>
                  </a:lnTo>
                  <a:lnTo>
                    <a:pt x="476387" y="496096"/>
                  </a:lnTo>
                  <a:lnTo>
                    <a:pt x="476668" y="496096"/>
                  </a:lnTo>
                  <a:lnTo>
                    <a:pt x="476950" y="495795"/>
                  </a:lnTo>
                  <a:lnTo>
                    <a:pt x="477232" y="495595"/>
                  </a:lnTo>
                  <a:lnTo>
                    <a:pt x="477513" y="495645"/>
                  </a:lnTo>
                  <a:lnTo>
                    <a:pt x="477795" y="495695"/>
                  </a:lnTo>
                  <a:lnTo>
                    <a:pt x="478077" y="494994"/>
                  </a:lnTo>
                  <a:lnTo>
                    <a:pt x="478359" y="495194"/>
                  </a:lnTo>
                  <a:lnTo>
                    <a:pt x="478640" y="495695"/>
                  </a:lnTo>
                  <a:lnTo>
                    <a:pt x="478922" y="495144"/>
                  </a:lnTo>
                  <a:lnTo>
                    <a:pt x="479204" y="495645"/>
                  </a:lnTo>
                  <a:lnTo>
                    <a:pt x="479485" y="496046"/>
                  </a:lnTo>
                  <a:lnTo>
                    <a:pt x="479767" y="496046"/>
                  </a:lnTo>
                  <a:lnTo>
                    <a:pt x="480049" y="496246"/>
                  </a:lnTo>
                  <a:lnTo>
                    <a:pt x="480331" y="496646"/>
                  </a:lnTo>
                  <a:lnTo>
                    <a:pt x="480612" y="497047"/>
                  </a:lnTo>
                  <a:lnTo>
                    <a:pt x="480894" y="496546"/>
                  </a:lnTo>
                  <a:lnTo>
                    <a:pt x="481176" y="496747"/>
                  </a:lnTo>
                  <a:lnTo>
                    <a:pt x="481458" y="497097"/>
                  </a:lnTo>
                  <a:lnTo>
                    <a:pt x="481739" y="496246"/>
                  </a:lnTo>
                  <a:lnTo>
                    <a:pt x="482021" y="496446"/>
                  </a:lnTo>
                  <a:lnTo>
                    <a:pt x="482303" y="496596"/>
                  </a:lnTo>
                  <a:lnTo>
                    <a:pt x="482584" y="496346"/>
                  </a:lnTo>
                  <a:lnTo>
                    <a:pt x="482866" y="496396"/>
                  </a:lnTo>
                  <a:lnTo>
                    <a:pt x="483148" y="496646"/>
                  </a:lnTo>
                  <a:lnTo>
                    <a:pt x="483430" y="496947"/>
                  </a:lnTo>
                  <a:lnTo>
                    <a:pt x="483711" y="496446"/>
                  </a:lnTo>
                  <a:lnTo>
                    <a:pt x="483993" y="496797"/>
                  </a:lnTo>
                  <a:lnTo>
                    <a:pt x="484275" y="497297"/>
                  </a:lnTo>
                  <a:lnTo>
                    <a:pt x="484556" y="496596"/>
                  </a:lnTo>
                  <a:lnTo>
                    <a:pt x="484838" y="496847"/>
                  </a:lnTo>
                  <a:lnTo>
                    <a:pt x="485120" y="496947"/>
                  </a:lnTo>
                  <a:lnTo>
                    <a:pt x="485402" y="496646"/>
                  </a:lnTo>
                  <a:lnTo>
                    <a:pt x="485683" y="496596"/>
                  </a:lnTo>
                  <a:lnTo>
                    <a:pt x="485965" y="496747"/>
                  </a:lnTo>
                  <a:lnTo>
                    <a:pt x="486247" y="496947"/>
                  </a:lnTo>
                  <a:lnTo>
                    <a:pt x="486528" y="496546"/>
                  </a:lnTo>
                  <a:lnTo>
                    <a:pt x="486810" y="496947"/>
                  </a:lnTo>
                  <a:lnTo>
                    <a:pt x="487092" y="497347"/>
                  </a:lnTo>
                  <a:lnTo>
                    <a:pt x="487374" y="496747"/>
                  </a:lnTo>
                  <a:lnTo>
                    <a:pt x="487655" y="497097"/>
                  </a:lnTo>
                  <a:lnTo>
                    <a:pt x="487937" y="497297"/>
                  </a:lnTo>
                  <a:lnTo>
                    <a:pt x="488219" y="496947"/>
                  </a:lnTo>
                  <a:lnTo>
                    <a:pt x="488500" y="496947"/>
                  </a:lnTo>
                  <a:lnTo>
                    <a:pt x="488782" y="497147"/>
                  </a:lnTo>
                  <a:lnTo>
                    <a:pt x="489064" y="497448"/>
                  </a:lnTo>
                  <a:lnTo>
                    <a:pt x="489346" y="496947"/>
                  </a:lnTo>
                  <a:lnTo>
                    <a:pt x="489627" y="497347"/>
                  </a:lnTo>
                  <a:lnTo>
                    <a:pt x="489909" y="497848"/>
                  </a:lnTo>
                  <a:lnTo>
                    <a:pt x="490191" y="497297"/>
                  </a:lnTo>
                  <a:lnTo>
                    <a:pt x="490473" y="497648"/>
                  </a:lnTo>
                  <a:lnTo>
                    <a:pt x="490754" y="497848"/>
                  </a:lnTo>
                  <a:lnTo>
                    <a:pt x="491036" y="497598"/>
                  </a:lnTo>
                  <a:lnTo>
                    <a:pt x="491318" y="497448"/>
                  </a:lnTo>
                  <a:lnTo>
                    <a:pt x="491599" y="497548"/>
                  </a:lnTo>
                  <a:lnTo>
                    <a:pt x="491881" y="497698"/>
                  </a:lnTo>
                  <a:lnTo>
                    <a:pt x="492163" y="497147"/>
                  </a:lnTo>
                  <a:lnTo>
                    <a:pt x="492445" y="497448"/>
                  </a:lnTo>
                  <a:lnTo>
                    <a:pt x="492726" y="497848"/>
                  </a:lnTo>
                  <a:lnTo>
                    <a:pt x="493008" y="497147"/>
                  </a:lnTo>
                  <a:lnTo>
                    <a:pt x="493290" y="497448"/>
                  </a:lnTo>
                  <a:lnTo>
                    <a:pt x="493571" y="497698"/>
                  </a:lnTo>
                  <a:lnTo>
                    <a:pt x="493853" y="497448"/>
                  </a:lnTo>
                  <a:lnTo>
                    <a:pt x="494135" y="497297"/>
                  </a:lnTo>
                  <a:lnTo>
                    <a:pt x="494417" y="497398"/>
                  </a:lnTo>
                  <a:lnTo>
                    <a:pt x="494698" y="497598"/>
                  </a:lnTo>
                  <a:lnTo>
                    <a:pt x="494980" y="496997"/>
                  </a:lnTo>
                  <a:lnTo>
                    <a:pt x="495262" y="497247"/>
                  </a:lnTo>
                  <a:lnTo>
                    <a:pt x="495543" y="497598"/>
                  </a:lnTo>
                  <a:lnTo>
                    <a:pt x="495825" y="496897"/>
                  </a:lnTo>
                  <a:lnTo>
                    <a:pt x="496107" y="497097"/>
                  </a:lnTo>
                  <a:lnTo>
                    <a:pt x="496389" y="497197"/>
                  </a:lnTo>
                  <a:lnTo>
                    <a:pt x="496670" y="496847"/>
                  </a:lnTo>
                  <a:lnTo>
                    <a:pt x="496952" y="496747"/>
                  </a:lnTo>
                  <a:lnTo>
                    <a:pt x="497234" y="496897"/>
                  </a:lnTo>
                  <a:lnTo>
                    <a:pt x="497516" y="497247"/>
                  </a:lnTo>
                  <a:lnTo>
                    <a:pt x="497797" y="496847"/>
                  </a:lnTo>
                  <a:lnTo>
                    <a:pt x="498079" y="497297"/>
                  </a:lnTo>
                  <a:lnTo>
                    <a:pt x="498361" y="497898"/>
                  </a:lnTo>
                  <a:lnTo>
                    <a:pt x="498642" y="497398"/>
                  </a:lnTo>
                  <a:lnTo>
                    <a:pt x="498924" y="497798"/>
                  </a:lnTo>
                  <a:lnTo>
                    <a:pt x="499206" y="498048"/>
                  </a:lnTo>
                  <a:lnTo>
                    <a:pt x="499488" y="497798"/>
                  </a:lnTo>
                  <a:lnTo>
                    <a:pt x="499769" y="497548"/>
                  </a:lnTo>
                  <a:lnTo>
                    <a:pt x="500051" y="497548"/>
                  </a:lnTo>
                  <a:lnTo>
                    <a:pt x="500333" y="497698"/>
                  </a:lnTo>
                  <a:lnTo>
                    <a:pt x="500614" y="497047"/>
                  </a:lnTo>
                  <a:lnTo>
                    <a:pt x="500896" y="497197"/>
                  </a:lnTo>
                  <a:lnTo>
                    <a:pt x="501178" y="497498"/>
                  </a:lnTo>
                  <a:lnTo>
                    <a:pt x="501460" y="496596"/>
                  </a:lnTo>
                  <a:lnTo>
                    <a:pt x="501741" y="496797"/>
                  </a:lnTo>
                  <a:lnTo>
                    <a:pt x="502023" y="496947"/>
                  </a:lnTo>
                  <a:lnTo>
                    <a:pt x="502305" y="496697"/>
                  </a:lnTo>
                  <a:lnTo>
                    <a:pt x="502586" y="496596"/>
                  </a:lnTo>
                  <a:lnTo>
                    <a:pt x="502868" y="496747"/>
                  </a:lnTo>
                  <a:lnTo>
                    <a:pt x="503150" y="497147"/>
                  </a:lnTo>
                  <a:lnTo>
                    <a:pt x="503432" y="496797"/>
                  </a:lnTo>
                  <a:lnTo>
                    <a:pt x="503713" y="497247"/>
                  </a:lnTo>
                  <a:lnTo>
                    <a:pt x="503995" y="497748"/>
                  </a:lnTo>
                  <a:lnTo>
                    <a:pt x="504277" y="497097"/>
                  </a:lnTo>
                  <a:lnTo>
                    <a:pt x="504558" y="497398"/>
                  </a:lnTo>
                  <a:lnTo>
                    <a:pt x="504840" y="497498"/>
                  </a:lnTo>
                  <a:lnTo>
                    <a:pt x="505122" y="497197"/>
                  </a:lnTo>
                  <a:lnTo>
                    <a:pt x="505404" y="496897"/>
                  </a:lnTo>
                  <a:lnTo>
                    <a:pt x="505685" y="496747"/>
                  </a:lnTo>
                  <a:lnTo>
                    <a:pt x="505967" y="496897"/>
                  </a:lnTo>
                  <a:lnTo>
                    <a:pt x="506249" y="496246"/>
                  </a:lnTo>
                  <a:lnTo>
                    <a:pt x="506531" y="496496"/>
                  </a:lnTo>
                  <a:lnTo>
                    <a:pt x="506812" y="496947"/>
                  </a:lnTo>
                  <a:lnTo>
                    <a:pt x="507094" y="496296"/>
                  </a:lnTo>
                  <a:lnTo>
                    <a:pt x="507376" y="496546"/>
                  </a:lnTo>
                  <a:lnTo>
                    <a:pt x="507657" y="496596"/>
                  </a:lnTo>
                  <a:lnTo>
                    <a:pt x="507939" y="496246"/>
                  </a:lnTo>
                  <a:lnTo>
                    <a:pt x="508221" y="495895"/>
                  </a:lnTo>
                  <a:lnTo>
                    <a:pt x="508503" y="495745"/>
                  </a:lnTo>
                  <a:lnTo>
                    <a:pt x="508784" y="495745"/>
                  </a:lnTo>
                  <a:lnTo>
                    <a:pt x="509066" y="494894"/>
                  </a:lnTo>
                  <a:lnTo>
                    <a:pt x="509348" y="494944"/>
                  </a:lnTo>
                  <a:lnTo>
                    <a:pt x="509629" y="495194"/>
                  </a:lnTo>
                  <a:lnTo>
                    <a:pt x="509911" y="494443"/>
                  </a:lnTo>
                  <a:lnTo>
                    <a:pt x="510193" y="494694"/>
                  </a:lnTo>
                  <a:lnTo>
                    <a:pt x="510475" y="494994"/>
                  </a:lnTo>
                  <a:lnTo>
                    <a:pt x="510756" y="494794"/>
                  </a:lnTo>
                  <a:lnTo>
                    <a:pt x="511038" y="494794"/>
                  </a:lnTo>
                  <a:lnTo>
                    <a:pt x="511320" y="495094"/>
                  </a:lnTo>
                  <a:lnTo>
                    <a:pt x="511601" y="495395"/>
                  </a:lnTo>
                  <a:lnTo>
                    <a:pt x="511883" y="494844"/>
                  </a:lnTo>
                  <a:lnTo>
                    <a:pt x="512165" y="495144"/>
                  </a:lnTo>
                  <a:lnTo>
                    <a:pt x="512447" y="495495"/>
                  </a:lnTo>
                  <a:lnTo>
                    <a:pt x="512728" y="494794"/>
                  </a:lnTo>
                  <a:lnTo>
                    <a:pt x="513010" y="494994"/>
                  </a:lnTo>
                  <a:lnTo>
                    <a:pt x="513292" y="495245"/>
                  </a:lnTo>
                  <a:lnTo>
                    <a:pt x="513573" y="495194"/>
                  </a:lnTo>
                  <a:lnTo>
                    <a:pt x="513855" y="495345"/>
                  </a:lnTo>
                  <a:lnTo>
                    <a:pt x="514137" y="495745"/>
                  </a:lnTo>
                  <a:lnTo>
                    <a:pt x="514419" y="496096"/>
                  </a:lnTo>
                  <a:lnTo>
                    <a:pt x="514700" y="495645"/>
                  </a:lnTo>
                  <a:lnTo>
                    <a:pt x="514982" y="496046"/>
                  </a:lnTo>
                  <a:lnTo>
                    <a:pt x="515264" y="496396"/>
                  </a:lnTo>
                  <a:lnTo>
                    <a:pt x="515546" y="495745"/>
                  </a:lnTo>
                  <a:lnTo>
                    <a:pt x="515827" y="495845"/>
                  </a:lnTo>
                  <a:lnTo>
                    <a:pt x="516109" y="495745"/>
                  </a:lnTo>
                  <a:lnTo>
                    <a:pt x="516391" y="495194"/>
                  </a:lnTo>
                  <a:lnTo>
                    <a:pt x="516672" y="494844"/>
                  </a:lnTo>
                  <a:lnTo>
                    <a:pt x="516954" y="494744"/>
                  </a:lnTo>
                  <a:lnTo>
                    <a:pt x="517236" y="494844"/>
                  </a:lnTo>
                  <a:lnTo>
                    <a:pt x="517518" y="494343"/>
                  </a:lnTo>
                  <a:lnTo>
                    <a:pt x="517799" y="494794"/>
                  </a:lnTo>
                  <a:lnTo>
                    <a:pt x="518081" y="495595"/>
                  </a:lnTo>
                  <a:lnTo>
                    <a:pt x="518363" y="495245"/>
                  </a:lnTo>
                  <a:lnTo>
                    <a:pt x="518644" y="495895"/>
                  </a:lnTo>
                  <a:lnTo>
                    <a:pt x="518926" y="496246"/>
                  </a:lnTo>
                  <a:lnTo>
                    <a:pt x="519208" y="496096"/>
                  </a:lnTo>
                  <a:lnTo>
                    <a:pt x="519490" y="495795"/>
                  </a:lnTo>
                  <a:lnTo>
                    <a:pt x="519771" y="495645"/>
                  </a:lnTo>
                  <a:lnTo>
                    <a:pt x="520053" y="495445"/>
                  </a:lnTo>
                  <a:lnTo>
                    <a:pt x="520335" y="494493"/>
                  </a:lnTo>
                  <a:lnTo>
                    <a:pt x="520616" y="494493"/>
                  </a:lnTo>
                  <a:lnTo>
                    <a:pt x="520898" y="494744"/>
                  </a:lnTo>
                  <a:lnTo>
                    <a:pt x="521180" y="493943"/>
                  </a:lnTo>
                  <a:lnTo>
                    <a:pt x="521462" y="494243"/>
                  </a:lnTo>
                  <a:lnTo>
                    <a:pt x="521743" y="494544"/>
                  </a:lnTo>
                  <a:lnTo>
                    <a:pt x="522025" y="494644"/>
                  </a:lnTo>
                  <a:lnTo>
                    <a:pt x="522307" y="494794"/>
                  </a:lnTo>
                  <a:lnTo>
                    <a:pt x="522589" y="495144"/>
                  </a:lnTo>
                  <a:lnTo>
                    <a:pt x="522870" y="495445"/>
                  </a:lnTo>
                  <a:lnTo>
                    <a:pt x="523152" y="494994"/>
                  </a:lnTo>
                  <a:lnTo>
                    <a:pt x="523434" y="495245"/>
                  </a:lnTo>
                  <a:lnTo>
                    <a:pt x="523715" y="495695"/>
                  </a:lnTo>
                  <a:lnTo>
                    <a:pt x="523997" y="494994"/>
                  </a:lnTo>
                  <a:lnTo>
                    <a:pt x="524279" y="495094"/>
                  </a:lnTo>
                  <a:lnTo>
                    <a:pt x="524561" y="495194"/>
                  </a:lnTo>
                  <a:lnTo>
                    <a:pt x="524842" y="494894"/>
                  </a:lnTo>
                  <a:lnTo>
                    <a:pt x="525124" y="494644"/>
                  </a:lnTo>
                  <a:lnTo>
                    <a:pt x="525406" y="494644"/>
                  </a:lnTo>
                  <a:lnTo>
                    <a:pt x="525687" y="494744"/>
                  </a:lnTo>
                  <a:lnTo>
                    <a:pt x="525969" y="494243"/>
                  </a:lnTo>
                  <a:lnTo>
                    <a:pt x="526251" y="494644"/>
                  </a:lnTo>
                  <a:lnTo>
                    <a:pt x="526533" y="495194"/>
                  </a:lnTo>
                  <a:lnTo>
                    <a:pt x="526814" y="494644"/>
                  </a:lnTo>
                  <a:lnTo>
                    <a:pt x="527096" y="495094"/>
                  </a:lnTo>
                  <a:lnTo>
                    <a:pt x="527378" y="495495"/>
                  </a:lnTo>
                  <a:lnTo>
                    <a:pt x="527659" y="495395"/>
                  </a:lnTo>
                  <a:lnTo>
                    <a:pt x="527941" y="495345"/>
                  </a:lnTo>
                  <a:lnTo>
                    <a:pt x="528223" y="495395"/>
                  </a:lnTo>
                  <a:lnTo>
                    <a:pt x="528505" y="495595"/>
                  </a:lnTo>
                  <a:lnTo>
                    <a:pt x="528786" y="495044"/>
                  </a:lnTo>
                  <a:lnTo>
                    <a:pt x="529068" y="495495"/>
                  </a:lnTo>
                  <a:lnTo>
                    <a:pt x="529350" y="496096"/>
                  </a:lnTo>
                  <a:lnTo>
                    <a:pt x="529631" y="495545"/>
                  </a:lnTo>
                  <a:lnTo>
                    <a:pt x="529913" y="496046"/>
                  </a:lnTo>
                  <a:lnTo>
                    <a:pt x="530195" y="496446"/>
                  </a:lnTo>
                  <a:lnTo>
                    <a:pt x="530477" y="496546"/>
                  </a:lnTo>
                  <a:lnTo>
                    <a:pt x="530758" y="496596"/>
                  </a:lnTo>
                  <a:lnTo>
                    <a:pt x="531040" y="496847"/>
                  </a:lnTo>
                  <a:lnTo>
                    <a:pt x="531322" y="497147"/>
                  </a:lnTo>
                  <a:lnTo>
                    <a:pt x="531604" y="496546"/>
                  </a:lnTo>
                  <a:lnTo>
                    <a:pt x="531885" y="496747"/>
                  </a:lnTo>
                  <a:lnTo>
                    <a:pt x="532167" y="496947"/>
                  </a:lnTo>
                  <a:lnTo>
                    <a:pt x="532449" y="496196"/>
                  </a:lnTo>
                  <a:lnTo>
                    <a:pt x="532730" y="496346"/>
                  </a:lnTo>
                  <a:lnTo>
                    <a:pt x="533012" y="496446"/>
                  </a:lnTo>
                  <a:lnTo>
                    <a:pt x="533294" y="496346"/>
                  </a:lnTo>
                  <a:lnTo>
                    <a:pt x="533576" y="496296"/>
                  </a:lnTo>
                  <a:lnTo>
                    <a:pt x="533857" y="496646"/>
                  </a:lnTo>
                  <a:lnTo>
                    <a:pt x="534139" y="497097"/>
                  </a:lnTo>
                  <a:lnTo>
                    <a:pt x="534421" y="496697"/>
                  </a:lnTo>
                  <a:lnTo>
                    <a:pt x="534702" y="496947"/>
                  </a:lnTo>
                  <a:lnTo>
                    <a:pt x="534984" y="497247"/>
                  </a:lnTo>
                  <a:lnTo>
                    <a:pt x="535266" y="496496"/>
                  </a:lnTo>
                  <a:lnTo>
                    <a:pt x="535548" y="496747"/>
                  </a:lnTo>
                  <a:lnTo>
                    <a:pt x="535829" y="496897"/>
                  </a:lnTo>
                  <a:lnTo>
                    <a:pt x="536111" y="496747"/>
                  </a:lnTo>
                  <a:lnTo>
                    <a:pt x="536393" y="496697"/>
                  </a:lnTo>
                  <a:lnTo>
                    <a:pt x="536674" y="497047"/>
                  </a:lnTo>
                  <a:lnTo>
                    <a:pt x="536956" y="497498"/>
                  </a:lnTo>
                  <a:lnTo>
                    <a:pt x="537238" y="497147"/>
                  </a:lnTo>
                  <a:lnTo>
                    <a:pt x="537520" y="497498"/>
                  </a:lnTo>
                  <a:lnTo>
                    <a:pt x="537801" y="498048"/>
                  </a:lnTo>
                  <a:lnTo>
                    <a:pt x="538083" y="497398"/>
                  </a:lnTo>
                  <a:lnTo>
                    <a:pt x="538365" y="497748"/>
                  </a:lnTo>
                  <a:lnTo>
                    <a:pt x="538647" y="497898"/>
                  </a:lnTo>
                  <a:lnTo>
                    <a:pt x="538928" y="497648"/>
                  </a:lnTo>
                  <a:lnTo>
                    <a:pt x="539210" y="497347"/>
                  </a:lnTo>
                  <a:lnTo>
                    <a:pt x="539492" y="497448"/>
                  </a:lnTo>
                  <a:lnTo>
                    <a:pt x="539773" y="497548"/>
                  </a:lnTo>
                  <a:lnTo>
                    <a:pt x="540055" y="496847"/>
                  </a:lnTo>
                  <a:lnTo>
                    <a:pt x="540337" y="496947"/>
                  </a:lnTo>
                  <a:lnTo>
                    <a:pt x="540619" y="497297"/>
                  </a:lnTo>
                  <a:lnTo>
                    <a:pt x="540900" y="496596"/>
                  </a:lnTo>
                  <a:lnTo>
                    <a:pt x="541182" y="496947"/>
                  </a:lnTo>
                  <a:lnTo>
                    <a:pt x="541464" y="497247"/>
                  </a:lnTo>
                  <a:lnTo>
                    <a:pt x="541745" y="497247"/>
                  </a:lnTo>
                  <a:lnTo>
                    <a:pt x="542027" y="497297"/>
                  </a:lnTo>
                  <a:lnTo>
                    <a:pt x="542309" y="497698"/>
                  </a:lnTo>
                  <a:lnTo>
                    <a:pt x="542591" y="498048"/>
                  </a:lnTo>
                  <a:lnTo>
                    <a:pt x="542872" y="497548"/>
                  </a:lnTo>
                  <a:lnTo>
                    <a:pt x="543154" y="497948"/>
                  </a:lnTo>
                  <a:lnTo>
                    <a:pt x="543436" y="498549"/>
                  </a:lnTo>
                  <a:lnTo>
                    <a:pt x="543717" y="498048"/>
                  </a:lnTo>
                  <a:lnTo>
                    <a:pt x="543999" y="498549"/>
                  </a:lnTo>
                  <a:lnTo>
                    <a:pt x="544281" y="498850"/>
                  </a:lnTo>
                  <a:lnTo>
                    <a:pt x="544563" y="498749"/>
                  </a:lnTo>
                  <a:lnTo>
                    <a:pt x="544844" y="498599"/>
                  </a:lnTo>
                  <a:lnTo>
                    <a:pt x="545126" y="498749"/>
                  </a:lnTo>
                  <a:lnTo>
                    <a:pt x="545408" y="498900"/>
                  </a:lnTo>
                  <a:lnTo>
                    <a:pt x="545689" y="498199"/>
                  </a:lnTo>
                  <a:lnTo>
                    <a:pt x="545971" y="498299"/>
                  </a:lnTo>
                  <a:lnTo>
                    <a:pt x="546253" y="498599"/>
                  </a:lnTo>
                  <a:lnTo>
                    <a:pt x="546535" y="497848"/>
                  </a:lnTo>
                  <a:lnTo>
                    <a:pt x="546816" y="498048"/>
                  </a:lnTo>
                  <a:lnTo>
                    <a:pt x="547098" y="498249"/>
                  </a:lnTo>
                  <a:lnTo>
                    <a:pt x="547380" y="498099"/>
                  </a:lnTo>
                  <a:lnTo>
                    <a:pt x="547662" y="498099"/>
                  </a:lnTo>
                  <a:lnTo>
                    <a:pt x="547943" y="498349"/>
                  </a:lnTo>
                  <a:lnTo>
                    <a:pt x="548225" y="498599"/>
                  </a:lnTo>
                  <a:lnTo>
                    <a:pt x="548507" y="497998"/>
                  </a:lnTo>
                  <a:lnTo>
                    <a:pt x="548788" y="498199"/>
                  </a:lnTo>
                  <a:lnTo>
                    <a:pt x="549070" y="498599"/>
                  </a:lnTo>
                  <a:lnTo>
                    <a:pt x="549352" y="497848"/>
                  </a:lnTo>
                  <a:lnTo>
                    <a:pt x="549634" y="497998"/>
                  </a:lnTo>
                  <a:lnTo>
                    <a:pt x="549915" y="497948"/>
                  </a:lnTo>
                  <a:lnTo>
                    <a:pt x="550197" y="497548"/>
                  </a:lnTo>
                  <a:lnTo>
                    <a:pt x="550479" y="497247"/>
                  </a:lnTo>
                  <a:lnTo>
                    <a:pt x="550760" y="497347"/>
                  </a:lnTo>
                  <a:lnTo>
                    <a:pt x="551042" y="497598"/>
                  </a:lnTo>
                  <a:lnTo>
                    <a:pt x="551324" y="497197"/>
                  </a:lnTo>
                  <a:lnTo>
                    <a:pt x="551606" y="497648"/>
                  </a:lnTo>
                  <a:lnTo>
                    <a:pt x="551887" y="498299"/>
                  </a:lnTo>
                  <a:lnTo>
                    <a:pt x="552169" y="497848"/>
                  </a:lnTo>
                  <a:lnTo>
                    <a:pt x="552451" y="498299"/>
                  </a:lnTo>
                  <a:lnTo>
                    <a:pt x="552732" y="498549"/>
                  </a:lnTo>
                  <a:lnTo>
                    <a:pt x="553014" y="498399"/>
                  </a:lnTo>
                  <a:lnTo>
                    <a:pt x="553296" y="498048"/>
                  </a:lnTo>
                  <a:lnTo>
                    <a:pt x="553578" y="497948"/>
                  </a:lnTo>
                  <a:lnTo>
                    <a:pt x="553859" y="497848"/>
                  </a:lnTo>
                  <a:lnTo>
                    <a:pt x="554141" y="496997"/>
                  </a:lnTo>
                  <a:lnTo>
                    <a:pt x="554423" y="496947"/>
                  </a:lnTo>
                  <a:lnTo>
                    <a:pt x="554704" y="497147"/>
                  </a:lnTo>
                  <a:lnTo>
                    <a:pt x="554986" y="496196"/>
                  </a:lnTo>
                  <a:lnTo>
                    <a:pt x="555268" y="496246"/>
                  </a:lnTo>
                  <a:lnTo>
                    <a:pt x="555550" y="496196"/>
                  </a:lnTo>
                  <a:lnTo>
                    <a:pt x="555831" y="495996"/>
                  </a:lnTo>
                  <a:lnTo>
                    <a:pt x="556113" y="495895"/>
                  </a:lnTo>
                  <a:lnTo>
                    <a:pt x="556395" y="495996"/>
                  </a:lnTo>
                  <a:lnTo>
                    <a:pt x="556677" y="496246"/>
                  </a:lnTo>
                  <a:lnTo>
                    <a:pt x="556958" y="495695"/>
                  </a:lnTo>
                  <a:lnTo>
                    <a:pt x="557240" y="495845"/>
                  </a:lnTo>
                  <a:lnTo>
                    <a:pt x="557522" y="495996"/>
                  </a:lnTo>
                  <a:lnTo>
                    <a:pt x="557803" y="494994"/>
                  </a:lnTo>
                  <a:lnTo>
                    <a:pt x="558085" y="494994"/>
                  </a:lnTo>
                  <a:lnTo>
                    <a:pt x="558367" y="494994"/>
                  </a:lnTo>
                  <a:lnTo>
                    <a:pt x="558649" y="494544"/>
                  </a:lnTo>
                  <a:lnTo>
                    <a:pt x="558930" y="494293"/>
                  </a:lnTo>
                  <a:lnTo>
                    <a:pt x="559212" y="494393"/>
                  </a:lnTo>
                  <a:lnTo>
                    <a:pt x="559494" y="494794"/>
                  </a:lnTo>
                  <a:lnTo>
                    <a:pt x="559775" y="494544"/>
                  </a:lnTo>
                  <a:lnTo>
                    <a:pt x="560057" y="495094"/>
                  </a:lnTo>
                  <a:lnTo>
                    <a:pt x="560339" y="495745"/>
                  </a:lnTo>
                  <a:lnTo>
                    <a:pt x="560621" y="495094"/>
                  </a:lnTo>
                  <a:lnTo>
                    <a:pt x="560902" y="495245"/>
                  </a:lnTo>
                  <a:lnTo>
                    <a:pt x="561184" y="495345"/>
                  </a:lnTo>
                  <a:lnTo>
                    <a:pt x="561466" y="495044"/>
                  </a:lnTo>
                  <a:lnTo>
                    <a:pt x="561747" y="494844"/>
                  </a:lnTo>
                  <a:lnTo>
                    <a:pt x="562029" y="495044"/>
                  </a:lnTo>
                  <a:lnTo>
                    <a:pt x="562311" y="495445"/>
                  </a:lnTo>
                  <a:lnTo>
                    <a:pt x="562593" y="495144"/>
                  </a:lnTo>
                  <a:lnTo>
                    <a:pt x="562874" y="495545"/>
                  </a:lnTo>
                  <a:lnTo>
                    <a:pt x="563156" y="495895"/>
                  </a:lnTo>
                  <a:lnTo>
                    <a:pt x="563438" y="495094"/>
                  </a:lnTo>
                  <a:lnTo>
                    <a:pt x="563720" y="495345"/>
                  </a:lnTo>
                  <a:lnTo>
                    <a:pt x="564001" y="495545"/>
                  </a:lnTo>
                  <a:lnTo>
                    <a:pt x="564283" y="495495"/>
                  </a:lnTo>
                  <a:lnTo>
                    <a:pt x="564565" y="495495"/>
                  </a:lnTo>
                  <a:lnTo>
                    <a:pt x="564846" y="495795"/>
                  </a:lnTo>
                  <a:lnTo>
                    <a:pt x="565128" y="496096"/>
                  </a:lnTo>
                  <a:lnTo>
                    <a:pt x="565410" y="495595"/>
                  </a:lnTo>
                  <a:lnTo>
                    <a:pt x="565692" y="495845"/>
                  </a:lnTo>
                  <a:lnTo>
                    <a:pt x="565973" y="496096"/>
                  </a:lnTo>
                  <a:lnTo>
                    <a:pt x="566255" y="495395"/>
                  </a:lnTo>
                  <a:lnTo>
                    <a:pt x="566537" y="494694"/>
                  </a:lnTo>
                  <a:lnTo>
                    <a:pt x="566818" y="494694"/>
                  </a:lnTo>
                  <a:lnTo>
                    <a:pt x="567100" y="494293"/>
                  </a:lnTo>
                  <a:lnTo>
                    <a:pt x="567382" y="494043"/>
                  </a:lnTo>
                  <a:lnTo>
                    <a:pt x="567664" y="494043"/>
                  </a:lnTo>
                  <a:lnTo>
                    <a:pt x="567945" y="494093"/>
                  </a:lnTo>
                  <a:lnTo>
                    <a:pt x="568227" y="493292"/>
                  </a:lnTo>
                  <a:lnTo>
                    <a:pt x="568509" y="493292"/>
                  </a:lnTo>
                  <a:lnTo>
                    <a:pt x="568790" y="493392"/>
                  </a:lnTo>
                  <a:lnTo>
                    <a:pt x="569072" y="492441"/>
                  </a:lnTo>
                  <a:lnTo>
                    <a:pt x="569354" y="492791"/>
                  </a:lnTo>
                  <a:lnTo>
                    <a:pt x="569636" y="493292"/>
                  </a:lnTo>
                  <a:lnTo>
                    <a:pt x="569917" y="493592"/>
                  </a:lnTo>
                  <a:lnTo>
                    <a:pt x="570199" y="493742"/>
                  </a:lnTo>
                  <a:lnTo>
                    <a:pt x="570481" y="494143"/>
                  </a:lnTo>
                  <a:lnTo>
                    <a:pt x="570762" y="494293"/>
                  </a:lnTo>
                  <a:lnTo>
                    <a:pt x="571044" y="493642"/>
                  </a:lnTo>
                  <a:lnTo>
                    <a:pt x="571326" y="493592"/>
                  </a:lnTo>
                  <a:lnTo>
                    <a:pt x="571608" y="493742"/>
                  </a:lnTo>
                  <a:lnTo>
                    <a:pt x="571889" y="492841"/>
                  </a:lnTo>
                  <a:lnTo>
                    <a:pt x="572171" y="493192"/>
                  </a:lnTo>
                  <a:lnTo>
                    <a:pt x="572453" y="493742"/>
                  </a:lnTo>
                  <a:lnTo>
                    <a:pt x="572735" y="494043"/>
                  </a:lnTo>
                  <a:lnTo>
                    <a:pt x="573016" y="494493"/>
                  </a:lnTo>
                  <a:lnTo>
                    <a:pt x="573298" y="495094"/>
                  </a:lnTo>
                  <a:lnTo>
                    <a:pt x="573580" y="495495"/>
                  </a:lnTo>
                  <a:lnTo>
                    <a:pt x="573861" y="494994"/>
                  </a:lnTo>
                  <a:lnTo>
                    <a:pt x="574143" y="495094"/>
                  </a:lnTo>
                  <a:lnTo>
                    <a:pt x="574425" y="495194"/>
                  </a:lnTo>
                  <a:lnTo>
                    <a:pt x="574707" y="494143"/>
                  </a:lnTo>
                  <a:lnTo>
                    <a:pt x="574988" y="494243"/>
                  </a:lnTo>
                  <a:lnTo>
                    <a:pt x="575270" y="494443"/>
                  </a:lnTo>
                  <a:lnTo>
                    <a:pt x="575552" y="494443"/>
                  </a:lnTo>
                  <a:lnTo>
                    <a:pt x="575833" y="494343"/>
                  </a:lnTo>
                  <a:lnTo>
                    <a:pt x="576115" y="494443"/>
                  </a:lnTo>
                  <a:lnTo>
                    <a:pt x="576397" y="494744"/>
                  </a:lnTo>
                  <a:lnTo>
                    <a:pt x="576679" y="494293"/>
                  </a:lnTo>
                  <a:lnTo>
                    <a:pt x="576960" y="494644"/>
                  </a:lnTo>
                  <a:lnTo>
                    <a:pt x="577242" y="494994"/>
                  </a:lnTo>
                  <a:lnTo>
                    <a:pt x="577524" y="494243"/>
                  </a:lnTo>
                  <a:lnTo>
                    <a:pt x="577805" y="494443"/>
                  </a:lnTo>
                  <a:lnTo>
                    <a:pt x="578087" y="494644"/>
                  </a:lnTo>
                  <a:lnTo>
                    <a:pt x="578369" y="494443"/>
                  </a:lnTo>
                  <a:lnTo>
                    <a:pt x="578651" y="494393"/>
                  </a:lnTo>
                  <a:lnTo>
                    <a:pt x="578932" y="494493"/>
                  </a:lnTo>
                  <a:lnTo>
                    <a:pt x="579214" y="494694"/>
                  </a:lnTo>
                  <a:lnTo>
                    <a:pt x="579496" y="494193"/>
                  </a:lnTo>
                  <a:lnTo>
                    <a:pt x="579777" y="494544"/>
                  </a:lnTo>
                  <a:lnTo>
                    <a:pt x="580059" y="495194"/>
                  </a:lnTo>
                  <a:lnTo>
                    <a:pt x="580341" y="494744"/>
                  </a:lnTo>
                  <a:lnTo>
                    <a:pt x="580623" y="495295"/>
                  </a:lnTo>
                  <a:lnTo>
                    <a:pt x="580904" y="495745"/>
                  </a:lnTo>
                  <a:lnTo>
                    <a:pt x="581186" y="495946"/>
                  </a:lnTo>
                  <a:lnTo>
                    <a:pt x="581468" y="496246"/>
                  </a:lnTo>
                  <a:lnTo>
                    <a:pt x="581750" y="496646"/>
                  </a:lnTo>
                  <a:lnTo>
                    <a:pt x="582031" y="497197"/>
                  </a:lnTo>
                  <a:lnTo>
                    <a:pt x="582313" y="496947"/>
                  </a:lnTo>
                  <a:lnTo>
                    <a:pt x="582595" y="497398"/>
                  </a:lnTo>
                  <a:lnTo>
                    <a:pt x="582876" y="497898"/>
                  </a:lnTo>
                  <a:lnTo>
                    <a:pt x="583158" y="497297"/>
                  </a:lnTo>
                  <a:lnTo>
                    <a:pt x="583440" y="497698"/>
                  </a:lnTo>
                  <a:lnTo>
                    <a:pt x="583722" y="497998"/>
                  </a:lnTo>
                  <a:lnTo>
                    <a:pt x="584003" y="497948"/>
                  </a:lnTo>
                  <a:lnTo>
                    <a:pt x="584285" y="497898"/>
                  </a:lnTo>
                  <a:lnTo>
                    <a:pt x="584567" y="497998"/>
                  </a:lnTo>
                  <a:lnTo>
                    <a:pt x="584848" y="498199"/>
                  </a:lnTo>
                  <a:lnTo>
                    <a:pt x="585130" y="497698"/>
                  </a:lnTo>
                  <a:lnTo>
                    <a:pt x="585412" y="498048"/>
                  </a:lnTo>
                  <a:lnTo>
                    <a:pt x="585694" y="498399"/>
                  </a:lnTo>
                  <a:lnTo>
                    <a:pt x="585975" y="497598"/>
                  </a:lnTo>
                  <a:lnTo>
                    <a:pt x="586257" y="497698"/>
                  </a:lnTo>
                  <a:lnTo>
                    <a:pt x="586539" y="497648"/>
                  </a:lnTo>
                  <a:lnTo>
                    <a:pt x="586820" y="497347"/>
                  </a:lnTo>
                  <a:lnTo>
                    <a:pt x="587102" y="497147"/>
                  </a:lnTo>
                  <a:lnTo>
                    <a:pt x="587384" y="497097"/>
                  </a:lnTo>
                  <a:lnTo>
                    <a:pt x="587666" y="497147"/>
                  </a:lnTo>
                  <a:lnTo>
                    <a:pt x="587947" y="496496"/>
                  </a:lnTo>
                  <a:lnTo>
                    <a:pt x="588229" y="496596"/>
                  </a:lnTo>
                  <a:lnTo>
                    <a:pt x="588511" y="496997"/>
                  </a:lnTo>
                  <a:lnTo>
                    <a:pt x="588793" y="496246"/>
                  </a:lnTo>
                  <a:lnTo>
                    <a:pt x="589074" y="496596"/>
                  </a:lnTo>
                  <a:lnTo>
                    <a:pt x="589356" y="496847"/>
                  </a:lnTo>
                  <a:lnTo>
                    <a:pt x="589638" y="496897"/>
                  </a:lnTo>
                  <a:lnTo>
                    <a:pt x="589919" y="496947"/>
                  </a:lnTo>
                  <a:lnTo>
                    <a:pt x="590201" y="497247"/>
                  </a:lnTo>
                  <a:lnTo>
                    <a:pt x="590483" y="497648"/>
                  </a:lnTo>
                  <a:lnTo>
                    <a:pt x="590765" y="497297"/>
                  </a:lnTo>
                  <a:lnTo>
                    <a:pt x="591046" y="497698"/>
                  </a:lnTo>
                  <a:lnTo>
                    <a:pt x="591328" y="498199"/>
                  </a:lnTo>
                  <a:lnTo>
                    <a:pt x="591610" y="497548"/>
                  </a:lnTo>
                  <a:lnTo>
                    <a:pt x="591891" y="497898"/>
                  </a:lnTo>
                  <a:lnTo>
                    <a:pt x="592173" y="498299"/>
                  </a:lnTo>
                  <a:lnTo>
                    <a:pt x="592455" y="498449"/>
                  </a:lnTo>
                  <a:lnTo>
                    <a:pt x="592737" y="498649"/>
                  </a:lnTo>
                  <a:lnTo>
                    <a:pt x="593018" y="499050"/>
                  </a:lnTo>
                  <a:lnTo>
                    <a:pt x="593300" y="499551"/>
                  </a:lnTo>
                  <a:lnTo>
                    <a:pt x="593582" y="499300"/>
                  </a:lnTo>
                  <a:lnTo>
                    <a:pt x="593863" y="499851"/>
                  </a:lnTo>
                  <a:lnTo>
                    <a:pt x="594145" y="500552"/>
                  </a:lnTo>
                  <a:lnTo>
                    <a:pt x="594427" y="500001"/>
                  </a:lnTo>
                  <a:lnTo>
                    <a:pt x="594709" y="500151"/>
                  </a:lnTo>
                  <a:lnTo>
                    <a:pt x="594990" y="500051"/>
                  </a:lnTo>
                  <a:lnTo>
                    <a:pt x="595272" y="499400"/>
                  </a:lnTo>
                  <a:lnTo>
                    <a:pt x="595554" y="498649"/>
                  </a:lnTo>
                  <a:lnTo>
                    <a:pt x="595835" y="498149"/>
                  </a:lnTo>
                  <a:lnTo>
                    <a:pt x="596117" y="498048"/>
                  </a:lnTo>
                  <a:lnTo>
                    <a:pt x="596399" y="497247"/>
                  </a:lnTo>
                  <a:lnTo>
                    <a:pt x="596681" y="497498"/>
                  </a:lnTo>
                  <a:lnTo>
                    <a:pt x="596962" y="498048"/>
                  </a:lnTo>
                  <a:lnTo>
                    <a:pt x="597244" y="497548"/>
                  </a:lnTo>
                  <a:lnTo>
                    <a:pt x="597526" y="498048"/>
                  </a:lnTo>
                  <a:lnTo>
                    <a:pt x="597808" y="498399"/>
                  </a:lnTo>
                  <a:lnTo>
                    <a:pt x="598089" y="498399"/>
                  </a:lnTo>
                  <a:lnTo>
                    <a:pt x="598371" y="498149"/>
                  </a:lnTo>
                  <a:lnTo>
                    <a:pt x="598653" y="498048"/>
                  </a:lnTo>
                  <a:lnTo>
                    <a:pt x="598934" y="497948"/>
                  </a:lnTo>
                  <a:lnTo>
                    <a:pt x="599216" y="497047"/>
                  </a:lnTo>
                  <a:lnTo>
                    <a:pt x="599498" y="497097"/>
                  </a:lnTo>
                  <a:lnTo>
                    <a:pt x="599780" y="497398"/>
                  </a:lnTo>
                  <a:lnTo>
                    <a:pt x="600061" y="496797"/>
                  </a:lnTo>
                  <a:lnTo>
                    <a:pt x="600343" y="497197"/>
                  </a:lnTo>
                  <a:lnTo>
                    <a:pt x="600625" y="497598"/>
                  </a:lnTo>
                  <a:lnTo>
                    <a:pt x="600906" y="497648"/>
                  </a:lnTo>
                  <a:lnTo>
                    <a:pt x="601188" y="497698"/>
                  </a:lnTo>
                  <a:lnTo>
                    <a:pt x="601470" y="497998"/>
                  </a:lnTo>
                  <a:lnTo>
                    <a:pt x="601752" y="498399"/>
                  </a:lnTo>
                  <a:lnTo>
                    <a:pt x="602033" y="497948"/>
                  </a:lnTo>
                  <a:lnTo>
                    <a:pt x="602315" y="498299"/>
                  </a:lnTo>
                  <a:lnTo>
                    <a:pt x="602597" y="498699"/>
                  </a:lnTo>
                  <a:lnTo>
                    <a:pt x="602878" y="497948"/>
                  </a:lnTo>
                  <a:lnTo>
                    <a:pt x="603160" y="498149"/>
                  </a:lnTo>
                  <a:lnTo>
                    <a:pt x="603442" y="498249"/>
                  </a:lnTo>
                  <a:lnTo>
                    <a:pt x="603724" y="498149"/>
                  </a:lnTo>
                  <a:lnTo>
                    <a:pt x="604005" y="498048"/>
                  </a:lnTo>
                  <a:lnTo>
                    <a:pt x="604287" y="498199"/>
                  </a:lnTo>
                  <a:lnTo>
                    <a:pt x="604569" y="498349"/>
                  </a:lnTo>
                  <a:lnTo>
                    <a:pt x="604850" y="497698"/>
                  </a:lnTo>
                  <a:lnTo>
                    <a:pt x="605132" y="497848"/>
                  </a:lnTo>
                  <a:lnTo>
                    <a:pt x="605414" y="498048"/>
                  </a:lnTo>
                  <a:lnTo>
                    <a:pt x="605696" y="497147"/>
                  </a:lnTo>
                  <a:lnTo>
                    <a:pt x="605977" y="497197"/>
                  </a:lnTo>
                  <a:lnTo>
                    <a:pt x="606259" y="497147"/>
                  </a:lnTo>
                  <a:lnTo>
                    <a:pt x="606541" y="496797"/>
                  </a:lnTo>
                  <a:lnTo>
                    <a:pt x="606823" y="496396"/>
                  </a:lnTo>
                  <a:lnTo>
                    <a:pt x="607104" y="496246"/>
                  </a:lnTo>
                  <a:lnTo>
                    <a:pt x="607386" y="496346"/>
                  </a:lnTo>
                  <a:lnTo>
                    <a:pt x="607668" y="495745"/>
                  </a:lnTo>
                  <a:lnTo>
                    <a:pt x="607949" y="495895"/>
                  </a:lnTo>
                  <a:lnTo>
                    <a:pt x="608231" y="496246"/>
                  </a:lnTo>
                  <a:lnTo>
                    <a:pt x="608513" y="495345"/>
                  </a:lnTo>
                  <a:lnTo>
                    <a:pt x="608795" y="495345"/>
                  </a:lnTo>
                  <a:lnTo>
                    <a:pt x="609076" y="495194"/>
                  </a:lnTo>
                  <a:lnTo>
                    <a:pt x="609358" y="494794"/>
                  </a:lnTo>
                  <a:lnTo>
                    <a:pt x="609640" y="494343"/>
                  </a:lnTo>
                  <a:lnTo>
                    <a:pt x="609921" y="494243"/>
                  </a:lnTo>
                  <a:lnTo>
                    <a:pt x="610203" y="494343"/>
                  </a:lnTo>
                  <a:lnTo>
                    <a:pt x="610485" y="493742"/>
                  </a:lnTo>
                  <a:lnTo>
                    <a:pt x="610767" y="494043"/>
                  </a:lnTo>
                  <a:lnTo>
                    <a:pt x="611048" y="494493"/>
                  </a:lnTo>
                  <a:lnTo>
                    <a:pt x="611330" y="493843"/>
                  </a:lnTo>
                  <a:lnTo>
                    <a:pt x="611612" y="494243"/>
                  </a:lnTo>
                  <a:lnTo>
                    <a:pt x="611893" y="494393"/>
                  </a:lnTo>
                  <a:lnTo>
                    <a:pt x="612175" y="494293"/>
                  </a:lnTo>
                  <a:lnTo>
                    <a:pt x="612457" y="494043"/>
                  </a:lnTo>
                  <a:lnTo>
                    <a:pt x="612739" y="494093"/>
                  </a:lnTo>
                  <a:lnTo>
                    <a:pt x="613020" y="494293"/>
                  </a:lnTo>
                  <a:lnTo>
                    <a:pt x="613302" y="493893"/>
                  </a:lnTo>
                  <a:lnTo>
                    <a:pt x="613584" y="494243"/>
                  </a:lnTo>
                  <a:lnTo>
                    <a:pt x="613866" y="494694"/>
                  </a:lnTo>
                  <a:lnTo>
                    <a:pt x="614147" y="494093"/>
                  </a:lnTo>
                  <a:lnTo>
                    <a:pt x="614429" y="494393"/>
                  </a:lnTo>
                  <a:lnTo>
                    <a:pt x="614711" y="494794"/>
                  </a:lnTo>
                  <a:lnTo>
                    <a:pt x="614992" y="494894"/>
                  </a:lnTo>
                  <a:lnTo>
                    <a:pt x="615274" y="494894"/>
                  </a:lnTo>
                  <a:lnTo>
                    <a:pt x="615556" y="495245"/>
                  </a:lnTo>
                  <a:lnTo>
                    <a:pt x="615838" y="495545"/>
                  </a:lnTo>
                  <a:lnTo>
                    <a:pt x="616119" y="495044"/>
                  </a:lnTo>
                  <a:lnTo>
                    <a:pt x="616401" y="495295"/>
                  </a:lnTo>
                  <a:lnTo>
                    <a:pt x="616683" y="495495"/>
                  </a:lnTo>
                  <a:lnTo>
                    <a:pt x="616964" y="494644"/>
                  </a:lnTo>
                  <a:lnTo>
                    <a:pt x="617246" y="494794"/>
                  </a:lnTo>
                  <a:lnTo>
                    <a:pt x="617528" y="494894"/>
                  </a:lnTo>
                  <a:lnTo>
                    <a:pt x="617810" y="494894"/>
                  </a:lnTo>
                  <a:lnTo>
                    <a:pt x="618091" y="494894"/>
                  </a:lnTo>
                  <a:lnTo>
                    <a:pt x="618373" y="495295"/>
                  </a:lnTo>
                  <a:lnTo>
                    <a:pt x="618655" y="495745"/>
                  </a:lnTo>
                  <a:lnTo>
                    <a:pt x="618936" y="495194"/>
                  </a:lnTo>
                  <a:lnTo>
                    <a:pt x="619218" y="495245"/>
                  </a:lnTo>
                  <a:lnTo>
                    <a:pt x="619500" y="495245"/>
                  </a:lnTo>
                  <a:lnTo>
                    <a:pt x="619782" y="494243"/>
                  </a:lnTo>
                  <a:lnTo>
                    <a:pt x="620063" y="494143"/>
                  </a:lnTo>
                  <a:lnTo>
                    <a:pt x="620345" y="494093"/>
                  </a:lnTo>
                  <a:lnTo>
                    <a:pt x="620627" y="493742"/>
                  </a:lnTo>
                  <a:lnTo>
                    <a:pt x="620908" y="493492"/>
                  </a:lnTo>
                  <a:lnTo>
                    <a:pt x="621190" y="493692"/>
                  </a:lnTo>
                  <a:lnTo>
                    <a:pt x="621472" y="493993"/>
                  </a:lnTo>
                  <a:lnTo>
                    <a:pt x="621754" y="493542"/>
                  </a:lnTo>
                  <a:lnTo>
                    <a:pt x="622035" y="493893"/>
                  </a:lnTo>
                  <a:lnTo>
                    <a:pt x="622317" y="494393"/>
                  </a:lnTo>
                  <a:lnTo>
                    <a:pt x="622599" y="493742"/>
                  </a:lnTo>
                  <a:lnTo>
                    <a:pt x="622881" y="493943"/>
                  </a:lnTo>
                  <a:lnTo>
                    <a:pt x="623162" y="493893"/>
                  </a:lnTo>
                  <a:lnTo>
                    <a:pt x="623444" y="493692"/>
                  </a:lnTo>
                  <a:lnTo>
                    <a:pt x="623726" y="493242"/>
                  </a:lnTo>
                  <a:lnTo>
                    <a:pt x="624007" y="493342"/>
                  </a:lnTo>
                  <a:lnTo>
                    <a:pt x="624289" y="493542"/>
                  </a:lnTo>
                  <a:lnTo>
                    <a:pt x="624571" y="492941"/>
                  </a:lnTo>
                  <a:lnTo>
                    <a:pt x="624853" y="493142"/>
                  </a:lnTo>
                  <a:lnTo>
                    <a:pt x="625134" y="493742"/>
                  </a:lnTo>
                  <a:lnTo>
                    <a:pt x="625416" y="493392"/>
                  </a:lnTo>
                  <a:lnTo>
                    <a:pt x="625698" y="494243"/>
                  </a:lnTo>
                  <a:lnTo>
                    <a:pt x="625979" y="494794"/>
                  </a:lnTo>
                  <a:lnTo>
                    <a:pt x="626261" y="494944"/>
                  </a:lnTo>
                  <a:lnTo>
                    <a:pt x="626543" y="494794"/>
                  </a:lnTo>
                  <a:lnTo>
                    <a:pt x="626825" y="494844"/>
                  </a:lnTo>
                  <a:lnTo>
                    <a:pt x="627106" y="495044"/>
                  </a:lnTo>
                  <a:lnTo>
                    <a:pt x="627388" y="494393"/>
                  </a:lnTo>
                  <a:lnTo>
                    <a:pt x="627670" y="494493"/>
                  </a:lnTo>
                  <a:lnTo>
                    <a:pt x="627951" y="494794"/>
                  </a:lnTo>
                  <a:lnTo>
                    <a:pt x="628233" y="494193"/>
                  </a:lnTo>
                  <a:lnTo>
                    <a:pt x="628515" y="494644"/>
                  </a:lnTo>
                  <a:lnTo>
                    <a:pt x="628797" y="495144"/>
                  </a:lnTo>
                  <a:lnTo>
                    <a:pt x="629078" y="495345"/>
                  </a:lnTo>
                  <a:lnTo>
                    <a:pt x="629360" y="495445"/>
                  </a:lnTo>
                  <a:lnTo>
                    <a:pt x="629642" y="495895"/>
                  </a:lnTo>
                  <a:lnTo>
                    <a:pt x="629924" y="496296"/>
                  </a:lnTo>
                  <a:lnTo>
                    <a:pt x="630205" y="496096"/>
                  </a:lnTo>
                  <a:lnTo>
                    <a:pt x="630487" y="496496"/>
                  </a:lnTo>
                  <a:lnTo>
                    <a:pt x="630769" y="497097"/>
                  </a:lnTo>
                  <a:lnTo>
                    <a:pt x="631050" y="496596"/>
                  </a:lnTo>
                  <a:lnTo>
                    <a:pt x="631332" y="496997"/>
                  </a:lnTo>
                  <a:lnTo>
                    <a:pt x="631614" y="497297"/>
                  </a:lnTo>
                  <a:lnTo>
                    <a:pt x="631896" y="497297"/>
                  </a:lnTo>
                  <a:lnTo>
                    <a:pt x="632177" y="497147"/>
                  </a:lnTo>
                  <a:lnTo>
                    <a:pt x="632459" y="497247"/>
                  </a:lnTo>
                  <a:lnTo>
                    <a:pt x="632741" y="497498"/>
                  </a:lnTo>
                  <a:lnTo>
                    <a:pt x="633022" y="496897"/>
                  </a:lnTo>
                  <a:lnTo>
                    <a:pt x="633304" y="497047"/>
                  </a:lnTo>
                  <a:lnTo>
                    <a:pt x="633586" y="497347"/>
                  </a:lnTo>
                  <a:lnTo>
                    <a:pt x="633868" y="496747"/>
                  </a:lnTo>
                  <a:lnTo>
                    <a:pt x="634149" y="497197"/>
                  </a:lnTo>
                  <a:lnTo>
                    <a:pt x="634431" y="497548"/>
                  </a:lnTo>
                  <a:lnTo>
                    <a:pt x="634713" y="497598"/>
                  </a:lnTo>
                  <a:lnTo>
                    <a:pt x="634994" y="497448"/>
                  </a:lnTo>
                  <a:lnTo>
                    <a:pt x="635276" y="497648"/>
                  </a:lnTo>
                  <a:lnTo>
                    <a:pt x="635558" y="497848"/>
                  </a:lnTo>
                  <a:lnTo>
                    <a:pt x="635840" y="497297"/>
                  </a:lnTo>
                  <a:lnTo>
                    <a:pt x="636121" y="497498"/>
                  </a:lnTo>
                  <a:lnTo>
                    <a:pt x="636403" y="497848"/>
                  </a:lnTo>
                  <a:lnTo>
                    <a:pt x="636685" y="497297"/>
                  </a:lnTo>
                  <a:lnTo>
                    <a:pt x="636966" y="497848"/>
                  </a:lnTo>
                  <a:lnTo>
                    <a:pt x="637248" y="498199"/>
                  </a:lnTo>
                  <a:lnTo>
                    <a:pt x="637530" y="498299"/>
                  </a:lnTo>
                  <a:lnTo>
                    <a:pt x="637812" y="498399"/>
                  </a:lnTo>
                  <a:lnTo>
                    <a:pt x="638093" y="498850"/>
                  </a:lnTo>
                  <a:lnTo>
                    <a:pt x="638375" y="499400"/>
                  </a:lnTo>
                  <a:lnTo>
                    <a:pt x="638657" y="499150"/>
                  </a:lnTo>
                  <a:lnTo>
                    <a:pt x="638939" y="499651"/>
                  </a:lnTo>
                  <a:lnTo>
                    <a:pt x="639220" y="500252"/>
                  </a:lnTo>
                  <a:lnTo>
                    <a:pt x="639502" y="499801"/>
                  </a:lnTo>
                  <a:lnTo>
                    <a:pt x="639784" y="500101"/>
                  </a:lnTo>
                  <a:lnTo>
                    <a:pt x="640065" y="500151"/>
                  </a:lnTo>
                  <a:lnTo>
                    <a:pt x="640347" y="499901"/>
                  </a:lnTo>
                  <a:lnTo>
                    <a:pt x="640629" y="499150"/>
                  </a:lnTo>
                  <a:lnTo>
                    <a:pt x="640911" y="499300"/>
                  </a:lnTo>
                  <a:lnTo>
                    <a:pt x="641192" y="499501"/>
                  </a:lnTo>
                  <a:lnTo>
                    <a:pt x="641474" y="499000"/>
                  </a:lnTo>
                  <a:lnTo>
                    <a:pt x="641756" y="499450"/>
                  </a:lnTo>
                  <a:lnTo>
                    <a:pt x="642037" y="499651"/>
                  </a:lnTo>
                  <a:lnTo>
                    <a:pt x="642319" y="498800"/>
                  </a:lnTo>
                  <a:lnTo>
                    <a:pt x="642601" y="498699"/>
                  </a:lnTo>
                  <a:lnTo>
                    <a:pt x="642883" y="498249"/>
                  </a:lnTo>
                  <a:lnTo>
                    <a:pt x="643164" y="497698"/>
                  </a:lnTo>
                  <a:lnTo>
                    <a:pt x="643446" y="497147"/>
                  </a:lnTo>
                  <a:lnTo>
                    <a:pt x="643728" y="497147"/>
                  </a:lnTo>
                  <a:lnTo>
                    <a:pt x="644009" y="497498"/>
                  </a:lnTo>
                  <a:lnTo>
                    <a:pt x="644291" y="496947"/>
                  </a:lnTo>
                  <a:lnTo>
                    <a:pt x="644573" y="497297"/>
                  </a:lnTo>
                  <a:lnTo>
                    <a:pt x="644855" y="497848"/>
                  </a:lnTo>
                  <a:lnTo>
                    <a:pt x="645136" y="497297"/>
                  </a:lnTo>
                  <a:lnTo>
                    <a:pt x="645418" y="497698"/>
                  </a:lnTo>
                  <a:lnTo>
                    <a:pt x="645700" y="497848"/>
                  </a:lnTo>
                  <a:lnTo>
                    <a:pt x="645981" y="497848"/>
                  </a:lnTo>
                  <a:lnTo>
                    <a:pt x="646263" y="497898"/>
                  </a:lnTo>
                  <a:lnTo>
                    <a:pt x="646545" y="498349"/>
                  </a:lnTo>
                  <a:lnTo>
                    <a:pt x="646827" y="499000"/>
                  </a:lnTo>
                  <a:lnTo>
                    <a:pt x="647108" y="498749"/>
                  </a:lnTo>
                  <a:lnTo>
                    <a:pt x="647390" y="499250"/>
                  </a:lnTo>
                  <a:lnTo>
                    <a:pt x="647672" y="500151"/>
                  </a:lnTo>
                  <a:lnTo>
                    <a:pt x="647954" y="499651"/>
                  </a:lnTo>
                  <a:lnTo>
                    <a:pt x="648235" y="499851"/>
                  </a:lnTo>
                  <a:lnTo>
                    <a:pt x="648517" y="500402"/>
                  </a:lnTo>
                  <a:lnTo>
                    <a:pt x="648799" y="500201"/>
                  </a:lnTo>
                  <a:lnTo>
                    <a:pt x="649080" y="500201"/>
                  </a:lnTo>
                  <a:lnTo>
                    <a:pt x="649362" y="500252"/>
                  </a:lnTo>
                  <a:lnTo>
                    <a:pt x="649644" y="500452"/>
                  </a:lnTo>
                  <a:lnTo>
                    <a:pt x="649926" y="500051"/>
                  </a:lnTo>
                  <a:lnTo>
                    <a:pt x="650207" y="500352"/>
                  </a:lnTo>
                  <a:lnTo>
                    <a:pt x="650489" y="500752"/>
                  </a:lnTo>
                  <a:lnTo>
                    <a:pt x="650771" y="499951"/>
                  </a:lnTo>
                  <a:lnTo>
                    <a:pt x="651052" y="500051"/>
                  </a:lnTo>
                  <a:lnTo>
                    <a:pt x="651334" y="499851"/>
                  </a:lnTo>
                  <a:lnTo>
                    <a:pt x="651616" y="499450"/>
                  </a:lnTo>
                  <a:lnTo>
                    <a:pt x="651898" y="498850"/>
                  </a:lnTo>
                  <a:lnTo>
                    <a:pt x="652179" y="498599"/>
                  </a:lnTo>
                  <a:lnTo>
                    <a:pt x="652461" y="498449"/>
                  </a:lnTo>
                  <a:lnTo>
                    <a:pt x="652743" y="497398"/>
                  </a:lnTo>
                  <a:lnTo>
                    <a:pt x="653024" y="497047"/>
                  </a:lnTo>
                  <a:lnTo>
                    <a:pt x="653306" y="496747"/>
                  </a:lnTo>
                  <a:lnTo>
                    <a:pt x="653588" y="495495"/>
                  </a:lnTo>
                  <a:lnTo>
                    <a:pt x="653870" y="495345"/>
                  </a:lnTo>
                  <a:lnTo>
                    <a:pt x="654151" y="494994"/>
                  </a:lnTo>
                  <a:lnTo>
                    <a:pt x="654433" y="494594"/>
                  </a:lnTo>
                  <a:lnTo>
                    <a:pt x="654715" y="494293"/>
                  </a:lnTo>
                  <a:lnTo>
                    <a:pt x="654997" y="494293"/>
                  </a:lnTo>
                  <a:lnTo>
                    <a:pt x="655278" y="494544"/>
                  </a:lnTo>
                  <a:lnTo>
                    <a:pt x="655560" y="494143"/>
                  </a:lnTo>
                  <a:lnTo>
                    <a:pt x="655842" y="494443"/>
                  </a:lnTo>
                  <a:lnTo>
                    <a:pt x="656123" y="494944"/>
                  </a:lnTo>
                  <a:lnTo>
                    <a:pt x="656405" y="494193"/>
                  </a:lnTo>
                  <a:lnTo>
                    <a:pt x="656687" y="494293"/>
                  </a:lnTo>
                  <a:lnTo>
                    <a:pt x="656969" y="494443"/>
                  </a:lnTo>
                  <a:lnTo>
                    <a:pt x="657250" y="494493"/>
                  </a:lnTo>
                  <a:lnTo>
                    <a:pt x="657532" y="494644"/>
                  </a:lnTo>
                  <a:lnTo>
                    <a:pt x="657814" y="495144"/>
                  </a:lnTo>
                  <a:lnTo>
                    <a:pt x="658095" y="495645"/>
                  </a:lnTo>
                  <a:lnTo>
                    <a:pt x="658377" y="495194"/>
                  </a:lnTo>
                  <a:lnTo>
                    <a:pt x="658659" y="495495"/>
                  </a:lnTo>
                  <a:lnTo>
                    <a:pt x="658941" y="495895"/>
                  </a:lnTo>
                  <a:lnTo>
                    <a:pt x="659222" y="495194"/>
                  </a:lnTo>
                  <a:lnTo>
                    <a:pt x="659504" y="495495"/>
                  </a:lnTo>
                  <a:lnTo>
                    <a:pt x="659786" y="495545"/>
                  </a:lnTo>
                  <a:lnTo>
                    <a:pt x="660067" y="495345"/>
                  </a:lnTo>
                  <a:lnTo>
                    <a:pt x="660349" y="494644"/>
                  </a:lnTo>
                  <a:lnTo>
                    <a:pt x="660631" y="494694"/>
                  </a:lnTo>
                  <a:lnTo>
                    <a:pt x="660913" y="494844"/>
                  </a:lnTo>
                  <a:lnTo>
                    <a:pt x="661194" y="494293"/>
                  </a:lnTo>
                  <a:lnTo>
                    <a:pt x="661476" y="494193"/>
                  </a:lnTo>
                  <a:lnTo>
                    <a:pt x="661758" y="494143"/>
                  </a:lnTo>
                  <a:lnTo>
                    <a:pt x="662039" y="493142"/>
                  </a:lnTo>
                  <a:lnTo>
                    <a:pt x="662321" y="493091"/>
                  </a:lnTo>
                  <a:lnTo>
                    <a:pt x="662603" y="492791"/>
                  </a:lnTo>
                  <a:lnTo>
                    <a:pt x="662885" y="492340"/>
                  </a:lnTo>
                  <a:lnTo>
                    <a:pt x="663166" y="491740"/>
                  </a:lnTo>
                  <a:lnTo>
                    <a:pt x="663448" y="491990"/>
                  </a:lnTo>
                  <a:lnTo>
                    <a:pt x="663730" y="492190"/>
                  </a:lnTo>
                  <a:lnTo>
                    <a:pt x="664012" y="491890"/>
                  </a:lnTo>
                  <a:lnTo>
                    <a:pt x="664293" y="492441"/>
                  </a:lnTo>
                  <a:lnTo>
                    <a:pt x="664575" y="493192"/>
                  </a:lnTo>
                  <a:lnTo>
                    <a:pt x="664857" y="492841"/>
                  </a:lnTo>
                  <a:lnTo>
                    <a:pt x="665138" y="493192"/>
                  </a:lnTo>
                  <a:lnTo>
                    <a:pt x="665420" y="493242"/>
                  </a:lnTo>
                  <a:lnTo>
                    <a:pt x="665702" y="493091"/>
                  </a:lnTo>
                  <a:lnTo>
                    <a:pt x="665984" y="492691"/>
                  </a:lnTo>
                  <a:lnTo>
                    <a:pt x="666265" y="492991"/>
                  </a:lnTo>
                  <a:lnTo>
                    <a:pt x="666547" y="493542"/>
                  </a:lnTo>
                  <a:lnTo>
                    <a:pt x="666829" y="493392"/>
                  </a:lnTo>
                  <a:lnTo>
                    <a:pt x="667110" y="494193"/>
                  </a:lnTo>
                  <a:lnTo>
                    <a:pt x="667392" y="495044"/>
                  </a:lnTo>
                  <a:lnTo>
                    <a:pt x="667674" y="494644"/>
                  </a:lnTo>
                  <a:lnTo>
                    <a:pt x="667956" y="494944"/>
                  </a:lnTo>
                  <a:lnTo>
                    <a:pt x="668237" y="494894"/>
                  </a:lnTo>
                  <a:lnTo>
                    <a:pt x="668519" y="494644"/>
                  </a:lnTo>
                  <a:lnTo>
                    <a:pt x="668801" y="494193"/>
                  </a:lnTo>
                  <a:lnTo>
                    <a:pt x="669082" y="494293"/>
                  </a:lnTo>
                  <a:lnTo>
                    <a:pt x="669364" y="494594"/>
                  </a:lnTo>
                  <a:lnTo>
                    <a:pt x="669646" y="494093"/>
                  </a:lnTo>
                  <a:lnTo>
                    <a:pt x="669928" y="494443"/>
                  </a:lnTo>
                  <a:lnTo>
                    <a:pt x="670209" y="494694"/>
                  </a:lnTo>
                  <a:lnTo>
                    <a:pt x="670491" y="493692"/>
                  </a:lnTo>
                  <a:lnTo>
                    <a:pt x="670773" y="493542"/>
                  </a:lnTo>
                  <a:lnTo>
                    <a:pt x="671054" y="493292"/>
                  </a:lnTo>
                  <a:lnTo>
                    <a:pt x="671336" y="492941"/>
                  </a:lnTo>
                  <a:lnTo>
                    <a:pt x="671618" y="492591"/>
                  </a:lnTo>
                  <a:lnTo>
                    <a:pt x="671900" y="492741"/>
                  </a:lnTo>
                  <a:lnTo>
                    <a:pt x="672181" y="492891"/>
                  </a:lnTo>
                  <a:lnTo>
                    <a:pt x="672463" y="492441"/>
                  </a:lnTo>
                  <a:lnTo>
                    <a:pt x="672745" y="492541"/>
                  </a:lnTo>
                  <a:lnTo>
                    <a:pt x="673027" y="492591"/>
                  </a:lnTo>
                  <a:lnTo>
                    <a:pt x="673308" y="491690"/>
                  </a:lnTo>
                  <a:lnTo>
                    <a:pt x="673590" y="491740"/>
                  </a:lnTo>
                  <a:lnTo>
                    <a:pt x="673872" y="491740"/>
                  </a:lnTo>
                  <a:lnTo>
                    <a:pt x="674153" y="491589"/>
                  </a:lnTo>
                  <a:lnTo>
                    <a:pt x="674435" y="491339"/>
                  </a:lnTo>
                  <a:lnTo>
                    <a:pt x="674717" y="491589"/>
                  </a:lnTo>
                  <a:lnTo>
                    <a:pt x="674999" y="492190"/>
                  </a:lnTo>
                  <a:lnTo>
                    <a:pt x="675280" y="492090"/>
                  </a:lnTo>
                  <a:lnTo>
                    <a:pt x="675562" y="492741"/>
                  </a:lnTo>
                  <a:lnTo>
                    <a:pt x="675844" y="493542"/>
                  </a:lnTo>
                  <a:lnTo>
                    <a:pt x="676125" y="493242"/>
                  </a:lnTo>
                  <a:lnTo>
                    <a:pt x="676407" y="493993"/>
                  </a:lnTo>
                  <a:lnTo>
                    <a:pt x="676689" y="494644"/>
                  </a:lnTo>
                  <a:lnTo>
                    <a:pt x="676971" y="495144"/>
                  </a:lnTo>
                  <a:lnTo>
                    <a:pt x="677252" y="495395"/>
                  </a:lnTo>
                  <a:lnTo>
                    <a:pt x="677534" y="496096"/>
                  </a:lnTo>
                  <a:lnTo>
                    <a:pt x="677816" y="496847"/>
                  </a:lnTo>
                  <a:lnTo>
                    <a:pt x="678097" y="496947"/>
                  </a:lnTo>
                  <a:lnTo>
                    <a:pt x="678379" y="497648"/>
                  </a:lnTo>
                  <a:lnTo>
                    <a:pt x="678661" y="498199"/>
                  </a:lnTo>
                  <a:lnTo>
                    <a:pt x="678943" y="497297"/>
                  </a:lnTo>
                  <a:lnTo>
                    <a:pt x="679224" y="497197"/>
                  </a:lnTo>
                  <a:lnTo>
                    <a:pt x="679506" y="497147"/>
                  </a:lnTo>
                  <a:lnTo>
                    <a:pt x="679788" y="497147"/>
                  </a:lnTo>
                  <a:lnTo>
                    <a:pt x="680070" y="497097"/>
                  </a:lnTo>
                  <a:lnTo>
                    <a:pt x="680351" y="497297"/>
                  </a:lnTo>
                  <a:lnTo>
                    <a:pt x="680633" y="497498"/>
                  </a:lnTo>
                  <a:lnTo>
                    <a:pt x="680915" y="496997"/>
                  </a:lnTo>
                  <a:lnTo>
                    <a:pt x="681196" y="497448"/>
                  </a:lnTo>
                  <a:lnTo>
                    <a:pt x="681478" y="498199"/>
                  </a:lnTo>
                  <a:lnTo>
                    <a:pt x="681760" y="497848"/>
                  </a:lnTo>
                  <a:lnTo>
                    <a:pt x="682042" y="498299"/>
                  </a:lnTo>
                  <a:lnTo>
                    <a:pt x="682323" y="498249"/>
                  </a:lnTo>
                  <a:lnTo>
                    <a:pt x="682605" y="498850"/>
                  </a:lnTo>
                  <a:lnTo>
                    <a:pt x="682887" y="498048"/>
                  </a:lnTo>
                  <a:lnTo>
                    <a:pt x="683168" y="498499"/>
                  </a:lnTo>
                  <a:lnTo>
                    <a:pt x="683450" y="498749"/>
                  </a:lnTo>
                  <a:lnTo>
                    <a:pt x="683732" y="498299"/>
                  </a:lnTo>
                  <a:lnTo>
                    <a:pt x="684014" y="498749"/>
                  </a:lnTo>
                  <a:lnTo>
                    <a:pt x="684295" y="499150"/>
                  </a:lnTo>
                  <a:lnTo>
                    <a:pt x="684577" y="498649"/>
                  </a:lnTo>
                  <a:lnTo>
                    <a:pt x="684859" y="499100"/>
                  </a:lnTo>
                  <a:lnTo>
                    <a:pt x="685140" y="499300"/>
                  </a:lnTo>
                  <a:lnTo>
                    <a:pt x="685422" y="499551"/>
                  </a:lnTo>
                  <a:lnTo>
                    <a:pt x="685704" y="499651"/>
                  </a:lnTo>
                  <a:lnTo>
                    <a:pt x="685986" y="499951"/>
                  </a:lnTo>
                  <a:lnTo>
                    <a:pt x="686267" y="500201"/>
                  </a:lnTo>
                  <a:lnTo>
                    <a:pt x="686549" y="499501"/>
                  </a:lnTo>
                  <a:lnTo>
                    <a:pt x="686831" y="499501"/>
                  </a:lnTo>
                  <a:lnTo>
                    <a:pt x="687112" y="499601"/>
                  </a:lnTo>
                  <a:lnTo>
                    <a:pt x="687394" y="498499"/>
                  </a:lnTo>
                  <a:lnTo>
                    <a:pt x="687676" y="498199"/>
                  </a:lnTo>
                  <a:lnTo>
                    <a:pt x="687958" y="497798"/>
                  </a:lnTo>
                  <a:lnTo>
                    <a:pt x="688239" y="497398"/>
                  </a:lnTo>
                  <a:lnTo>
                    <a:pt x="688521" y="497097"/>
                  </a:lnTo>
                  <a:lnTo>
                    <a:pt x="688803" y="497548"/>
                  </a:lnTo>
                  <a:lnTo>
                    <a:pt x="689085" y="498399"/>
                  </a:lnTo>
                  <a:lnTo>
                    <a:pt x="689366" y="498549"/>
                  </a:lnTo>
                  <a:lnTo>
                    <a:pt x="689648" y="499350"/>
                  </a:lnTo>
                  <a:lnTo>
                    <a:pt x="689930" y="500051"/>
                  </a:lnTo>
                  <a:lnTo>
                    <a:pt x="690211" y="499601"/>
                  </a:lnTo>
                  <a:lnTo>
                    <a:pt x="690493" y="499851"/>
                  </a:lnTo>
                  <a:lnTo>
                    <a:pt x="690775" y="500201"/>
                  </a:lnTo>
                  <a:lnTo>
                    <a:pt x="691057" y="500502"/>
                  </a:lnTo>
                  <a:lnTo>
                    <a:pt x="691338" y="500402"/>
                  </a:lnTo>
                  <a:lnTo>
                    <a:pt x="691620" y="501253"/>
                  </a:lnTo>
                  <a:lnTo>
                    <a:pt x="691902" y="502054"/>
                  </a:lnTo>
                  <a:lnTo>
                    <a:pt x="692183" y="501754"/>
                  </a:lnTo>
                  <a:lnTo>
                    <a:pt x="692465" y="502104"/>
                  </a:lnTo>
                  <a:lnTo>
                    <a:pt x="692747" y="501904"/>
                  </a:lnTo>
                  <a:lnTo>
                    <a:pt x="693029" y="500702"/>
                  </a:lnTo>
                  <a:lnTo>
                    <a:pt x="693310" y="500201"/>
                  </a:lnTo>
                  <a:lnTo>
                    <a:pt x="693592" y="499851"/>
                  </a:lnTo>
                  <a:lnTo>
                    <a:pt x="693874" y="499601"/>
                  </a:lnTo>
                  <a:lnTo>
                    <a:pt x="694155" y="499300"/>
                  </a:lnTo>
                  <a:lnTo>
                    <a:pt x="694437" y="499501"/>
                  </a:lnTo>
                  <a:lnTo>
                    <a:pt x="694719" y="499901"/>
                  </a:lnTo>
                  <a:lnTo>
                    <a:pt x="695001" y="499300"/>
                  </a:lnTo>
                  <a:lnTo>
                    <a:pt x="695282" y="499501"/>
                  </a:lnTo>
                  <a:lnTo>
                    <a:pt x="695564" y="499751"/>
                  </a:lnTo>
                  <a:lnTo>
                    <a:pt x="695846" y="498950"/>
                  </a:lnTo>
                  <a:lnTo>
                    <a:pt x="696128" y="498900"/>
                  </a:lnTo>
                  <a:lnTo>
                    <a:pt x="696409" y="498850"/>
                  </a:lnTo>
                  <a:lnTo>
                    <a:pt x="696691" y="498599"/>
                  </a:lnTo>
                  <a:lnTo>
                    <a:pt x="696973" y="498199"/>
                  </a:lnTo>
                  <a:lnTo>
                    <a:pt x="697254" y="498449"/>
                  </a:lnTo>
                  <a:lnTo>
                    <a:pt x="697536" y="499050"/>
                  </a:lnTo>
                  <a:lnTo>
                    <a:pt x="697818" y="498950"/>
                  </a:lnTo>
                  <a:lnTo>
                    <a:pt x="698100" y="499801"/>
                  </a:lnTo>
                  <a:lnTo>
                    <a:pt x="698381" y="500602"/>
                  </a:lnTo>
                  <a:lnTo>
                    <a:pt x="698663" y="500352"/>
                  </a:lnTo>
                  <a:lnTo>
                    <a:pt x="698945" y="500752"/>
                  </a:lnTo>
                  <a:lnTo>
                    <a:pt x="699226" y="500953"/>
                  </a:lnTo>
                  <a:lnTo>
                    <a:pt x="699508" y="500953"/>
                  </a:lnTo>
                  <a:lnTo>
                    <a:pt x="699790" y="500602"/>
                  </a:lnTo>
                  <a:lnTo>
                    <a:pt x="700072" y="500752"/>
                  </a:lnTo>
                  <a:lnTo>
                    <a:pt x="700353" y="501103"/>
                  </a:lnTo>
                  <a:lnTo>
                    <a:pt x="700635" y="500402"/>
                  </a:lnTo>
                  <a:lnTo>
                    <a:pt x="700917" y="500402"/>
                  </a:lnTo>
                  <a:lnTo>
                    <a:pt x="701198" y="500552"/>
                  </a:lnTo>
                  <a:lnTo>
                    <a:pt x="701480" y="499651"/>
                  </a:lnTo>
                  <a:lnTo>
                    <a:pt x="701762" y="499551"/>
                  </a:lnTo>
                  <a:lnTo>
                    <a:pt x="702044" y="499100"/>
                  </a:lnTo>
                  <a:lnTo>
                    <a:pt x="702325" y="498449"/>
                  </a:lnTo>
                  <a:lnTo>
                    <a:pt x="702607" y="497498"/>
                  </a:lnTo>
                  <a:lnTo>
                    <a:pt x="702889" y="497147"/>
                  </a:lnTo>
                  <a:lnTo>
                    <a:pt x="703170" y="496947"/>
                  </a:lnTo>
                  <a:lnTo>
                    <a:pt x="703452" y="496196"/>
                  </a:lnTo>
                  <a:lnTo>
                    <a:pt x="703734" y="495094"/>
                  </a:lnTo>
                  <a:lnTo>
                    <a:pt x="704016" y="494994"/>
                  </a:lnTo>
                  <a:lnTo>
                    <a:pt x="704297" y="493742"/>
                  </a:lnTo>
                  <a:lnTo>
                    <a:pt x="704579" y="493542"/>
                  </a:lnTo>
                  <a:lnTo>
                    <a:pt x="704861" y="492991"/>
                  </a:lnTo>
                  <a:lnTo>
                    <a:pt x="705143" y="492441"/>
                  </a:lnTo>
                  <a:lnTo>
                    <a:pt x="705424" y="491489"/>
                  </a:lnTo>
                  <a:lnTo>
                    <a:pt x="705706" y="491239"/>
                  </a:lnTo>
                  <a:lnTo>
                    <a:pt x="705988" y="491289"/>
                  </a:lnTo>
                  <a:lnTo>
                    <a:pt x="706269" y="490638"/>
                  </a:lnTo>
                  <a:lnTo>
                    <a:pt x="706551" y="490788"/>
                  </a:lnTo>
                  <a:lnTo>
                    <a:pt x="706833" y="491039"/>
                  </a:lnTo>
                  <a:lnTo>
                    <a:pt x="707115" y="490538"/>
                  </a:lnTo>
                  <a:lnTo>
                    <a:pt x="707396" y="491339"/>
                  </a:lnTo>
                  <a:lnTo>
                    <a:pt x="707678" y="492290"/>
                  </a:lnTo>
                  <a:lnTo>
                    <a:pt x="707960" y="493142"/>
                  </a:lnTo>
                  <a:lnTo>
                    <a:pt x="708241" y="493742"/>
                  </a:lnTo>
                  <a:lnTo>
                    <a:pt x="708523" y="494644"/>
                  </a:lnTo>
                  <a:lnTo>
                    <a:pt x="708805" y="495595"/>
                  </a:lnTo>
                  <a:lnTo>
                    <a:pt x="709087" y="495745"/>
                  </a:lnTo>
                  <a:lnTo>
                    <a:pt x="709368" y="496396"/>
                  </a:lnTo>
                  <a:lnTo>
                    <a:pt x="709650" y="497398"/>
                  </a:lnTo>
                  <a:lnTo>
                    <a:pt x="709932" y="497297"/>
                  </a:lnTo>
                  <a:lnTo>
                    <a:pt x="710213" y="497648"/>
                  </a:lnTo>
                  <a:lnTo>
                    <a:pt x="710495" y="497998"/>
                  </a:lnTo>
                  <a:lnTo>
                    <a:pt x="710777" y="498048"/>
                  </a:lnTo>
                  <a:lnTo>
                    <a:pt x="711059" y="497648"/>
                  </a:lnTo>
                  <a:lnTo>
                    <a:pt x="711340" y="497398"/>
                  </a:lnTo>
                  <a:lnTo>
                    <a:pt x="711622" y="497147"/>
                  </a:lnTo>
                  <a:lnTo>
                    <a:pt x="711904" y="495895"/>
                  </a:lnTo>
                  <a:lnTo>
                    <a:pt x="712185" y="495495"/>
                  </a:lnTo>
                  <a:lnTo>
                    <a:pt x="712467" y="494744"/>
                  </a:lnTo>
                  <a:lnTo>
                    <a:pt x="712749" y="493742"/>
                  </a:lnTo>
                  <a:lnTo>
                    <a:pt x="713031" y="493242"/>
                  </a:lnTo>
                  <a:lnTo>
                    <a:pt x="713312" y="492691"/>
                  </a:lnTo>
                  <a:lnTo>
                    <a:pt x="713594" y="492040"/>
                  </a:lnTo>
                  <a:lnTo>
                    <a:pt x="713876" y="490888"/>
                  </a:lnTo>
                  <a:lnTo>
                    <a:pt x="714158" y="490087"/>
                  </a:lnTo>
                  <a:lnTo>
                    <a:pt x="714439" y="489787"/>
                  </a:lnTo>
                  <a:lnTo>
                    <a:pt x="714721" y="488535"/>
                  </a:lnTo>
                  <a:lnTo>
                    <a:pt x="715003" y="488285"/>
                  </a:lnTo>
                  <a:lnTo>
                    <a:pt x="715284" y="488435"/>
                  </a:lnTo>
                  <a:lnTo>
                    <a:pt x="715566" y="487934"/>
                  </a:lnTo>
                  <a:lnTo>
                    <a:pt x="715848" y="488435"/>
                  </a:lnTo>
                  <a:lnTo>
                    <a:pt x="716130" y="488886"/>
                  </a:lnTo>
                  <a:lnTo>
                    <a:pt x="716411" y="489536"/>
                  </a:lnTo>
                  <a:lnTo>
                    <a:pt x="716693" y="490087"/>
                  </a:lnTo>
                  <a:lnTo>
                    <a:pt x="716975" y="491339"/>
                  </a:lnTo>
                  <a:lnTo>
                    <a:pt x="717256" y="492441"/>
                  </a:lnTo>
                  <a:lnTo>
                    <a:pt x="717538" y="492491"/>
                  </a:lnTo>
                  <a:lnTo>
                    <a:pt x="717820" y="493392"/>
                  </a:lnTo>
                  <a:lnTo>
                    <a:pt x="718102" y="494093"/>
                  </a:lnTo>
                  <a:lnTo>
                    <a:pt x="718383" y="494293"/>
                  </a:lnTo>
                  <a:lnTo>
                    <a:pt x="718665" y="495194"/>
                  </a:lnTo>
                  <a:lnTo>
                    <a:pt x="718947" y="496046"/>
                  </a:lnTo>
                  <a:lnTo>
                    <a:pt x="719228" y="496697"/>
                  </a:lnTo>
                  <a:lnTo>
                    <a:pt x="719510" y="496646"/>
                  </a:lnTo>
                  <a:lnTo>
                    <a:pt x="719792" y="496947"/>
                  </a:lnTo>
                  <a:lnTo>
                    <a:pt x="720074" y="497147"/>
                  </a:lnTo>
                  <a:lnTo>
                    <a:pt x="720355" y="496246"/>
                  </a:lnTo>
                  <a:lnTo>
                    <a:pt x="720637" y="495695"/>
                  </a:lnTo>
                  <a:lnTo>
                    <a:pt x="720919" y="495245"/>
                  </a:lnTo>
                  <a:lnTo>
                    <a:pt x="721201" y="494093"/>
                  </a:lnTo>
                  <a:lnTo>
                    <a:pt x="721482" y="494043"/>
                  </a:lnTo>
                  <a:lnTo>
                    <a:pt x="721764" y="494193"/>
                  </a:lnTo>
                  <a:lnTo>
                    <a:pt x="722046" y="494293"/>
                  </a:lnTo>
                  <a:lnTo>
                    <a:pt x="722327" y="494093"/>
                  </a:lnTo>
                  <a:lnTo>
                    <a:pt x="722609" y="494393"/>
                  </a:lnTo>
                  <a:lnTo>
                    <a:pt x="722891" y="494293"/>
                  </a:lnTo>
                  <a:lnTo>
                    <a:pt x="723173" y="492991"/>
                  </a:lnTo>
                  <a:lnTo>
                    <a:pt x="723454" y="492240"/>
                  </a:lnTo>
                  <a:lnTo>
                    <a:pt x="723736" y="491539"/>
                  </a:lnTo>
                  <a:lnTo>
                    <a:pt x="724018" y="490087"/>
                  </a:lnTo>
                  <a:lnTo>
                    <a:pt x="724299" y="489887"/>
                  </a:lnTo>
                  <a:lnTo>
                    <a:pt x="724581" y="490037"/>
                  </a:lnTo>
                  <a:lnTo>
                    <a:pt x="724863" y="490438"/>
                  </a:lnTo>
                  <a:lnTo>
                    <a:pt x="725145" y="490888"/>
                  </a:lnTo>
                  <a:lnTo>
                    <a:pt x="725426" y="491940"/>
                  </a:lnTo>
                  <a:lnTo>
                    <a:pt x="725708" y="493142"/>
                  </a:lnTo>
                  <a:lnTo>
                    <a:pt x="725990" y="493292"/>
                  </a:lnTo>
                  <a:lnTo>
                    <a:pt x="726271" y="494093"/>
                  </a:lnTo>
                  <a:lnTo>
                    <a:pt x="726553" y="494744"/>
                  </a:lnTo>
                  <a:lnTo>
                    <a:pt x="726835" y="494293"/>
                  </a:lnTo>
                  <a:lnTo>
                    <a:pt x="727117" y="494844"/>
                  </a:lnTo>
                  <a:lnTo>
                    <a:pt x="727398" y="495745"/>
                  </a:lnTo>
                  <a:lnTo>
                    <a:pt x="727680" y="496396"/>
                  </a:lnTo>
                  <a:lnTo>
                    <a:pt x="727962" y="497147"/>
                  </a:lnTo>
                  <a:lnTo>
                    <a:pt x="728243" y="498249"/>
                  </a:lnTo>
                  <a:lnTo>
                    <a:pt x="728525" y="499300"/>
                  </a:lnTo>
                  <a:lnTo>
                    <a:pt x="728807" y="499000"/>
                  </a:lnTo>
                  <a:lnTo>
                    <a:pt x="729089" y="499150"/>
                  </a:lnTo>
                  <a:lnTo>
                    <a:pt x="729370" y="499400"/>
                  </a:lnTo>
                  <a:lnTo>
                    <a:pt x="729652" y="498599"/>
                  </a:lnTo>
                  <a:lnTo>
                    <a:pt x="729934" y="498850"/>
                  </a:lnTo>
                  <a:lnTo>
                    <a:pt x="730216" y="498800"/>
                  </a:lnTo>
                  <a:lnTo>
                    <a:pt x="730497" y="498549"/>
                  </a:lnTo>
                  <a:lnTo>
                    <a:pt x="730779" y="497848"/>
                  </a:lnTo>
                  <a:lnTo>
                    <a:pt x="731061" y="497748"/>
                  </a:lnTo>
                  <a:lnTo>
                    <a:pt x="731342" y="498099"/>
                  </a:lnTo>
                  <a:lnTo>
                    <a:pt x="731624" y="497698"/>
                  </a:lnTo>
                  <a:lnTo>
                    <a:pt x="731906" y="498199"/>
                  </a:lnTo>
                  <a:lnTo>
                    <a:pt x="732188" y="499200"/>
                  </a:lnTo>
                  <a:lnTo>
                    <a:pt x="732469" y="498950"/>
                  </a:lnTo>
                  <a:lnTo>
                    <a:pt x="732751" y="499350"/>
                  </a:lnTo>
                  <a:lnTo>
                    <a:pt x="733033" y="499551"/>
                  </a:lnTo>
                  <a:lnTo>
                    <a:pt x="733314" y="499751"/>
                  </a:lnTo>
                  <a:lnTo>
                    <a:pt x="733596" y="499901"/>
                  </a:lnTo>
                  <a:lnTo>
                    <a:pt x="733878" y="500352"/>
                  </a:lnTo>
                  <a:lnTo>
                    <a:pt x="734160" y="501153"/>
                  </a:lnTo>
                  <a:lnTo>
                    <a:pt x="734441" y="500452"/>
                  </a:lnTo>
                  <a:lnTo>
                    <a:pt x="734723" y="500552"/>
                  </a:lnTo>
                  <a:lnTo>
                    <a:pt x="735005" y="500402"/>
                  </a:lnTo>
                  <a:lnTo>
                    <a:pt x="735286" y="499200"/>
                  </a:lnTo>
                  <a:lnTo>
                    <a:pt x="735568" y="499050"/>
                  </a:lnTo>
                  <a:lnTo>
                    <a:pt x="735850" y="498850"/>
                  </a:lnTo>
                  <a:lnTo>
                    <a:pt x="736132" y="498749"/>
                  </a:lnTo>
                  <a:lnTo>
                    <a:pt x="736413" y="498399"/>
                  </a:lnTo>
                  <a:lnTo>
                    <a:pt x="736695" y="498749"/>
                  </a:lnTo>
                  <a:lnTo>
                    <a:pt x="736977" y="499050"/>
                  </a:lnTo>
                  <a:lnTo>
                    <a:pt x="737258" y="498549"/>
                  </a:lnTo>
                  <a:lnTo>
                    <a:pt x="737540" y="498850"/>
                  </a:lnTo>
                  <a:lnTo>
                    <a:pt x="737822" y="499300"/>
                  </a:lnTo>
                  <a:lnTo>
                    <a:pt x="738104" y="498599"/>
                  </a:lnTo>
                  <a:lnTo>
                    <a:pt x="738385" y="498449"/>
                  </a:lnTo>
                  <a:lnTo>
                    <a:pt x="738667" y="498199"/>
                  </a:lnTo>
                  <a:lnTo>
                    <a:pt x="738949" y="498199"/>
                  </a:lnTo>
                  <a:lnTo>
                    <a:pt x="739231" y="498099"/>
                  </a:lnTo>
                  <a:lnTo>
                    <a:pt x="739512" y="498749"/>
                  </a:lnTo>
                  <a:lnTo>
                    <a:pt x="739794" y="499751"/>
                  </a:lnTo>
                  <a:lnTo>
                    <a:pt x="740076" y="499150"/>
                  </a:lnTo>
                  <a:lnTo>
                    <a:pt x="740357" y="499250"/>
                  </a:lnTo>
                  <a:lnTo>
                    <a:pt x="740639" y="499501"/>
                  </a:lnTo>
                  <a:lnTo>
                    <a:pt x="740921" y="498599"/>
                  </a:lnTo>
                  <a:lnTo>
                    <a:pt x="741203" y="498549"/>
                  </a:lnTo>
                  <a:lnTo>
                    <a:pt x="741484" y="498649"/>
                  </a:lnTo>
                  <a:lnTo>
                    <a:pt x="741766" y="498950"/>
                  </a:lnTo>
                  <a:lnTo>
                    <a:pt x="742048" y="498900"/>
                  </a:lnTo>
                  <a:lnTo>
                    <a:pt x="742329" y="499501"/>
                  </a:lnTo>
                  <a:lnTo>
                    <a:pt x="742611" y="500101"/>
                  </a:lnTo>
                  <a:lnTo>
                    <a:pt x="742893" y="499751"/>
                  </a:lnTo>
                  <a:lnTo>
                    <a:pt x="743175" y="500252"/>
                  </a:lnTo>
                  <a:lnTo>
                    <a:pt x="743456" y="500953"/>
                  </a:lnTo>
                  <a:lnTo>
                    <a:pt x="743738" y="500402"/>
                  </a:lnTo>
                  <a:lnTo>
                    <a:pt x="744020" y="500602"/>
                  </a:lnTo>
                  <a:lnTo>
                    <a:pt x="744301" y="500452"/>
                  </a:lnTo>
                  <a:lnTo>
                    <a:pt x="744583" y="500352"/>
                  </a:lnTo>
                  <a:lnTo>
                    <a:pt x="744865" y="500201"/>
                  </a:lnTo>
                  <a:lnTo>
                    <a:pt x="745147" y="500252"/>
                  </a:lnTo>
                  <a:lnTo>
                    <a:pt x="745428" y="500702"/>
                  </a:lnTo>
                  <a:lnTo>
                    <a:pt x="745710" y="500001"/>
                  </a:lnTo>
                  <a:lnTo>
                    <a:pt x="745992" y="500201"/>
                  </a:lnTo>
                  <a:lnTo>
                    <a:pt x="746274" y="500702"/>
                  </a:lnTo>
                  <a:lnTo>
                    <a:pt x="746555" y="500201"/>
                  </a:lnTo>
                  <a:lnTo>
                    <a:pt x="746837" y="500652"/>
                  </a:lnTo>
                  <a:lnTo>
                    <a:pt x="747119" y="500752"/>
                  </a:lnTo>
                  <a:lnTo>
                    <a:pt x="747400" y="500802"/>
                  </a:lnTo>
                  <a:lnTo>
                    <a:pt x="747682" y="500201"/>
                  </a:lnTo>
                  <a:lnTo>
                    <a:pt x="747964" y="500001"/>
                  </a:lnTo>
                  <a:lnTo>
                    <a:pt x="748246" y="499751"/>
                  </a:lnTo>
                  <a:lnTo>
                    <a:pt x="748527" y="498749"/>
                  </a:lnTo>
                  <a:lnTo>
                    <a:pt x="748809" y="498749"/>
                  </a:lnTo>
                  <a:lnTo>
                    <a:pt x="749091" y="498800"/>
                  </a:lnTo>
                  <a:lnTo>
                    <a:pt x="749372" y="497898"/>
                  </a:lnTo>
                  <a:lnTo>
                    <a:pt x="749654" y="497748"/>
                  </a:lnTo>
                  <a:lnTo>
                    <a:pt x="749936" y="497147"/>
                  </a:lnTo>
                  <a:lnTo>
                    <a:pt x="750218" y="496797"/>
                  </a:lnTo>
                  <a:lnTo>
                    <a:pt x="750499" y="495895"/>
                  </a:lnTo>
                  <a:lnTo>
                    <a:pt x="750781" y="495645"/>
                  </a:lnTo>
                  <a:lnTo>
                    <a:pt x="751063" y="495295"/>
                  </a:lnTo>
                  <a:lnTo>
                    <a:pt x="751344" y="494143"/>
                  </a:lnTo>
                  <a:lnTo>
                    <a:pt x="751626" y="493893"/>
                  </a:lnTo>
                  <a:lnTo>
                    <a:pt x="751908" y="493843"/>
                  </a:lnTo>
                  <a:lnTo>
                    <a:pt x="752190" y="492991"/>
                  </a:lnTo>
                  <a:lnTo>
                    <a:pt x="752471" y="493192"/>
                  </a:lnTo>
                  <a:lnTo>
                    <a:pt x="752753" y="493392"/>
                  </a:lnTo>
                  <a:lnTo>
                    <a:pt x="753035" y="493742"/>
                  </a:lnTo>
                  <a:lnTo>
                    <a:pt x="753316" y="493592"/>
                  </a:lnTo>
                  <a:lnTo>
                    <a:pt x="753598" y="493943"/>
                  </a:lnTo>
                  <a:lnTo>
                    <a:pt x="753880" y="494343"/>
                  </a:lnTo>
                  <a:lnTo>
                    <a:pt x="754162" y="493692"/>
                  </a:lnTo>
                  <a:lnTo>
                    <a:pt x="754443" y="493642"/>
                  </a:lnTo>
                  <a:lnTo>
                    <a:pt x="754725" y="493943"/>
                  </a:lnTo>
                  <a:lnTo>
                    <a:pt x="755007" y="493342"/>
                  </a:lnTo>
                  <a:lnTo>
                    <a:pt x="755289" y="493542"/>
                  </a:lnTo>
                  <a:lnTo>
                    <a:pt x="755570" y="493943"/>
                  </a:lnTo>
                  <a:lnTo>
                    <a:pt x="755852" y="494493"/>
                  </a:lnTo>
                  <a:lnTo>
                    <a:pt x="756134" y="494944"/>
                  </a:lnTo>
                  <a:lnTo>
                    <a:pt x="756415" y="495895"/>
                  </a:lnTo>
                  <a:lnTo>
                    <a:pt x="756697" y="496646"/>
                  </a:lnTo>
                  <a:lnTo>
                    <a:pt x="756979" y="496246"/>
                  </a:lnTo>
                  <a:lnTo>
                    <a:pt x="757261" y="496246"/>
                  </a:lnTo>
                  <a:lnTo>
                    <a:pt x="757542" y="496396"/>
                  </a:lnTo>
                  <a:lnTo>
                    <a:pt x="757824" y="495495"/>
                  </a:lnTo>
                  <a:lnTo>
                    <a:pt x="758106" y="495345"/>
                  </a:lnTo>
                  <a:lnTo>
                    <a:pt x="758387" y="495094"/>
                  </a:lnTo>
                  <a:lnTo>
                    <a:pt x="758669" y="495094"/>
                  </a:lnTo>
                  <a:lnTo>
                    <a:pt x="758951" y="494293"/>
                  </a:lnTo>
                  <a:lnTo>
                    <a:pt x="759233" y="494343"/>
                  </a:lnTo>
                  <a:lnTo>
                    <a:pt x="759514" y="494293"/>
                  </a:lnTo>
                  <a:lnTo>
                    <a:pt x="759796" y="493392"/>
                  </a:lnTo>
                  <a:lnTo>
                    <a:pt x="760078" y="492941"/>
                  </a:lnTo>
                  <a:lnTo>
                    <a:pt x="760359" y="492941"/>
                  </a:lnTo>
                  <a:lnTo>
                    <a:pt x="760641" y="491740"/>
                  </a:lnTo>
                  <a:lnTo>
                    <a:pt x="760923" y="491239"/>
                  </a:lnTo>
                  <a:lnTo>
                    <a:pt x="761205" y="490838"/>
                  </a:lnTo>
                  <a:lnTo>
                    <a:pt x="761486" y="490588"/>
                  </a:lnTo>
                  <a:lnTo>
                    <a:pt x="761768" y="490137"/>
                  </a:lnTo>
                  <a:lnTo>
                    <a:pt x="762050" y="490438"/>
                  </a:lnTo>
                  <a:lnTo>
                    <a:pt x="762331" y="490838"/>
                  </a:lnTo>
                  <a:lnTo>
                    <a:pt x="762613" y="490638"/>
                  </a:lnTo>
                  <a:lnTo>
                    <a:pt x="762895" y="491339"/>
                  </a:lnTo>
                  <a:lnTo>
                    <a:pt x="763177" y="492290"/>
                  </a:lnTo>
                  <a:lnTo>
                    <a:pt x="763458" y="492090"/>
                  </a:lnTo>
                  <a:lnTo>
                    <a:pt x="763740" y="492441"/>
                  </a:lnTo>
                  <a:lnTo>
                    <a:pt x="764022" y="492841"/>
                  </a:lnTo>
                  <a:lnTo>
                    <a:pt x="764304" y="493242"/>
                  </a:lnTo>
                  <a:lnTo>
                    <a:pt x="764585" y="493292"/>
                  </a:lnTo>
                  <a:lnTo>
                    <a:pt x="764867" y="493993"/>
                  </a:lnTo>
                  <a:lnTo>
                    <a:pt x="765149" y="494794"/>
                  </a:lnTo>
                  <a:lnTo>
                    <a:pt x="765430" y="495044"/>
                  </a:lnTo>
                  <a:lnTo>
                    <a:pt x="765712" y="495895"/>
                  </a:lnTo>
                  <a:lnTo>
                    <a:pt x="765994" y="496396"/>
                  </a:lnTo>
                  <a:lnTo>
                    <a:pt x="766276" y="495745"/>
                  </a:lnTo>
                  <a:lnTo>
                    <a:pt x="766557" y="495545"/>
                  </a:lnTo>
                  <a:lnTo>
                    <a:pt x="766839" y="495345"/>
                  </a:lnTo>
                  <a:lnTo>
                    <a:pt x="767121" y="495044"/>
                  </a:lnTo>
                  <a:lnTo>
                    <a:pt x="767402" y="494443"/>
                  </a:lnTo>
                  <a:lnTo>
                    <a:pt x="767684" y="494443"/>
                  </a:lnTo>
                  <a:lnTo>
                    <a:pt x="767966" y="494644"/>
                  </a:lnTo>
                  <a:lnTo>
                    <a:pt x="768248" y="493893"/>
                  </a:lnTo>
                  <a:lnTo>
                    <a:pt x="768529" y="494043"/>
                  </a:lnTo>
                  <a:lnTo>
                    <a:pt x="768811" y="494443"/>
                  </a:lnTo>
                  <a:lnTo>
                    <a:pt x="769093" y="493792"/>
                  </a:lnTo>
                  <a:lnTo>
                    <a:pt x="769374" y="493843"/>
                  </a:lnTo>
                  <a:lnTo>
                    <a:pt x="769656" y="493642"/>
                  </a:lnTo>
                  <a:lnTo>
                    <a:pt x="769938" y="493342"/>
                  </a:lnTo>
                  <a:lnTo>
                    <a:pt x="770220" y="492541"/>
                  </a:lnTo>
                  <a:lnTo>
                    <a:pt x="770501" y="492340"/>
                  </a:lnTo>
                  <a:lnTo>
                    <a:pt x="770783" y="492240"/>
                  </a:lnTo>
                  <a:lnTo>
                    <a:pt x="771065" y="491239"/>
                  </a:lnTo>
                  <a:lnTo>
                    <a:pt x="771347" y="491189"/>
                  </a:lnTo>
                  <a:lnTo>
                    <a:pt x="771628" y="491439"/>
                  </a:lnTo>
                  <a:lnTo>
                    <a:pt x="771910" y="490989"/>
                  </a:lnTo>
                  <a:lnTo>
                    <a:pt x="772192" y="491589"/>
                  </a:lnTo>
                  <a:lnTo>
                    <a:pt x="772473" y="492340"/>
                  </a:lnTo>
                  <a:lnTo>
                    <a:pt x="772755" y="493091"/>
                  </a:lnTo>
                  <a:lnTo>
                    <a:pt x="773037" y="493342"/>
                  </a:lnTo>
                  <a:lnTo>
                    <a:pt x="773319" y="493943"/>
                  </a:lnTo>
                  <a:lnTo>
                    <a:pt x="773600" y="494594"/>
                  </a:lnTo>
                  <a:lnTo>
                    <a:pt x="773882" y="494093"/>
                  </a:lnTo>
                  <a:lnTo>
                    <a:pt x="774164" y="494594"/>
                  </a:lnTo>
                  <a:lnTo>
                    <a:pt x="774445" y="495946"/>
                  </a:lnTo>
                  <a:lnTo>
                    <a:pt x="774727" y="496196"/>
                  </a:lnTo>
                  <a:lnTo>
                    <a:pt x="775009" y="497097"/>
                  </a:lnTo>
                  <a:lnTo>
                    <a:pt x="775291" y="498099"/>
                  </a:lnTo>
                  <a:lnTo>
                    <a:pt x="775572" y="498800"/>
                  </a:lnTo>
                  <a:lnTo>
                    <a:pt x="775854" y="499300"/>
                  </a:lnTo>
                  <a:lnTo>
                    <a:pt x="776136" y="500001"/>
                  </a:lnTo>
                  <a:lnTo>
                    <a:pt x="776417" y="500402"/>
                  </a:lnTo>
                  <a:lnTo>
                    <a:pt x="776699" y="499651"/>
                  </a:lnTo>
                  <a:lnTo>
                    <a:pt x="776981" y="499450"/>
                  </a:lnTo>
                  <a:lnTo>
                    <a:pt x="777263" y="499501"/>
                  </a:lnTo>
                  <a:lnTo>
                    <a:pt x="777544" y="498649"/>
                  </a:lnTo>
                  <a:lnTo>
                    <a:pt x="777826" y="498599"/>
                  </a:lnTo>
                  <a:lnTo>
                    <a:pt x="778108" y="498699"/>
                  </a:lnTo>
                  <a:lnTo>
                    <a:pt x="778389" y="498950"/>
                  </a:lnTo>
                  <a:lnTo>
                    <a:pt x="778671" y="498749"/>
                  </a:lnTo>
                  <a:lnTo>
                    <a:pt x="778953" y="499050"/>
                  </a:lnTo>
                  <a:lnTo>
                    <a:pt x="779235" y="499300"/>
                  </a:lnTo>
                  <a:lnTo>
                    <a:pt x="779516" y="498599"/>
                  </a:lnTo>
                  <a:lnTo>
                    <a:pt x="779798" y="498649"/>
                  </a:lnTo>
                  <a:lnTo>
                    <a:pt x="780080" y="498950"/>
                  </a:lnTo>
                  <a:lnTo>
                    <a:pt x="780362" y="498299"/>
                  </a:lnTo>
                  <a:lnTo>
                    <a:pt x="780643" y="498399"/>
                  </a:lnTo>
                  <a:lnTo>
                    <a:pt x="780925" y="498599"/>
                  </a:lnTo>
                  <a:lnTo>
                    <a:pt x="781207" y="498850"/>
                  </a:lnTo>
                  <a:lnTo>
                    <a:pt x="781488" y="498599"/>
                  </a:lnTo>
                  <a:lnTo>
                    <a:pt x="781770" y="498800"/>
                  </a:lnTo>
                  <a:lnTo>
                    <a:pt x="782052" y="499350"/>
                  </a:lnTo>
                  <a:lnTo>
                    <a:pt x="782334" y="498749"/>
                  </a:lnTo>
                  <a:lnTo>
                    <a:pt x="782615" y="498749"/>
                  </a:lnTo>
                  <a:lnTo>
                    <a:pt x="782897" y="499150"/>
                  </a:lnTo>
                  <a:lnTo>
                    <a:pt x="783179" y="498599"/>
                  </a:lnTo>
                  <a:lnTo>
                    <a:pt x="783460" y="499050"/>
                  </a:lnTo>
                  <a:lnTo>
                    <a:pt x="783742" y="499400"/>
                  </a:lnTo>
                  <a:lnTo>
                    <a:pt x="784024" y="499801"/>
                  </a:lnTo>
                  <a:lnTo>
                    <a:pt x="784306" y="499751"/>
                  </a:lnTo>
                  <a:lnTo>
                    <a:pt x="784587" y="500302"/>
                  </a:lnTo>
                  <a:lnTo>
                    <a:pt x="784869" y="500953"/>
                  </a:lnTo>
                  <a:lnTo>
                    <a:pt x="785151" y="500552"/>
                  </a:lnTo>
                  <a:lnTo>
                    <a:pt x="785432" y="500702"/>
                  </a:lnTo>
                  <a:lnTo>
                    <a:pt x="785714" y="500652"/>
                  </a:lnTo>
                  <a:lnTo>
                    <a:pt x="785996" y="499350"/>
                  </a:lnTo>
                  <a:lnTo>
                    <a:pt x="786278" y="498449"/>
                  </a:lnTo>
                  <a:lnTo>
                    <a:pt x="786559" y="497548"/>
                  </a:lnTo>
                  <a:lnTo>
                    <a:pt x="786841" y="496997"/>
                  </a:lnTo>
                  <a:lnTo>
                    <a:pt x="787123" y="496396"/>
                  </a:lnTo>
                  <a:lnTo>
                    <a:pt x="787405" y="496797"/>
                  </a:lnTo>
                  <a:lnTo>
                    <a:pt x="787686" y="497648"/>
                  </a:lnTo>
                  <a:lnTo>
                    <a:pt x="787968" y="497648"/>
                  </a:lnTo>
                  <a:lnTo>
                    <a:pt x="788250" y="498449"/>
                  </a:lnTo>
                  <a:lnTo>
                    <a:pt x="788531" y="499100"/>
                  </a:lnTo>
                  <a:lnTo>
                    <a:pt x="788813" y="498649"/>
                  </a:lnTo>
                  <a:lnTo>
                    <a:pt x="789095" y="498950"/>
                  </a:lnTo>
                  <a:lnTo>
                    <a:pt x="789377" y="498749"/>
                  </a:lnTo>
                  <a:lnTo>
                    <a:pt x="789658" y="499150"/>
                  </a:lnTo>
                  <a:lnTo>
                    <a:pt x="789940" y="499300"/>
                  </a:lnTo>
                  <a:lnTo>
                    <a:pt x="790222" y="500151"/>
                  </a:lnTo>
                  <a:lnTo>
                    <a:pt x="790503" y="500953"/>
                  </a:lnTo>
                  <a:lnTo>
                    <a:pt x="790785" y="500602"/>
                  </a:lnTo>
                  <a:lnTo>
                    <a:pt x="791067" y="500752"/>
                  </a:lnTo>
                  <a:lnTo>
                    <a:pt x="791349" y="500953"/>
                  </a:lnTo>
                  <a:lnTo>
                    <a:pt x="791630" y="500151"/>
                  </a:lnTo>
                  <a:lnTo>
                    <a:pt x="791912" y="500201"/>
                  </a:lnTo>
                  <a:lnTo>
                    <a:pt x="792194" y="500402"/>
                  </a:lnTo>
                  <a:lnTo>
                    <a:pt x="792475" y="500902"/>
                  </a:lnTo>
                  <a:lnTo>
                    <a:pt x="792757" y="500953"/>
                  </a:lnTo>
                  <a:lnTo>
                    <a:pt x="793039" y="501654"/>
                  </a:lnTo>
                  <a:lnTo>
                    <a:pt x="793321" y="502304"/>
                  </a:lnTo>
                  <a:lnTo>
                    <a:pt x="793602" y="501804"/>
                  </a:lnTo>
                  <a:lnTo>
                    <a:pt x="793884" y="501704"/>
                  </a:lnTo>
                  <a:lnTo>
                    <a:pt x="794166" y="501453"/>
                  </a:lnTo>
                  <a:lnTo>
                    <a:pt x="794447" y="499901"/>
                  </a:lnTo>
                  <a:lnTo>
                    <a:pt x="794729" y="498850"/>
                  </a:lnTo>
                  <a:lnTo>
                    <a:pt x="795011" y="497898"/>
                  </a:lnTo>
                  <a:lnTo>
                    <a:pt x="795293" y="497347"/>
                  </a:lnTo>
                  <a:lnTo>
                    <a:pt x="795574" y="496346"/>
                  </a:lnTo>
                  <a:lnTo>
                    <a:pt x="795856" y="496146"/>
                  </a:lnTo>
                  <a:lnTo>
                    <a:pt x="796138" y="496096"/>
                  </a:lnTo>
                  <a:lnTo>
                    <a:pt x="796420" y="495194"/>
                  </a:lnTo>
                  <a:lnTo>
                    <a:pt x="796701" y="495144"/>
                  </a:lnTo>
                  <a:lnTo>
                    <a:pt x="796983" y="494994"/>
                  </a:lnTo>
                  <a:lnTo>
                    <a:pt x="797265" y="493993"/>
                  </a:lnTo>
                  <a:lnTo>
                    <a:pt x="797546" y="493592"/>
                  </a:lnTo>
                  <a:lnTo>
                    <a:pt x="797828" y="493242"/>
                  </a:lnTo>
                  <a:lnTo>
                    <a:pt x="798110" y="493192"/>
                  </a:lnTo>
                  <a:lnTo>
                    <a:pt x="798392" y="492991"/>
                  </a:lnTo>
                  <a:lnTo>
                    <a:pt x="798673" y="493442"/>
                  </a:lnTo>
                  <a:lnTo>
                    <a:pt x="798955" y="494093"/>
                  </a:lnTo>
                  <a:lnTo>
                    <a:pt x="799237" y="493893"/>
                  </a:lnTo>
                  <a:lnTo>
                    <a:pt x="799518" y="494594"/>
                  </a:lnTo>
                  <a:lnTo>
                    <a:pt x="799800" y="495495"/>
                  </a:lnTo>
                  <a:lnTo>
                    <a:pt x="800082" y="495345"/>
                  </a:lnTo>
                  <a:lnTo>
                    <a:pt x="800364" y="495545"/>
                  </a:lnTo>
                  <a:lnTo>
                    <a:pt x="800645" y="495495"/>
                  </a:lnTo>
                  <a:lnTo>
                    <a:pt x="800927" y="495245"/>
                  </a:lnTo>
                  <a:lnTo>
                    <a:pt x="801209" y="494794"/>
                  </a:lnTo>
                  <a:lnTo>
                    <a:pt x="801490" y="495044"/>
                  </a:lnTo>
                  <a:lnTo>
                    <a:pt x="801772" y="495345"/>
                  </a:lnTo>
                  <a:lnTo>
                    <a:pt x="802054" y="494493"/>
                  </a:lnTo>
                  <a:lnTo>
                    <a:pt x="802336" y="494293"/>
                  </a:lnTo>
                  <a:lnTo>
                    <a:pt x="802617" y="494443"/>
                  </a:lnTo>
                  <a:lnTo>
                    <a:pt x="802899" y="493893"/>
                  </a:lnTo>
                  <a:lnTo>
                    <a:pt x="803181" y="494093"/>
                  </a:lnTo>
                  <a:lnTo>
                    <a:pt x="803462" y="494093"/>
                  </a:lnTo>
                  <a:lnTo>
                    <a:pt x="803744" y="493993"/>
                  </a:lnTo>
                  <a:lnTo>
                    <a:pt x="804026" y="492841"/>
                  </a:lnTo>
                  <a:lnTo>
                    <a:pt x="804308" y="493192"/>
                  </a:lnTo>
                  <a:lnTo>
                    <a:pt x="804589" y="493192"/>
                  </a:lnTo>
                  <a:lnTo>
                    <a:pt x="804871" y="492340"/>
                  </a:lnTo>
                  <a:lnTo>
                    <a:pt x="805153" y="492040"/>
                  </a:lnTo>
                  <a:lnTo>
                    <a:pt x="805435" y="491990"/>
                  </a:lnTo>
                  <a:lnTo>
                    <a:pt x="805716" y="491339"/>
                  </a:lnTo>
                  <a:lnTo>
                    <a:pt x="805998" y="491439"/>
                  </a:lnTo>
                  <a:lnTo>
                    <a:pt x="806280" y="491439"/>
                  </a:lnTo>
                  <a:lnTo>
                    <a:pt x="806561" y="491639"/>
                  </a:lnTo>
                  <a:lnTo>
                    <a:pt x="806843" y="491690"/>
                  </a:lnTo>
                  <a:lnTo>
                    <a:pt x="807125" y="492641"/>
                  </a:lnTo>
                  <a:lnTo>
                    <a:pt x="807407" y="493642"/>
                  </a:lnTo>
                  <a:lnTo>
                    <a:pt x="807688" y="493542"/>
                  </a:lnTo>
                  <a:lnTo>
                    <a:pt x="807970" y="493943"/>
                  </a:lnTo>
                  <a:lnTo>
                    <a:pt x="808252" y="494393"/>
                  </a:lnTo>
                  <a:lnTo>
                    <a:pt x="808533" y="493893"/>
                  </a:lnTo>
                  <a:lnTo>
                    <a:pt x="808815" y="493943"/>
                  </a:lnTo>
                  <a:lnTo>
                    <a:pt x="809097" y="493993"/>
                  </a:lnTo>
                  <a:lnTo>
                    <a:pt x="809379" y="494093"/>
                  </a:lnTo>
                  <a:lnTo>
                    <a:pt x="809660" y="493792"/>
                  </a:lnTo>
                  <a:lnTo>
                    <a:pt x="809942" y="494393"/>
                  </a:lnTo>
                  <a:lnTo>
                    <a:pt x="810224" y="495194"/>
                  </a:lnTo>
                  <a:lnTo>
                    <a:pt x="810505" y="494994"/>
                  </a:lnTo>
                  <a:lnTo>
                    <a:pt x="810787" y="495545"/>
                  </a:lnTo>
                  <a:lnTo>
                    <a:pt x="811069" y="495795"/>
                  </a:lnTo>
                  <a:lnTo>
                    <a:pt x="811351" y="494894"/>
                  </a:lnTo>
                  <a:lnTo>
                    <a:pt x="811632" y="494544"/>
                  </a:lnTo>
                  <a:lnTo>
                    <a:pt x="811914" y="494143"/>
                  </a:lnTo>
                  <a:lnTo>
                    <a:pt x="812196" y="494043"/>
                  </a:lnTo>
                  <a:lnTo>
                    <a:pt x="812478" y="493542"/>
                  </a:lnTo>
                  <a:lnTo>
                    <a:pt x="812759" y="493843"/>
                  </a:lnTo>
                  <a:lnTo>
                    <a:pt x="813041" y="494243"/>
                  </a:lnTo>
                  <a:lnTo>
                    <a:pt x="813323" y="493492"/>
                  </a:lnTo>
                  <a:lnTo>
                    <a:pt x="813604" y="493392"/>
                  </a:lnTo>
                  <a:lnTo>
                    <a:pt x="813886" y="493292"/>
                  </a:lnTo>
                  <a:lnTo>
                    <a:pt x="814168" y="492290"/>
                  </a:lnTo>
                  <a:lnTo>
                    <a:pt x="814450" y="492090"/>
                  </a:lnTo>
                  <a:lnTo>
                    <a:pt x="814731" y="491940"/>
                  </a:lnTo>
                  <a:lnTo>
                    <a:pt x="815013" y="491890"/>
                  </a:lnTo>
                  <a:lnTo>
                    <a:pt x="815295" y="491439"/>
                  </a:lnTo>
                  <a:lnTo>
                    <a:pt x="815576" y="491790"/>
                  </a:lnTo>
                  <a:lnTo>
                    <a:pt x="815858" y="492340"/>
                  </a:lnTo>
                  <a:lnTo>
                    <a:pt x="816140" y="491890"/>
                  </a:lnTo>
                  <a:lnTo>
                    <a:pt x="816422" y="492290"/>
                  </a:lnTo>
                  <a:lnTo>
                    <a:pt x="816703" y="492691"/>
                  </a:lnTo>
                  <a:lnTo>
                    <a:pt x="816985" y="492190"/>
                  </a:lnTo>
                  <a:lnTo>
                    <a:pt x="817267" y="492340"/>
                  </a:lnTo>
                  <a:lnTo>
                    <a:pt x="817548" y="492641"/>
                  </a:lnTo>
                  <a:lnTo>
                    <a:pt x="817830" y="493142"/>
                  </a:lnTo>
                  <a:lnTo>
                    <a:pt x="818112" y="493242"/>
                  </a:lnTo>
                  <a:lnTo>
                    <a:pt x="818394" y="494093"/>
                  </a:lnTo>
                  <a:lnTo>
                    <a:pt x="818675" y="495044"/>
                  </a:lnTo>
                  <a:lnTo>
                    <a:pt x="818957" y="494994"/>
                  </a:lnTo>
                  <a:lnTo>
                    <a:pt x="819239" y="495545"/>
                  </a:lnTo>
                  <a:lnTo>
                    <a:pt x="819520" y="496847"/>
                  </a:lnTo>
                  <a:lnTo>
                    <a:pt x="819802" y="497347"/>
                  </a:lnTo>
                  <a:lnTo>
                    <a:pt x="820084" y="498048"/>
                  </a:lnTo>
                  <a:lnTo>
                    <a:pt x="820366" y="499150"/>
                  </a:lnTo>
                  <a:lnTo>
                    <a:pt x="820647" y="499601"/>
                  </a:lnTo>
                  <a:lnTo>
                    <a:pt x="820929" y="499501"/>
                  </a:lnTo>
                  <a:lnTo>
                    <a:pt x="821211" y="499851"/>
                  </a:lnTo>
                  <a:lnTo>
                    <a:pt x="821493" y="500402"/>
                  </a:lnTo>
                  <a:lnTo>
                    <a:pt x="821774" y="499651"/>
                  </a:lnTo>
                  <a:lnTo>
                    <a:pt x="822056" y="499601"/>
                  </a:lnTo>
                  <a:lnTo>
                    <a:pt x="822338" y="499701"/>
                  </a:lnTo>
                  <a:lnTo>
                    <a:pt x="822619" y="499100"/>
                  </a:lnTo>
                  <a:lnTo>
                    <a:pt x="822901" y="499150"/>
                  </a:lnTo>
                  <a:lnTo>
                    <a:pt x="823183" y="499150"/>
                  </a:lnTo>
                  <a:lnTo>
                    <a:pt x="823465" y="499200"/>
                  </a:lnTo>
                  <a:lnTo>
                    <a:pt x="823746" y="498599"/>
                  </a:lnTo>
                  <a:lnTo>
                    <a:pt x="824028" y="498749"/>
                  </a:lnTo>
                  <a:lnTo>
                    <a:pt x="824310" y="499000"/>
                  </a:lnTo>
                  <a:lnTo>
                    <a:pt x="824591" y="498048"/>
                  </a:lnTo>
                  <a:lnTo>
                    <a:pt x="824873" y="497948"/>
                  </a:lnTo>
                  <a:lnTo>
                    <a:pt x="825155" y="497848"/>
                  </a:lnTo>
                  <a:lnTo>
                    <a:pt x="825437" y="496997"/>
                  </a:lnTo>
                  <a:lnTo>
                    <a:pt x="825718" y="496947"/>
                  </a:lnTo>
                  <a:lnTo>
                    <a:pt x="826000" y="496797"/>
                  </a:lnTo>
                  <a:lnTo>
                    <a:pt x="826282" y="496747"/>
                  </a:lnTo>
                  <a:lnTo>
                    <a:pt x="826563" y="496246"/>
                  </a:lnTo>
                  <a:lnTo>
                    <a:pt x="826845" y="496596"/>
                  </a:lnTo>
                  <a:lnTo>
                    <a:pt x="827127" y="497147"/>
                  </a:lnTo>
                  <a:lnTo>
                    <a:pt x="827409" y="496797"/>
                  </a:lnTo>
                  <a:lnTo>
                    <a:pt x="827690" y="497398"/>
                  </a:lnTo>
                  <a:lnTo>
                    <a:pt x="827972" y="497748"/>
                  </a:lnTo>
                  <a:lnTo>
                    <a:pt x="828254" y="497698"/>
                  </a:lnTo>
                  <a:lnTo>
                    <a:pt x="828535" y="498199"/>
                  </a:lnTo>
                  <a:lnTo>
                    <a:pt x="828817" y="498349"/>
                  </a:lnTo>
                  <a:lnTo>
                    <a:pt x="829099" y="498950"/>
                  </a:lnTo>
                  <a:lnTo>
                    <a:pt x="829381" y="499000"/>
                  </a:lnTo>
                  <a:lnTo>
                    <a:pt x="829662" y="500051"/>
                  </a:lnTo>
                  <a:lnTo>
                    <a:pt x="829944" y="501103"/>
                  </a:lnTo>
                  <a:lnTo>
                    <a:pt x="830226" y="501103"/>
                  </a:lnTo>
                  <a:lnTo>
                    <a:pt x="830508" y="501954"/>
                  </a:lnTo>
                  <a:lnTo>
                    <a:pt x="830789" y="502705"/>
                  </a:lnTo>
                  <a:lnTo>
                    <a:pt x="831071" y="502104"/>
                  </a:lnTo>
                  <a:lnTo>
                    <a:pt x="831353" y="501654"/>
                  </a:lnTo>
                  <a:lnTo>
                    <a:pt x="831634" y="500953"/>
                  </a:lnTo>
                  <a:lnTo>
                    <a:pt x="831916" y="500051"/>
                  </a:lnTo>
                  <a:lnTo>
                    <a:pt x="832198" y="498649"/>
                  </a:lnTo>
                  <a:lnTo>
                    <a:pt x="832480" y="498249"/>
                  </a:lnTo>
                  <a:lnTo>
                    <a:pt x="832761" y="498399"/>
                  </a:lnTo>
                  <a:lnTo>
                    <a:pt x="833043" y="497898"/>
                  </a:lnTo>
                  <a:lnTo>
                    <a:pt x="833325" y="498499"/>
                  </a:lnTo>
                  <a:lnTo>
                    <a:pt x="833606" y="499100"/>
                  </a:lnTo>
                  <a:lnTo>
                    <a:pt x="833888" y="498699"/>
                  </a:lnTo>
                  <a:lnTo>
                    <a:pt x="834170" y="498699"/>
                  </a:lnTo>
                  <a:lnTo>
                    <a:pt x="834452" y="498449"/>
                  </a:lnTo>
                  <a:lnTo>
                    <a:pt x="834733" y="498249"/>
                  </a:lnTo>
                  <a:lnTo>
                    <a:pt x="835015" y="497648"/>
                  </a:lnTo>
                  <a:lnTo>
                    <a:pt x="835297" y="497898"/>
                  </a:lnTo>
                  <a:lnTo>
                    <a:pt x="835578" y="498449"/>
                  </a:lnTo>
                  <a:lnTo>
                    <a:pt x="835860" y="498048"/>
                  </a:lnTo>
                  <a:lnTo>
                    <a:pt x="836142" y="498599"/>
                  </a:lnTo>
                  <a:lnTo>
                    <a:pt x="836424" y="498950"/>
                  </a:lnTo>
                  <a:lnTo>
                    <a:pt x="836705" y="498349"/>
                  </a:lnTo>
                  <a:lnTo>
                    <a:pt x="836987" y="498249"/>
                  </a:lnTo>
                  <a:lnTo>
                    <a:pt x="837269" y="498499"/>
                  </a:lnTo>
                  <a:lnTo>
                    <a:pt x="837551" y="498048"/>
                  </a:lnTo>
                  <a:lnTo>
                    <a:pt x="837832" y="497297"/>
                  </a:lnTo>
                  <a:lnTo>
                    <a:pt x="838114" y="497898"/>
                  </a:lnTo>
                  <a:lnTo>
                    <a:pt x="838396" y="498800"/>
                  </a:lnTo>
                  <a:lnTo>
                    <a:pt x="838677" y="498649"/>
                  </a:lnTo>
                  <a:lnTo>
                    <a:pt x="838959" y="499350"/>
                  </a:lnTo>
                  <a:lnTo>
                    <a:pt x="839241" y="500101"/>
                  </a:lnTo>
                  <a:lnTo>
                    <a:pt x="839523" y="499651"/>
                  </a:lnTo>
                  <a:lnTo>
                    <a:pt x="839804" y="499601"/>
                  </a:lnTo>
                  <a:lnTo>
                    <a:pt x="840086" y="499250"/>
                  </a:lnTo>
                  <a:lnTo>
                    <a:pt x="840368" y="498850"/>
                  </a:lnTo>
                  <a:lnTo>
                    <a:pt x="840649" y="497848"/>
                  </a:lnTo>
                  <a:lnTo>
                    <a:pt x="840931" y="497698"/>
                  </a:lnTo>
                  <a:lnTo>
                    <a:pt x="841213" y="497698"/>
                  </a:lnTo>
                  <a:lnTo>
                    <a:pt x="841495" y="496747"/>
                  </a:lnTo>
                  <a:lnTo>
                    <a:pt x="841776" y="496897"/>
                  </a:lnTo>
                  <a:lnTo>
                    <a:pt x="842058" y="497197"/>
                  </a:lnTo>
                  <a:lnTo>
                    <a:pt x="842340" y="496446"/>
                  </a:lnTo>
                  <a:lnTo>
                    <a:pt x="842621" y="496496"/>
                  </a:lnTo>
                  <a:lnTo>
                    <a:pt x="842903" y="496296"/>
                  </a:lnTo>
                  <a:lnTo>
                    <a:pt x="843185" y="496246"/>
                  </a:lnTo>
                  <a:lnTo>
                    <a:pt x="843467" y="495545"/>
                  </a:lnTo>
                  <a:lnTo>
                    <a:pt x="843748" y="495445"/>
                  </a:lnTo>
                  <a:lnTo>
                    <a:pt x="844030" y="495495"/>
                  </a:lnTo>
                  <a:lnTo>
                    <a:pt x="844312" y="494443"/>
                  </a:lnTo>
                  <a:lnTo>
                    <a:pt x="844593" y="494594"/>
                  </a:lnTo>
                  <a:lnTo>
                    <a:pt x="844875" y="494944"/>
                  </a:lnTo>
                  <a:lnTo>
                    <a:pt x="845157" y="494744"/>
                  </a:lnTo>
                  <a:lnTo>
                    <a:pt x="845439" y="495044"/>
                  </a:lnTo>
                  <a:lnTo>
                    <a:pt x="845720" y="495245"/>
                  </a:lnTo>
                  <a:lnTo>
                    <a:pt x="846002" y="495345"/>
                  </a:lnTo>
                  <a:lnTo>
                    <a:pt x="846284" y="494544"/>
                  </a:lnTo>
                  <a:lnTo>
                    <a:pt x="846566" y="494393"/>
                  </a:lnTo>
                  <a:lnTo>
                    <a:pt x="846847" y="494243"/>
                  </a:lnTo>
                  <a:lnTo>
                    <a:pt x="847129" y="493192"/>
                  </a:lnTo>
                  <a:lnTo>
                    <a:pt x="847411" y="492991"/>
                  </a:lnTo>
                  <a:lnTo>
                    <a:pt x="847692" y="493292"/>
                  </a:lnTo>
                  <a:lnTo>
                    <a:pt x="847974" y="492691"/>
                  </a:lnTo>
                  <a:lnTo>
                    <a:pt x="848256" y="492741"/>
                  </a:lnTo>
                  <a:lnTo>
                    <a:pt x="848538" y="492791"/>
                  </a:lnTo>
                  <a:lnTo>
                    <a:pt x="848819" y="492891"/>
                  </a:lnTo>
                  <a:lnTo>
                    <a:pt x="849101" y="492340"/>
                  </a:lnTo>
                  <a:lnTo>
                    <a:pt x="849383" y="492491"/>
                  </a:lnTo>
                  <a:lnTo>
                    <a:pt x="849664" y="492841"/>
                  </a:lnTo>
                  <a:lnTo>
                    <a:pt x="849946" y="492190"/>
                  </a:lnTo>
                  <a:lnTo>
                    <a:pt x="850228" y="492591"/>
                  </a:lnTo>
                  <a:lnTo>
                    <a:pt x="850510" y="493192"/>
                  </a:lnTo>
                  <a:lnTo>
                    <a:pt x="850791" y="493192"/>
                  </a:lnTo>
                  <a:lnTo>
                    <a:pt x="851073" y="493642"/>
                  </a:lnTo>
                  <a:lnTo>
                    <a:pt x="851355" y="493993"/>
                  </a:lnTo>
                  <a:lnTo>
                    <a:pt x="851636" y="494243"/>
                  </a:lnTo>
                  <a:lnTo>
                    <a:pt x="851918" y="493742"/>
                  </a:lnTo>
                  <a:lnTo>
                    <a:pt x="852200" y="493993"/>
                  </a:lnTo>
                  <a:lnTo>
                    <a:pt x="852482" y="494443"/>
                  </a:lnTo>
                  <a:lnTo>
                    <a:pt x="852763" y="493893"/>
                  </a:lnTo>
                  <a:lnTo>
                    <a:pt x="853045" y="494293"/>
                  </a:lnTo>
                  <a:lnTo>
                    <a:pt x="853327" y="494844"/>
                  </a:lnTo>
                  <a:lnTo>
                    <a:pt x="853609" y="494644"/>
                  </a:lnTo>
                  <a:lnTo>
                    <a:pt x="853890" y="495094"/>
                  </a:lnTo>
                  <a:lnTo>
                    <a:pt x="854172" y="495645"/>
                  </a:lnTo>
                  <a:lnTo>
                    <a:pt x="854454" y="496246"/>
                  </a:lnTo>
                  <a:lnTo>
                    <a:pt x="854735" y="496096"/>
                  </a:lnTo>
                  <a:lnTo>
                    <a:pt x="855017" y="496446"/>
                  </a:lnTo>
                  <a:lnTo>
                    <a:pt x="855299" y="496596"/>
                  </a:lnTo>
                  <a:lnTo>
                    <a:pt x="855581" y="495445"/>
                  </a:lnTo>
                  <a:lnTo>
                    <a:pt x="855862" y="495094"/>
                  </a:lnTo>
                  <a:lnTo>
                    <a:pt x="856144" y="494794"/>
                  </a:lnTo>
                  <a:lnTo>
                    <a:pt x="856426" y="493843"/>
                  </a:lnTo>
                  <a:lnTo>
                    <a:pt x="856707" y="493542"/>
                  </a:lnTo>
                  <a:lnTo>
                    <a:pt x="856989" y="493442"/>
                  </a:lnTo>
                  <a:lnTo>
                    <a:pt x="857271" y="493492"/>
                  </a:lnTo>
                  <a:lnTo>
                    <a:pt x="857553" y="492841"/>
                  </a:lnTo>
                  <a:lnTo>
                    <a:pt x="857834" y="493041"/>
                  </a:lnTo>
                  <a:lnTo>
                    <a:pt x="858116" y="493091"/>
                  </a:lnTo>
                  <a:lnTo>
                    <a:pt x="858398" y="492290"/>
                  </a:lnTo>
                  <a:lnTo>
                    <a:pt x="858679" y="492491"/>
                  </a:lnTo>
                  <a:lnTo>
                    <a:pt x="858961" y="492691"/>
                  </a:lnTo>
                  <a:lnTo>
                    <a:pt x="859243" y="492190"/>
                  </a:lnTo>
                  <a:lnTo>
                    <a:pt x="859525" y="491890"/>
                  </a:lnTo>
                  <a:lnTo>
                    <a:pt x="859806" y="492240"/>
                  </a:lnTo>
                  <a:lnTo>
                    <a:pt x="860088" y="492391"/>
                  </a:lnTo>
                  <a:lnTo>
                    <a:pt x="860370" y="492090"/>
                  </a:lnTo>
                  <a:lnTo>
                    <a:pt x="860651" y="492641"/>
                  </a:lnTo>
                  <a:lnTo>
                    <a:pt x="860933" y="493142"/>
                  </a:lnTo>
                  <a:lnTo>
                    <a:pt x="861215" y="492491"/>
                  </a:lnTo>
                  <a:lnTo>
                    <a:pt x="861497" y="492791"/>
                  </a:lnTo>
                  <a:lnTo>
                    <a:pt x="861778" y="493041"/>
                  </a:lnTo>
                  <a:lnTo>
                    <a:pt x="862060" y="492791"/>
                  </a:lnTo>
                  <a:lnTo>
                    <a:pt x="862342" y="493091"/>
                  </a:lnTo>
                  <a:lnTo>
                    <a:pt x="862624" y="493742"/>
                  </a:lnTo>
                  <a:lnTo>
                    <a:pt x="862905" y="494343"/>
                  </a:lnTo>
                  <a:lnTo>
                    <a:pt x="863187" y="494393"/>
                  </a:lnTo>
                  <a:lnTo>
                    <a:pt x="863469" y="495144"/>
                  </a:lnTo>
                  <a:lnTo>
                    <a:pt x="863750" y="495895"/>
                  </a:lnTo>
                  <a:lnTo>
                    <a:pt x="864032" y="495595"/>
                  </a:lnTo>
                  <a:lnTo>
                    <a:pt x="864314" y="496146"/>
                  </a:lnTo>
                  <a:lnTo>
                    <a:pt x="864596" y="497047"/>
                  </a:lnTo>
                  <a:lnTo>
                    <a:pt x="864877" y="496747"/>
                  </a:lnTo>
                  <a:lnTo>
                    <a:pt x="865159" y="497147"/>
                  </a:lnTo>
                  <a:lnTo>
                    <a:pt x="865441" y="497498"/>
                  </a:lnTo>
                  <a:lnTo>
                    <a:pt x="865722" y="497848"/>
                  </a:lnTo>
                  <a:lnTo>
                    <a:pt x="866004" y="497698"/>
                  </a:lnTo>
                  <a:lnTo>
                    <a:pt x="866286" y="498149"/>
                  </a:lnTo>
                  <a:lnTo>
                    <a:pt x="866568" y="498649"/>
                  </a:lnTo>
                  <a:lnTo>
                    <a:pt x="866849" y="498048"/>
                  </a:lnTo>
                  <a:lnTo>
                    <a:pt x="867131" y="498299"/>
                  </a:lnTo>
                  <a:lnTo>
                    <a:pt x="867413" y="498399"/>
                  </a:lnTo>
                  <a:lnTo>
                    <a:pt x="867694" y="497848"/>
                  </a:lnTo>
                  <a:lnTo>
                    <a:pt x="867976" y="497698"/>
                  </a:lnTo>
                  <a:lnTo>
                    <a:pt x="868258" y="497698"/>
                  </a:lnTo>
                  <a:lnTo>
                    <a:pt x="868540" y="497748"/>
                  </a:lnTo>
                  <a:lnTo>
                    <a:pt x="868821" y="497147"/>
                  </a:lnTo>
                  <a:lnTo>
                    <a:pt x="869103" y="497297"/>
                  </a:lnTo>
                  <a:lnTo>
                    <a:pt x="869385" y="497498"/>
                  </a:lnTo>
                  <a:lnTo>
                    <a:pt x="869666" y="496747"/>
                  </a:lnTo>
                  <a:lnTo>
                    <a:pt x="869948" y="497047"/>
                  </a:lnTo>
                  <a:lnTo>
                    <a:pt x="870230" y="497347"/>
                  </a:lnTo>
                  <a:lnTo>
                    <a:pt x="870512" y="497047"/>
                  </a:lnTo>
                  <a:lnTo>
                    <a:pt x="870793" y="497147"/>
                  </a:lnTo>
                  <a:lnTo>
                    <a:pt x="871075" y="497197"/>
                  </a:lnTo>
                  <a:lnTo>
                    <a:pt x="871357" y="497598"/>
                  </a:lnTo>
                  <a:lnTo>
                    <a:pt x="871639" y="497247"/>
                  </a:lnTo>
                  <a:lnTo>
                    <a:pt x="871920" y="497648"/>
                  </a:lnTo>
                  <a:lnTo>
                    <a:pt x="872202" y="498499"/>
                  </a:lnTo>
                  <a:lnTo>
                    <a:pt x="872484" y="497698"/>
                  </a:lnTo>
                  <a:lnTo>
                    <a:pt x="872765" y="498249"/>
                  </a:lnTo>
                  <a:lnTo>
                    <a:pt x="873047" y="498499"/>
                  </a:lnTo>
                  <a:lnTo>
                    <a:pt x="873329" y="498549"/>
                  </a:lnTo>
                  <a:lnTo>
                    <a:pt x="873611" y="498950"/>
                  </a:lnTo>
                  <a:lnTo>
                    <a:pt x="873892" y="499501"/>
                  </a:lnTo>
                  <a:lnTo>
                    <a:pt x="874174" y="500201"/>
                  </a:lnTo>
                  <a:lnTo>
                    <a:pt x="874456" y="500051"/>
                  </a:lnTo>
                  <a:lnTo>
                    <a:pt x="874737" y="500652"/>
                  </a:lnTo>
                  <a:lnTo>
                    <a:pt x="875019" y="501203"/>
                  </a:lnTo>
                  <a:lnTo>
                    <a:pt x="875301" y="500502"/>
                  </a:lnTo>
                  <a:lnTo>
                    <a:pt x="875583" y="500502"/>
                  </a:lnTo>
                  <a:lnTo>
                    <a:pt x="875864" y="500302"/>
                  </a:lnTo>
                  <a:lnTo>
                    <a:pt x="876146" y="499400"/>
                  </a:lnTo>
                  <a:lnTo>
                    <a:pt x="876428" y="499100"/>
                  </a:lnTo>
                  <a:lnTo>
                    <a:pt x="876709" y="499150"/>
                  </a:lnTo>
                  <a:lnTo>
                    <a:pt x="876991" y="499300"/>
                  </a:lnTo>
                  <a:lnTo>
                    <a:pt x="877273" y="498800"/>
                  </a:lnTo>
                  <a:lnTo>
                    <a:pt x="877555" y="499200"/>
                  </a:lnTo>
                  <a:lnTo>
                    <a:pt x="877836" y="499651"/>
                  </a:lnTo>
                  <a:lnTo>
                    <a:pt x="878118" y="498749"/>
                  </a:lnTo>
                  <a:lnTo>
                    <a:pt x="878400" y="498649"/>
                  </a:lnTo>
                  <a:lnTo>
                    <a:pt x="878682" y="498449"/>
                  </a:lnTo>
                  <a:lnTo>
                    <a:pt x="878963" y="497698"/>
                  </a:lnTo>
                  <a:lnTo>
                    <a:pt x="879245" y="497548"/>
                  </a:lnTo>
                  <a:lnTo>
                    <a:pt x="879527" y="497698"/>
                  </a:lnTo>
                  <a:lnTo>
                    <a:pt x="879808" y="497898"/>
                  </a:lnTo>
                  <a:lnTo>
                    <a:pt x="880090" y="497548"/>
                  </a:lnTo>
                  <a:lnTo>
                    <a:pt x="880372" y="498048"/>
                  </a:lnTo>
                  <a:lnTo>
                    <a:pt x="880654" y="498549"/>
                  </a:lnTo>
                  <a:lnTo>
                    <a:pt x="880935" y="497848"/>
                  </a:lnTo>
                  <a:lnTo>
                    <a:pt x="881217" y="498149"/>
                  </a:lnTo>
                  <a:lnTo>
                    <a:pt x="881499" y="498549"/>
                  </a:lnTo>
                  <a:lnTo>
                    <a:pt x="881780" y="498399"/>
                  </a:lnTo>
                  <a:lnTo>
                    <a:pt x="882062" y="498749"/>
                  </a:lnTo>
                  <a:lnTo>
                    <a:pt x="882344" y="499300"/>
                  </a:lnTo>
                  <a:lnTo>
                    <a:pt x="882626" y="499851"/>
                  </a:lnTo>
                  <a:lnTo>
                    <a:pt x="882907" y="499601"/>
                  </a:lnTo>
                  <a:lnTo>
                    <a:pt x="883189" y="500051"/>
                  </a:lnTo>
                  <a:lnTo>
                    <a:pt x="883471" y="500502"/>
                  </a:lnTo>
                  <a:lnTo>
                    <a:pt x="883752" y="499651"/>
                  </a:lnTo>
                  <a:lnTo>
                    <a:pt x="884034" y="499951"/>
                  </a:lnTo>
                  <a:lnTo>
                    <a:pt x="884316" y="500252"/>
                  </a:lnTo>
                  <a:lnTo>
                    <a:pt x="884598" y="499851"/>
                  </a:lnTo>
                  <a:lnTo>
                    <a:pt x="884879" y="500201"/>
                  </a:lnTo>
                  <a:lnTo>
                    <a:pt x="885161" y="500452"/>
                  </a:lnTo>
                  <a:lnTo>
                    <a:pt x="885443" y="500852"/>
                  </a:lnTo>
                  <a:lnTo>
                    <a:pt x="885724" y="500402"/>
                  </a:lnTo>
                  <a:lnTo>
                    <a:pt x="886006" y="500752"/>
                  </a:lnTo>
                  <a:lnTo>
                    <a:pt x="886288" y="500902"/>
                  </a:lnTo>
                  <a:lnTo>
                    <a:pt x="886570" y="499701"/>
                  </a:lnTo>
                  <a:lnTo>
                    <a:pt x="886851" y="499601"/>
                  </a:lnTo>
                  <a:lnTo>
                    <a:pt x="887133" y="499450"/>
                  </a:lnTo>
                  <a:lnTo>
                    <a:pt x="887415" y="498599"/>
                  </a:lnTo>
                  <a:lnTo>
                    <a:pt x="887697" y="497948"/>
                  </a:lnTo>
                  <a:lnTo>
                    <a:pt x="887978" y="497498"/>
                  </a:lnTo>
                  <a:lnTo>
                    <a:pt x="888260" y="496997"/>
                  </a:lnTo>
                  <a:lnTo>
                    <a:pt x="888542" y="496096"/>
                  </a:lnTo>
                  <a:lnTo>
                    <a:pt x="888823" y="495946"/>
                  </a:lnTo>
                  <a:lnTo>
                    <a:pt x="889105" y="495595"/>
                  </a:lnTo>
                  <a:lnTo>
                    <a:pt x="889387" y="494393"/>
                  </a:lnTo>
                  <a:lnTo>
                    <a:pt x="889669" y="494193"/>
                  </a:lnTo>
                  <a:lnTo>
                    <a:pt x="889950" y="494293"/>
                  </a:lnTo>
                  <a:lnTo>
                    <a:pt x="890232" y="493993"/>
                  </a:lnTo>
                  <a:lnTo>
                    <a:pt x="890514" y="494193"/>
                  </a:lnTo>
                  <a:lnTo>
                    <a:pt x="890795" y="494343"/>
                  </a:lnTo>
                  <a:lnTo>
                    <a:pt x="891077" y="494544"/>
                  </a:lnTo>
                  <a:lnTo>
                    <a:pt x="891359" y="493843"/>
                  </a:lnTo>
                  <a:lnTo>
                    <a:pt x="891641" y="493893"/>
                  </a:lnTo>
                  <a:lnTo>
                    <a:pt x="891922" y="493993"/>
                  </a:lnTo>
                  <a:lnTo>
                    <a:pt x="892204" y="492991"/>
                  </a:lnTo>
                  <a:lnTo>
                    <a:pt x="892486" y="493292"/>
                  </a:lnTo>
                  <a:lnTo>
                    <a:pt x="892767" y="493742"/>
                  </a:lnTo>
                  <a:lnTo>
                    <a:pt x="893049" y="493843"/>
                  </a:lnTo>
                  <a:lnTo>
                    <a:pt x="893331" y="494443"/>
                  </a:lnTo>
                  <a:lnTo>
                    <a:pt x="893613" y="495044"/>
                  </a:lnTo>
                  <a:lnTo>
                    <a:pt x="893894" y="495645"/>
                  </a:lnTo>
                  <a:lnTo>
                    <a:pt x="894176" y="495495"/>
                  </a:lnTo>
                  <a:lnTo>
                    <a:pt x="894458" y="495946"/>
                  </a:lnTo>
                  <a:lnTo>
                    <a:pt x="894739" y="496246"/>
                  </a:lnTo>
                  <a:lnTo>
                    <a:pt x="895021" y="495495"/>
                  </a:lnTo>
                  <a:lnTo>
                    <a:pt x="895303" y="495745"/>
                  </a:lnTo>
                  <a:lnTo>
                    <a:pt x="895585" y="496096"/>
                  </a:lnTo>
                  <a:lnTo>
                    <a:pt x="895866" y="495845"/>
                  </a:lnTo>
                  <a:lnTo>
                    <a:pt x="896148" y="495395"/>
                  </a:lnTo>
                  <a:lnTo>
                    <a:pt x="896430" y="495695"/>
                  </a:lnTo>
                  <a:lnTo>
                    <a:pt x="896712" y="495545"/>
                  </a:lnTo>
                  <a:lnTo>
                    <a:pt x="896993" y="494594"/>
                  </a:lnTo>
                  <a:lnTo>
                    <a:pt x="897275" y="494243"/>
                  </a:lnTo>
                  <a:lnTo>
                    <a:pt x="897557" y="493893"/>
                  </a:lnTo>
                  <a:lnTo>
                    <a:pt x="897838" y="492441"/>
                  </a:lnTo>
                  <a:lnTo>
                    <a:pt x="898120" y="492190"/>
                  </a:lnTo>
                  <a:lnTo>
                    <a:pt x="898402" y="492090"/>
                  </a:lnTo>
                  <a:lnTo>
                    <a:pt x="898684" y="491389"/>
                  </a:lnTo>
                  <a:lnTo>
                    <a:pt x="898965" y="491189"/>
                  </a:lnTo>
                  <a:lnTo>
                    <a:pt x="899247" y="491289"/>
                  </a:lnTo>
                  <a:lnTo>
                    <a:pt x="899529" y="491840"/>
                  </a:lnTo>
                  <a:lnTo>
                    <a:pt x="899810" y="491990"/>
                  </a:lnTo>
                  <a:lnTo>
                    <a:pt x="900092" y="492991"/>
                  </a:lnTo>
                  <a:lnTo>
                    <a:pt x="900374" y="493893"/>
                  </a:lnTo>
                  <a:lnTo>
                    <a:pt x="900656" y="493342"/>
                  </a:lnTo>
                  <a:lnTo>
                    <a:pt x="900937" y="493542"/>
                  </a:lnTo>
                  <a:lnTo>
                    <a:pt x="901219" y="493542"/>
                  </a:lnTo>
                  <a:lnTo>
                    <a:pt x="901501" y="492741"/>
                  </a:lnTo>
                  <a:lnTo>
                    <a:pt x="901782" y="492290"/>
                  </a:lnTo>
                  <a:lnTo>
                    <a:pt x="902064" y="492140"/>
                  </a:lnTo>
                  <a:lnTo>
                    <a:pt x="902346" y="492541"/>
                  </a:lnTo>
                  <a:lnTo>
                    <a:pt x="902628" y="492541"/>
                  </a:lnTo>
                  <a:lnTo>
                    <a:pt x="902909" y="493642"/>
                  </a:lnTo>
                  <a:lnTo>
                    <a:pt x="903191" y="494794"/>
                  </a:lnTo>
                  <a:lnTo>
                    <a:pt x="903473" y="494694"/>
                  </a:lnTo>
                  <a:lnTo>
                    <a:pt x="903755" y="495345"/>
                  </a:lnTo>
                  <a:lnTo>
                    <a:pt x="904036" y="495745"/>
                  </a:lnTo>
                  <a:lnTo>
                    <a:pt x="904318" y="495194"/>
                  </a:lnTo>
                  <a:lnTo>
                    <a:pt x="904600" y="494894"/>
                  </a:lnTo>
                  <a:lnTo>
                    <a:pt x="904881" y="494794"/>
                  </a:lnTo>
                  <a:lnTo>
                    <a:pt x="905163" y="494944"/>
                  </a:lnTo>
                  <a:lnTo>
                    <a:pt x="905445" y="494443"/>
                  </a:lnTo>
                  <a:lnTo>
                    <a:pt x="905727" y="494944"/>
                  </a:lnTo>
                  <a:lnTo>
                    <a:pt x="906008" y="495595"/>
                  </a:lnTo>
                  <a:lnTo>
                    <a:pt x="906290" y="494994"/>
                  </a:lnTo>
                  <a:lnTo>
                    <a:pt x="906572" y="495194"/>
                  </a:lnTo>
                  <a:lnTo>
                    <a:pt x="906853" y="495094"/>
                  </a:lnTo>
                  <a:lnTo>
                    <a:pt x="907135" y="494343"/>
                  </a:lnTo>
                  <a:lnTo>
                    <a:pt x="907417" y="493893"/>
                  </a:lnTo>
                  <a:lnTo>
                    <a:pt x="907699" y="493542"/>
                  </a:lnTo>
                  <a:lnTo>
                    <a:pt x="907980" y="493492"/>
                  </a:lnTo>
                  <a:lnTo>
                    <a:pt x="908262" y="492841"/>
                  </a:lnTo>
                  <a:lnTo>
                    <a:pt x="908544" y="493342"/>
                  </a:lnTo>
                  <a:lnTo>
                    <a:pt x="908825" y="494143"/>
                  </a:lnTo>
                  <a:lnTo>
                    <a:pt x="909107" y="493893"/>
                  </a:lnTo>
                  <a:lnTo>
                    <a:pt x="909389" y="494343"/>
                  </a:lnTo>
                  <a:lnTo>
                    <a:pt x="909671" y="494594"/>
                  </a:lnTo>
                  <a:lnTo>
                    <a:pt x="909952" y="493893"/>
                  </a:lnTo>
                  <a:lnTo>
                    <a:pt x="910234" y="493342"/>
                  </a:lnTo>
                  <a:lnTo>
                    <a:pt x="910516" y="492991"/>
                  </a:lnTo>
                  <a:lnTo>
                    <a:pt x="910797" y="492841"/>
                  </a:lnTo>
                  <a:lnTo>
                    <a:pt x="911079" y="492290"/>
                  </a:lnTo>
                  <a:lnTo>
                    <a:pt x="911361" y="492941"/>
                  </a:lnTo>
                  <a:lnTo>
                    <a:pt x="911643" y="493792"/>
                  </a:lnTo>
                  <a:lnTo>
                    <a:pt x="911924" y="493742"/>
                  </a:lnTo>
                  <a:lnTo>
                    <a:pt x="912206" y="494493"/>
                  </a:lnTo>
                  <a:lnTo>
                    <a:pt x="912488" y="495295"/>
                  </a:lnTo>
                  <a:lnTo>
                    <a:pt x="912770" y="495395"/>
                  </a:lnTo>
                  <a:lnTo>
                    <a:pt x="913051" y="495845"/>
                  </a:lnTo>
                  <a:lnTo>
                    <a:pt x="913333" y="496446"/>
                  </a:lnTo>
                  <a:lnTo>
                    <a:pt x="913615" y="497047"/>
                  </a:lnTo>
                  <a:lnTo>
                    <a:pt x="913896" y="496897"/>
                  </a:lnTo>
                  <a:lnTo>
                    <a:pt x="914178" y="497498"/>
                  </a:lnTo>
                  <a:lnTo>
                    <a:pt x="914460" y="498249"/>
                  </a:lnTo>
                  <a:lnTo>
                    <a:pt x="914742" y="497848"/>
                  </a:lnTo>
                  <a:lnTo>
                    <a:pt x="915023" y="498299"/>
                  </a:lnTo>
                  <a:lnTo>
                    <a:pt x="915305" y="498749"/>
                  </a:lnTo>
                  <a:lnTo>
                    <a:pt x="915587" y="498599"/>
                  </a:lnTo>
                  <a:lnTo>
                    <a:pt x="915868" y="498850"/>
                  </a:lnTo>
                  <a:lnTo>
                    <a:pt x="916150" y="499300"/>
                  </a:lnTo>
                  <a:lnTo>
                    <a:pt x="916432" y="499751"/>
                  </a:lnTo>
                  <a:lnTo>
                    <a:pt x="916714" y="499501"/>
                  </a:lnTo>
                  <a:lnTo>
                    <a:pt x="916995" y="500051"/>
                  </a:lnTo>
                  <a:lnTo>
                    <a:pt x="917277" y="500452"/>
                  </a:lnTo>
                  <a:lnTo>
                    <a:pt x="917559" y="499701"/>
                  </a:lnTo>
                  <a:lnTo>
                    <a:pt x="917840" y="499701"/>
                  </a:lnTo>
                  <a:lnTo>
                    <a:pt x="918122" y="499551"/>
                  </a:lnTo>
                  <a:lnTo>
                    <a:pt x="918404" y="498749"/>
                  </a:lnTo>
                  <a:lnTo>
                    <a:pt x="918686" y="498299"/>
                  </a:lnTo>
                  <a:lnTo>
                    <a:pt x="918967" y="498199"/>
                  </a:lnTo>
                  <a:lnTo>
                    <a:pt x="919249" y="498199"/>
                  </a:lnTo>
                  <a:lnTo>
                    <a:pt x="919531" y="497448"/>
                  </a:lnTo>
                  <a:lnTo>
                    <a:pt x="919813" y="497548"/>
                  </a:lnTo>
                  <a:lnTo>
                    <a:pt x="920094" y="497848"/>
                  </a:lnTo>
                  <a:lnTo>
                    <a:pt x="920376" y="496947"/>
                  </a:lnTo>
                  <a:lnTo>
                    <a:pt x="920658" y="497097"/>
                  </a:lnTo>
                  <a:lnTo>
                    <a:pt x="920939" y="497097"/>
                  </a:lnTo>
                  <a:lnTo>
                    <a:pt x="921221" y="496646"/>
                  </a:lnTo>
                  <a:lnTo>
                    <a:pt x="921503" y="496596"/>
                  </a:lnTo>
                  <a:lnTo>
                    <a:pt x="921785" y="496747"/>
                  </a:lnTo>
                  <a:lnTo>
                    <a:pt x="922066" y="497147"/>
                  </a:lnTo>
                  <a:lnTo>
                    <a:pt x="922348" y="496897"/>
                  </a:lnTo>
                  <a:lnTo>
                    <a:pt x="922630" y="497548"/>
                  </a:lnTo>
                  <a:lnTo>
                    <a:pt x="922911" y="498399"/>
                  </a:lnTo>
                  <a:lnTo>
                    <a:pt x="923193" y="498199"/>
                  </a:lnTo>
                  <a:lnTo>
                    <a:pt x="923475" y="498800"/>
                  </a:lnTo>
                  <a:lnTo>
                    <a:pt x="923757" y="499450"/>
                  </a:lnTo>
                  <a:lnTo>
                    <a:pt x="924038" y="499300"/>
                  </a:lnTo>
                  <a:lnTo>
                    <a:pt x="924320" y="499250"/>
                  </a:lnTo>
                  <a:lnTo>
                    <a:pt x="924602" y="499050"/>
                  </a:lnTo>
                  <a:lnTo>
                    <a:pt x="924883" y="498699"/>
                  </a:lnTo>
                  <a:lnTo>
                    <a:pt x="925165" y="497498"/>
                  </a:lnTo>
                  <a:lnTo>
                    <a:pt x="925447" y="497347"/>
                  </a:lnTo>
                  <a:lnTo>
                    <a:pt x="925729" y="497698"/>
                  </a:lnTo>
                  <a:lnTo>
                    <a:pt x="926010" y="497197"/>
                  </a:lnTo>
                  <a:lnTo>
                    <a:pt x="926292" y="497898"/>
                  </a:lnTo>
                  <a:lnTo>
                    <a:pt x="926574" y="498950"/>
                  </a:lnTo>
                  <a:lnTo>
                    <a:pt x="926855" y="499300"/>
                  </a:lnTo>
                  <a:lnTo>
                    <a:pt x="927137" y="499851"/>
                  </a:lnTo>
                  <a:lnTo>
                    <a:pt x="927419" y="500252"/>
                  </a:lnTo>
                  <a:lnTo>
                    <a:pt x="927701" y="500502"/>
                  </a:lnTo>
                  <a:lnTo>
                    <a:pt x="927982" y="499801"/>
                  </a:lnTo>
                  <a:lnTo>
                    <a:pt x="928264" y="499701"/>
                  </a:lnTo>
                  <a:lnTo>
                    <a:pt x="928546" y="499651"/>
                  </a:lnTo>
                  <a:lnTo>
                    <a:pt x="928828" y="498449"/>
                  </a:lnTo>
                  <a:lnTo>
                    <a:pt x="929109" y="498199"/>
                  </a:lnTo>
                  <a:lnTo>
                    <a:pt x="929391" y="498349"/>
                  </a:lnTo>
                  <a:lnTo>
                    <a:pt x="929673" y="497948"/>
                  </a:lnTo>
                  <a:lnTo>
                    <a:pt x="929954" y="497898"/>
                  </a:lnTo>
                  <a:lnTo>
                    <a:pt x="930236" y="497948"/>
                  </a:lnTo>
                  <a:lnTo>
                    <a:pt x="930518" y="498048"/>
                  </a:lnTo>
                  <a:lnTo>
                    <a:pt x="930800" y="497448"/>
                  </a:lnTo>
                  <a:lnTo>
                    <a:pt x="931081" y="497748"/>
                  </a:lnTo>
                  <a:lnTo>
                    <a:pt x="931363" y="497848"/>
                  </a:lnTo>
                  <a:lnTo>
                    <a:pt x="931645" y="496897"/>
                  </a:lnTo>
                  <a:lnTo>
                    <a:pt x="931926" y="496847"/>
                  </a:lnTo>
                  <a:lnTo>
                    <a:pt x="932208" y="496897"/>
                  </a:lnTo>
                  <a:lnTo>
                    <a:pt x="932490" y="496496"/>
                  </a:lnTo>
                  <a:lnTo>
                    <a:pt x="932772" y="496346"/>
                  </a:lnTo>
                  <a:lnTo>
                    <a:pt x="933053" y="496396"/>
                  </a:lnTo>
                  <a:lnTo>
                    <a:pt x="933335" y="496646"/>
                  </a:lnTo>
                  <a:lnTo>
                    <a:pt x="933617" y="496146"/>
                  </a:lnTo>
                  <a:lnTo>
                    <a:pt x="933898" y="496396"/>
                  </a:lnTo>
                  <a:lnTo>
                    <a:pt x="934180" y="496646"/>
                  </a:lnTo>
                  <a:lnTo>
                    <a:pt x="934462" y="495845"/>
                  </a:lnTo>
                  <a:lnTo>
                    <a:pt x="934744" y="496046"/>
                  </a:lnTo>
                  <a:lnTo>
                    <a:pt x="935025" y="496196"/>
                  </a:lnTo>
                  <a:lnTo>
                    <a:pt x="935307" y="495946"/>
                  </a:lnTo>
                  <a:lnTo>
                    <a:pt x="935589" y="495895"/>
                  </a:lnTo>
                  <a:lnTo>
                    <a:pt x="935870" y="496046"/>
                  </a:lnTo>
                  <a:lnTo>
                    <a:pt x="936152" y="496246"/>
                  </a:lnTo>
                  <a:lnTo>
                    <a:pt x="936434" y="495695"/>
                  </a:lnTo>
                  <a:lnTo>
                    <a:pt x="936716" y="495946"/>
                  </a:lnTo>
                  <a:lnTo>
                    <a:pt x="936997" y="496246"/>
                  </a:lnTo>
                  <a:lnTo>
                    <a:pt x="937279" y="495295"/>
                  </a:lnTo>
                  <a:lnTo>
                    <a:pt x="937561" y="495395"/>
                  </a:lnTo>
                  <a:lnTo>
                    <a:pt x="937843" y="495345"/>
                  </a:lnTo>
                  <a:lnTo>
                    <a:pt x="938124" y="494994"/>
                  </a:lnTo>
                  <a:lnTo>
                    <a:pt x="938406" y="494944"/>
                  </a:lnTo>
                  <a:lnTo>
                    <a:pt x="938688" y="495044"/>
                  </a:lnTo>
                  <a:lnTo>
                    <a:pt x="938969" y="495295"/>
                  </a:lnTo>
                  <a:lnTo>
                    <a:pt x="939251" y="494794"/>
                  </a:lnTo>
                  <a:lnTo>
                    <a:pt x="939533" y="495194"/>
                  </a:lnTo>
                  <a:lnTo>
                    <a:pt x="939815" y="495545"/>
                  </a:lnTo>
                  <a:lnTo>
                    <a:pt x="940096" y="494794"/>
                  </a:lnTo>
                  <a:lnTo>
                    <a:pt x="940378" y="494894"/>
                  </a:lnTo>
                  <a:lnTo>
                    <a:pt x="940660" y="494944"/>
                  </a:lnTo>
                  <a:lnTo>
                    <a:pt x="940941" y="494393"/>
                  </a:lnTo>
                  <a:lnTo>
                    <a:pt x="941223" y="494093"/>
                  </a:lnTo>
                  <a:lnTo>
                    <a:pt x="941505" y="494093"/>
                  </a:lnTo>
                  <a:lnTo>
                    <a:pt x="941787" y="494093"/>
                  </a:lnTo>
                  <a:lnTo>
                    <a:pt x="942068" y="493542"/>
                  </a:lnTo>
                  <a:lnTo>
                    <a:pt x="942350" y="493893"/>
                  </a:lnTo>
                  <a:lnTo>
                    <a:pt x="942632" y="494343"/>
                  </a:lnTo>
                  <a:lnTo>
                    <a:pt x="942913" y="493742"/>
                  </a:lnTo>
                  <a:lnTo>
                    <a:pt x="943195" y="494093"/>
                  </a:lnTo>
                  <a:lnTo>
                    <a:pt x="943477" y="494343"/>
                  </a:lnTo>
                  <a:lnTo>
                    <a:pt x="943759" y="494093"/>
                  </a:lnTo>
                  <a:lnTo>
                    <a:pt x="944040" y="493943"/>
                  </a:lnTo>
                  <a:lnTo>
                    <a:pt x="944322" y="494193"/>
                  </a:lnTo>
                  <a:lnTo>
                    <a:pt x="944604" y="494594"/>
                  </a:lnTo>
                  <a:lnTo>
                    <a:pt x="944886" y="494393"/>
                  </a:lnTo>
                  <a:lnTo>
                    <a:pt x="945167" y="494994"/>
                  </a:lnTo>
                  <a:lnTo>
                    <a:pt x="945449" y="495645"/>
                  </a:lnTo>
                  <a:lnTo>
                    <a:pt x="945731" y="495094"/>
                  </a:lnTo>
                  <a:lnTo>
                    <a:pt x="946012" y="495345"/>
                  </a:lnTo>
                  <a:lnTo>
                    <a:pt x="946294" y="495445"/>
                  </a:lnTo>
                  <a:lnTo>
                    <a:pt x="946576" y="495044"/>
                  </a:lnTo>
                  <a:lnTo>
                    <a:pt x="946858" y="494794"/>
                  </a:lnTo>
                  <a:lnTo>
                    <a:pt x="947139" y="494794"/>
                  </a:lnTo>
                  <a:lnTo>
                    <a:pt x="947421" y="494894"/>
                  </a:lnTo>
                  <a:lnTo>
                    <a:pt x="947703" y="494443"/>
                  </a:lnTo>
                  <a:lnTo>
                    <a:pt x="947984" y="494894"/>
                  </a:lnTo>
                  <a:lnTo>
                    <a:pt x="948266" y="495445"/>
                  </a:lnTo>
                  <a:lnTo>
                    <a:pt x="948548" y="494894"/>
                  </a:lnTo>
                  <a:lnTo>
                    <a:pt x="948830" y="495245"/>
                  </a:lnTo>
                  <a:lnTo>
                    <a:pt x="949111" y="495445"/>
                  </a:lnTo>
                  <a:lnTo>
                    <a:pt x="949393" y="494994"/>
                  </a:lnTo>
                  <a:lnTo>
                    <a:pt x="949675" y="494644"/>
                  </a:lnTo>
                  <a:lnTo>
                    <a:pt x="949956" y="494443"/>
                  </a:lnTo>
                  <a:lnTo>
                    <a:pt x="950238" y="494443"/>
                  </a:lnTo>
                  <a:lnTo>
                    <a:pt x="950520" y="493742"/>
                  </a:lnTo>
                  <a:lnTo>
                    <a:pt x="950802" y="493993"/>
                  </a:lnTo>
                  <a:lnTo>
                    <a:pt x="951083" y="494393"/>
                  </a:lnTo>
                  <a:lnTo>
                    <a:pt x="951365" y="493792"/>
                  </a:lnTo>
                  <a:lnTo>
                    <a:pt x="951647" y="494293"/>
                  </a:lnTo>
                  <a:lnTo>
                    <a:pt x="951928" y="494794"/>
                  </a:lnTo>
                  <a:lnTo>
                    <a:pt x="952210" y="494844"/>
                  </a:lnTo>
                  <a:lnTo>
                    <a:pt x="952492" y="494944"/>
                  </a:lnTo>
                  <a:lnTo>
                    <a:pt x="952774" y="495295"/>
                  </a:lnTo>
                  <a:lnTo>
                    <a:pt x="953055" y="495695"/>
                  </a:lnTo>
                  <a:lnTo>
                    <a:pt x="953337" y="495345"/>
                  </a:lnTo>
                  <a:lnTo>
                    <a:pt x="953619" y="495895"/>
                  </a:lnTo>
                  <a:lnTo>
                    <a:pt x="953901" y="496446"/>
                  </a:lnTo>
                  <a:lnTo>
                    <a:pt x="954182" y="496096"/>
                  </a:lnTo>
                  <a:lnTo>
                    <a:pt x="954464" y="496546"/>
                  </a:lnTo>
                  <a:lnTo>
                    <a:pt x="954746" y="496797"/>
                  </a:lnTo>
                  <a:lnTo>
                    <a:pt x="955027" y="496546"/>
                  </a:lnTo>
                  <a:lnTo>
                    <a:pt x="955309" y="496396"/>
                  </a:lnTo>
                  <a:lnTo>
                    <a:pt x="955591" y="496496"/>
                  </a:lnTo>
                  <a:lnTo>
                    <a:pt x="955873" y="496747"/>
                  </a:lnTo>
                  <a:lnTo>
                    <a:pt x="956154" y="496296"/>
                  </a:lnTo>
                  <a:lnTo>
                    <a:pt x="956436" y="496747"/>
                  </a:lnTo>
                  <a:lnTo>
                    <a:pt x="956718" y="497247"/>
                  </a:lnTo>
                  <a:lnTo>
                    <a:pt x="956999" y="496697"/>
                  </a:lnTo>
                  <a:lnTo>
                    <a:pt x="957281" y="497147"/>
                  </a:lnTo>
                  <a:lnTo>
                    <a:pt x="957563" y="497398"/>
                  </a:lnTo>
                  <a:lnTo>
                    <a:pt x="957845" y="497347"/>
                  </a:lnTo>
                  <a:lnTo>
                    <a:pt x="958126" y="497347"/>
                  </a:lnTo>
                  <a:lnTo>
                    <a:pt x="958408" y="497648"/>
                  </a:lnTo>
                  <a:lnTo>
                    <a:pt x="958690" y="497948"/>
                  </a:lnTo>
                  <a:lnTo>
                    <a:pt x="958971" y="497498"/>
                  </a:lnTo>
                  <a:lnTo>
                    <a:pt x="959253" y="497848"/>
                  </a:lnTo>
                  <a:lnTo>
                    <a:pt x="959535" y="498399"/>
                  </a:lnTo>
                  <a:lnTo>
                    <a:pt x="959817" y="497798"/>
                  </a:lnTo>
                  <a:lnTo>
                    <a:pt x="960098" y="498048"/>
                  </a:lnTo>
                  <a:lnTo>
                    <a:pt x="960380" y="498099"/>
                  </a:lnTo>
                  <a:lnTo>
                    <a:pt x="960662" y="497748"/>
                  </a:lnTo>
                  <a:lnTo>
                    <a:pt x="960943" y="497498"/>
                  </a:lnTo>
                  <a:lnTo>
                    <a:pt x="961225" y="497648"/>
                  </a:lnTo>
                  <a:lnTo>
                    <a:pt x="961507" y="497898"/>
                  </a:lnTo>
                  <a:lnTo>
                    <a:pt x="961789" y="497398"/>
                  </a:lnTo>
                  <a:lnTo>
                    <a:pt x="962070" y="497848"/>
                  </a:lnTo>
                  <a:lnTo>
                    <a:pt x="962352" y="498399"/>
                  </a:lnTo>
                  <a:lnTo>
                    <a:pt x="962634" y="497748"/>
                  </a:lnTo>
                  <a:lnTo>
                    <a:pt x="962916" y="497998"/>
                  </a:lnTo>
                  <a:lnTo>
                    <a:pt x="963197" y="498048"/>
                  </a:lnTo>
                  <a:lnTo>
                    <a:pt x="963479" y="497648"/>
                  </a:lnTo>
                  <a:lnTo>
                    <a:pt x="963761" y="497247"/>
                  </a:lnTo>
                  <a:lnTo>
                    <a:pt x="964042" y="497197"/>
                  </a:lnTo>
                  <a:lnTo>
                    <a:pt x="964324" y="497297"/>
                  </a:lnTo>
                  <a:lnTo>
                    <a:pt x="964606" y="496747"/>
                  </a:lnTo>
                  <a:lnTo>
                    <a:pt x="964888" y="497047"/>
                  </a:lnTo>
                  <a:lnTo>
                    <a:pt x="965169" y="497648"/>
                  </a:lnTo>
                  <a:lnTo>
                    <a:pt x="965451" y="497147"/>
                  </a:lnTo>
                  <a:lnTo>
                    <a:pt x="965733" y="497698"/>
                  </a:lnTo>
                  <a:lnTo>
                    <a:pt x="966014" y="498048"/>
                  </a:lnTo>
                  <a:lnTo>
                    <a:pt x="966296" y="498048"/>
                  </a:lnTo>
                  <a:lnTo>
                    <a:pt x="966578" y="497998"/>
                  </a:lnTo>
                  <a:lnTo>
                    <a:pt x="966860" y="498149"/>
                  </a:lnTo>
                  <a:lnTo>
                    <a:pt x="967141" y="498399"/>
                  </a:lnTo>
                  <a:lnTo>
                    <a:pt x="967423" y="497798"/>
                  </a:lnTo>
                  <a:lnTo>
                    <a:pt x="967705" y="497998"/>
                  </a:lnTo>
                  <a:lnTo>
                    <a:pt x="967986" y="498199"/>
                  </a:lnTo>
                  <a:lnTo>
                    <a:pt x="968268" y="497398"/>
                  </a:lnTo>
                  <a:lnTo>
                    <a:pt x="968550" y="497498"/>
                  </a:lnTo>
                  <a:lnTo>
                    <a:pt x="968832" y="497598"/>
                  </a:lnTo>
                  <a:lnTo>
                    <a:pt x="969113" y="497498"/>
                  </a:lnTo>
                  <a:lnTo>
                    <a:pt x="969395" y="497347"/>
                  </a:lnTo>
                  <a:lnTo>
                    <a:pt x="969677" y="497598"/>
                  </a:lnTo>
                  <a:lnTo>
                    <a:pt x="969959" y="497898"/>
                  </a:lnTo>
                  <a:lnTo>
                    <a:pt x="970240" y="497548"/>
                  </a:lnTo>
                  <a:lnTo>
                    <a:pt x="970522" y="497948"/>
                  </a:lnTo>
                  <a:lnTo>
                    <a:pt x="970804" y="498399"/>
                  </a:lnTo>
                  <a:lnTo>
                    <a:pt x="971085" y="497698"/>
                  </a:lnTo>
                  <a:lnTo>
                    <a:pt x="971367" y="497848"/>
                  </a:lnTo>
                  <a:lnTo>
                    <a:pt x="971649" y="497848"/>
                  </a:lnTo>
                  <a:lnTo>
                    <a:pt x="971931" y="497498"/>
                  </a:lnTo>
                  <a:lnTo>
                    <a:pt x="972212" y="497197"/>
                  </a:lnTo>
                  <a:lnTo>
                    <a:pt x="972494" y="497147"/>
                  </a:lnTo>
                  <a:lnTo>
                    <a:pt x="972776" y="497297"/>
                  </a:lnTo>
                  <a:lnTo>
                    <a:pt x="973057" y="496747"/>
                  </a:lnTo>
                  <a:lnTo>
                    <a:pt x="973339" y="496947"/>
                  </a:lnTo>
                  <a:lnTo>
                    <a:pt x="973621" y="497297"/>
                  </a:lnTo>
                  <a:lnTo>
                    <a:pt x="973903" y="496546"/>
                  </a:lnTo>
                  <a:lnTo>
                    <a:pt x="974184" y="496747"/>
                  </a:lnTo>
                  <a:lnTo>
                    <a:pt x="974466" y="496897"/>
                  </a:lnTo>
                  <a:lnTo>
                    <a:pt x="974748" y="496747"/>
                  </a:lnTo>
                  <a:lnTo>
                    <a:pt x="975029" y="496646"/>
                  </a:lnTo>
                  <a:lnTo>
                    <a:pt x="975311" y="496747"/>
                  </a:lnTo>
                  <a:lnTo>
                    <a:pt x="975593" y="496947"/>
                  </a:lnTo>
                  <a:lnTo>
                    <a:pt x="975875" y="496446"/>
                  </a:lnTo>
                  <a:lnTo>
                    <a:pt x="976156" y="496997"/>
                  </a:lnTo>
                  <a:lnTo>
                    <a:pt x="976438" y="497247"/>
                  </a:lnTo>
                  <a:lnTo>
                    <a:pt x="976720" y="496496"/>
                  </a:lnTo>
                  <a:lnTo>
                    <a:pt x="977001" y="496897"/>
                  </a:lnTo>
                  <a:lnTo>
                    <a:pt x="977283" y="496947"/>
                  </a:lnTo>
                  <a:lnTo>
                    <a:pt x="977565" y="496747"/>
                  </a:lnTo>
                  <a:lnTo>
                    <a:pt x="977847" y="496396"/>
                  </a:lnTo>
                  <a:lnTo>
                    <a:pt x="978128" y="496446"/>
                  </a:lnTo>
                  <a:lnTo>
                    <a:pt x="978410" y="496446"/>
                  </a:lnTo>
                  <a:lnTo>
                    <a:pt x="978692" y="495795"/>
                  </a:lnTo>
                  <a:lnTo>
                    <a:pt x="978974" y="495895"/>
                  </a:lnTo>
                  <a:lnTo>
                    <a:pt x="979255" y="496096"/>
                  </a:lnTo>
                  <a:lnTo>
                    <a:pt x="979537" y="495194"/>
                  </a:lnTo>
                  <a:lnTo>
                    <a:pt x="979819" y="495245"/>
                  </a:lnTo>
                  <a:lnTo>
                    <a:pt x="980100" y="495295"/>
                  </a:lnTo>
                  <a:lnTo>
                    <a:pt x="980382" y="495194"/>
                  </a:lnTo>
                  <a:lnTo>
                    <a:pt x="980664" y="494894"/>
                  </a:lnTo>
                  <a:lnTo>
                    <a:pt x="980946" y="494994"/>
                  </a:lnTo>
                  <a:lnTo>
                    <a:pt x="981227" y="495194"/>
                  </a:lnTo>
                  <a:lnTo>
                    <a:pt x="981509" y="494493"/>
                  </a:lnTo>
                  <a:lnTo>
                    <a:pt x="981791" y="494544"/>
                  </a:lnTo>
                  <a:lnTo>
                    <a:pt x="982072" y="494744"/>
                  </a:lnTo>
                  <a:lnTo>
                    <a:pt x="982354" y="493893"/>
                  </a:lnTo>
                  <a:lnTo>
                    <a:pt x="982636" y="493993"/>
                  </a:lnTo>
                  <a:lnTo>
                    <a:pt x="982918" y="493993"/>
                  </a:lnTo>
                  <a:lnTo>
                    <a:pt x="983199" y="493742"/>
                  </a:lnTo>
                  <a:lnTo>
                    <a:pt x="983481" y="493542"/>
                  </a:lnTo>
                  <a:lnTo>
                    <a:pt x="983763" y="493792"/>
                  </a:lnTo>
                  <a:lnTo>
                    <a:pt x="984044" y="494343"/>
                  </a:lnTo>
                  <a:lnTo>
                    <a:pt x="984326" y="493993"/>
                  </a:lnTo>
                  <a:lnTo>
                    <a:pt x="984608" y="494393"/>
                  </a:lnTo>
                  <a:lnTo>
                    <a:pt x="984890" y="494694"/>
                  </a:lnTo>
                  <a:lnTo>
                    <a:pt x="985171" y="493993"/>
                  </a:lnTo>
                  <a:lnTo>
                    <a:pt x="985453" y="494293"/>
                  </a:lnTo>
                  <a:lnTo>
                    <a:pt x="985735" y="494544"/>
                  </a:lnTo>
                  <a:lnTo>
                    <a:pt x="986016" y="494644"/>
                  </a:lnTo>
                  <a:lnTo>
                    <a:pt x="986298" y="494694"/>
                  </a:lnTo>
                  <a:lnTo>
                    <a:pt x="986580" y="495345"/>
                  </a:lnTo>
                  <a:lnTo>
                    <a:pt x="986862" y="496146"/>
                  </a:lnTo>
                  <a:lnTo>
                    <a:pt x="987143" y="495895"/>
                  </a:lnTo>
                  <a:lnTo>
                    <a:pt x="987425" y="496196"/>
                  </a:lnTo>
                  <a:lnTo>
                    <a:pt x="987707" y="496446"/>
                  </a:lnTo>
                  <a:lnTo>
                    <a:pt x="987989" y="495695"/>
                  </a:lnTo>
                  <a:lnTo>
                    <a:pt x="988270" y="495745"/>
                  </a:lnTo>
                  <a:lnTo>
                    <a:pt x="988552" y="495695"/>
                  </a:lnTo>
                  <a:lnTo>
                    <a:pt x="988834" y="495495"/>
                  </a:lnTo>
                  <a:lnTo>
                    <a:pt x="989115" y="495194"/>
                  </a:lnTo>
                  <a:lnTo>
                    <a:pt x="989397" y="495545"/>
                  </a:lnTo>
                  <a:lnTo>
                    <a:pt x="989679" y="495895"/>
                  </a:lnTo>
                  <a:lnTo>
                    <a:pt x="989961" y="495345"/>
                  </a:lnTo>
                  <a:lnTo>
                    <a:pt x="990242" y="495495"/>
                  </a:lnTo>
                  <a:lnTo>
                    <a:pt x="990524" y="495795"/>
                  </a:lnTo>
                  <a:lnTo>
                    <a:pt x="990806" y="495044"/>
                  </a:lnTo>
                  <a:lnTo>
                    <a:pt x="991087" y="495295"/>
                  </a:lnTo>
                  <a:lnTo>
                    <a:pt x="991369" y="495345"/>
                  </a:lnTo>
                  <a:lnTo>
                    <a:pt x="991651" y="495144"/>
                  </a:lnTo>
                  <a:lnTo>
                    <a:pt x="991933" y="494794"/>
                  </a:lnTo>
                  <a:lnTo>
                    <a:pt x="992214" y="494844"/>
                  </a:lnTo>
                  <a:lnTo>
                    <a:pt x="992496" y="494844"/>
                  </a:lnTo>
                  <a:lnTo>
                    <a:pt x="992778" y="493993"/>
                  </a:lnTo>
                  <a:lnTo>
                    <a:pt x="993059" y="493893"/>
                  </a:lnTo>
                  <a:lnTo>
                    <a:pt x="993341" y="494143"/>
                  </a:lnTo>
                  <a:lnTo>
                    <a:pt x="993623" y="493392"/>
                  </a:lnTo>
                  <a:lnTo>
                    <a:pt x="993905" y="493692"/>
                  </a:lnTo>
                  <a:lnTo>
                    <a:pt x="994186" y="493893"/>
                  </a:lnTo>
                  <a:lnTo>
                    <a:pt x="994468" y="494093"/>
                  </a:lnTo>
                  <a:lnTo>
                    <a:pt x="994750" y="494293"/>
                  </a:lnTo>
                  <a:lnTo>
                    <a:pt x="995032" y="494794"/>
                  </a:lnTo>
                  <a:lnTo>
                    <a:pt x="995313" y="495395"/>
                  </a:lnTo>
                  <a:lnTo>
                    <a:pt x="995595" y="494994"/>
                  </a:lnTo>
                  <a:lnTo>
                    <a:pt x="995877" y="495295"/>
                  </a:lnTo>
                  <a:lnTo>
                    <a:pt x="996158" y="495845"/>
                  </a:lnTo>
                  <a:lnTo>
                    <a:pt x="996440" y="495345"/>
                  </a:lnTo>
                  <a:lnTo>
                    <a:pt x="996722" y="495745"/>
                  </a:lnTo>
                  <a:lnTo>
                    <a:pt x="997004" y="495996"/>
                  </a:lnTo>
                  <a:lnTo>
                    <a:pt x="997285" y="496246"/>
                  </a:lnTo>
                  <a:lnTo>
                    <a:pt x="997567" y="496246"/>
                  </a:lnTo>
                  <a:lnTo>
                    <a:pt x="997849" y="496747"/>
                  </a:lnTo>
                  <a:lnTo>
                    <a:pt x="998130" y="497147"/>
                  </a:lnTo>
                  <a:lnTo>
                    <a:pt x="998412" y="496747"/>
                  </a:lnTo>
                  <a:lnTo>
                    <a:pt x="998694" y="497147"/>
                  </a:lnTo>
                  <a:lnTo>
                    <a:pt x="998976" y="497698"/>
                  </a:lnTo>
                  <a:lnTo>
                    <a:pt x="999257" y="497147"/>
                  </a:lnTo>
                  <a:lnTo>
                    <a:pt x="999539" y="497297"/>
                  </a:lnTo>
                  <a:lnTo>
                    <a:pt x="999821" y="497247"/>
                  </a:lnTo>
                  <a:lnTo>
                    <a:pt x="1000102" y="497097"/>
                  </a:lnTo>
                  <a:lnTo>
                    <a:pt x="1000384" y="496897"/>
                  </a:lnTo>
                  <a:lnTo>
                    <a:pt x="1000666" y="497147"/>
                  </a:lnTo>
                  <a:lnTo>
                    <a:pt x="1000948" y="497498"/>
                  </a:lnTo>
                  <a:lnTo>
                    <a:pt x="1001229" y="496997"/>
                  </a:lnTo>
                  <a:lnTo>
                    <a:pt x="1001511" y="497297"/>
                  </a:lnTo>
                  <a:lnTo>
                    <a:pt x="1001793" y="497698"/>
                  </a:lnTo>
                  <a:lnTo>
                    <a:pt x="1002074" y="497097"/>
                  </a:lnTo>
                  <a:lnTo>
                    <a:pt x="1002356" y="497448"/>
                  </a:lnTo>
                  <a:lnTo>
                    <a:pt x="1002638" y="497698"/>
                  </a:lnTo>
                  <a:lnTo>
                    <a:pt x="1002920" y="497848"/>
                  </a:lnTo>
                  <a:lnTo>
                    <a:pt x="1003201" y="497698"/>
                  </a:lnTo>
                  <a:lnTo>
                    <a:pt x="1003483" y="497848"/>
                  </a:lnTo>
                  <a:lnTo>
                    <a:pt x="1003765" y="498048"/>
                  </a:lnTo>
                  <a:lnTo>
                    <a:pt x="1004047" y="497398"/>
                  </a:lnTo>
                  <a:lnTo>
                    <a:pt x="1004328" y="497498"/>
                  </a:lnTo>
                  <a:lnTo>
                    <a:pt x="1004610" y="497798"/>
                  </a:lnTo>
                  <a:lnTo>
                    <a:pt x="1004892" y="497047"/>
                  </a:lnTo>
                  <a:lnTo>
                    <a:pt x="1005173" y="497247"/>
                  </a:lnTo>
                  <a:lnTo>
                    <a:pt x="1005455" y="497398"/>
                  </a:lnTo>
                  <a:lnTo>
                    <a:pt x="1005737" y="497448"/>
                  </a:lnTo>
                  <a:lnTo>
                    <a:pt x="1006019" y="497347"/>
                  </a:lnTo>
                  <a:lnTo>
                    <a:pt x="1006300" y="497648"/>
                  </a:lnTo>
                  <a:lnTo>
                    <a:pt x="1006582" y="498048"/>
                  </a:lnTo>
                  <a:lnTo>
                    <a:pt x="1006864" y="497548"/>
                  </a:lnTo>
                  <a:lnTo>
                    <a:pt x="1007145" y="497798"/>
                  </a:lnTo>
                  <a:lnTo>
                    <a:pt x="1007427" y="498149"/>
                  </a:lnTo>
                  <a:lnTo>
                    <a:pt x="1007709" y="497498"/>
                  </a:lnTo>
                  <a:lnTo>
                    <a:pt x="1007991" y="497798"/>
                  </a:lnTo>
                  <a:lnTo>
                    <a:pt x="1008272" y="498199"/>
                  </a:lnTo>
                  <a:lnTo>
                    <a:pt x="1008554" y="498399"/>
                  </a:lnTo>
                  <a:lnTo>
                    <a:pt x="1008836" y="498399"/>
                  </a:lnTo>
                  <a:lnTo>
                    <a:pt x="1009117" y="498850"/>
                  </a:lnTo>
                  <a:lnTo>
                    <a:pt x="1009399" y="499300"/>
                  </a:lnTo>
                  <a:lnTo>
                    <a:pt x="1009681" y="498950"/>
                  </a:lnTo>
                  <a:lnTo>
                    <a:pt x="1009963" y="499200"/>
                  </a:lnTo>
                  <a:lnTo>
                    <a:pt x="1010244" y="499601"/>
                  </a:lnTo>
                  <a:lnTo>
                    <a:pt x="1010526" y="498749"/>
                  </a:lnTo>
                  <a:lnTo>
                    <a:pt x="1010808" y="498749"/>
                  </a:lnTo>
                  <a:lnTo>
                    <a:pt x="1011090" y="498649"/>
                  </a:lnTo>
                  <a:lnTo>
                    <a:pt x="1011371" y="498499"/>
                  </a:lnTo>
                  <a:lnTo>
                    <a:pt x="1011653" y="498149"/>
                  </a:lnTo>
                  <a:lnTo>
                    <a:pt x="1011935" y="498299"/>
                  </a:lnTo>
                  <a:lnTo>
                    <a:pt x="1012216" y="498599"/>
                  </a:lnTo>
                  <a:lnTo>
                    <a:pt x="1012498" y="497948"/>
                  </a:lnTo>
                  <a:lnTo>
                    <a:pt x="1012780" y="498149"/>
                  </a:lnTo>
                  <a:lnTo>
                    <a:pt x="1013062" y="498599"/>
                  </a:lnTo>
                  <a:lnTo>
                    <a:pt x="1013343" y="497998"/>
                  </a:lnTo>
                  <a:lnTo>
                    <a:pt x="1013625" y="498149"/>
                  </a:lnTo>
                  <a:lnTo>
                    <a:pt x="1013907" y="498099"/>
                  </a:lnTo>
                  <a:lnTo>
                    <a:pt x="1014188" y="497848"/>
                  </a:lnTo>
                  <a:lnTo>
                    <a:pt x="1014470" y="497297"/>
                  </a:lnTo>
                  <a:lnTo>
                    <a:pt x="1014752" y="497147"/>
                  </a:lnTo>
                  <a:lnTo>
                    <a:pt x="1015034" y="497247"/>
                  </a:lnTo>
                  <a:lnTo>
                    <a:pt x="1015315" y="496596"/>
                  </a:lnTo>
                  <a:lnTo>
                    <a:pt x="1015597" y="496897"/>
                  </a:lnTo>
                  <a:lnTo>
                    <a:pt x="1015879" y="497448"/>
                  </a:lnTo>
                  <a:lnTo>
                    <a:pt x="1016160" y="496947"/>
                  </a:lnTo>
                  <a:lnTo>
                    <a:pt x="1016442" y="497498"/>
                  </a:lnTo>
                  <a:lnTo>
                    <a:pt x="1016724" y="497998"/>
                  </a:lnTo>
                  <a:lnTo>
                    <a:pt x="1017006" y="498299"/>
                  </a:lnTo>
                  <a:lnTo>
                    <a:pt x="1017287" y="498199"/>
                  </a:lnTo>
                  <a:lnTo>
                    <a:pt x="1017569" y="498449"/>
                  </a:lnTo>
                  <a:lnTo>
                    <a:pt x="1017851" y="498749"/>
                  </a:lnTo>
                  <a:lnTo>
                    <a:pt x="1018132" y="498199"/>
                  </a:lnTo>
                  <a:lnTo>
                    <a:pt x="1018414" y="498299"/>
                  </a:lnTo>
                  <a:lnTo>
                    <a:pt x="1018696" y="498599"/>
                  </a:lnTo>
                  <a:lnTo>
                    <a:pt x="1018978" y="497848"/>
                  </a:lnTo>
                  <a:lnTo>
                    <a:pt x="1019259" y="497948"/>
                  </a:lnTo>
                  <a:lnTo>
                    <a:pt x="1019541" y="497948"/>
                  </a:lnTo>
                  <a:lnTo>
                    <a:pt x="1019823" y="497848"/>
                  </a:lnTo>
                  <a:lnTo>
                    <a:pt x="1020105" y="497448"/>
                  </a:lnTo>
                  <a:lnTo>
                    <a:pt x="1020386" y="497498"/>
                  </a:lnTo>
                  <a:lnTo>
                    <a:pt x="1020668" y="497798"/>
                  </a:lnTo>
                  <a:lnTo>
                    <a:pt x="1020950" y="497247"/>
                  </a:lnTo>
                  <a:lnTo>
                    <a:pt x="1021231" y="497498"/>
                  </a:lnTo>
                  <a:lnTo>
                    <a:pt x="1021513" y="497648"/>
                  </a:lnTo>
                  <a:lnTo>
                    <a:pt x="1021795" y="496646"/>
                  </a:lnTo>
                  <a:lnTo>
                    <a:pt x="1022077" y="496546"/>
                  </a:lnTo>
                  <a:lnTo>
                    <a:pt x="1022358" y="496296"/>
                  </a:lnTo>
                  <a:lnTo>
                    <a:pt x="1022640" y="496046"/>
                  </a:lnTo>
                  <a:lnTo>
                    <a:pt x="1022922" y="495345"/>
                  </a:lnTo>
                  <a:lnTo>
                    <a:pt x="1023203" y="495094"/>
                  </a:lnTo>
                  <a:lnTo>
                    <a:pt x="1023485" y="494994"/>
                  </a:lnTo>
                  <a:lnTo>
                    <a:pt x="1023767" y="494093"/>
                  </a:lnTo>
                  <a:lnTo>
                    <a:pt x="1024049" y="494043"/>
                  </a:lnTo>
                  <a:lnTo>
                    <a:pt x="1024330" y="494343"/>
                  </a:lnTo>
                  <a:lnTo>
                    <a:pt x="1024612" y="493542"/>
                  </a:lnTo>
                  <a:lnTo>
                    <a:pt x="1024894" y="493542"/>
                  </a:lnTo>
                  <a:lnTo>
                    <a:pt x="1025175" y="493492"/>
                  </a:lnTo>
                  <a:lnTo>
                    <a:pt x="1025457" y="493392"/>
                  </a:lnTo>
                  <a:lnTo>
                    <a:pt x="1025739" y="492991"/>
                  </a:lnTo>
                  <a:lnTo>
                    <a:pt x="1026021" y="493192"/>
                  </a:lnTo>
                  <a:lnTo>
                    <a:pt x="1026302" y="493542"/>
                  </a:lnTo>
                  <a:lnTo>
                    <a:pt x="1026584" y="493041"/>
                  </a:lnTo>
                  <a:lnTo>
                    <a:pt x="1026866" y="493392"/>
                  </a:lnTo>
                  <a:lnTo>
                    <a:pt x="1027147" y="493893"/>
                  </a:lnTo>
                  <a:lnTo>
                    <a:pt x="1027429" y="493342"/>
                  </a:lnTo>
                  <a:lnTo>
                    <a:pt x="1027711" y="493542"/>
                  </a:lnTo>
                  <a:lnTo>
                    <a:pt x="1027993" y="493742"/>
                  </a:lnTo>
                  <a:lnTo>
                    <a:pt x="1028274" y="493893"/>
                  </a:lnTo>
                  <a:lnTo>
                    <a:pt x="1028556" y="493792"/>
                  </a:lnTo>
                  <a:lnTo>
                    <a:pt x="1028838" y="494143"/>
                  </a:lnTo>
                  <a:lnTo>
                    <a:pt x="1029120" y="494644"/>
                  </a:lnTo>
                  <a:lnTo>
                    <a:pt x="1029401" y="494343"/>
                  </a:lnTo>
                  <a:lnTo>
                    <a:pt x="1029683" y="494994"/>
                  </a:lnTo>
                  <a:lnTo>
                    <a:pt x="1029965" y="495695"/>
                  </a:lnTo>
                  <a:lnTo>
                    <a:pt x="1030246" y="495395"/>
                  </a:lnTo>
                  <a:lnTo>
                    <a:pt x="1030528" y="495845"/>
                  </a:lnTo>
                  <a:lnTo>
                    <a:pt x="1030810" y="496046"/>
                  </a:lnTo>
                  <a:lnTo>
                    <a:pt x="1031092" y="496096"/>
                  </a:lnTo>
                  <a:lnTo>
                    <a:pt x="1031373" y="495445"/>
                  </a:lnTo>
                  <a:lnTo>
                    <a:pt x="1031655" y="495345"/>
                  </a:lnTo>
                  <a:lnTo>
                    <a:pt x="1031937" y="495445"/>
                  </a:lnTo>
                  <a:lnTo>
                    <a:pt x="1032218" y="494794"/>
                  </a:lnTo>
                  <a:lnTo>
                    <a:pt x="1032500" y="494994"/>
                  </a:lnTo>
                  <a:lnTo>
                    <a:pt x="1032782" y="495245"/>
                  </a:lnTo>
                  <a:lnTo>
                    <a:pt x="1033064" y="494493"/>
                  </a:lnTo>
                  <a:lnTo>
                    <a:pt x="1033345" y="494594"/>
                  </a:lnTo>
                  <a:lnTo>
                    <a:pt x="1033627" y="494594"/>
                  </a:lnTo>
                  <a:lnTo>
                    <a:pt x="1033909" y="494493"/>
                  </a:lnTo>
                  <a:lnTo>
                    <a:pt x="1034190" y="494143"/>
                  </a:lnTo>
                  <a:lnTo>
                    <a:pt x="1034472" y="494393"/>
                  </a:lnTo>
                  <a:lnTo>
                    <a:pt x="1034754" y="494794"/>
                  </a:lnTo>
                  <a:lnTo>
                    <a:pt x="1035036" y="494293"/>
                  </a:lnTo>
                  <a:lnTo>
                    <a:pt x="1035317" y="494243"/>
                  </a:lnTo>
                  <a:lnTo>
                    <a:pt x="1035599" y="494193"/>
                  </a:lnTo>
                  <a:lnTo>
                    <a:pt x="1035881" y="493091"/>
                  </a:lnTo>
                  <a:lnTo>
                    <a:pt x="1036163" y="492841"/>
                  </a:lnTo>
                  <a:lnTo>
                    <a:pt x="1036444" y="492591"/>
                  </a:lnTo>
                  <a:lnTo>
                    <a:pt x="1036726" y="492441"/>
                  </a:lnTo>
                  <a:lnTo>
                    <a:pt x="1037008" y="492090"/>
                  </a:lnTo>
                  <a:lnTo>
                    <a:pt x="1037289" y="492641"/>
                  </a:lnTo>
                  <a:lnTo>
                    <a:pt x="1037571" y="493442"/>
                  </a:lnTo>
                  <a:lnTo>
                    <a:pt x="1037853" y="493192"/>
                  </a:lnTo>
                  <a:lnTo>
                    <a:pt x="1038135" y="493542"/>
                  </a:lnTo>
                  <a:lnTo>
                    <a:pt x="1038416" y="493943"/>
                  </a:lnTo>
                  <a:lnTo>
                    <a:pt x="1038698" y="493242"/>
                  </a:lnTo>
                  <a:lnTo>
                    <a:pt x="1038980" y="493292"/>
                  </a:lnTo>
                  <a:lnTo>
                    <a:pt x="1039261" y="493242"/>
                  </a:lnTo>
                  <a:lnTo>
                    <a:pt x="1039543" y="493192"/>
                  </a:lnTo>
                  <a:lnTo>
                    <a:pt x="1039825" y="492841"/>
                  </a:lnTo>
                  <a:lnTo>
                    <a:pt x="1040107" y="493192"/>
                  </a:lnTo>
                  <a:lnTo>
                    <a:pt x="1040388" y="493893"/>
                  </a:lnTo>
                  <a:lnTo>
                    <a:pt x="1040670" y="493692"/>
                  </a:lnTo>
                  <a:lnTo>
                    <a:pt x="1040952" y="494293"/>
                  </a:lnTo>
                  <a:lnTo>
                    <a:pt x="1041233" y="494994"/>
                  </a:lnTo>
                  <a:lnTo>
                    <a:pt x="1041515" y="494644"/>
                  </a:lnTo>
                  <a:lnTo>
                    <a:pt x="1041797" y="494994"/>
                  </a:lnTo>
                  <a:lnTo>
                    <a:pt x="1042079" y="495194"/>
                  </a:lnTo>
                  <a:lnTo>
                    <a:pt x="1042360" y="495345"/>
                  </a:lnTo>
                  <a:lnTo>
                    <a:pt x="1042642" y="495044"/>
                  </a:lnTo>
                  <a:lnTo>
                    <a:pt x="1042924" y="495345"/>
                  </a:lnTo>
                  <a:lnTo>
                    <a:pt x="1043205" y="495695"/>
                  </a:lnTo>
                  <a:lnTo>
                    <a:pt x="1043487" y="495194"/>
                  </a:lnTo>
                  <a:lnTo>
                    <a:pt x="1043769" y="495595"/>
                  </a:lnTo>
                  <a:lnTo>
                    <a:pt x="1044051" y="496246"/>
                  </a:lnTo>
                  <a:lnTo>
                    <a:pt x="1044332" y="496146"/>
                  </a:lnTo>
                  <a:lnTo>
                    <a:pt x="1044614" y="496596"/>
                  </a:lnTo>
                  <a:lnTo>
                    <a:pt x="1044896" y="497047"/>
                  </a:lnTo>
                  <a:lnTo>
                    <a:pt x="1045178" y="497347"/>
                  </a:lnTo>
                  <a:lnTo>
                    <a:pt x="1045459" y="497197"/>
                  </a:lnTo>
                  <a:lnTo>
                    <a:pt x="1045741" y="497648"/>
                  </a:lnTo>
                  <a:lnTo>
                    <a:pt x="1046023" y="498048"/>
                  </a:lnTo>
                  <a:lnTo>
                    <a:pt x="1046304" y="497498"/>
                  </a:lnTo>
                  <a:lnTo>
                    <a:pt x="1046586" y="497798"/>
                  </a:lnTo>
                  <a:lnTo>
                    <a:pt x="1046868" y="498199"/>
                  </a:lnTo>
                  <a:lnTo>
                    <a:pt x="1047150" y="497498"/>
                  </a:lnTo>
                  <a:lnTo>
                    <a:pt x="1047431" y="497548"/>
                  </a:lnTo>
                  <a:lnTo>
                    <a:pt x="1047713" y="497548"/>
                  </a:lnTo>
                  <a:lnTo>
                    <a:pt x="1047995" y="497598"/>
                  </a:lnTo>
                  <a:lnTo>
                    <a:pt x="1048276" y="497297"/>
                  </a:lnTo>
                  <a:lnTo>
                    <a:pt x="1048558" y="497498"/>
                  </a:lnTo>
                  <a:lnTo>
                    <a:pt x="1048840" y="497798"/>
                  </a:lnTo>
                  <a:lnTo>
                    <a:pt x="1049122" y="497147"/>
                  </a:lnTo>
                  <a:lnTo>
                    <a:pt x="1049403" y="497297"/>
                  </a:lnTo>
                  <a:lnTo>
                    <a:pt x="1049685" y="497698"/>
                  </a:lnTo>
                  <a:lnTo>
                    <a:pt x="1049967" y="497097"/>
                  </a:lnTo>
                  <a:lnTo>
                    <a:pt x="1050248" y="497297"/>
                  </a:lnTo>
                  <a:lnTo>
                    <a:pt x="1050530" y="497398"/>
                  </a:lnTo>
                  <a:lnTo>
                    <a:pt x="1050812" y="497548"/>
                  </a:lnTo>
                  <a:lnTo>
                    <a:pt x="1051094" y="497247"/>
                  </a:lnTo>
                  <a:lnTo>
                    <a:pt x="1051375" y="497548"/>
                  </a:lnTo>
                  <a:lnTo>
                    <a:pt x="1051657" y="497998"/>
                  </a:lnTo>
                  <a:lnTo>
                    <a:pt x="1051939" y="497498"/>
                  </a:lnTo>
                  <a:lnTo>
                    <a:pt x="1052220" y="497848"/>
                  </a:lnTo>
                  <a:lnTo>
                    <a:pt x="1052502" y="498249"/>
                  </a:lnTo>
                  <a:lnTo>
                    <a:pt x="1052784" y="497848"/>
                  </a:lnTo>
                  <a:lnTo>
                    <a:pt x="1053066" y="498099"/>
                  </a:lnTo>
                  <a:lnTo>
                    <a:pt x="1053347" y="498449"/>
                  </a:lnTo>
                  <a:lnTo>
                    <a:pt x="1053629" y="498800"/>
                  </a:lnTo>
                  <a:lnTo>
                    <a:pt x="1053911" y="498549"/>
                  </a:lnTo>
                  <a:lnTo>
                    <a:pt x="1054193" y="498900"/>
                  </a:lnTo>
                  <a:lnTo>
                    <a:pt x="1054474" y="499200"/>
                  </a:lnTo>
                  <a:lnTo>
                    <a:pt x="1054756" y="498599"/>
                  </a:lnTo>
                  <a:lnTo>
                    <a:pt x="1055038" y="499000"/>
                  </a:lnTo>
                  <a:lnTo>
                    <a:pt x="1055319" y="499450"/>
                  </a:lnTo>
                  <a:lnTo>
                    <a:pt x="1055601" y="499250"/>
                  </a:lnTo>
                  <a:lnTo>
                    <a:pt x="1055883" y="499501"/>
                  </a:lnTo>
                  <a:lnTo>
                    <a:pt x="1056165" y="499951"/>
                  </a:lnTo>
                  <a:lnTo>
                    <a:pt x="1056446" y="500051"/>
                  </a:lnTo>
                  <a:lnTo>
                    <a:pt x="1056728" y="499300"/>
                  </a:lnTo>
                  <a:lnTo>
                    <a:pt x="1057010" y="499050"/>
                  </a:lnTo>
                  <a:lnTo>
                    <a:pt x="1057291" y="498900"/>
                  </a:lnTo>
                  <a:lnTo>
                    <a:pt x="1057573" y="497948"/>
                  </a:lnTo>
                  <a:lnTo>
                    <a:pt x="1057855" y="497948"/>
                  </a:lnTo>
                  <a:lnTo>
                    <a:pt x="1058137" y="498199"/>
                  </a:lnTo>
                  <a:lnTo>
                    <a:pt x="1058418" y="497798"/>
                  </a:lnTo>
                  <a:lnTo>
                    <a:pt x="1058700" y="498149"/>
                  </a:lnTo>
                  <a:lnTo>
                    <a:pt x="1058982" y="498549"/>
                  </a:lnTo>
                  <a:lnTo>
                    <a:pt x="1059263" y="498850"/>
                  </a:lnTo>
                  <a:lnTo>
                    <a:pt x="1059545" y="498399"/>
                  </a:lnTo>
                  <a:lnTo>
                    <a:pt x="1059827" y="498599"/>
                  </a:lnTo>
                  <a:lnTo>
                    <a:pt x="1060109" y="498800"/>
                  </a:lnTo>
                  <a:lnTo>
                    <a:pt x="1060390" y="498048"/>
                  </a:lnTo>
                  <a:lnTo>
                    <a:pt x="1060672" y="498099"/>
                  </a:lnTo>
                  <a:lnTo>
                    <a:pt x="1060954" y="498349"/>
                  </a:lnTo>
                  <a:lnTo>
                    <a:pt x="1061236" y="497898"/>
                  </a:lnTo>
                  <a:lnTo>
                    <a:pt x="1061517" y="498199"/>
                  </a:lnTo>
                  <a:lnTo>
                    <a:pt x="1061799" y="498549"/>
                  </a:lnTo>
                  <a:lnTo>
                    <a:pt x="1062081" y="498749"/>
                  </a:lnTo>
                  <a:lnTo>
                    <a:pt x="1062362" y="498349"/>
                  </a:lnTo>
                  <a:lnTo>
                    <a:pt x="1062644" y="498449"/>
                  </a:lnTo>
                  <a:lnTo>
                    <a:pt x="1062926" y="498749"/>
                  </a:lnTo>
                  <a:lnTo>
                    <a:pt x="1063208" y="498048"/>
                  </a:lnTo>
                  <a:lnTo>
                    <a:pt x="1063489" y="498149"/>
                  </a:lnTo>
                  <a:lnTo>
                    <a:pt x="1063771" y="498549"/>
                  </a:lnTo>
                  <a:lnTo>
                    <a:pt x="1064053" y="498199"/>
                  </a:lnTo>
                  <a:lnTo>
                    <a:pt x="1064334" y="498549"/>
                  </a:lnTo>
                  <a:lnTo>
                    <a:pt x="1064616" y="498649"/>
                  </a:lnTo>
                  <a:lnTo>
                    <a:pt x="1064898" y="498749"/>
                  </a:lnTo>
                  <a:lnTo>
                    <a:pt x="1065180" y="498199"/>
                  </a:lnTo>
                  <a:lnTo>
                    <a:pt x="1065461" y="498299"/>
                  </a:lnTo>
                  <a:lnTo>
                    <a:pt x="1065743" y="498399"/>
                  </a:lnTo>
                  <a:lnTo>
                    <a:pt x="1066025" y="497598"/>
                  </a:lnTo>
                  <a:lnTo>
                    <a:pt x="1066306" y="497648"/>
                  </a:lnTo>
                  <a:lnTo>
                    <a:pt x="1066588" y="497848"/>
                  </a:lnTo>
                  <a:lnTo>
                    <a:pt x="1066870" y="497297"/>
                  </a:lnTo>
                  <a:lnTo>
                    <a:pt x="1067152" y="497347"/>
                  </a:lnTo>
                  <a:lnTo>
                    <a:pt x="1067433" y="497197"/>
                  </a:lnTo>
                  <a:lnTo>
                    <a:pt x="1067715" y="497047"/>
                  </a:lnTo>
                  <a:lnTo>
                    <a:pt x="1067997" y="496146"/>
                  </a:lnTo>
                  <a:lnTo>
                    <a:pt x="1068278" y="496096"/>
                  </a:lnTo>
                  <a:lnTo>
                    <a:pt x="1068560" y="496096"/>
                  </a:lnTo>
                  <a:lnTo>
                    <a:pt x="1068842" y="495194"/>
                  </a:lnTo>
                  <a:lnTo>
                    <a:pt x="1069124" y="495144"/>
                  </a:lnTo>
                  <a:lnTo>
                    <a:pt x="1069405" y="495295"/>
                  </a:lnTo>
                  <a:lnTo>
                    <a:pt x="1069687" y="494343"/>
                  </a:lnTo>
                  <a:lnTo>
                    <a:pt x="1069969" y="494293"/>
                  </a:lnTo>
                  <a:lnTo>
                    <a:pt x="1070251" y="494043"/>
                  </a:lnTo>
                  <a:lnTo>
                    <a:pt x="1070532" y="493943"/>
                  </a:lnTo>
                  <a:lnTo>
                    <a:pt x="1070814" y="493142"/>
                  </a:lnTo>
                  <a:lnTo>
                    <a:pt x="1071096" y="493142"/>
                  </a:lnTo>
                  <a:lnTo>
                    <a:pt x="1071377" y="493342"/>
                  </a:lnTo>
                  <a:lnTo>
                    <a:pt x="1071659" y="492591"/>
                  </a:lnTo>
                  <a:lnTo>
                    <a:pt x="1071941" y="492691"/>
                  </a:lnTo>
                  <a:lnTo>
                    <a:pt x="1072223" y="493041"/>
                  </a:lnTo>
                  <a:lnTo>
                    <a:pt x="1072504" y="492641"/>
                  </a:lnTo>
                  <a:lnTo>
                    <a:pt x="1072786" y="492941"/>
                  </a:lnTo>
                  <a:lnTo>
                    <a:pt x="1073068" y="493192"/>
                  </a:lnTo>
                  <a:lnTo>
                    <a:pt x="1073349" y="493442"/>
                  </a:lnTo>
                  <a:lnTo>
                    <a:pt x="1073631" y="493091"/>
                  </a:lnTo>
                  <a:lnTo>
                    <a:pt x="1073913" y="493592"/>
                  </a:lnTo>
                  <a:lnTo>
                    <a:pt x="1074195" y="494293"/>
                  </a:lnTo>
                  <a:lnTo>
                    <a:pt x="1074476" y="493893"/>
                  </a:lnTo>
                  <a:lnTo>
                    <a:pt x="1074758" y="494293"/>
                  </a:lnTo>
                  <a:lnTo>
                    <a:pt x="1075040" y="494794"/>
                  </a:lnTo>
                  <a:lnTo>
                    <a:pt x="1075321" y="494443"/>
                  </a:lnTo>
                  <a:lnTo>
                    <a:pt x="1075603" y="494794"/>
                  </a:lnTo>
                  <a:lnTo>
                    <a:pt x="1075885" y="495044"/>
                  </a:lnTo>
                  <a:lnTo>
                    <a:pt x="1076167" y="495194"/>
                  </a:lnTo>
                  <a:lnTo>
                    <a:pt x="1076448" y="494644"/>
                  </a:lnTo>
                  <a:lnTo>
                    <a:pt x="1076730" y="494894"/>
                  </a:lnTo>
                  <a:lnTo>
                    <a:pt x="1077012" y="495395"/>
                  </a:lnTo>
                  <a:lnTo>
                    <a:pt x="1077294" y="494844"/>
                  </a:lnTo>
                  <a:lnTo>
                    <a:pt x="1077575" y="495094"/>
                  </a:lnTo>
                  <a:lnTo>
                    <a:pt x="1077857" y="495445"/>
                  </a:lnTo>
                  <a:lnTo>
                    <a:pt x="1078139" y="494894"/>
                  </a:lnTo>
                  <a:lnTo>
                    <a:pt x="1078420" y="495245"/>
                  </a:lnTo>
                  <a:lnTo>
                    <a:pt x="1078702" y="495645"/>
                  </a:lnTo>
                  <a:lnTo>
                    <a:pt x="1078984" y="495946"/>
                  </a:lnTo>
                  <a:lnTo>
                    <a:pt x="1079266" y="495545"/>
                  </a:lnTo>
                  <a:lnTo>
                    <a:pt x="1079547" y="495595"/>
                  </a:lnTo>
                  <a:lnTo>
                    <a:pt x="1079829" y="495745"/>
                  </a:lnTo>
                  <a:lnTo>
                    <a:pt x="1080111" y="494694"/>
                  </a:lnTo>
                  <a:lnTo>
                    <a:pt x="1080392" y="494493"/>
                  </a:lnTo>
                  <a:lnTo>
                    <a:pt x="1080674" y="494443"/>
                  </a:lnTo>
                  <a:lnTo>
                    <a:pt x="1080956" y="493542"/>
                  </a:lnTo>
                  <a:lnTo>
                    <a:pt x="1081238" y="493442"/>
                  </a:lnTo>
                  <a:lnTo>
                    <a:pt x="1081519" y="493392"/>
                  </a:lnTo>
                  <a:lnTo>
                    <a:pt x="1081801" y="493492"/>
                  </a:lnTo>
                  <a:lnTo>
                    <a:pt x="1082083" y="493091"/>
                  </a:lnTo>
                  <a:lnTo>
                    <a:pt x="1082364" y="493342"/>
                  </a:lnTo>
                  <a:lnTo>
                    <a:pt x="1082646" y="493742"/>
                  </a:lnTo>
                  <a:lnTo>
                    <a:pt x="1082928" y="492991"/>
                  </a:lnTo>
                  <a:lnTo>
                    <a:pt x="1083210" y="493041"/>
                  </a:lnTo>
                  <a:lnTo>
                    <a:pt x="1083491" y="493142"/>
                  </a:lnTo>
                  <a:lnTo>
                    <a:pt x="1083773" y="492340"/>
                  </a:lnTo>
                  <a:lnTo>
                    <a:pt x="1084055" y="492190"/>
                  </a:lnTo>
                  <a:lnTo>
                    <a:pt x="1084336" y="492240"/>
                  </a:lnTo>
                  <a:lnTo>
                    <a:pt x="1084618" y="492391"/>
                  </a:lnTo>
                  <a:lnTo>
                    <a:pt x="1084900" y="492190"/>
                  </a:lnTo>
                  <a:lnTo>
                    <a:pt x="1085182" y="492741"/>
                  </a:lnTo>
                  <a:lnTo>
                    <a:pt x="1085463" y="493542"/>
                  </a:lnTo>
                  <a:lnTo>
                    <a:pt x="1085745" y="493192"/>
                  </a:lnTo>
                  <a:lnTo>
                    <a:pt x="1086027" y="493742"/>
                  </a:lnTo>
                  <a:lnTo>
                    <a:pt x="1086309" y="494293"/>
                  </a:lnTo>
                  <a:lnTo>
                    <a:pt x="1086590" y="494093"/>
                  </a:lnTo>
                  <a:lnTo>
                    <a:pt x="1086872" y="494393"/>
                  </a:lnTo>
                  <a:lnTo>
                    <a:pt x="1087154" y="494794"/>
                  </a:lnTo>
                  <a:lnTo>
                    <a:pt x="1087435" y="495144"/>
                  </a:lnTo>
                  <a:lnTo>
                    <a:pt x="1087717" y="494894"/>
                  </a:lnTo>
                  <a:lnTo>
                    <a:pt x="1087999" y="495495"/>
                  </a:lnTo>
                  <a:lnTo>
                    <a:pt x="1088281" y="496246"/>
                  </a:lnTo>
                  <a:lnTo>
                    <a:pt x="1088562" y="495996"/>
                  </a:lnTo>
                  <a:lnTo>
                    <a:pt x="1088844" y="496596"/>
                  </a:lnTo>
                  <a:lnTo>
                    <a:pt x="1089126" y="497347"/>
                  </a:lnTo>
                  <a:lnTo>
                    <a:pt x="1089407" y="497297"/>
                  </a:lnTo>
                  <a:lnTo>
                    <a:pt x="1089689" y="497698"/>
                  </a:lnTo>
                  <a:lnTo>
                    <a:pt x="1089971" y="498149"/>
                  </a:lnTo>
                  <a:lnTo>
                    <a:pt x="1090253" y="498499"/>
                  </a:lnTo>
                  <a:lnTo>
                    <a:pt x="1090534" y="498199"/>
                  </a:lnTo>
                  <a:lnTo>
                    <a:pt x="1090816" y="498699"/>
                  </a:lnTo>
                  <a:lnTo>
                    <a:pt x="1091098" y="499100"/>
                  </a:lnTo>
                  <a:lnTo>
                    <a:pt x="1091379" y="498249"/>
                  </a:lnTo>
                  <a:lnTo>
                    <a:pt x="1091661" y="498349"/>
                  </a:lnTo>
                  <a:lnTo>
                    <a:pt x="1091943" y="498549"/>
                  </a:lnTo>
                  <a:lnTo>
                    <a:pt x="1092225" y="497998"/>
                  </a:lnTo>
                  <a:lnTo>
                    <a:pt x="1092506" y="497998"/>
                  </a:lnTo>
                  <a:lnTo>
                    <a:pt x="1092788" y="497948"/>
                  </a:lnTo>
                  <a:lnTo>
                    <a:pt x="1093070" y="497898"/>
                  </a:lnTo>
                  <a:lnTo>
                    <a:pt x="1093351" y="497247"/>
                  </a:lnTo>
                  <a:lnTo>
                    <a:pt x="1093633" y="497498"/>
                  </a:lnTo>
                  <a:lnTo>
                    <a:pt x="1093915" y="497798"/>
                  </a:lnTo>
                  <a:lnTo>
                    <a:pt x="1094197" y="496947"/>
                  </a:lnTo>
                  <a:lnTo>
                    <a:pt x="1094478" y="496947"/>
                  </a:lnTo>
                  <a:lnTo>
                    <a:pt x="1094760" y="496997"/>
                  </a:lnTo>
                  <a:lnTo>
                    <a:pt x="1095042" y="496346"/>
                  </a:lnTo>
                  <a:lnTo>
                    <a:pt x="1095324" y="496146"/>
                  </a:lnTo>
                  <a:lnTo>
                    <a:pt x="1095605" y="496146"/>
                  </a:lnTo>
                  <a:lnTo>
                    <a:pt x="1095887" y="496246"/>
                  </a:lnTo>
                  <a:lnTo>
                    <a:pt x="1096169" y="496096"/>
                  </a:lnTo>
                  <a:lnTo>
                    <a:pt x="1096450" y="496596"/>
                  </a:lnTo>
                  <a:lnTo>
                    <a:pt x="1096732" y="497247"/>
                  </a:lnTo>
                  <a:lnTo>
                    <a:pt x="1097014" y="496947"/>
                  </a:lnTo>
                  <a:lnTo>
                    <a:pt x="1097296" y="497498"/>
                  </a:lnTo>
                  <a:lnTo>
                    <a:pt x="1097577" y="498249"/>
                  </a:lnTo>
                  <a:lnTo>
                    <a:pt x="1097859" y="498299"/>
                  </a:lnTo>
                  <a:lnTo>
                    <a:pt x="1098141" y="498599"/>
                  </a:lnTo>
                  <a:lnTo>
                    <a:pt x="1098422" y="498749"/>
                  </a:lnTo>
                  <a:lnTo>
                    <a:pt x="1098704" y="498850"/>
                  </a:lnTo>
                  <a:lnTo>
                    <a:pt x="1098986" y="498599"/>
                  </a:lnTo>
                  <a:lnTo>
                    <a:pt x="1099268" y="499100"/>
                  </a:lnTo>
                  <a:lnTo>
                    <a:pt x="1099549" y="499851"/>
                  </a:lnTo>
                  <a:lnTo>
                    <a:pt x="1099831" y="499400"/>
                  </a:lnTo>
                  <a:lnTo>
                    <a:pt x="1100113" y="500001"/>
                  </a:lnTo>
                  <a:lnTo>
                    <a:pt x="1100394" y="500602"/>
                  </a:lnTo>
                  <a:lnTo>
                    <a:pt x="1100676" y="500402"/>
                  </a:lnTo>
                  <a:lnTo>
                    <a:pt x="1100958" y="500552"/>
                  </a:lnTo>
                  <a:lnTo>
                    <a:pt x="1101240" y="500452"/>
                  </a:lnTo>
                  <a:lnTo>
                    <a:pt x="1101521" y="500101"/>
                  </a:lnTo>
                  <a:lnTo>
                    <a:pt x="1101803" y="498950"/>
                  </a:lnTo>
                  <a:lnTo>
                    <a:pt x="1102085" y="498599"/>
                  </a:lnTo>
                  <a:lnTo>
                    <a:pt x="1102367" y="498399"/>
                  </a:lnTo>
                  <a:lnTo>
                    <a:pt x="1102648" y="497448"/>
                  </a:lnTo>
                  <a:lnTo>
                    <a:pt x="1102930" y="497698"/>
                  </a:lnTo>
                  <a:lnTo>
                    <a:pt x="1103212" y="498199"/>
                  </a:lnTo>
                  <a:lnTo>
                    <a:pt x="1103493" y="497998"/>
                  </a:lnTo>
                  <a:lnTo>
                    <a:pt x="1103775" y="498249"/>
                  </a:lnTo>
                  <a:lnTo>
                    <a:pt x="1104057" y="498449"/>
                  </a:lnTo>
                  <a:lnTo>
                    <a:pt x="1104339" y="498599"/>
                  </a:lnTo>
                  <a:lnTo>
                    <a:pt x="1104620" y="497948"/>
                  </a:lnTo>
                  <a:lnTo>
                    <a:pt x="1104902" y="498149"/>
                  </a:lnTo>
                  <a:lnTo>
                    <a:pt x="1105184" y="498399"/>
                  </a:lnTo>
                  <a:lnTo>
                    <a:pt x="1105465" y="497648"/>
                  </a:lnTo>
                  <a:lnTo>
                    <a:pt x="1105747" y="497798"/>
                  </a:lnTo>
                  <a:lnTo>
                    <a:pt x="1106029" y="498048"/>
                  </a:lnTo>
                  <a:lnTo>
                    <a:pt x="1106311" y="497698"/>
                  </a:lnTo>
                  <a:lnTo>
                    <a:pt x="1106592" y="497848"/>
                  </a:lnTo>
                  <a:lnTo>
                    <a:pt x="1106874" y="498149"/>
                  </a:lnTo>
                  <a:lnTo>
                    <a:pt x="1107156" y="498399"/>
                  </a:lnTo>
                  <a:lnTo>
                    <a:pt x="1107437" y="497948"/>
                  </a:lnTo>
                  <a:lnTo>
                    <a:pt x="1107719" y="498299"/>
                  </a:lnTo>
                  <a:lnTo>
                    <a:pt x="1108001" y="498749"/>
                  </a:lnTo>
                  <a:lnTo>
                    <a:pt x="1108283" y="498048"/>
                  </a:lnTo>
                  <a:lnTo>
                    <a:pt x="1108564" y="498449"/>
                  </a:lnTo>
                  <a:lnTo>
                    <a:pt x="1108846" y="499350"/>
                  </a:lnTo>
                  <a:lnTo>
                    <a:pt x="1109128" y="498649"/>
                  </a:lnTo>
                  <a:lnTo>
                    <a:pt x="1109409" y="498649"/>
                  </a:lnTo>
                  <a:lnTo>
                    <a:pt x="1109691" y="498950"/>
                  </a:lnTo>
                  <a:lnTo>
                    <a:pt x="1109973" y="499100"/>
                  </a:lnTo>
                  <a:lnTo>
                    <a:pt x="1110255" y="498549"/>
                  </a:lnTo>
                  <a:lnTo>
                    <a:pt x="1110536" y="498749"/>
                  </a:lnTo>
                  <a:lnTo>
                    <a:pt x="1110818" y="499050"/>
                  </a:lnTo>
                  <a:lnTo>
                    <a:pt x="1111100" y="498048"/>
                  </a:lnTo>
                  <a:lnTo>
                    <a:pt x="1111382" y="498048"/>
                  </a:lnTo>
                  <a:lnTo>
                    <a:pt x="1111663" y="497998"/>
                  </a:lnTo>
                  <a:lnTo>
                    <a:pt x="1111945" y="497448"/>
                  </a:lnTo>
                  <a:lnTo>
                    <a:pt x="1112227" y="497297"/>
                  </a:lnTo>
                  <a:lnTo>
                    <a:pt x="1112508" y="497147"/>
                  </a:lnTo>
                  <a:lnTo>
                    <a:pt x="1112790" y="496997"/>
                  </a:lnTo>
                  <a:lnTo>
                    <a:pt x="1113072" y="496146"/>
                  </a:lnTo>
                  <a:lnTo>
                    <a:pt x="1113354" y="496096"/>
                  </a:lnTo>
                  <a:lnTo>
                    <a:pt x="1113635" y="496196"/>
                  </a:lnTo>
                  <a:lnTo>
                    <a:pt x="1113917" y="495194"/>
                  </a:lnTo>
                  <a:lnTo>
                    <a:pt x="1114199" y="495345"/>
                  </a:lnTo>
                  <a:lnTo>
                    <a:pt x="1114480" y="495395"/>
                  </a:lnTo>
                  <a:lnTo>
                    <a:pt x="1114762" y="494994"/>
                  </a:lnTo>
                  <a:lnTo>
                    <a:pt x="1115044" y="494994"/>
                  </a:lnTo>
                  <a:lnTo>
                    <a:pt x="1115326" y="494794"/>
                  </a:lnTo>
                  <a:lnTo>
                    <a:pt x="1115607" y="494644"/>
                  </a:lnTo>
                  <a:lnTo>
                    <a:pt x="1115889" y="493893"/>
                  </a:lnTo>
                  <a:lnTo>
                    <a:pt x="1116171" y="493943"/>
                  </a:lnTo>
                  <a:lnTo>
                    <a:pt x="1116452" y="494093"/>
                  </a:lnTo>
                  <a:lnTo>
                    <a:pt x="1116734" y="493091"/>
                  </a:lnTo>
                  <a:lnTo>
                    <a:pt x="1117016" y="493142"/>
                  </a:lnTo>
                  <a:lnTo>
                    <a:pt x="1117298" y="493142"/>
                  </a:lnTo>
                  <a:lnTo>
                    <a:pt x="1117579" y="492691"/>
                  </a:lnTo>
                  <a:lnTo>
                    <a:pt x="1117861" y="492641"/>
                  </a:lnTo>
                  <a:lnTo>
                    <a:pt x="1118143" y="492641"/>
                  </a:lnTo>
                  <a:lnTo>
                    <a:pt x="1118424" y="492891"/>
                  </a:lnTo>
                  <a:lnTo>
                    <a:pt x="1118706" y="492491"/>
                  </a:lnTo>
                  <a:lnTo>
                    <a:pt x="1118988" y="492991"/>
                  </a:lnTo>
                  <a:lnTo>
                    <a:pt x="1119270" y="493642"/>
                  </a:lnTo>
                  <a:lnTo>
                    <a:pt x="1119551" y="493292"/>
                  </a:lnTo>
                  <a:lnTo>
                    <a:pt x="1119833" y="493893"/>
                  </a:lnTo>
                  <a:lnTo>
                    <a:pt x="1120115" y="494443"/>
                  </a:lnTo>
                  <a:lnTo>
                    <a:pt x="1120397" y="494293"/>
                  </a:lnTo>
                  <a:lnTo>
                    <a:pt x="1120678" y="494493"/>
                  </a:lnTo>
                  <a:lnTo>
                    <a:pt x="1120960" y="494644"/>
                  </a:lnTo>
                  <a:lnTo>
                    <a:pt x="1121242" y="494794"/>
                  </a:lnTo>
                  <a:lnTo>
                    <a:pt x="1121523" y="494193"/>
                  </a:lnTo>
                  <a:lnTo>
                    <a:pt x="1121805" y="494443"/>
                  </a:lnTo>
                  <a:lnTo>
                    <a:pt x="1122087" y="494944"/>
                  </a:lnTo>
                  <a:lnTo>
                    <a:pt x="1122369" y="494343"/>
                  </a:lnTo>
                  <a:lnTo>
                    <a:pt x="1122650" y="494744"/>
                  </a:lnTo>
                  <a:lnTo>
                    <a:pt x="1122932" y="495194"/>
                  </a:lnTo>
                  <a:lnTo>
                    <a:pt x="1123214" y="495144"/>
                  </a:lnTo>
                  <a:lnTo>
                    <a:pt x="1123495" y="495395"/>
                  </a:lnTo>
                  <a:lnTo>
                    <a:pt x="1123777" y="495745"/>
                  </a:lnTo>
                  <a:lnTo>
                    <a:pt x="1124059" y="496246"/>
                  </a:lnTo>
                  <a:lnTo>
                    <a:pt x="1124341" y="496046"/>
                  </a:lnTo>
                  <a:lnTo>
                    <a:pt x="1124622" y="496596"/>
                  </a:lnTo>
                  <a:lnTo>
                    <a:pt x="1124904" y="496947"/>
                  </a:lnTo>
                  <a:lnTo>
                    <a:pt x="1125186" y="496046"/>
                  </a:lnTo>
                  <a:lnTo>
                    <a:pt x="1125467" y="495695"/>
                  </a:lnTo>
                  <a:lnTo>
                    <a:pt x="1125749" y="495295"/>
                  </a:lnTo>
                  <a:lnTo>
                    <a:pt x="1126031" y="494293"/>
                  </a:lnTo>
                  <a:lnTo>
                    <a:pt x="1126313" y="493692"/>
                  </a:lnTo>
                  <a:lnTo>
                    <a:pt x="1126594" y="493342"/>
                  </a:lnTo>
                  <a:lnTo>
                    <a:pt x="1126876" y="493192"/>
                  </a:lnTo>
                  <a:lnTo>
                    <a:pt x="1127158" y="492591"/>
                  </a:lnTo>
                  <a:lnTo>
                    <a:pt x="1127440" y="492941"/>
                  </a:lnTo>
                  <a:lnTo>
                    <a:pt x="1127721" y="493392"/>
                  </a:lnTo>
                  <a:lnTo>
                    <a:pt x="1128003" y="492691"/>
                  </a:lnTo>
                  <a:lnTo>
                    <a:pt x="1128285" y="493091"/>
                  </a:lnTo>
                  <a:lnTo>
                    <a:pt x="1128566" y="493192"/>
                  </a:lnTo>
                  <a:lnTo>
                    <a:pt x="1128848" y="492691"/>
                  </a:lnTo>
                  <a:lnTo>
                    <a:pt x="1129130" y="492541"/>
                  </a:lnTo>
                  <a:lnTo>
                    <a:pt x="1129412" y="492391"/>
                  </a:lnTo>
                  <a:lnTo>
                    <a:pt x="1129693" y="492391"/>
                  </a:lnTo>
                  <a:lnTo>
                    <a:pt x="1129975" y="491740"/>
                  </a:lnTo>
                  <a:lnTo>
                    <a:pt x="1130257" y="492240"/>
                  </a:lnTo>
                  <a:lnTo>
                    <a:pt x="1130538" y="492741"/>
                  </a:lnTo>
                  <a:lnTo>
                    <a:pt x="1130820" y="492391"/>
                  </a:lnTo>
                  <a:lnTo>
                    <a:pt x="1131102" y="492841"/>
                  </a:lnTo>
                  <a:lnTo>
                    <a:pt x="1131384" y="493392"/>
                  </a:lnTo>
                  <a:lnTo>
                    <a:pt x="1131665" y="493392"/>
                  </a:lnTo>
                  <a:lnTo>
                    <a:pt x="1131947" y="493692"/>
                  </a:lnTo>
                  <a:lnTo>
                    <a:pt x="1132229" y="494043"/>
                  </a:lnTo>
                  <a:lnTo>
                    <a:pt x="1132510" y="494443"/>
                  </a:lnTo>
                  <a:lnTo>
                    <a:pt x="1132792" y="494093"/>
                  </a:lnTo>
                  <a:lnTo>
                    <a:pt x="1133074" y="494744"/>
                  </a:lnTo>
                  <a:lnTo>
                    <a:pt x="1133356" y="495495"/>
                  </a:lnTo>
                  <a:lnTo>
                    <a:pt x="1133637" y="495144"/>
                  </a:lnTo>
                  <a:lnTo>
                    <a:pt x="1133919" y="495845"/>
                  </a:lnTo>
                  <a:lnTo>
                    <a:pt x="1134201" y="496496"/>
                  </a:lnTo>
                  <a:lnTo>
                    <a:pt x="1134482" y="496697"/>
                  </a:lnTo>
                  <a:lnTo>
                    <a:pt x="1134764" y="496947"/>
                  </a:lnTo>
                  <a:lnTo>
                    <a:pt x="1135046" y="497297"/>
                  </a:lnTo>
                  <a:lnTo>
                    <a:pt x="1135328" y="497848"/>
                  </a:lnTo>
                  <a:lnTo>
                    <a:pt x="1135609" y="497498"/>
                  </a:lnTo>
                  <a:lnTo>
                    <a:pt x="1135891" y="498048"/>
                  </a:lnTo>
                  <a:lnTo>
                    <a:pt x="1136173" y="498599"/>
                  </a:lnTo>
                  <a:lnTo>
                    <a:pt x="1136455" y="498048"/>
                  </a:lnTo>
                  <a:lnTo>
                    <a:pt x="1136736" y="498399"/>
                  </a:lnTo>
                  <a:lnTo>
                    <a:pt x="1137018" y="498699"/>
                  </a:lnTo>
                  <a:lnTo>
                    <a:pt x="1137300" y="498349"/>
                  </a:lnTo>
                  <a:lnTo>
                    <a:pt x="1137581" y="498199"/>
                  </a:lnTo>
                  <a:lnTo>
                    <a:pt x="1137863" y="498249"/>
                  </a:lnTo>
                  <a:lnTo>
                    <a:pt x="1138145" y="498349"/>
                  </a:lnTo>
                  <a:lnTo>
                    <a:pt x="1138427" y="497648"/>
                  </a:lnTo>
                  <a:lnTo>
                    <a:pt x="1138708" y="497598"/>
                  </a:lnTo>
                  <a:lnTo>
                    <a:pt x="1138990" y="497598"/>
                  </a:lnTo>
                  <a:lnTo>
                    <a:pt x="1139272" y="496446"/>
                  </a:lnTo>
                  <a:lnTo>
                    <a:pt x="1139553" y="496596"/>
                  </a:lnTo>
                  <a:lnTo>
                    <a:pt x="1139835" y="496747"/>
                  </a:lnTo>
                  <a:lnTo>
                    <a:pt x="1140117" y="496346"/>
                  </a:lnTo>
                  <a:lnTo>
                    <a:pt x="1140399" y="496246"/>
                  </a:lnTo>
                  <a:lnTo>
                    <a:pt x="1140680" y="496246"/>
                  </a:lnTo>
                  <a:lnTo>
                    <a:pt x="1140962" y="496446"/>
                  </a:lnTo>
                  <a:lnTo>
                    <a:pt x="1141244" y="496096"/>
                  </a:lnTo>
                  <a:lnTo>
                    <a:pt x="1141525" y="496496"/>
                  </a:lnTo>
                  <a:lnTo>
                    <a:pt x="1141807" y="497097"/>
                  </a:lnTo>
                  <a:lnTo>
                    <a:pt x="1142089" y="496546"/>
                  </a:lnTo>
                  <a:lnTo>
                    <a:pt x="1142371" y="497047"/>
                  </a:lnTo>
                  <a:lnTo>
                    <a:pt x="1142652" y="497598"/>
                  </a:lnTo>
                  <a:lnTo>
                    <a:pt x="1142934" y="497648"/>
                  </a:lnTo>
                  <a:lnTo>
                    <a:pt x="1143216" y="497548"/>
                  </a:lnTo>
                  <a:lnTo>
                    <a:pt x="1143497" y="498649"/>
                  </a:lnTo>
                  <a:lnTo>
                    <a:pt x="1143779" y="498950"/>
                  </a:lnTo>
                  <a:lnTo>
                    <a:pt x="1144061" y="499100"/>
                  </a:lnTo>
                  <a:lnTo>
                    <a:pt x="1144343" y="499601"/>
                  </a:lnTo>
                  <a:lnTo>
                    <a:pt x="1144624" y="500402"/>
                  </a:lnTo>
                  <a:lnTo>
                    <a:pt x="1144906" y="500001"/>
                  </a:lnTo>
                  <a:lnTo>
                    <a:pt x="1145188" y="500552"/>
                  </a:lnTo>
                  <a:lnTo>
                    <a:pt x="1145470" y="501103"/>
                  </a:lnTo>
                  <a:lnTo>
                    <a:pt x="1145751" y="501053"/>
                  </a:lnTo>
                  <a:lnTo>
                    <a:pt x="1146033" y="501153"/>
                  </a:lnTo>
                  <a:lnTo>
                    <a:pt x="1146315" y="501203"/>
                  </a:lnTo>
                  <a:lnTo>
                    <a:pt x="1146596" y="501153"/>
                  </a:lnTo>
                  <a:lnTo>
                    <a:pt x="1146878" y="500252"/>
                  </a:lnTo>
                  <a:lnTo>
                    <a:pt x="1147160" y="500051"/>
                  </a:lnTo>
                  <a:lnTo>
                    <a:pt x="1147442" y="499851"/>
                  </a:lnTo>
                  <a:lnTo>
                    <a:pt x="1147723" y="498499"/>
                  </a:lnTo>
                  <a:lnTo>
                    <a:pt x="1148005" y="498199"/>
                  </a:lnTo>
                  <a:lnTo>
                    <a:pt x="1148287" y="498048"/>
                  </a:lnTo>
                  <a:lnTo>
                    <a:pt x="1148568" y="497498"/>
                  </a:lnTo>
                  <a:lnTo>
                    <a:pt x="1148850" y="497297"/>
                  </a:lnTo>
                  <a:lnTo>
                    <a:pt x="1149132" y="497398"/>
                  </a:lnTo>
                  <a:lnTo>
                    <a:pt x="1149414" y="497648"/>
                  </a:lnTo>
                  <a:lnTo>
                    <a:pt x="1149695" y="497247"/>
                  </a:lnTo>
                  <a:lnTo>
                    <a:pt x="1149977" y="497548"/>
                  </a:lnTo>
                  <a:lnTo>
                    <a:pt x="1150259" y="497898"/>
                  </a:lnTo>
                  <a:lnTo>
                    <a:pt x="1150540" y="497147"/>
                  </a:lnTo>
                  <a:lnTo>
                    <a:pt x="1150822" y="497297"/>
                  </a:lnTo>
                  <a:lnTo>
                    <a:pt x="1151104" y="497598"/>
                  </a:lnTo>
                  <a:lnTo>
                    <a:pt x="1151386" y="497448"/>
                  </a:lnTo>
                  <a:lnTo>
                    <a:pt x="1151667" y="497598"/>
                  </a:lnTo>
                  <a:lnTo>
                    <a:pt x="1151949" y="497848"/>
                  </a:lnTo>
                  <a:lnTo>
                    <a:pt x="1152231" y="498249"/>
                  </a:lnTo>
                  <a:lnTo>
                    <a:pt x="1152513" y="497848"/>
                  </a:lnTo>
                  <a:lnTo>
                    <a:pt x="1152794" y="498299"/>
                  </a:lnTo>
                  <a:lnTo>
                    <a:pt x="1153076" y="498850"/>
                  </a:lnTo>
                  <a:lnTo>
                    <a:pt x="1153358" y="498299"/>
                  </a:lnTo>
                  <a:lnTo>
                    <a:pt x="1153639" y="498649"/>
                  </a:lnTo>
                  <a:lnTo>
                    <a:pt x="1153921" y="499200"/>
                  </a:lnTo>
                  <a:lnTo>
                    <a:pt x="1154203" y="499250"/>
                  </a:lnTo>
                  <a:lnTo>
                    <a:pt x="1154485" y="499701"/>
                  </a:lnTo>
                  <a:lnTo>
                    <a:pt x="1154766" y="500101"/>
                  </a:lnTo>
                  <a:lnTo>
                    <a:pt x="1155048" y="500652"/>
                  </a:lnTo>
                  <a:lnTo>
                    <a:pt x="1155330" y="500201"/>
                  </a:lnTo>
                  <a:lnTo>
                    <a:pt x="1155611" y="500552"/>
                  </a:lnTo>
                  <a:lnTo>
                    <a:pt x="1155893" y="500752"/>
                  </a:lnTo>
                  <a:lnTo>
                    <a:pt x="1156175" y="499901"/>
                  </a:lnTo>
                  <a:lnTo>
                    <a:pt x="1156457" y="499951"/>
                  </a:lnTo>
                  <a:lnTo>
                    <a:pt x="1156738" y="499851"/>
                  </a:lnTo>
                  <a:lnTo>
                    <a:pt x="1157020" y="499250"/>
                  </a:lnTo>
                  <a:lnTo>
                    <a:pt x="1157302" y="498699"/>
                  </a:lnTo>
                  <a:lnTo>
                    <a:pt x="1157583" y="498249"/>
                  </a:lnTo>
                  <a:lnTo>
                    <a:pt x="1157865" y="498048"/>
                  </a:lnTo>
                  <a:lnTo>
                    <a:pt x="1158147" y="496947"/>
                  </a:lnTo>
                  <a:lnTo>
                    <a:pt x="1158429" y="496747"/>
                  </a:lnTo>
                  <a:lnTo>
                    <a:pt x="1158710" y="496646"/>
                  </a:lnTo>
                  <a:lnTo>
                    <a:pt x="1158992" y="495595"/>
                  </a:lnTo>
                  <a:lnTo>
                    <a:pt x="1159274" y="495595"/>
                  </a:lnTo>
                  <a:lnTo>
                    <a:pt x="1159555" y="495545"/>
                  </a:lnTo>
                  <a:lnTo>
                    <a:pt x="1159837" y="495245"/>
                  </a:lnTo>
                  <a:lnTo>
                    <a:pt x="1160119" y="494994"/>
                  </a:lnTo>
                  <a:lnTo>
                    <a:pt x="1160401" y="494994"/>
                  </a:lnTo>
                  <a:lnTo>
                    <a:pt x="1160682" y="495094"/>
                  </a:lnTo>
                  <a:lnTo>
                    <a:pt x="1160964" y="494343"/>
                  </a:lnTo>
                  <a:lnTo>
                    <a:pt x="1161246" y="494493"/>
                  </a:lnTo>
                  <a:lnTo>
                    <a:pt x="1161528" y="494844"/>
                  </a:lnTo>
                  <a:lnTo>
                    <a:pt x="1161809" y="494243"/>
                  </a:lnTo>
                  <a:lnTo>
                    <a:pt x="1162091" y="494544"/>
                  </a:lnTo>
                  <a:lnTo>
                    <a:pt x="1162373" y="494744"/>
                  </a:lnTo>
                  <a:lnTo>
                    <a:pt x="1162654" y="494443"/>
                  </a:lnTo>
                  <a:lnTo>
                    <a:pt x="1162936" y="494193"/>
                  </a:lnTo>
                  <a:lnTo>
                    <a:pt x="1163218" y="494243"/>
                  </a:lnTo>
                  <a:lnTo>
                    <a:pt x="1163500" y="494343"/>
                  </a:lnTo>
                  <a:lnTo>
                    <a:pt x="1163781" y="493792"/>
                  </a:lnTo>
                  <a:lnTo>
                    <a:pt x="1164063" y="493692"/>
                  </a:lnTo>
                  <a:lnTo>
                    <a:pt x="1164345" y="493893"/>
                  </a:lnTo>
                  <a:lnTo>
                    <a:pt x="1164626" y="493142"/>
                  </a:lnTo>
                  <a:lnTo>
                    <a:pt x="1164908" y="493292"/>
                  </a:lnTo>
                  <a:lnTo>
                    <a:pt x="1165190" y="493492"/>
                  </a:lnTo>
                  <a:lnTo>
                    <a:pt x="1165472" y="493342"/>
                  </a:lnTo>
                  <a:lnTo>
                    <a:pt x="1165753" y="493342"/>
                  </a:lnTo>
                  <a:lnTo>
                    <a:pt x="1166035" y="493542"/>
                  </a:lnTo>
                  <a:lnTo>
                    <a:pt x="1166317" y="493742"/>
                  </a:lnTo>
                  <a:lnTo>
                    <a:pt x="1166598" y="493192"/>
                  </a:lnTo>
                  <a:lnTo>
                    <a:pt x="1166880" y="493342"/>
                  </a:lnTo>
                  <a:lnTo>
                    <a:pt x="1167162" y="493542"/>
                  </a:lnTo>
                  <a:lnTo>
                    <a:pt x="1167444" y="492841"/>
                  </a:lnTo>
                  <a:lnTo>
                    <a:pt x="1167725" y="493192"/>
                  </a:lnTo>
                  <a:lnTo>
                    <a:pt x="1168007" y="493742"/>
                  </a:lnTo>
                  <a:lnTo>
                    <a:pt x="1168289" y="493893"/>
                  </a:lnTo>
                  <a:lnTo>
                    <a:pt x="1168571" y="494293"/>
                  </a:lnTo>
                  <a:lnTo>
                    <a:pt x="1168852" y="494944"/>
                  </a:lnTo>
                  <a:lnTo>
                    <a:pt x="1169134" y="495545"/>
                  </a:lnTo>
                  <a:lnTo>
                    <a:pt x="1169416" y="495194"/>
                  </a:lnTo>
                  <a:lnTo>
                    <a:pt x="1169697" y="495445"/>
                  </a:lnTo>
                  <a:lnTo>
                    <a:pt x="1169979" y="495545"/>
                  </a:lnTo>
                  <a:lnTo>
                    <a:pt x="1170261" y="494443"/>
                  </a:lnTo>
                  <a:lnTo>
                    <a:pt x="1170543" y="494293"/>
                  </a:lnTo>
                  <a:lnTo>
                    <a:pt x="1170824" y="494093"/>
                  </a:lnTo>
                  <a:lnTo>
                    <a:pt x="1171106" y="493742"/>
                  </a:lnTo>
                  <a:lnTo>
                    <a:pt x="1171388" y="493642"/>
                  </a:lnTo>
                  <a:lnTo>
                    <a:pt x="1171669" y="493943"/>
                  </a:lnTo>
                  <a:lnTo>
                    <a:pt x="1171951" y="494443"/>
                  </a:lnTo>
                  <a:lnTo>
                    <a:pt x="1172233" y="494043"/>
                  </a:lnTo>
                  <a:lnTo>
                    <a:pt x="1172515" y="494443"/>
                  </a:lnTo>
                  <a:lnTo>
                    <a:pt x="1172796" y="494694"/>
                  </a:lnTo>
                  <a:lnTo>
                    <a:pt x="1173078" y="493692"/>
                  </a:lnTo>
                  <a:lnTo>
                    <a:pt x="1173360" y="493542"/>
                  </a:lnTo>
                  <a:lnTo>
                    <a:pt x="1173641" y="493392"/>
                  </a:lnTo>
                  <a:lnTo>
                    <a:pt x="1173923" y="492991"/>
                  </a:lnTo>
                  <a:lnTo>
                    <a:pt x="1174205" y="492791"/>
                  </a:lnTo>
                  <a:lnTo>
                    <a:pt x="1174487" y="492991"/>
                  </a:lnTo>
                  <a:lnTo>
                    <a:pt x="1174768" y="493142"/>
                  </a:lnTo>
                  <a:lnTo>
                    <a:pt x="1175050" y="492641"/>
                  </a:lnTo>
                  <a:lnTo>
                    <a:pt x="1175332" y="492941"/>
                  </a:lnTo>
                  <a:lnTo>
                    <a:pt x="1175613" y="493192"/>
                  </a:lnTo>
                  <a:lnTo>
                    <a:pt x="1175895" y="492090"/>
                  </a:lnTo>
                  <a:lnTo>
                    <a:pt x="1176177" y="492290"/>
                  </a:lnTo>
                  <a:lnTo>
                    <a:pt x="1176459" y="492040"/>
                  </a:lnTo>
                  <a:lnTo>
                    <a:pt x="1176740" y="492090"/>
                  </a:lnTo>
                  <a:lnTo>
                    <a:pt x="1177022" y="492040"/>
                  </a:lnTo>
                  <a:lnTo>
                    <a:pt x="1177304" y="492491"/>
                  </a:lnTo>
                  <a:lnTo>
                    <a:pt x="1177586" y="493091"/>
                  </a:lnTo>
                  <a:lnTo>
                    <a:pt x="1177867" y="492791"/>
                  </a:lnTo>
                  <a:lnTo>
                    <a:pt x="1178149" y="492991"/>
                  </a:lnTo>
                  <a:lnTo>
                    <a:pt x="1178431" y="493192"/>
                  </a:lnTo>
                  <a:lnTo>
                    <a:pt x="1178712" y="492290"/>
                  </a:lnTo>
                  <a:lnTo>
                    <a:pt x="1178994" y="492441"/>
                  </a:lnTo>
                  <a:lnTo>
                    <a:pt x="1179276" y="492591"/>
                  </a:lnTo>
                  <a:lnTo>
                    <a:pt x="1179558" y="492491"/>
                  </a:lnTo>
                  <a:lnTo>
                    <a:pt x="1179839" y="492541"/>
                  </a:lnTo>
                  <a:lnTo>
                    <a:pt x="1180121" y="492941"/>
                  </a:lnTo>
                  <a:lnTo>
                    <a:pt x="1180403" y="493542"/>
                  </a:lnTo>
                  <a:lnTo>
                    <a:pt x="1180684" y="493442"/>
                  </a:lnTo>
                  <a:lnTo>
                    <a:pt x="1180966" y="494243"/>
                  </a:lnTo>
                  <a:lnTo>
                    <a:pt x="1181248" y="495094"/>
                  </a:lnTo>
                  <a:lnTo>
                    <a:pt x="1181530" y="494894"/>
                  </a:lnTo>
                  <a:lnTo>
                    <a:pt x="1181811" y="495545"/>
                  </a:lnTo>
                  <a:lnTo>
                    <a:pt x="1182093" y="496096"/>
                  </a:lnTo>
                  <a:lnTo>
                    <a:pt x="1182375" y="496346"/>
                  </a:lnTo>
                  <a:lnTo>
                    <a:pt x="1182656" y="496596"/>
                  </a:lnTo>
                  <a:lnTo>
                    <a:pt x="1182938" y="497147"/>
                  </a:lnTo>
                  <a:lnTo>
                    <a:pt x="1183220" y="497698"/>
                  </a:lnTo>
                  <a:lnTo>
                    <a:pt x="1183502" y="497448"/>
                  </a:lnTo>
                  <a:lnTo>
                    <a:pt x="1183783" y="497948"/>
                  </a:lnTo>
                  <a:lnTo>
                    <a:pt x="1184065" y="498549"/>
                  </a:lnTo>
                  <a:lnTo>
                    <a:pt x="1184347" y="497848"/>
                  </a:lnTo>
                  <a:lnTo>
                    <a:pt x="1184628" y="497948"/>
                  </a:lnTo>
                  <a:lnTo>
                    <a:pt x="1184910" y="497898"/>
                  </a:lnTo>
                  <a:lnTo>
                    <a:pt x="1185192" y="497448"/>
                  </a:lnTo>
                  <a:lnTo>
                    <a:pt x="1185474" y="497047"/>
                  </a:lnTo>
                  <a:lnTo>
                    <a:pt x="1185755" y="496947"/>
                  </a:lnTo>
                  <a:lnTo>
                    <a:pt x="1186037" y="496947"/>
                  </a:lnTo>
                  <a:lnTo>
                    <a:pt x="1186319" y="496296"/>
                  </a:lnTo>
                  <a:lnTo>
                    <a:pt x="1186601" y="496496"/>
                  </a:lnTo>
                  <a:lnTo>
                    <a:pt x="1186882" y="496947"/>
                  </a:lnTo>
                  <a:lnTo>
                    <a:pt x="1187164" y="496396"/>
                  </a:lnTo>
                  <a:lnTo>
                    <a:pt x="1187446" y="496747"/>
                  </a:lnTo>
                  <a:lnTo>
                    <a:pt x="1187727" y="496947"/>
                  </a:lnTo>
                  <a:lnTo>
                    <a:pt x="1188009" y="496947"/>
                  </a:lnTo>
                  <a:lnTo>
                    <a:pt x="1188291" y="496747"/>
                  </a:lnTo>
                  <a:lnTo>
                    <a:pt x="1188573" y="496847"/>
                  </a:lnTo>
                  <a:lnTo>
                    <a:pt x="1188854" y="497398"/>
                  </a:lnTo>
                  <a:lnTo>
                    <a:pt x="1189136" y="496797"/>
                  </a:lnTo>
                  <a:lnTo>
                    <a:pt x="1189418" y="497498"/>
                  </a:lnTo>
                  <a:lnTo>
                    <a:pt x="1189699" y="498149"/>
                  </a:lnTo>
                  <a:lnTo>
                    <a:pt x="1189981" y="498048"/>
                  </a:lnTo>
                  <a:lnTo>
                    <a:pt x="1190263" y="498749"/>
                  </a:lnTo>
                  <a:lnTo>
                    <a:pt x="1190545" y="499300"/>
                  </a:lnTo>
                  <a:lnTo>
                    <a:pt x="1190826" y="499701"/>
                  </a:lnTo>
                  <a:lnTo>
                    <a:pt x="1191108" y="499951"/>
                  </a:lnTo>
                  <a:lnTo>
                    <a:pt x="1191390" y="500402"/>
                  </a:lnTo>
                  <a:lnTo>
                    <a:pt x="1191671" y="500902"/>
                  </a:lnTo>
                  <a:lnTo>
                    <a:pt x="1191953" y="500402"/>
                  </a:lnTo>
                  <a:lnTo>
                    <a:pt x="1192235" y="500602"/>
                  </a:lnTo>
                  <a:lnTo>
                    <a:pt x="1192517" y="500752"/>
                  </a:lnTo>
                  <a:lnTo>
                    <a:pt x="1192798" y="499801"/>
                  </a:lnTo>
                  <a:lnTo>
                    <a:pt x="1193080" y="499701"/>
                  </a:lnTo>
                  <a:lnTo>
                    <a:pt x="1193362" y="499551"/>
                  </a:lnTo>
                  <a:lnTo>
                    <a:pt x="1193644" y="499250"/>
                  </a:lnTo>
                  <a:lnTo>
                    <a:pt x="1193925" y="498800"/>
                  </a:lnTo>
                  <a:lnTo>
                    <a:pt x="1194207" y="498900"/>
                  </a:lnTo>
                  <a:lnTo>
                    <a:pt x="1194489" y="499200"/>
                  </a:lnTo>
                  <a:lnTo>
                    <a:pt x="1194770" y="498850"/>
                  </a:lnTo>
                  <a:lnTo>
                    <a:pt x="1195052" y="499400"/>
                  </a:lnTo>
                  <a:lnTo>
                    <a:pt x="1195334" y="499851"/>
                  </a:lnTo>
                  <a:lnTo>
                    <a:pt x="1195616" y="499150"/>
                  </a:lnTo>
                  <a:lnTo>
                    <a:pt x="1195897" y="499400"/>
                  </a:lnTo>
                  <a:lnTo>
                    <a:pt x="1196179" y="499501"/>
                  </a:lnTo>
                  <a:lnTo>
                    <a:pt x="1196461" y="499501"/>
                  </a:lnTo>
                  <a:lnTo>
                    <a:pt x="1196742" y="499350"/>
                  </a:lnTo>
                  <a:lnTo>
                    <a:pt x="1197024" y="499701"/>
                  </a:lnTo>
                  <a:lnTo>
                    <a:pt x="1197306" y="500051"/>
                  </a:lnTo>
                  <a:lnTo>
                    <a:pt x="1197588" y="499450"/>
                  </a:lnTo>
                  <a:lnTo>
                    <a:pt x="1197869" y="499300"/>
                  </a:lnTo>
                  <a:lnTo>
                    <a:pt x="1198151" y="499100"/>
                  </a:lnTo>
                  <a:lnTo>
                    <a:pt x="1198433" y="497848"/>
                  </a:lnTo>
                  <a:lnTo>
                    <a:pt x="1198714" y="497698"/>
                  </a:lnTo>
                  <a:lnTo>
                    <a:pt x="1198996" y="497698"/>
                  </a:lnTo>
                  <a:lnTo>
                    <a:pt x="1199278" y="497848"/>
                  </a:lnTo>
                  <a:lnTo>
                    <a:pt x="1199560" y="497998"/>
                  </a:lnTo>
                  <a:lnTo>
                    <a:pt x="1199841" y="498599"/>
                  </a:lnTo>
                  <a:lnTo>
                    <a:pt x="1200123" y="499250"/>
                  </a:lnTo>
                  <a:lnTo>
                    <a:pt x="1200405" y="498950"/>
                  </a:lnTo>
                  <a:lnTo>
                    <a:pt x="1200686" y="499501"/>
                  </a:lnTo>
                  <a:lnTo>
                    <a:pt x="1200968" y="499951"/>
                  </a:lnTo>
                  <a:lnTo>
                    <a:pt x="1201250" y="499250"/>
                  </a:lnTo>
                  <a:lnTo>
                    <a:pt x="1201532" y="499501"/>
                  </a:lnTo>
                  <a:lnTo>
                    <a:pt x="1201813" y="499651"/>
                  </a:lnTo>
                  <a:lnTo>
                    <a:pt x="1202095" y="499501"/>
                  </a:lnTo>
                  <a:lnTo>
                    <a:pt x="1202377" y="499150"/>
                  </a:lnTo>
                  <a:lnTo>
                    <a:pt x="1202659" y="499450"/>
                  </a:lnTo>
                  <a:lnTo>
                    <a:pt x="1202940" y="500001"/>
                  </a:lnTo>
                  <a:lnTo>
                    <a:pt x="1203222" y="499851"/>
                  </a:lnTo>
                  <a:lnTo>
                    <a:pt x="1203504" y="500452"/>
                  </a:lnTo>
                  <a:lnTo>
                    <a:pt x="1203785" y="501203"/>
                  </a:lnTo>
                  <a:lnTo>
                    <a:pt x="1204067" y="500953"/>
                  </a:lnTo>
                  <a:lnTo>
                    <a:pt x="1204349" y="501453"/>
                  </a:lnTo>
                  <a:lnTo>
                    <a:pt x="1204631" y="501804"/>
                  </a:lnTo>
                  <a:lnTo>
                    <a:pt x="1204912" y="501854"/>
                  </a:lnTo>
                  <a:lnTo>
                    <a:pt x="1205194" y="501553"/>
                  </a:lnTo>
                  <a:lnTo>
                    <a:pt x="1205476" y="501503"/>
                  </a:lnTo>
                  <a:lnTo>
                    <a:pt x="1205757" y="501353"/>
                  </a:lnTo>
                  <a:lnTo>
                    <a:pt x="1206039" y="500302"/>
                  </a:lnTo>
                  <a:lnTo>
                    <a:pt x="1206321" y="499951"/>
                  </a:lnTo>
                  <a:lnTo>
                    <a:pt x="1206603" y="499751"/>
                  </a:lnTo>
                  <a:lnTo>
                    <a:pt x="1206884" y="498549"/>
                  </a:lnTo>
                  <a:lnTo>
                    <a:pt x="1207166" y="498249"/>
                  </a:lnTo>
                  <a:lnTo>
                    <a:pt x="1207448" y="497748"/>
                  </a:lnTo>
                  <a:lnTo>
                    <a:pt x="1207729" y="496997"/>
                  </a:lnTo>
                  <a:lnTo>
                    <a:pt x="1208011" y="496096"/>
                  </a:lnTo>
                  <a:lnTo>
                    <a:pt x="1208293" y="495545"/>
                  </a:lnTo>
                  <a:lnTo>
                    <a:pt x="1208575" y="495345"/>
                  </a:lnTo>
                  <a:lnTo>
                    <a:pt x="1208856" y="494393"/>
                  </a:lnTo>
                  <a:lnTo>
                    <a:pt x="1209138" y="494343"/>
                  </a:lnTo>
                  <a:lnTo>
                    <a:pt x="1209420" y="493592"/>
                  </a:lnTo>
                  <a:lnTo>
                    <a:pt x="1209701" y="492541"/>
                  </a:lnTo>
                  <a:lnTo>
                    <a:pt x="1209983" y="492240"/>
                  </a:lnTo>
                  <a:lnTo>
                    <a:pt x="1210265" y="492190"/>
                  </a:lnTo>
                  <a:lnTo>
                    <a:pt x="1210547" y="491840"/>
                  </a:lnTo>
                  <a:lnTo>
                    <a:pt x="1210828" y="491489"/>
                  </a:lnTo>
                  <a:lnTo>
                    <a:pt x="1211110" y="491589"/>
                  </a:lnTo>
                  <a:lnTo>
                    <a:pt x="1211392" y="491940"/>
                  </a:lnTo>
                  <a:lnTo>
                    <a:pt x="1211674" y="491539"/>
                  </a:lnTo>
                  <a:lnTo>
                    <a:pt x="1211955" y="492090"/>
                  </a:lnTo>
                  <a:lnTo>
                    <a:pt x="1212237" y="492991"/>
                  </a:lnTo>
                  <a:lnTo>
                    <a:pt x="1212519" y="492941"/>
                  </a:lnTo>
                  <a:lnTo>
                    <a:pt x="1212800" y="493742"/>
                  </a:lnTo>
                  <a:lnTo>
                    <a:pt x="1213082" y="494443"/>
                  </a:lnTo>
                  <a:lnTo>
                    <a:pt x="1213364" y="494894"/>
                  </a:lnTo>
                  <a:lnTo>
                    <a:pt x="1213646" y="495194"/>
                  </a:lnTo>
                  <a:lnTo>
                    <a:pt x="1213927" y="495996"/>
                  </a:lnTo>
                  <a:lnTo>
                    <a:pt x="1214209" y="496947"/>
                  </a:lnTo>
                  <a:lnTo>
                    <a:pt x="1214491" y="496797"/>
                  </a:lnTo>
                  <a:lnTo>
                    <a:pt x="1214772" y="497247"/>
                  </a:lnTo>
                  <a:lnTo>
                    <a:pt x="1215054" y="497748"/>
                  </a:lnTo>
                  <a:lnTo>
                    <a:pt x="1215336" y="497247"/>
                  </a:lnTo>
                  <a:lnTo>
                    <a:pt x="1215618" y="497698"/>
                  </a:lnTo>
                  <a:lnTo>
                    <a:pt x="1215899" y="498149"/>
                  </a:lnTo>
                  <a:lnTo>
                    <a:pt x="1216181" y="498349"/>
                  </a:lnTo>
                  <a:lnTo>
                    <a:pt x="1216463" y="498048"/>
                  </a:lnTo>
                  <a:lnTo>
                    <a:pt x="1216744" y="497948"/>
                  </a:lnTo>
                  <a:lnTo>
                    <a:pt x="1217026" y="497748"/>
                  </a:lnTo>
                  <a:lnTo>
                    <a:pt x="1217308" y="496496"/>
                  </a:lnTo>
                  <a:lnTo>
                    <a:pt x="1217590" y="496196"/>
                  </a:lnTo>
                  <a:lnTo>
                    <a:pt x="1217871" y="495895"/>
                  </a:lnTo>
                  <a:lnTo>
                    <a:pt x="1218153" y="494644"/>
                  </a:lnTo>
                  <a:lnTo>
                    <a:pt x="1218435" y="493893"/>
                  </a:lnTo>
                  <a:lnTo>
                    <a:pt x="1218717" y="493342"/>
                  </a:lnTo>
                  <a:lnTo>
                    <a:pt x="1218998" y="492340"/>
                  </a:lnTo>
                  <a:lnTo>
                    <a:pt x="1219280" y="491439"/>
                  </a:lnTo>
                  <a:lnTo>
                    <a:pt x="1219562" y="490688"/>
                  </a:lnTo>
                  <a:lnTo>
                    <a:pt x="1219843" y="490388"/>
                  </a:lnTo>
                  <a:lnTo>
                    <a:pt x="1220125" y="489336"/>
                  </a:lnTo>
                  <a:lnTo>
                    <a:pt x="1220407" y="489236"/>
                  </a:lnTo>
                  <a:lnTo>
                    <a:pt x="1220689" y="489486"/>
                  </a:lnTo>
                  <a:lnTo>
                    <a:pt x="1220970" y="488986"/>
                  </a:lnTo>
                  <a:lnTo>
                    <a:pt x="1221252" y="489336"/>
                  </a:lnTo>
                  <a:lnTo>
                    <a:pt x="1221534" y="489887"/>
                  </a:lnTo>
                  <a:lnTo>
                    <a:pt x="1221815" y="490488"/>
                  </a:lnTo>
                  <a:lnTo>
                    <a:pt x="1222097" y="490688"/>
                  </a:lnTo>
                  <a:lnTo>
                    <a:pt x="1222379" y="491239"/>
                  </a:lnTo>
                  <a:lnTo>
                    <a:pt x="1222661" y="491740"/>
                  </a:lnTo>
                  <a:lnTo>
                    <a:pt x="1222942" y="491439"/>
                  </a:lnTo>
                  <a:lnTo>
                    <a:pt x="1223224" y="492240"/>
                  </a:lnTo>
                  <a:lnTo>
                    <a:pt x="1223506" y="493392"/>
                  </a:lnTo>
                  <a:lnTo>
                    <a:pt x="1223787" y="493642"/>
                  </a:lnTo>
                  <a:lnTo>
                    <a:pt x="1224069" y="494493"/>
                  </a:lnTo>
                  <a:lnTo>
                    <a:pt x="1224351" y="495745"/>
                  </a:lnTo>
                  <a:lnTo>
                    <a:pt x="1224633" y="496496"/>
                  </a:lnTo>
                  <a:lnTo>
                    <a:pt x="1224914" y="496747"/>
                  </a:lnTo>
                  <a:lnTo>
                    <a:pt x="1225196" y="497498"/>
                  </a:lnTo>
                  <a:lnTo>
                    <a:pt x="1225478" y="497848"/>
                  </a:lnTo>
                  <a:lnTo>
                    <a:pt x="1225759" y="497197"/>
                  </a:lnTo>
                  <a:lnTo>
                    <a:pt x="1226041" y="497297"/>
                  </a:lnTo>
                  <a:lnTo>
                    <a:pt x="1226323" y="497648"/>
                  </a:lnTo>
                  <a:lnTo>
                    <a:pt x="1226605" y="496997"/>
                  </a:lnTo>
                  <a:lnTo>
                    <a:pt x="1226886" y="497247"/>
                  </a:lnTo>
                  <a:lnTo>
                    <a:pt x="1227168" y="497347"/>
                  </a:lnTo>
                  <a:lnTo>
                    <a:pt x="1227450" y="497297"/>
                  </a:lnTo>
                  <a:lnTo>
                    <a:pt x="1227732" y="496697"/>
                  </a:lnTo>
                  <a:lnTo>
                    <a:pt x="1228013" y="496446"/>
                  </a:lnTo>
                  <a:lnTo>
                    <a:pt x="1228295" y="496146"/>
                  </a:lnTo>
                  <a:lnTo>
                    <a:pt x="1228577" y="494994"/>
                  </a:lnTo>
                  <a:lnTo>
                    <a:pt x="1228858" y="494694"/>
                  </a:lnTo>
                  <a:lnTo>
                    <a:pt x="1229140" y="494544"/>
                  </a:lnTo>
                  <a:lnTo>
                    <a:pt x="1229422" y="493442"/>
                  </a:lnTo>
                  <a:lnTo>
                    <a:pt x="1229704" y="493192"/>
                  </a:lnTo>
                  <a:lnTo>
                    <a:pt x="1229985" y="492991"/>
                  </a:lnTo>
                  <a:lnTo>
                    <a:pt x="1230267" y="492841"/>
                  </a:lnTo>
                  <a:lnTo>
                    <a:pt x="1230549" y="492391"/>
                  </a:lnTo>
                  <a:lnTo>
                    <a:pt x="1230830" y="492441"/>
                  </a:lnTo>
                  <a:lnTo>
                    <a:pt x="1231112" y="492641"/>
                  </a:lnTo>
                  <a:lnTo>
                    <a:pt x="1231394" y="491890"/>
                  </a:lnTo>
                  <a:lnTo>
                    <a:pt x="1231676" y="491990"/>
                  </a:lnTo>
                  <a:lnTo>
                    <a:pt x="1231957" y="492240"/>
                  </a:lnTo>
                  <a:lnTo>
                    <a:pt x="1232239" y="491639"/>
                  </a:lnTo>
                  <a:lnTo>
                    <a:pt x="1232521" y="491890"/>
                  </a:lnTo>
                  <a:lnTo>
                    <a:pt x="1232802" y="492290"/>
                  </a:lnTo>
                  <a:lnTo>
                    <a:pt x="1233084" y="492641"/>
                  </a:lnTo>
                  <a:lnTo>
                    <a:pt x="1233366" y="492791"/>
                  </a:lnTo>
                  <a:lnTo>
                    <a:pt x="1233648" y="493542"/>
                  </a:lnTo>
                  <a:lnTo>
                    <a:pt x="1233929" y="494594"/>
                  </a:lnTo>
                  <a:lnTo>
                    <a:pt x="1234211" y="494844"/>
                  </a:lnTo>
                  <a:lnTo>
                    <a:pt x="1234493" y="495946"/>
                  </a:lnTo>
                  <a:lnTo>
                    <a:pt x="1234775" y="497047"/>
                  </a:lnTo>
                  <a:lnTo>
                    <a:pt x="1235056" y="497147"/>
                  </a:lnTo>
                  <a:lnTo>
                    <a:pt x="1235338" y="497948"/>
                  </a:lnTo>
                  <a:lnTo>
                    <a:pt x="1235620" y="498749"/>
                  </a:lnTo>
                  <a:lnTo>
                    <a:pt x="1235901" y="499300"/>
                  </a:lnTo>
                  <a:lnTo>
                    <a:pt x="1236183" y="499450"/>
                  </a:lnTo>
                  <a:lnTo>
                    <a:pt x="1236465" y="499851"/>
                  </a:lnTo>
                  <a:lnTo>
                    <a:pt x="1236747" y="500402"/>
                  </a:lnTo>
                  <a:lnTo>
                    <a:pt x="1237028" y="500001"/>
                  </a:lnTo>
                  <a:lnTo>
                    <a:pt x="1237310" y="500252"/>
                  </a:lnTo>
                  <a:lnTo>
                    <a:pt x="1237592" y="500752"/>
                  </a:lnTo>
                  <a:lnTo>
                    <a:pt x="1237873" y="500151"/>
                  </a:lnTo>
                  <a:lnTo>
                    <a:pt x="1238155" y="500452"/>
                  </a:lnTo>
                  <a:lnTo>
                    <a:pt x="1238437" y="500652"/>
                  </a:lnTo>
                  <a:lnTo>
                    <a:pt x="1238719" y="500602"/>
                  </a:lnTo>
                  <a:lnTo>
                    <a:pt x="1239000" y="500051"/>
                  </a:lnTo>
                  <a:lnTo>
                    <a:pt x="1239282" y="499901"/>
                  </a:lnTo>
                  <a:lnTo>
                    <a:pt x="1239564" y="499901"/>
                  </a:lnTo>
                  <a:lnTo>
                    <a:pt x="1239845" y="499000"/>
                  </a:lnTo>
                  <a:lnTo>
                    <a:pt x="1240127" y="498850"/>
                  </a:lnTo>
                  <a:lnTo>
                    <a:pt x="1240409" y="498749"/>
                  </a:lnTo>
                  <a:lnTo>
                    <a:pt x="1240691" y="497698"/>
                  </a:lnTo>
                  <a:lnTo>
                    <a:pt x="1240972" y="497548"/>
                  </a:lnTo>
                  <a:lnTo>
                    <a:pt x="1241254" y="497297"/>
                  </a:lnTo>
                  <a:lnTo>
                    <a:pt x="1241536" y="497147"/>
                  </a:lnTo>
                  <a:lnTo>
                    <a:pt x="1241817" y="496496"/>
                  </a:lnTo>
                  <a:lnTo>
                    <a:pt x="1242099" y="496496"/>
                  </a:lnTo>
                  <a:lnTo>
                    <a:pt x="1242381" y="496747"/>
                  </a:lnTo>
                  <a:lnTo>
                    <a:pt x="1242663" y="496146"/>
                  </a:lnTo>
                  <a:lnTo>
                    <a:pt x="1242944" y="496346"/>
                  </a:lnTo>
                  <a:lnTo>
                    <a:pt x="1243226" y="496697"/>
                  </a:lnTo>
                  <a:lnTo>
                    <a:pt x="1243508" y="496246"/>
                  </a:lnTo>
                  <a:lnTo>
                    <a:pt x="1243790" y="496596"/>
                  </a:lnTo>
                  <a:lnTo>
                    <a:pt x="1244071" y="497097"/>
                  </a:lnTo>
                  <a:lnTo>
                    <a:pt x="1244353" y="497498"/>
                  </a:lnTo>
                  <a:lnTo>
                    <a:pt x="1244635" y="497448"/>
                  </a:lnTo>
                  <a:lnTo>
                    <a:pt x="1244916" y="497798"/>
                  </a:lnTo>
                  <a:lnTo>
                    <a:pt x="1245198" y="498149"/>
                  </a:lnTo>
                  <a:lnTo>
                    <a:pt x="1245480" y="497498"/>
                  </a:lnTo>
                  <a:lnTo>
                    <a:pt x="1245762" y="497498"/>
                  </a:lnTo>
                  <a:lnTo>
                    <a:pt x="1246043" y="497748"/>
                  </a:lnTo>
                  <a:lnTo>
                    <a:pt x="1246325" y="497297"/>
                  </a:lnTo>
                  <a:lnTo>
                    <a:pt x="1246607" y="497848"/>
                  </a:lnTo>
                  <a:lnTo>
                    <a:pt x="1246888" y="498900"/>
                  </a:lnTo>
                  <a:lnTo>
                    <a:pt x="1247170" y="499300"/>
                  </a:lnTo>
                  <a:lnTo>
                    <a:pt x="1247452" y="499651"/>
                  </a:lnTo>
                  <a:lnTo>
                    <a:pt x="1247734" y="500402"/>
                  </a:lnTo>
                  <a:lnTo>
                    <a:pt x="1248015" y="501153"/>
                  </a:lnTo>
                  <a:lnTo>
                    <a:pt x="1248297" y="500602"/>
                  </a:lnTo>
                  <a:lnTo>
                    <a:pt x="1248579" y="500752"/>
                  </a:lnTo>
                  <a:lnTo>
                    <a:pt x="1248860" y="501103"/>
                  </a:lnTo>
                  <a:lnTo>
                    <a:pt x="1249142" y="500602"/>
                  </a:lnTo>
                  <a:lnTo>
                    <a:pt x="1249424" y="500652"/>
                  </a:lnTo>
                  <a:lnTo>
                    <a:pt x="1249706" y="500953"/>
                  </a:lnTo>
                  <a:lnTo>
                    <a:pt x="1249987" y="500953"/>
                  </a:lnTo>
                  <a:lnTo>
                    <a:pt x="1250269" y="500552"/>
                  </a:lnTo>
                  <a:lnTo>
                    <a:pt x="1250551" y="500602"/>
                  </a:lnTo>
                  <a:lnTo>
                    <a:pt x="1250832" y="500702"/>
                  </a:lnTo>
                  <a:lnTo>
                    <a:pt x="1251114" y="499601"/>
                  </a:lnTo>
                  <a:lnTo>
                    <a:pt x="1251396" y="499200"/>
                  </a:lnTo>
                  <a:lnTo>
                    <a:pt x="1251678" y="498900"/>
                  </a:lnTo>
                  <a:lnTo>
                    <a:pt x="1251959" y="497848"/>
                  </a:lnTo>
                  <a:lnTo>
                    <a:pt x="1252241" y="497748"/>
                  </a:lnTo>
                  <a:lnTo>
                    <a:pt x="1252523" y="497698"/>
                  </a:lnTo>
                  <a:lnTo>
                    <a:pt x="1252805" y="497748"/>
                  </a:lnTo>
                  <a:lnTo>
                    <a:pt x="1253086" y="497297"/>
                  </a:lnTo>
                  <a:lnTo>
                    <a:pt x="1253368" y="497297"/>
                  </a:lnTo>
                  <a:lnTo>
                    <a:pt x="1253650" y="497498"/>
                  </a:lnTo>
                  <a:lnTo>
                    <a:pt x="1253931" y="496496"/>
                  </a:lnTo>
                  <a:lnTo>
                    <a:pt x="1254213" y="496346"/>
                  </a:lnTo>
                  <a:lnTo>
                    <a:pt x="1254495" y="496496"/>
                  </a:lnTo>
                  <a:lnTo>
                    <a:pt x="1254777" y="495895"/>
                  </a:lnTo>
                  <a:lnTo>
                    <a:pt x="1255058" y="495946"/>
                  </a:lnTo>
                  <a:lnTo>
                    <a:pt x="1255340" y="496046"/>
                  </a:lnTo>
                  <a:lnTo>
                    <a:pt x="1255622" y="496096"/>
                  </a:lnTo>
                  <a:lnTo>
                    <a:pt x="1255903" y="495745"/>
                  </a:lnTo>
                  <a:lnTo>
                    <a:pt x="1256185" y="495996"/>
                  </a:lnTo>
                  <a:lnTo>
                    <a:pt x="1256467" y="496346"/>
                  </a:lnTo>
                  <a:lnTo>
                    <a:pt x="1256749" y="495845"/>
                  </a:lnTo>
                  <a:lnTo>
                    <a:pt x="1257030" y="496196"/>
                  </a:lnTo>
                  <a:lnTo>
                    <a:pt x="1257312" y="496747"/>
                  </a:lnTo>
                  <a:lnTo>
                    <a:pt x="1257594" y="496396"/>
                  </a:lnTo>
                  <a:lnTo>
                    <a:pt x="1257875" y="496747"/>
                  </a:lnTo>
                  <a:lnTo>
                    <a:pt x="1258157" y="497147"/>
                  </a:lnTo>
                  <a:lnTo>
                    <a:pt x="1258439" y="497448"/>
                  </a:lnTo>
                  <a:lnTo>
                    <a:pt x="1258721" y="497197"/>
                  </a:lnTo>
                  <a:lnTo>
                    <a:pt x="1259002" y="497498"/>
                  </a:lnTo>
                  <a:lnTo>
                    <a:pt x="1259284" y="497748"/>
                  </a:lnTo>
                  <a:lnTo>
                    <a:pt x="1259566" y="496997"/>
                  </a:lnTo>
                  <a:lnTo>
                    <a:pt x="1259848" y="497097"/>
                  </a:lnTo>
                  <a:lnTo>
                    <a:pt x="1260129" y="497147"/>
                  </a:lnTo>
                  <a:lnTo>
                    <a:pt x="1260411" y="496346"/>
                  </a:lnTo>
                  <a:lnTo>
                    <a:pt x="1260693" y="496246"/>
                  </a:lnTo>
                  <a:lnTo>
                    <a:pt x="1260974" y="496046"/>
                  </a:lnTo>
                  <a:lnTo>
                    <a:pt x="1261256" y="495795"/>
                  </a:lnTo>
                  <a:lnTo>
                    <a:pt x="1261538" y="494994"/>
                  </a:lnTo>
                  <a:lnTo>
                    <a:pt x="1261820" y="494894"/>
                  </a:lnTo>
                  <a:lnTo>
                    <a:pt x="1262101" y="494994"/>
                  </a:lnTo>
                  <a:lnTo>
                    <a:pt x="1262383" y="494143"/>
                  </a:lnTo>
                  <a:lnTo>
                    <a:pt x="1262665" y="494143"/>
                  </a:lnTo>
                  <a:lnTo>
                    <a:pt x="1262946" y="493943"/>
                  </a:lnTo>
                  <a:lnTo>
                    <a:pt x="1263228" y="493091"/>
                  </a:lnTo>
                  <a:lnTo>
                    <a:pt x="1263510" y="492991"/>
                  </a:lnTo>
                  <a:lnTo>
                    <a:pt x="1263792" y="492891"/>
                  </a:lnTo>
                  <a:lnTo>
                    <a:pt x="1264073" y="492841"/>
                  </a:lnTo>
                  <a:lnTo>
                    <a:pt x="1264355" y="492290"/>
                  </a:lnTo>
                  <a:lnTo>
                    <a:pt x="1264637" y="492441"/>
                  </a:lnTo>
                  <a:lnTo>
                    <a:pt x="1264918" y="492841"/>
                  </a:lnTo>
                  <a:lnTo>
                    <a:pt x="1265200" y="492290"/>
                  </a:lnTo>
                  <a:lnTo>
                    <a:pt x="1265482" y="492691"/>
                  </a:lnTo>
                  <a:lnTo>
                    <a:pt x="1265764" y="493242"/>
                  </a:lnTo>
                  <a:lnTo>
                    <a:pt x="1266045" y="492941"/>
                  </a:lnTo>
                  <a:lnTo>
                    <a:pt x="1266327" y="493342"/>
                  </a:lnTo>
                  <a:lnTo>
                    <a:pt x="1266609" y="493742"/>
                  </a:lnTo>
                  <a:lnTo>
                    <a:pt x="1266890" y="494093"/>
                  </a:lnTo>
                  <a:lnTo>
                    <a:pt x="1267172" y="493893"/>
                  </a:lnTo>
                  <a:lnTo>
                    <a:pt x="1267454" y="494493"/>
                  </a:lnTo>
                  <a:lnTo>
                    <a:pt x="1267736" y="495295"/>
                  </a:lnTo>
                  <a:lnTo>
                    <a:pt x="1268017" y="495044"/>
                  </a:lnTo>
                  <a:lnTo>
                    <a:pt x="1268299" y="495545"/>
                  </a:lnTo>
                  <a:lnTo>
                    <a:pt x="1268581" y="495996"/>
                  </a:lnTo>
                  <a:lnTo>
                    <a:pt x="1268863" y="495345"/>
                  </a:lnTo>
                  <a:lnTo>
                    <a:pt x="1269144" y="495395"/>
                  </a:lnTo>
                  <a:lnTo>
                    <a:pt x="1269426" y="495445"/>
                  </a:lnTo>
                  <a:lnTo>
                    <a:pt x="1269708" y="495595"/>
                  </a:lnTo>
                  <a:lnTo>
                    <a:pt x="1269989" y="495194"/>
                  </a:lnTo>
                  <a:lnTo>
                    <a:pt x="1270271" y="495395"/>
                  </a:lnTo>
                  <a:lnTo>
                    <a:pt x="1270553" y="495495"/>
                  </a:lnTo>
                  <a:lnTo>
                    <a:pt x="1270835" y="494794"/>
                  </a:lnTo>
                  <a:lnTo>
                    <a:pt x="1271116" y="494644"/>
                  </a:lnTo>
                  <a:lnTo>
                    <a:pt x="1271398" y="495044"/>
                  </a:lnTo>
                  <a:lnTo>
                    <a:pt x="1271680" y="494694"/>
                  </a:lnTo>
                  <a:lnTo>
                    <a:pt x="1271961" y="494944"/>
                  </a:lnTo>
                  <a:lnTo>
                    <a:pt x="1272243" y="494994"/>
                  </a:lnTo>
                  <a:lnTo>
                    <a:pt x="1272525" y="494844"/>
                  </a:lnTo>
                  <a:lnTo>
                    <a:pt x="1272807" y="494093"/>
                  </a:lnTo>
                  <a:lnTo>
                    <a:pt x="1273088" y="494093"/>
                  </a:lnTo>
                  <a:lnTo>
                    <a:pt x="1273370" y="494093"/>
                  </a:lnTo>
                  <a:lnTo>
                    <a:pt x="1273652" y="493192"/>
                  </a:lnTo>
                  <a:lnTo>
                    <a:pt x="1273933" y="493142"/>
                  </a:lnTo>
                  <a:lnTo>
                    <a:pt x="1274215" y="493342"/>
                  </a:lnTo>
                  <a:lnTo>
                    <a:pt x="1274497" y="492841"/>
                  </a:lnTo>
                  <a:lnTo>
                    <a:pt x="1274779" y="492991"/>
                  </a:lnTo>
                  <a:lnTo>
                    <a:pt x="1275060" y="493242"/>
                  </a:lnTo>
                  <a:lnTo>
                    <a:pt x="1275342" y="493492"/>
                  </a:lnTo>
                  <a:lnTo>
                    <a:pt x="1275624" y="493041"/>
                  </a:lnTo>
                  <a:lnTo>
                    <a:pt x="1275905" y="493242"/>
                  </a:lnTo>
                  <a:lnTo>
                    <a:pt x="1276187" y="493342"/>
                  </a:lnTo>
                  <a:lnTo>
                    <a:pt x="1276469" y="492391"/>
                  </a:lnTo>
                  <a:lnTo>
                    <a:pt x="1276751" y="492340"/>
                  </a:lnTo>
                  <a:lnTo>
                    <a:pt x="1277032" y="492691"/>
                  </a:lnTo>
                  <a:lnTo>
                    <a:pt x="1277314" y="492441"/>
                  </a:lnTo>
                  <a:lnTo>
                    <a:pt x="1277596" y="492891"/>
                  </a:lnTo>
                  <a:lnTo>
                    <a:pt x="1277878" y="493492"/>
                  </a:lnTo>
                  <a:lnTo>
                    <a:pt x="1278159" y="494093"/>
                  </a:lnTo>
                  <a:lnTo>
                    <a:pt x="1278441" y="494093"/>
                  </a:lnTo>
                  <a:lnTo>
                    <a:pt x="1278723" y="494544"/>
                  </a:lnTo>
                  <a:lnTo>
                    <a:pt x="1279004" y="494944"/>
                  </a:lnTo>
                  <a:lnTo>
                    <a:pt x="1279286" y="494293"/>
                  </a:lnTo>
                  <a:lnTo>
                    <a:pt x="1279568" y="494443"/>
                  </a:lnTo>
                  <a:lnTo>
                    <a:pt x="1279850" y="494744"/>
                  </a:lnTo>
                  <a:lnTo>
                    <a:pt x="1280131" y="494293"/>
                  </a:lnTo>
                  <a:lnTo>
                    <a:pt x="1280413" y="494644"/>
                  </a:lnTo>
                  <a:lnTo>
                    <a:pt x="1280695" y="495194"/>
                  </a:lnTo>
                  <a:lnTo>
                    <a:pt x="1280976" y="495996"/>
                  </a:lnTo>
                  <a:lnTo>
                    <a:pt x="1281258" y="496196"/>
                  </a:lnTo>
                  <a:lnTo>
                    <a:pt x="1281540" y="496897"/>
                  </a:lnTo>
                  <a:lnTo>
                    <a:pt x="1281822" y="497648"/>
                  </a:lnTo>
                  <a:lnTo>
                    <a:pt x="1282103" y="497247"/>
                  </a:lnTo>
                  <a:lnTo>
                    <a:pt x="1282385" y="497748"/>
                  </a:lnTo>
                  <a:lnTo>
                    <a:pt x="1282667" y="498199"/>
                  </a:lnTo>
                  <a:lnTo>
                    <a:pt x="1282948" y="497848"/>
                  </a:lnTo>
                  <a:lnTo>
                    <a:pt x="1283230" y="497998"/>
                  </a:lnTo>
                  <a:lnTo>
                    <a:pt x="1283512" y="498199"/>
                  </a:lnTo>
                  <a:lnTo>
                    <a:pt x="1283794" y="498499"/>
                  </a:lnTo>
                  <a:lnTo>
                    <a:pt x="1284075" y="498149"/>
                  </a:lnTo>
                  <a:lnTo>
                    <a:pt x="1284357" y="498399"/>
                  </a:lnTo>
                  <a:lnTo>
                    <a:pt x="1284639" y="498699"/>
                  </a:lnTo>
                  <a:lnTo>
                    <a:pt x="1284921" y="497848"/>
                  </a:lnTo>
                  <a:lnTo>
                    <a:pt x="1285202" y="497748"/>
                  </a:lnTo>
                  <a:lnTo>
                    <a:pt x="1285484" y="497748"/>
                  </a:lnTo>
                  <a:lnTo>
                    <a:pt x="1285766" y="496947"/>
                  </a:lnTo>
                  <a:lnTo>
                    <a:pt x="1286047" y="496646"/>
                  </a:lnTo>
                  <a:lnTo>
                    <a:pt x="1286329" y="496446"/>
                  </a:lnTo>
                  <a:lnTo>
                    <a:pt x="1286611" y="496396"/>
                  </a:lnTo>
                  <a:lnTo>
                    <a:pt x="1286893" y="495745"/>
                  </a:lnTo>
                  <a:lnTo>
                    <a:pt x="1287174" y="495895"/>
                  </a:lnTo>
                  <a:lnTo>
                    <a:pt x="1287456" y="496146"/>
                  </a:lnTo>
                  <a:lnTo>
                    <a:pt x="1287738" y="495495"/>
                  </a:lnTo>
                  <a:lnTo>
                    <a:pt x="1288019" y="495745"/>
                  </a:lnTo>
                  <a:lnTo>
                    <a:pt x="1288301" y="496196"/>
                  </a:lnTo>
                  <a:lnTo>
                    <a:pt x="1288583" y="495895"/>
                  </a:lnTo>
                  <a:lnTo>
                    <a:pt x="1288865" y="496096"/>
                  </a:lnTo>
                  <a:lnTo>
                    <a:pt x="1289146" y="496296"/>
                  </a:lnTo>
                  <a:lnTo>
                    <a:pt x="1289428" y="496496"/>
                  </a:lnTo>
                  <a:lnTo>
                    <a:pt x="1289710" y="496196"/>
                  </a:lnTo>
                  <a:lnTo>
                    <a:pt x="1289991" y="496646"/>
                  </a:lnTo>
                  <a:lnTo>
                    <a:pt x="1290273" y="497297"/>
                  </a:lnTo>
                  <a:lnTo>
                    <a:pt x="1290555" y="496947"/>
                  </a:lnTo>
                  <a:lnTo>
                    <a:pt x="1290837" y="497648"/>
                  </a:lnTo>
                  <a:lnTo>
                    <a:pt x="1291118" y="498399"/>
                  </a:lnTo>
                  <a:lnTo>
                    <a:pt x="1291400" y="498499"/>
                  </a:lnTo>
                  <a:lnTo>
                    <a:pt x="1291682" y="498699"/>
                  </a:lnTo>
                  <a:lnTo>
                    <a:pt x="1291963" y="499601"/>
                  </a:lnTo>
                  <a:lnTo>
                    <a:pt x="1292245" y="500051"/>
                  </a:lnTo>
                  <a:lnTo>
                    <a:pt x="1292527" y="499951"/>
                  </a:lnTo>
                  <a:lnTo>
                    <a:pt x="1292809" y="500602"/>
                  </a:lnTo>
                  <a:lnTo>
                    <a:pt x="1293090" y="501153"/>
                  </a:lnTo>
                  <a:lnTo>
                    <a:pt x="1293372" y="500702"/>
                  </a:lnTo>
                  <a:lnTo>
                    <a:pt x="1293654" y="500953"/>
                  </a:lnTo>
                  <a:lnTo>
                    <a:pt x="1293936" y="501353"/>
                  </a:lnTo>
                  <a:lnTo>
                    <a:pt x="1294217" y="501153"/>
                  </a:lnTo>
                  <a:lnTo>
                    <a:pt x="1294499" y="501303"/>
                  </a:lnTo>
                  <a:lnTo>
                    <a:pt x="1294781" y="501353"/>
                  </a:lnTo>
                  <a:lnTo>
                    <a:pt x="1295062" y="501203"/>
                  </a:lnTo>
                  <a:lnTo>
                    <a:pt x="1295344" y="500151"/>
                  </a:lnTo>
                  <a:lnTo>
                    <a:pt x="1295626" y="499651"/>
                  </a:lnTo>
                  <a:lnTo>
                    <a:pt x="1295908" y="499200"/>
                  </a:lnTo>
                  <a:lnTo>
                    <a:pt x="1296189" y="497798"/>
                  </a:lnTo>
                  <a:lnTo>
                    <a:pt x="1296471" y="497347"/>
                  </a:lnTo>
                  <a:lnTo>
                    <a:pt x="1296753" y="497297"/>
                  </a:lnTo>
                  <a:lnTo>
                    <a:pt x="1297034" y="496797"/>
                  </a:lnTo>
                  <a:lnTo>
                    <a:pt x="1297316" y="496947"/>
                  </a:lnTo>
                  <a:lnTo>
                    <a:pt x="1297598" y="497297"/>
                  </a:lnTo>
                  <a:lnTo>
                    <a:pt x="1297880" y="497498"/>
                  </a:lnTo>
                  <a:lnTo>
                    <a:pt x="1298161" y="496947"/>
                  </a:lnTo>
                  <a:lnTo>
                    <a:pt x="1298443" y="497147"/>
                  </a:lnTo>
                  <a:lnTo>
                    <a:pt x="1298725" y="497347"/>
                  </a:lnTo>
                  <a:lnTo>
                    <a:pt x="1299006" y="496396"/>
                  </a:lnTo>
                  <a:lnTo>
                    <a:pt x="1299288" y="496596"/>
                  </a:lnTo>
                  <a:lnTo>
                    <a:pt x="1299570" y="496897"/>
                  </a:lnTo>
                  <a:lnTo>
                    <a:pt x="1299852" y="496747"/>
                  </a:lnTo>
                  <a:lnTo>
                    <a:pt x="1300133" y="497147"/>
                  </a:lnTo>
                  <a:lnTo>
                    <a:pt x="1300415" y="497548"/>
                  </a:lnTo>
                  <a:lnTo>
                    <a:pt x="1300697" y="497998"/>
                  </a:lnTo>
                  <a:lnTo>
                    <a:pt x="1300978" y="497698"/>
                  </a:lnTo>
                  <a:lnTo>
                    <a:pt x="1301260" y="498199"/>
                  </a:lnTo>
                  <a:lnTo>
                    <a:pt x="1301542" y="498749"/>
                  </a:lnTo>
                  <a:lnTo>
                    <a:pt x="1301824" y="498199"/>
                  </a:lnTo>
                  <a:lnTo>
                    <a:pt x="1302105" y="498449"/>
                  </a:lnTo>
                  <a:lnTo>
                    <a:pt x="1302387" y="498900"/>
                  </a:lnTo>
                  <a:lnTo>
                    <a:pt x="1302669" y="498749"/>
                  </a:lnTo>
                  <a:lnTo>
                    <a:pt x="1302951" y="499050"/>
                  </a:lnTo>
                  <a:lnTo>
                    <a:pt x="1303232" y="499300"/>
                  </a:lnTo>
                  <a:lnTo>
                    <a:pt x="1303514" y="499551"/>
                  </a:lnTo>
                  <a:lnTo>
                    <a:pt x="1303796" y="499050"/>
                  </a:lnTo>
                  <a:lnTo>
                    <a:pt x="1304077" y="499350"/>
                  </a:lnTo>
                  <a:lnTo>
                    <a:pt x="1304359" y="499651"/>
                  </a:lnTo>
                  <a:lnTo>
                    <a:pt x="1304641" y="498850"/>
                  </a:lnTo>
                  <a:lnTo>
                    <a:pt x="1304923" y="498900"/>
                  </a:lnTo>
                  <a:lnTo>
                    <a:pt x="1305204" y="498950"/>
                  </a:lnTo>
                  <a:lnTo>
                    <a:pt x="1305486" y="498349"/>
                  </a:lnTo>
                  <a:lnTo>
                    <a:pt x="1305768" y="498149"/>
                  </a:lnTo>
                  <a:lnTo>
                    <a:pt x="1306049" y="497948"/>
                  </a:lnTo>
                  <a:lnTo>
                    <a:pt x="1306331" y="497798"/>
                  </a:lnTo>
                  <a:lnTo>
                    <a:pt x="1306613" y="496947"/>
                  </a:lnTo>
                  <a:lnTo>
                    <a:pt x="1306895" y="496797"/>
                  </a:lnTo>
                  <a:lnTo>
                    <a:pt x="1307176" y="496747"/>
                  </a:lnTo>
                  <a:lnTo>
                    <a:pt x="1307458" y="495645"/>
                  </a:lnTo>
                  <a:lnTo>
                    <a:pt x="1307740" y="495345"/>
                  </a:lnTo>
                  <a:lnTo>
                    <a:pt x="1308021" y="495295"/>
                  </a:lnTo>
                  <a:lnTo>
                    <a:pt x="1308303" y="494744"/>
                  </a:lnTo>
                  <a:lnTo>
                    <a:pt x="1308585" y="494694"/>
                  </a:lnTo>
                  <a:lnTo>
                    <a:pt x="1308867" y="494794"/>
                  </a:lnTo>
                  <a:lnTo>
                    <a:pt x="1309148" y="494894"/>
                  </a:lnTo>
                  <a:lnTo>
                    <a:pt x="1309430" y="494293"/>
                  </a:lnTo>
                  <a:lnTo>
                    <a:pt x="1309712" y="494393"/>
                  </a:lnTo>
                  <a:lnTo>
                    <a:pt x="1309994" y="494644"/>
                  </a:lnTo>
                  <a:lnTo>
                    <a:pt x="1310275" y="493792"/>
                  </a:lnTo>
                  <a:lnTo>
                    <a:pt x="1310557" y="493792"/>
                  </a:lnTo>
                  <a:lnTo>
                    <a:pt x="1310839" y="493742"/>
                  </a:lnTo>
                  <a:lnTo>
                    <a:pt x="1311120" y="493142"/>
                  </a:lnTo>
                  <a:lnTo>
                    <a:pt x="1311402" y="492991"/>
                  </a:lnTo>
                  <a:lnTo>
                    <a:pt x="1311684" y="493142"/>
                  </a:lnTo>
                  <a:lnTo>
                    <a:pt x="1311966" y="493342"/>
                  </a:lnTo>
                  <a:lnTo>
                    <a:pt x="1312247" y="492941"/>
                  </a:lnTo>
                  <a:lnTo>
                    <a:pt x="1312529" y="493442"/>
                  </a:lnTo>
                  <a:lnTo>
                    <a:pt x="1312811" y="493943"/>
                  </a:lnTo>
                  <a:lnTo>
                    <a:pt x="1313092" y="493342"/>
                  </a:lnTo>
                  <a:lnTo>
                    <a:pt x="1313374" y="493742"/>
                  </a:lnTo>
                  <a:lnTo>
                    <a:pt x="1313656" y="494093"/>
                  </a:lnTo>
                  <a:lnTo>
                    <a:pt x="1313938" y="494093"/>
                  </a:lnTo>
                  <a:lnTo>
                    <a:pt x="1314219" y="494443"/>
                  </a:lnTo>
                  <a:lnTo>
                    <a:pt x="1314501" y="494794"/>
                  </a:lnTo>
                  <a:lnTo>
                    <a:pt x="1314783" y="495194"/>
                  </a:lnTo>
                  <a:lnTo>
                    <a:pt x="1315064" y="494694"/>
                  </a:lnTo>
                  <a:lnTo>
                    <a:pt x="1315346" y="495094"/>
                  </a:lnTo>
                  <a:lnTo>
                    <a:pt x="1315628" y="495545"/>
                  </a:lnTo>
                  <a:lnTo>
                    <a:pt x="1315910" y="494794"/>
                  </a:lnTo>
                  <a:lnTo>
                    <a:pt x="1316191" y="494994"/>
                  </a:lnTo>
                  <a:lnTo>
                    <a:pt x="1316473" y="495245"/>
                  </a:lnTo>
                  <a:lnTo>
                    <a:pt x="1316755" y="494894"/>
                  </a:lnTo>
                  <a:lnTo>
                    <a:pt x="1317036" y="494794"/>
                  </a:lnTo>
                  <a:lnTo>
                    <a:pt x="1317318" y="494844"/>
                  </a:lnTo>
                  <a:lnTo>
                    <a:pt x="1317600" y="494944"/>
                  </a:lnTo>
                  <a:lnTo>
                    <a:pt x="1317882" y="494343"/>
                  </a:lnTo>
                  <a:lnTo>
                    <a:pt x="1318163" y="494794"/>
                  </a:lnTo>
                  <a:lnTo>
                    <a:pt x="1318445" y="495445"/>
                  </a:lnTo>
                  <a:lnTo>
                    <a:pt x="1318727" y="494994"/>
                  </a:lnTo>
                  <a:lnTo>
                    <a:pt x="1319009" y="495445"/>
                  </a:lnTo>
                  <a:lnTo>
                    <a:pt x="1319290" y="495645"/>
                  </a:lnTo>
                  <a:lnTo>
                    <a:pt x="1319572" y="495094"/>
                  </a:lnTo>
                  <a:lnTo>
                    <a:pt x="1319854" y="494644"/>
                  </a:lnTo>
                  <a:lnTo>
                    <a:pt x="1320135" y="494293"/>
                  </a:lnTo>
                  <a:lnTo>
                    <a:pt x="1320417" y="493893"/>
                  </a:lnTo>
                  <a:lnTo>
                    <a:pt x="1320699" y="492841"/>
                  </a:lnTo>
                  <a:lnTo>
                    <a:pt x="1320981" y="492891"/>
                  </a:lnTo>
                  <a:lnTo>
                    <a:pt x="1321262" y="493342"/>
                  </a:lnTo>
                  <a:lnTo>
                    <a:pt x="1321544" y="492791"/>
                  </a:lnTo>
                  <a:lnTo>
                    <a:pt x="1321826" y="493192"/>
                  </a:lnTo>
                  <a:lnTo>
                    <a:pt x="1322107" y="493542"/>
                  </a:lnTo>
                  <a:lnTo>
                    <a:pt x="1322389" y="493342"/>
                  </a:lnTo>
                  <a:lnTo>
                    <a:pt x="1322671" y="493142"/>
                  </a:lnTo>
                  <a:lnTo>
                    <a:pt x="1322953" y="493292"/>
                  </a:lnTo>
                  <a:lnTo>
                    <a:pt x="1323234" y="493442"/>
                  </a:lnTo>
                  <a:lnTo>
                    <a:pt x="1323516" y="492841"/>
                  </a:lnTo>
                  <a:lnTo>
                    <a:pt x="1323798" y="492991"/>
                  </a:lnTo>
                  <a:lnTo>
                    <a:pt x="1324079" y="493342"/>
                  </a:lnTo>
                  <a:lnTo>
                    <a:pt x="1324361" y="492741"/>
                  </a:lnTo>
                  <a:lnTo>
                    <a:pt x="1324643" y="493192"/>
                  </a:lnTo>
                  <a:lnTo>
                    <a:pt x="1324925" y="493542"/>
                  </a:lnTo>
                  <a:lnTo>
                    <a:pt x="1325206" y="493542"/>
                  </a:lnTo>
                  <a:lnTo>
                    <a:pt x="1325488" y="493843"/>
                  </a:lnTo>
                  <a:lnTo>
                    <a:pt x="1325770" y="494293"/>
                  </a:lnTo>
                  <a:lnTo>
                    <a:pt x="1326052" y="494744"/>
                  </a:lnTo>
                  <a:lnTo>
                    <a:pt x="1326333" y="494393"/>
                  </a:lnTo>
                  <a:lnTo>
                    <a:pt x="1326615" y="494844"/>
                  </a:lnTo>
                  <a:lnTo>
                    <a:pt x="1326897" y="495495"/>
                  </a:lnTo>
                  <a:lnTo>
                    <a:pt x="1327178" y="494994"/>
                  </a:lnTo>
                  <a:lnTo>
                    <a:pt x="1327460" y="495395"/>
                  </a:lnTo>
                  <a:lnTo>
                    <a:pt x="1327742" y="495745"/>
                  </a:lnTo>
                  <a:lnTo>
                    <a:pt x="1328024" y="495545"/>
                  </a:lnTo>
                  <a:lnTo>
                    <a:pt x="1328305" y="495645"/>
                  </a:lnTo>
                  <a:lnTo>
                    <a:pt x="1328587" y="495946"/>
                  </a:lnTo>
                  <a:lnTo>
                    <a:pt x="1328869" y="496396"/>
                  </a:lnTo>
                  <a:lnTo>
                    <a:pt x="1329150" y="496196"/>
                  </a:lnTo>
                  <a:lnTo>
                    <a:pt x="1329432" y="496697"/>
                  </a:lnTo>
                  <a:lnTo>
                    <a:pt x="1329714" y="497297"/>
                  </a:lnTo>
                  <a:lnTo>
                    <a:pt x="1329996" y="496747"/>
                  </a:lnTo>
                  <a:lnTo>
                    <a:pt x="1330277" y="497097"/>
                  </a:lnTo>
                  <a:lnTo>
                    <a:pt x="1330559" y="497297"/>
                  </a:lnTo>
                  <a:lnTo>
                    <a:pt x="1330841" y="496947"/>
                  </a:lnTo>
                  <a:lnTo>
                    <a:pt x="1331122" y="496897"/>
                  </a:lnTo>
                  <a:lnTo>
                    <a:pt x="1331404" y="496947"/>
                  </a:lnTo>
                  <a:lnTo>
                    <a:pt x="1331686" y="497047"/>
                  </a:lnTo>
                  <a:lnTo>
                    <a:pt x="1331968" y="496396"/>
                  </a:lnTo>
                  <a:lnTo>
                    <a:pt x="1332249" y="496646"/>
                  </a:lnTo>
                  <a:lnTo>
                    <a:pt x="1332531" y="497147"/>
                  </a:lnTo>
                  <a:lnTo>
                    <a:pt x="1332813" y="496396"/>
                  </a:lnTo>
                  <a:lnTo>
                    <a:pt x="1333094" y="496496"/>
                  </a:lnTo>
                  <a:lnTo>
                    <a:pt x="1333376" y="496446"/>
                  </a:lnTo>
                  <a:lnTo>
                    <a:pt x="1333658" y="496096"/>
                  </a:lnTo>
                  <a:lnTo>
                    <a:pt x="1333940" y="496096"/>
                  </a:lnTo>
                  <a:lnTo>
                    <a:pt x="1334221" y="496396"/>
                  </a:lnTo>
                  <a:lnTo>
                    <a:pt x="1334503" y="496847"/>
                  </a:lnTo>
                  <a:lnTo>
                    <a:pt x="1334785" y="496596"/>
                  </a:lnTo>
                  <a:lnTo>
                    <a:pt x="1335067" y="496947"/>
                  </a:lnTo>
                  <a:lnTo>
                    <a:pt x="1335348" y="497448"/>
                  </a:lnTo>
                  <a:lnTo>
                    <a:pt x="1335630" y="496747"/>
                  </a:lnTo>
                  <a:lnTo>
                    <a:pt x="1335912" y="497247"/>
                  </a:lnTo>
                  <a:lnTo>
                    <a:pt x="1336193" y="497498"/>
                  </a:lnTo>
                  <a:lnTo>
                    <a:pt x="1336475" y="497798"/>
                  </a:lnTo>
                  <a:lnTo>
                    <a:pt x="1336757" y="498048"/>
                  </a:lnTo>
                  <a:lnTo>
                    <a:pt x="1337039" y="498499"/>
                  </a:lnTo>
                  <a:lnTo>
                    <a:pt x="1337320" y="499050"/>
                  </a:lnTo>
                  <a:lnTo>
                    <a:pt x="1337602" y="498950"/>
                  </a:lnTo>
                  <a:lnTo>
                    <a:pt x="1337884" y="499601"/>
                  </a:lnTo>
                  <a:lnTo>
                    <a:pt x="1338165" y="500402"/>
                  </a:lnTo>
                  <a:lnTo>
                    <a:pt x="1338447" y="500051"/>
                  </a:lnTo>
                  <a:lnTo>
                    <a:pt x="1338729" y="500502"/>
                  </a:lnTo>
                  <a:lnTo>
                    <a:pt x="1339011" y="500902"/>
                  </a:lnTo>
                  <a:lnTo>
                    <a:pt x="1339292" y="500902"/>
                  </a:lnTo>
                  <a:lnTo>
                    <a:pt x="1339574" y="500953"/>
                  </a:lnTo>
                  <a:lnTo>
                    <a:pt x="1339856" y="501253"/>
                  </a:lnTo>
                  <a:lnTo>
                    <a:pt x="1340137" y="501403"/>
                  </a:lnTo>
                  <a:lnTo>
                    <a:pt x="1340419" y="500452"/>
                  </a:lnTo>
                  <a:lnTo>
                    <a:pt x="1340701" y="500252"/>
                  </a:lnTo>
                  <a:lnTo>
                    <a:pt x="1340983" y="500201"/>
                  </a:lnTo>
                  <a:lnTo>
                    <a:pt x="1341264" y="499150"/>
                  </a:lnTo>
                  <a:lnTo>
                    <a:pt x="1341546" y="499050"/>
                  </a:lnTo>
                  <a:lnTo>
                    <a:pt x="1341828" y="498800"/>
                  </a:lnTo>
                  <a:lnTo>
                    <a:pt x="1342109" y="498199"/>
                  </a:lnTo>
                  <a:lnTo>
                    <a:pt x="1342391" y="497698"/>
                  </a:lnTo>
                  <a:lnTo>
                    <a:pt x="1342673" y="497448"/>
                  </a:lnTo>
                  <a:lnTo>
                    <a:pt x="1342955" y="497347"/>
                  </a:lnTo>
                  <a:lnTo>
                    <a:pt x="1343236" y="496496"/>
                  </a:lnTo>
                  <a:lnTo>
                    <a:pt x="1343518" y="496697"/>
                  </a:lnTo>
                  <a:lnTo>
                    <a:pt x="1343800" y="497197"/>
                  </a:lnTo>
                  <a:lnTo>
                    <a:pt x="1344082" y="496596"/>
                  </a:lnTo>
                  <a:lnTo>
                    <a:pt x="1344363" y="496947"/>
                  </a:lnTo>
                  <a:lnTo>
                    <a:pt x="1344645" y="497097"/>
                  </a:lnTo>
                  <a:lnTo>
                    <a:pt x="1344927" y="496947"/>
                  </a:lnTo>
                  <a:lnTo>
                    <a:pt x="1345208" y="496947"/>
                  </a:lnTo>
                  <a:lnTo>
                    <a:pt x="1345490" y="497197"/>
                  </a:lnTo>
                  <a:lnTo>
                    <a:pt x="1345772" y="497748"/>
                  </a:lnTo>
                  <a:lnTo>
                    <a:pt x="1346054" y="497498"/>
                  </a:lnTo>
                  <a:lnTo>
                    <a:pt x="1346335" y="498149"/>
                  </a:lnTo>
                  <a:lnTo>
                    <a:pt x="1346617" y="499050"/>
                  </a:lnTo>
                  <a:lnTo>
                    <a:pt x="1346899" y="498900"/>
                  </a:lnTo>
                  <a:lnTo>
                    <a:pt x="1347180" y="499450"/>
                  </a:lnTo>
                  <a:lnTo>
                    <a:pt x="1347462" y="499851"/>
                  </a:lnTo>
                  <a:lnTo>
                    <a:pt x="1347744" y="499801"/>
                  </a:lnTo>
                  <a:lnTo>
                    <a:pt x="1348026" y="499751"/>
                  </a:lnTo>
                  <a:lnTo>
                    <a:pt x="1348307" y="499851"/>
                  </a:lnTo>
                  <a:lnTo>
                    <a:pt x="1348589" y="500051"/>
                  </a:lnTo>
                  <a:lnTo>
                    <a:pt x="1348871" y="499300"/>
                  </a:lnTo>
                  <a:lnTo>
                    <a:pt x="1349152" y="499551"/>
                  </a:lnTo>
                  <a:lnTo>
                    <a:pt x="1349434" y="500051"/>
                  </a:lnTo>
                  <a:lnTo>
                    <a:pt x="1349716" y="499450"/>
                  </a:lnTo>
                  <a:lnTo>
                    <a:pt x="1349998" y="499751"/>
                  </a:lnTo>
                  <a:lnTo>
                    <a:pt x="1350279" y="499951"/>
                  </a:lnTo>
                  <a:lnTo>
                    <a:pt x="1350561" y="499751"/>
                  </a:lnTo>
                  <a:lnTo>
                    <a:pt x="1350843" y="499651"/>
                  </a:lnTo>
                  <a:lnTo>
                    <a:pt x="1351125" y="499751"/>
                  </a:lnTo>
                  <a:lnTo>
                    <a:pt x="1351406" y="499851"/>
                  </a:lnTo>
                  <a:lnTo>
                    <a:pt x="1351688" y="498900"/>
                  </a:lnTo>
                  <a:lnTo>
                    <a:pt x="1351970" y="498599"/>
                  </a:lnTo>
                  <a:lnTo>
                    <a:pt x="1352251" y="498399"/>
                  </a:lnTo>
                  <a:lnTo>
                    <a:pt x="1352533" y="496947"/>
                  </a:lnTo>
                  <a:lnTo>
                    <a:pt x="1352815" y="496596"/>
                  </a:lnTo>
                  <a:lnTo>
                    <a:pt x="1353097" y="496246"/>
                  </a:lnTo>
                  <a:lnTo>
                    <a:pt x="1353378" y="495745"/>
                  </a:lnTo>
                  <a:lnTo>
                    <a:pt x="1353660" y="495445"/>
                  </a:lnTo>
                  <a:lnTo>
                    <a:pt x="1353942" y="495545"/>
                  </a:lnTo>
                  <a:lnTo>
                    <a:pt x="1354223" y="495745"/>
                  </a:lnTo>
                  <a:lnTo>
                    <a:pt x="1354505" y="495094"/>
                  </a:lnTo>
                  <a:lnTo>
                    <a:pt x="1354787" y="495245"/>
                  </a:lnTo>
                  <a:lnTo>
                    <a:pt x="1355069" y="495645"/>
                  </a:lnTo>
                  <a:lnTo>
                    <a:pt x="1355350" y="494844"/>
                  </a:lnTo>
                  <a:lnTo>
                    <a:pt x="1355632" y="495094"/>
                  </a:lnTo>
                  <a:lnTo>
                    <a:pt x="1355914" y="495194"/>
                  </a:lnTo>
                  <a:lnTo>
                    <a:pt x="1356195" y="494894"/>
                  </a:lnTo>
                  <a:lnTo>
                    <a:pt x="1356477" y="494794"/>
                  </a:lnTo>
                  <a:lnTo>
                    <a:pt x="1356759" y="494994"/>
                  </a:lnTo>
                  <a:lnTo>
                    <a:pt x="1357041" y="495395"/>
                  </a:lnTo>
                  <a:lnTo>
                    <a:pt x="1357322" y="494994"/>
                  </a:lnTo>
                  <a:lnTo>
                    <a:pt x="1357604" y="495345"/>
                  </a:lnTo>
                  <a:lnTo>
                    <a:pt x="1357886" y="495845"/>
                  </a:lnTo>
                  <a:lnTo>
                    <a:pt x="1358167" y="494994"/>
                  </a:lnTo>
                  <a:lnTo>
                    <a:pt x="1358449" y="495295"/>
                  </a:lnTo>
                  <a:lnTo>
                    <a:pt x="1358731" y="495295"/>
                  </a:lnTo>
                  <a:lnTo>
                    <a:pt x="1359013" y="495345"/>
                  </a:lnTo>
                  <a:lnTo>
                    <a:pt x="1359294" y="494994"/>
                  </a:lnTo>
                  <a:lnTo>
                    <a:pt x="1359576" y="495144"/>
                  </a:lnTo>
                  <a:lnTo>
                    <a:pt x="1359858" y="495345"/>
                  </a:lnTo>
                  <a:lnTo>
                    <a:pt x="1360140" y="494594"/>
                  </a:lnTo>
                  <a:lnTo>
                    <a:pt x="1360421" y="494594"/>
                  </a:lnTo>
                  <a:lnTo>
                    <a:pt x="1360703" y="494644"/>
                  </a:lnTo>
                  <a:lnTo>
                    <a:pt x="1360985" y="493592"/>
                  </a:lnTo>
                  <a:lnTo>
                    <a:pt x="1361266" y="493342"/>
                  </a:lnTo>
                  <a:lnTo>
                    <a:pt x="1361548" y="492991"/>
                  </a:lnTo>
                  <a:lnTo>
                    <a:pt x="1361830" y="492541"/>
                  </a:lnTo>
                  <a:lnTo>
                    <a:pt x="1362112" y="492391"/>
                  </a:lnTo>
                  <a:lnTo>
                    <a:pt x="1362393" y="492441"/>
                  </a:lnTo>
                  <a:lnTo>
                    <a:pt x="1362675" y="492691"/>
                  </a:lnTo>
                  <a:lnTo>
                    <a:pt x="1362957" y="492340"/>
                  </a:lnTo>
                  <a:lnTo>
                    <a:pt x="1363238" y="492991"/>
                  </a:lnTo>
                  <a:lnTo>
                    <a:pt x="1363520" y="493943"/>
                  </a:lnTo>
                  <a:lnTo>
                    <a:pt x="1363802" y="493642"/>
                  </a:lnTo>
                  <a:lnTo>
                    <a:pt x="1364084" y="494143"/>
                  </a:lnTo>
                  <a:lnTo>
                    <a:pt x="1364365" y="494393"/>
                  </a:lnTo>
                  <a:lnTo>
                    <a:pt x="1364647" y="494393"/>
                  </a:lnTo>
                  <a:lnTo>
                    <a:pt x="1364929" y="494093"/>
                  </a:lnTo>
                  <a:lnTo>
                    <a:pt x="1365210" y="493993"/>
                  </a:lnTo>
                  <a:lnTo>
                    <a:pt x="1365492" y="493893"/>
                  </a:lnTo>
                  <a:lnTo>
                    <a:pt x="1365774" y="493242"/>
                  </a:lnTo>
                  <a:lnTo>
                    <a:pt x="1366056" y="493542"/>
                  </a:lnTo>
                  <a:lnTo>
                    <a:pt x="1366337" y="494293"/>
                  </a:lnTo>
                  <a:lnTo>
                    <a:pt x="1366619" y="493943"/>
                  </a:lnTo>
                  <a:lnTo>
                    <a:pt x="1366901" y="494343"/>
                  </a:lnTo>
                  <a:lnTo>
                    <a:pt x="1367182" y="494594"/>
                  </a:lnTo>
                  <a:lnTo>
                    <a:pt x="1367464" y="494544"/>
                  </a:lnTo>
                  <a:lnTo>
                    <a:pt x="1367746" y="494644"/>
                  </a:lnTo>
                  <a:lnTo>
                    <a:pt x="1368028" y="495094"/>
                  </a:lnTo>
                  <a:lnTo>
                    <a:pt x="1368309" y="495495"/>
                  </a:lnTo>
                  <a:lnTo>
                    <a:pt x="1368591" y="494894"/>
                  </a:lnTo>
                  <a:lnTo>
                    <a:pt x="1368873" y="494894"/>
                  </a:lnTo>
                  <a:lnTo>
                    <a:pt x="1369155" y="494944"/>
                  </a:lnTo>
                  <a:lnTo>
                    <a:pt x="1369436" y="493843"/>
                  </a:lnTo>
                  <a:lnTo>
                    <a:pt x="1369718" y="493792"/>
                  </a:lnTo>
                  <a:lnTo>
                    <a:pt x="1370000" y="493742"/>
                  </a:lnTo>
                  <a:lnTo>
                    <a:pt x="1370281" y="493742"/>
                  </a:lnTo>
                  <a:lnTo>
                    <a:pt x="1370563" y="493642"/>
                  </a:lnTo>
                  <a:lnTo>
                    <a:pt x="1370845" y="493943"/>
                  </a:lnTo>
                  <a:lnTo>
                    <a:pt x="1371127" y="494293"/>
                  </a:lnTo>
                  <a:lnTo>
                    <a:pt x="1371408" y="493692"/>
                  </a:lnTo>
                  <a:lnTo>
                    <a:pt x="1371690" y="493792"/>
                  </a:lnTo>
                  <a:lnTo>
                    <a:pt x="1371972" y="493993"/>
                  </a:lnTo>
                  <a:lnTo>
                    <a:pt x="1372253" y="493041"/>
                  </a:lnTo>
                  <a:lnTo>
                    <a:pt x="1372535" y="493041"/>
                  </a:lnTo>
                  <a:lnTo>
                    <a:pt x="1372817" y="492991"/>
                  </a:lnTo>
                  <a:lnTo>
                    <a:pt x="1373099" y="492791"/>
                  </a:lnTo>
                  <a:lnTo>
                    <a:pt x="1373380" y="492541"/>
                  </a:lnTo>
                  <a:lnTo>
                    <a:pt x="1373662" y="492841"/>
                  </a:lnTo>
                  <a:lnTo>
                    <a:pt x="1373944" y="493142"/>
                  </a:lnTo>
                  <a:lnTo>
                    <a:pt x="1374225" y="492441"/>
                  </a:lnTo>
                  <a:lnTo>
                    <a:pt x="1374507" y="492441"/>
                  </a:lnTo>
                  <a:lnTo>
                    <a:pt x="1374789" y="492641"/>
                  </a:lnTo>
                  <a:lnTo>
                    <a:pt x="1375071" y="491740"/>
                  </a:lnTo>
                  <a:lnTo>
                    <a:pt x="1375352" y="491940"/>
                  </a:lnTo>
                  <a:lnTo>
                    <a:pt x="1375634" y="492190"/>
                  </a:lnTo>
                  <a:lnTo>
                    <a:pt x="1375916" y="492340"/>
                  </a:lnTo>
                  <a:lnTo>
                    <a:pt x="1376198" y="492441"/>
                  </a:lnTo>
                  <a:lnTo>
                    <a:pt x="1376479" y="492941"/>
                  </a:lnTo>
                  <a:lnTo>
                    <a:pt x="1376761" y="493542"/>
                  </a:lnTo>
                  <a:lnTo>
                    <a:pt x="1377043" y="493292"/>
                  </a:lnTo>
                  <a:lnTo>
                    <a:pt x="1377324" y="494043"/>
                  </a:lnTo>
                  <a:lnTo>
                    <a:pt x="1377606" y="495044"/>
                  </a:lnTo>
                  <a:lnTo>
                    <a:pt x="1377888" y="494944"/>
                  </a:lnTo>
                  <a:lnTo>
                    <a:pt x="1378170" y="495745"/>
                  </a:lnTo>
                  <a:lnTo>
                    <a:pt x="1378451" y="496296"/>
                  </a:lnTo>
                  <a:lnTo>
                    <a:pt x="1378733" y="496797"/>
                  </a:lnTo>
                  <a:lnTo>
                    <a:pt x="1379015" y="497398"/>
                  </a:lnTo>
                  <a:lnTo>
                    <a:pt x="1379296" y="498299"/>
                  </a:lnTo>
                  <a:lnTo>
                    <a:pt x="1379578" y="499150"/>
                  </a:lnTo>
                  <a:lnTo>
                    <a:pt x="1379860" y="498749"/>
                  </a:lnTo>
                  <a:lnTo>
                    <a:pt x="1380142" y="498950"/>
                  </a:lnTo>
                  <a:lnTo>
                    <a:pt x="1380423" y="499250"/>
                  </a:lnTo>
                  <a:lnTo>
                    <a:pt x="1380705" y="498599"/>
                  </a:lnTo>
                  <a:lnTo>
                    <a:pt x="1380987" y="498850"/>
                  </a:lnTo>
                  <a:lnTo>
                    <a:pt x="1381268" y="498800"/>
                  </a:lnTo>
                  <a:lnTo>
                    <a:pt x="1381550" y="498399"/>
                  </a:lnTo>
                  <a:lnTo>
                    <a:pt x="1381832" y="497898"/>
                  </a:lnTo>
                  <a:lnTo>
                    <a:pt x="1382114" y="497898"/>
                  </a:lnTo>
                  <a:lnTo>
                    <a:pt x="1382395" y="497998"/>
                  </a:lnTo>
                  <a:lnTo>
                    <a:pt x="1382677" y="497097"/>
                  </a:lnTo>
                  <a:lnTo>
                    <a:pt x="1382959" y="496847"/>
                  </a:lnTo>
                  <a:lnTo>
                    <a:pt x="1383240" y="496847"/>
                  </a:lnTo>
                  <a:lnTo>
                    <a:pt x="1383522" y="495946"/>
                  </a:lnTo>
                  <a:lnTo>
                    <a:pt x="1383804" y="495946"/>
                  </a:lnTo>
                  <a:lnTo>
                    <a:pt x="1384086" y="495795"/>
                  </a:lnTo>
                  <a:lnTo>
                    <a:pt x="1384367" y="495595"/>
                  </a:lnTo>
                  <a:lnTo>
                    <a:pt x="1384649" y="495445"/>
                  </a:lnTo>
                  <a:lnTo>
                    <a:pt x="1384931" y="495946"/>
                  </a:lnTo>
                  <a:lnTo>
                    <a:pt x="1385213" y="496596"/>
                  </a:lnTo>
                  <a:lnTo>
                    <a:pt x="1385494" y="496446"/>
                  </a:lnTo>
                  <a:lnTo>
                    <a:pt x="1385776" y="496997"/>
                  </a:lnTo>
                  <a:lnTo>
                    <a:pt x="1386058" y="497698"/>
                  </a:lnTo>
                  <a:lnTo>
                    <a:pt x="1386339" y="497297"/>
                  </a:lnTo>
                  <a:lnTo>
                    <a:pt x="1386621" y="497898"/>
                  </a:lnTo>
                  <a:lnTo>
                    <a:pt x="1386903" y="498299"/>
                  </a:lnTo>
                  <a:lnTo>
                    <a:pt x="1387185" y="498649"/>
                  </a:lnTo>
                  <a:lnTo>
                    <a:pt x="1387466" y="498749"/>
                  </a:lnTo>
                  <a:lnTo>
                    <a:pt x="1387748" y="499651"/>
                  </a:lnTo>
                  <a:lnTo>
                    <a:pt x="1388030" y="500302"/>
                  </a:lnTo>
                  <a:lnTo>
                    <a:pt x="1388311" y="500101"/>
                  </a:lnTo>
                  <a:lnTo>
                    <a:pt x="1388593" y="500552"/>
                  </a:lnTo>
                  <a:lnTo>
                    <a:pt x="1388875" y="501153"/>
                  </a:lnTo>
                  <a:lnTo>
                    <a:pt x="1389157" y="500502"/>
                  </a:lnTo>
                  <a:lnTo>
                    <a:pt x="1389438" y="500552"/>
                  </a:lnTo>
                  <a:lnTo>
                    <a:pt x="1389720" y="500452"/>
                  </a:lnTo>
                  <a:lnTo>
                    <a:pt x="1390002" y="500201"/>
                  </a:lnTo>
                  <a:lnTo>
                    <a:pt x="1390283" y="499701"/>
                  </a:lnTo>
                  <a:lnTo>
                    <a:pt x="1390565" y="499651"/>
                  </a:lnTo>
                  <a:lnTo>
                    <a:pt x="1390847" y="499751"/>
                  </a:lnTo>
                  <a:lnTo>
                    <a:pt x="1391129" y="499150"/>
                  </a:lnTo>
                  <a:lnTo>
                    <a:pt x="1391410" y="499450"/>
                  </a:lnTo>
                  <a:lnTo>
                    <a:pt x="1391692" y="499851"/>
                  </a:lnTo>
                  <a:lnTo>
                    <a:pt x="1391974" y="499300"/>
                  </a:lnTo>
                  <a:lnTo>
                    <a:pt x="1392256" y="499601"/>
                  </a:lnTo>
                  <a:lnTo>
                    <a:pt x="1392537" y="499801"/>
                  </a:lnTo>
                  <a:lnTo>
                    <a:pt x="1392819" y="499851"/>
                  </a:lnTo>
                  <a:lnTo>
                    <a:pt x="1393101" y="499501"/>
                  </a:lnTo>
                  <a:lnTo>
                    <a:pt x="1393382" y="499350"/>
                  </a:lnTo>
                  <a:lnTo>
                    <a:pt x="1393664" y="499100"/>
                  </a:lnTo>
                  <a:lnTo>
                    <a:pt x="1393946" y="498249"/>
                  </a:lnTo>
                  <a:lnTo>
                    <a:pt x="1394228" y="497498"/>
                  </a:lnTo>
                  <a:lnTo>
                    <a:pt x="1394509" y="497297"/>
                  </a:lnTo>
                  <a:lnTo>
                    <a:pt x="1394791" y="496546"/>
                  </a:lnTo>
                  <a:lnTo>
                    <a:pt x="1395073" y="496747"/>
                  </a:lnTo>
                  <a:lnTo>
                    <a:pt x="1395354" y="497147"/>
                  </a:lnTo>
                  <a:lnTo>
                    <a:pt x="1395636" y="497498"/>
                  </a:lnTo>
                  <a:lnTo>
                    <a:pt x="1395918" y="497698"/>
                  </a:lnTo>
                  <a:lnTo>
                    <a:pt x="1396200" y="498099"/>
                  </a:lnTo>
                  <a:lnTo>
                    <a:pt x="1396481" y="498399"/>
                  </a:lnTo>
                  <a:lnTo>
                    <a:pt x="1396763" y="498099"/>
                  </a:lnTo>
                  <a:lnTo>
                    <a:pt x="1397045" y="498449"/>
                  </a:lnTo>
                  <a:lnTo>
                    <a:pt x="1397326" y="499100"/>
                  </a:lnTo>
                  <a:lnTo>
                    <a:pt x="1397608" y="498749"/>
                  </a:lnTo>
                  <a:lnTo>
                    <a:pt x="1397890" y="499150"/>
                  </a:lnTo>
                  <a:lnTo>
                    <a:pt x="1398172" y="499501"/>
                  </a:lnTo>
                  <a:lnTo>
                    <a:pt x="1398453" y="499851"/>
                  </a:lnTo>
                  <a:lnTo>
                    <a:pt x="1398735" y="499901"/>
                  </a:lnTo>
                  <a:lnTo>
                    <a:pt x="1399017" y="500302"/>
                  </a:lnTo>
                  <a:lnTo>
                    <a:pt x="1399298" y="500702"/>
                  </a:lnTo>
                  <a:lnTo>
                    <a:pt x="1399580" y="500252"/>
                  </a:lnTo>
                  <a:lnTo>
                    <a:pt x="1399862" y="500752"/>
                  </a:lnTo>
                  <a:lnTo>
                    <a:pt x="1400144" y="501403"/>
                  </a:lnTo>
                  <a:lnTo>
                    <a:pt x="1400425" y="501103"/>
                  </a:lnTo>
                  <a:lnTo>
                    <a:pt x="1400707" y="501603"/>
                  </a:lnTo>
                  <a:lnTo>
                    <a:pt x="1400989" y="501904"/>
                  </a:lnTo>
                  <a:lnTo>
                    <a:pt x="1401271" y="502054"/>
                  </a:lnTo>
                  <a:lnTo>
                    <a:pt x="1401552" y="501603"/>
                  </a:lnTo>
                  <a:lnTo>
                    <a:pt x="1401834" y="501403"/>
                  </a:lnTo>
                  <a:lnTo>
                    <a:pt x="1402116" y="501203"/>
                  </a:lnTo>
                  <a:lnTo>
                    <a:pt x="1402397" y="500001"/>
                  </a:lnTo>
                  <a:lnTo>
                    <a:pt x="1402679" y="499701"/>
                  </a:lnTo>
                  <a:lnTo>
                    <a:pt x="1402961" y="499651"/>
                  </a:lnTo>
                  <a:lnTo>
                    <a:pt x="1403243" y="498449"/>
                  </a:lnTo>
                  <a:lnTo>
                    <a:pt x="1403524" y="497848"/>
                  </a:lnTo>
                  <a:lnTo>
                    <a:pt x="1403806" y="497197"/>
                  </a:lnTo>
                  <a:lnTo>
                    <a:pt x="1404088" y="496396"/>
                  </a:lnTo>
                  <a:lnTo>
                    <a:pt x="1404369" y="495495"/>
                  </a:lnTo>
                  <a:lnTo>
                    <a:pt x="1404651" y="495144"/>
                  </a:lnTo>
                  <a:lnTo>
                    <a:pt x="1404933" y="494794"/>
                  </a:lnTo>
                  <a:lnTo>
                    <a:pt x="1405215" y="493342"/>
                  </a:lnTo>
                  <a:lnTo>
                    <a:pt x="1405496" y="492991"/>
                  </a:lnTo>
                  <a:lnTo>
                    <a:pt x="1405778" y="492641"/>
                  </a:lnTo>
                  <a:lnTo>
                    <a:pt x="1406060" y="491690"/>
                  </a:lnTo>
                  <a:lnTo>
                    <a:pt x="1406341" y="491539"/>
                  </a:lnTo>
                  <a:lnTo>
                    <a:pt x="1406623" y="491539"/>
                  </a:lnTo>
                  <a:lnTo>
                    <a:pt x="1406905" y="491539"/>
                  </a:lnTo>
                  <a:lnTo>
                    <a:pt x="1407187" y="490989"/>
                  </a:lnTo>
                  <a:lnTo>
                    <a:pt x="1407468" y="491139"/>
                  </a:lnTo>
                  <a:lnTo>
                    <a:pt x="1407750" y="491690"/>
                  </a:lnTo>
                  <a:lnTo>
                    <a:pt x="1408032" y="491439"/>
                  </a:lnTo>
                  <a:lnTo>
                    <a:pt x="1408313" y="492190"/>
                  </a:lnTo>
                  <a:lnTo>
                    <a:pt x="1408595" y="492991"/>
                  </a:lnTo>
                  <a:lnTo>
                    <a:pt x="1408877" y="492841"/>
                  </a:lnTo>
                  <a:lnTo>
                    <a:pt x="1409159" y="493742"/>
                  </a:lnTo>
                  <a:lnTo>
                    <a:pt x="1409440" y="494544"/>
                  </a:lnTo>
                  <a:lnTo>
                    <a:pt x="1409722" y="495345"/>
                  </a:lnTo>
                  <a:lnTo>
                    <a:pt x="1410004" y="495545"/>
                  </a:lnTo>
                  <a:lnTo>
                    <a:pt x="1410286" y="496246"/>
                  </a:lnTo>
                  <a:lnTo>
                    <a:pt x="1410567" y="496997"/>
                  </a:lnTo>
                  <a:lnTo>
                    <a:pt x="1410849" y="496847"/>
                  </a:lnTo>
                  <a:lnTo>
                    <a:pt x="1411131" y="497448"/>
                  </a:lnTo>
                  <a:lnTo>
                    <a:pt x="1411412" y="498048"/>
                  </a:lnTo>
                  <a:lnTo>
                    <a:pt x="1411694" y="497598"/>
                  </a:lnTo>
                  <a:lnTo>
                    <a:pt x="1411976" y="497848"/>
                  </a:lnTo>
                  <a:lnTo>
                    <a:pt x="1412258" y="497898"/>
                  </a:lnTo>
                  <a:lnTo>
                    <a:pt x="1412539" y="497698"/>
                  </a:lnTo>
                  <a:lnTo>
                    <a:pt x="1412821" y="496947"/>
                  </a:lnTo>
                  <a:lnTo>
                    <a:pt x="1413103" y="496697"/>
                  </a:lnTo>
                  <a:lnTo>
                    <a:pt x="1413384" y="496396"/>
                  </a:lnTo>
                  <a:lnTo>
                    <a:pt x="1413666" y="495245"/>
                  </a:lnTo>
                  <a:lnTo>
                    <a:pt x="1413948" y="494694"/>
                  </a:lnTo>
                  <a:lnTo>
                    <a:pt x="1414230" y="494343"/>
                  </a:lnTo>
                  <a:lnTo>
                    <a:pt x="1414511" y="492841"/>
                  </a:lnTo>
                  <a:lnTo>
                    <a:pt x="1414793" y="492090"/>
                  </a:lnTo>
                  <a:lnTo>
                    <a:pt x="1415075" y="491890"/>
                  </a:lnTo>
                  <a:lnTo>
                    <a:pt x="1415356" y="491089"/>
                  </a:lnTo>
                  <a:lnTo>
                    <a:pt x="1415638" y="490288"/>
                  </a:lnTo>
                  <a:lnTo>
                    <a:pt x="1415920" y="489837"/>
                  </a:lnTo>
                  <a:lnTo>
                    <a:pt x="1416202" y="489887"/>
                  </a:lnTo>
                  <a:lnTo>
                    <a:pt x="1416483" y="489086"/>
                  </a:lnTo>
                  <a:lnTo>
                    <a:pt x="1416765" y="489386"/>
                  </a:lnTo>
                  <a:lnTo>
                    <a:pt x="1417047" y="489937"/>
                  </a:lnTo>
                  <a:lnTo>
                    <a:pt x="1417329" y="489837"/>
                  </a:lnTo>
                  <a:lnTo>
                    <a:pt x="1417610" y="490638"/>
                  </a:lnTo>
                  <a:lnTo>
                    <a:pt x="1417892" y="491289"/>
                  </a:lnTo>
                  <a:lnTo>
                    <a:pt x="1418174" y="491890"/>
                  </a:lnTo>
                  <a:lnTo>
                    <a:pt x="1418455" y="491940"/>
                  </a:lnTo>
                  <a:lnTo>
                    <a:pt x="1418737" y="492491"/>
                  </a:lnTo>
                  <a:lnTo>
                    <a:pt x="1419019" y="493041"/>
                  </a:lnTo>
                  <a:lnTo>
                    <a:pt x="1419301" y="492741"/>
                  </a:lnTo>
                  <a:lnTo>
                    <a:pt x="1419582" y="493342"/>
                  </a:lnTo>
                  <a:lnTo>
                    <a:pt x="1419864" y="494193"/>
                  </a:lnTo>
                  <a:lnTo>
                    <a:pt x="1420146" y="494043"/>
                  </a:lnTo>
                  <a:lnTo>
                    <a:pt x="1420427" y="494644"/>
                  </a:lnTo>
                  <a:lnTo>
                    <a:pt x="1420709" y="494894"/>
                  </a:lnTo>
                  <a:lnTo>
                    <a:pt x="1420991" y="494944"/>
                  </a:lnTo>
                  <a:lnTo>
                    <a:pt x="1421273" y="494293"/>
                  </a:lnTo>
                  <a:lnTo>
                    <a:pt x="1421554" y="494093"/>
                  </a:lnTo>
                  <a:lnTo>
                    <a:pt x="1421836" y="494293"/>
                  </a:lnTo>
                  <a:lnTo>
                    <a:pt x="1422118" y="493792"/>
                  </a:lnTo>
                  <a:lnTo>
                    <a:pt x="1422399" y="494293"/>
                  </a:lnTo>
                  <a:lnTo>
                    <a:pt x="1422681" y="494994"/>
                  </a:lnTo>
                  <a:lnTo>
                    <a:pt x="1422963" y="494694"/>
                  </a:lnTo>
                  <a:lnTo>
                    <a:pt x="1423245" y="494994"/>
                  </a:lnTo>
                  <a:lnTo>
                    <a:pt x="1423526" y="494894"/>
                  </a:lnTo>
                  <a:lnTo>
                    <a:pt x="1423808" y="494443"/>
                  </a:lnTo>
                  <a:lnTo>
                    <a:pt x="1424090" y="493442"/>
                  </a:lnTo>
                  <a:lnTo>
                    <a:pt x="1424371" y="492991"/>
                  </a:lnTo>
                  <a:lnTo>
                    <a:pt x="1424653" y="492641"/>
                  </a:lnTo>
                  <a:lnTo>
                    <a:pt x="1424935" y="491639"/>
                  </a:lnTo>
                  <a:lnTo>
                    <a:pt x="1425217" y="491639"/>
                  </a:lnTo>
                  <a:lnTo>
                    <a:pt x="1425498" y="492140"/>
                  </a:lnTo>
                  <a:lnTo>
                    <a:pt x="1425780" y="492090"/>
                  </a:lnTo>
                  <a:lnTo>
                    <a:pt x="1426062" y="493041"/>
                  </a:lnTo>
                  <a:lnTo>
                    <a:pt x="1426344" y="493893"/>
                  </a:lnTo>
                  <a:lnTo>
                    <a:pt x="1426625" y="494493"/>
                  </a:lnTo>
                  <a:lnTo>
                    <a:pt x="1426907" y="494293"/>
                  </a:lnTo>
                  <a:lnTo>
                    <a:pt x="1427189" y="494644"/>
                  </a:lnTo>
                  <a:lnTo>
                    <a:pt x="1427470" y="494994"/>
                  </a:lnTo>
                  <a:lnTo>
                    <a:pt x="1427752" y="494443"/>
                  </a:lnTo>
                  <a:lnTo>
                    <a:pt x="1428034" y="494744"/>
                  </a:lnTo>
                  <a:lnTo>
                    <a:pt x="1428316" y="495194"/>
                  </a:lnTo>
                  <a:lnTo>
                    <a:pt x="1428597" y="495194"/>
                  </a:lnTo>
                  <a:lnTo>
                    <a:pt x="1428879" y="496096"/>
                  </a:lnTo>
                  <a:lnTo>
                    <a:pt x="1429161" y="496697"/>
                  </a:lnTo>
                  <a:lnTo>
                    <a:pt x="1429442" y="497498"/>
                  </a:lnTo>
                  <a:lnTo>
                    <a:pt x="1429724" y="497347"/>
                  </a:lnTo>
                  <a:lnTo>
                    <a:pt x="1430006" y="497848"/>
                  </a:lnTo>
                  <a:lnTo>
                    <a:pt x="1430288" y="498149"/>
                  </a:lnTo>
                  <a:lnTo>
                    <a:pt x="1430569" y="497748"/>
                  </a:lnTo>
                  <a:lnTo>
                    <a:pt x="1430851" y="497998"/>
                  </a:lnTo>
                  <a:lnTo>
                    <a:pt x="1431133" y="498399"/>
                  </a:lnTo>
                  <a:lnTo>
                    <a:pt x="1431414" y="498048"/>
                  </a:lnTo>
                  <a:lnTo>
                    <a:pt x="1431696" y="498499"/>
                  </a:lnTo>
                  <a:lnTo>
                    <a:pt x="1431978" y="499150"/>
                  </a:lnTo>
                  <a:lnTo>
                    <a:pt x="1432260" y="500051"/>
                  </a:lnTo>
                  <a:lnTo>
                    <a:pt x="1432541" y="500051"/>
                  </a:lnTo>
                  <a:lnTo>
                    <a:pt x="1432823" y="500702"/>
                  </a:lnTo>
                  <a:lnTo>
                    <a:pt x="1433105" y="501203"/>
                  </a:lnTo>
                  <a:lnTo>
                    <a:pt x="1433386" y="500652"/>
                  </a:lnTo>
                  <a:lnTo>
                    <a:pt x="1433668" y="500752"/>
                  </a:lnTo>
                  <a:lnTo>
                    <a:pt x="1433950" y="500652"/>
                  </a:lnTo>
                  <a:lnTo>
                    <a:pt x="1434232" y="499601"/>
                  </a:lnTo>
                  <a:lnTo>
                    <a:pt x="1434513" y="499300"/>
                  </a:lnTo>
                  <a:lnTo>
                    <a:pt x="1434795" y="499200"/>
                  </a:lnTo>
                  <a:lnTo>
                    <a:pt x="1435077" y="499050"/>
                  </a:lnTo>
                  <a:lnTo>
                    <a:pt x="1435359" y="498149"/>
                  </a:lnTo>
                  <a:lnTo>
                    <a:pt x="1435640" y="497898"/>
                  </a:lnTo>
                  <a:lnTo>
                    <a:pt x="1435922" y="497848"/>
                  </a:lnTo>
                  <a:lnTo>
                    <a:pt x="1436204" y="497197"/>
                  </a:lnTo>
                  <a:lnTo>
                    <a:pt x="1436485" y="497247"/>
                  </a:lnTo>
                  <a:lnTo>
                    <a:pt x="1436767" y="497398"/>
                  </a:lnTo>
                  <a:lnTo>
                    <a:pt x="1437049" y="496797"/>
                  </a:lnTo>
                  <a:lnTo>
                    <a:pt x="1437331" y="496947"/>
                  </a:lnTo>
                  <a:lnTo>
                    <a:pt x="1437612" y="497347"/>
                  </a:lnTo>
                  <a:lnTo>
                    <a:pt x="1437894" y="497648"/>
                  </a:lnTo>
                  <a:lnTo>
                    <a:pt x="1438176" y="497247"/>
                  </a:lnTo>
                  <a:lnTo>
                    <a:pt x="1438457" y="497698"/>
                  </a:lnTo>
                  <a:lnTo>
                    <a:pt x="1438739" y="498299"/>
                  </a:lnTo>
                  <a:lnTo>
                    <a:pt x="1439021" y="498099"/>
                  </a:lnTo>
                  <a:lnTo>
                    <a:pt x="1439303" y="498900"/>
                  </a:lnTo>
                  <a:lnTo>
                    <a:pt x="1439584" y="499801"/>
                  </a:lnTo>
                  <a:lnTo>
                    <a:pt x="1439866" y="499901"/>
                  </a:lnTo>
                  <a:lnTo>
                    <a:pt x="1440148" y="500602"/>
                  </a:lnTo>
                  <a:lnTo>
                    <a:pt x="1440429" y="501053"/>
                  </a:lnTo>
                  <a:lnTo>
                    <a:pt x="1440711" y="501654"/>
                  </a:lnTo>
                  <a:lnTo>
                    <a:pt x="1440993" y="501553"/>
                  </a:lnTo>
                  <a:lnTo>
                    <a:pt x="1441275" y="502154"/>
                  </a:lnTo>
                  <a:lnTo>
                    <a:pt x="1441556" y="502755"/>
                  </a:lnTo>
                  <a:lnTo>
                    <a:pt x="1441838" y="502154"/>
                  </a:lnTo>
                  <a:lnTo>
                    <a:pt x="1442120" y="501954"/>
                  </a:lnTo>
                  <a:lnTo>
                    <a:pt x="1442402" y="501603"/>
                  </a:lnTo>
                  <a:lnTo>
                    <a:pt x="1442683" y="500602"/>
                  </a:lnTo>
                  <a:lnTo>
                    <a:pt x="1442965" y="500302"/>
                  </a:lnTo>
                  <a:lnTo>
                    <a:pt x="1443247" y="500352"/>
                  </a:lnTo>
                  <a:lnTo>
                    <a:pt x="1443528" y="500352"/>
                  </a:lnTo>
                  <a:lnTo>
                    <a:pt x="1443810" y="499751"/>
                  </a:lnTo>
                  <a:lnTo>
                    <a:pt x="1444092" y="500051"/>
                  </a:lnTo>
                  <a:lnTo>
                    <a:pt x="1444374" y="500452"/>
                  </a:lnTo>
                  <a:lnTo>
                    <a:pt x="1444655" y="499801"/>
                  </a:lnTo>
                  <a:lnTo>
                    <a:pt x="1444937" y="500001"/>
                  </a:lnTo>
                  <a:lnTo>
                    <a:pt x="1445219" y="500151"/>
                  </a:lnTo>
                  <a:lnTo>
                    <a:pt x="1445500" y="499501"/>
                  </a:lnTo>
                  <a:lnTo>
                    <a:pt x="1445782" y="499250"/>
                  </a:lnTo>
                  <a:lnTo>
                    <a:pt x="1446064" y="498800"/>
                  </a:lnTo>
                  <a:lnTo>
                    <a:pt x="1446346" y="498399"/>
                  </a:lnTo>
                  <a:lnTo>
                    <a:pt x="1446627" y="497548"/>
                  </a:lnTo>
                  <a:lnTo>
                    <a:pt x="1446909" y="497898"/>
                  </a:lnTo>
                  <a:lnTo>
                    <a:pt x="1447191" y="498549"/>
                  </a:lnTo>
                  <a:lnTo>
                    <a:pt x="1447472" y="498349"/>
                  </a:lnTo>
                  <a:lnTo>
                    <a:pt x="1447754" y="498749"/>
                  </a:lnTo>
                  <a:lnTo>
                    <a:pt x="1448036" y="499250"/>
                  </a:lnTo>
                  <a:lnTo>
                    <a:pt x="1448318" y="498950"/>
                  </a:lnTo>
                  <a:lnTo>
                    <a:pt x="1448599" y="499250"/>
                  </a:lnTo>
                  <a:lnTo>
                    <a:pt x="1448881" y="499551"/>
                  </a:lnTo>
                  <a:lnTo>
                    <a:pt x="1449163" y="499651"/>
                  </a:lnTo>
                  <a:lnTo>
                    <a:pt x="1449444" y="499200"/>
                  </a:lnTo>
                  <a:lnTo>
                    <a:pt x="1449726" y="499200"/>
                  </a:lnTo>
                  <a:lnTo>
                    <a:pt x="1450008" y="499350"/>
                  </a:lnTo>
                  <a:lnTo>
                    <a:pt x="1450290" y="498399"/>
                  </a:lnTo>
                  <a:lnTo>
                    <a:pt x="1450571" y="498399"/>
                  </a:lnTo>
                  <a:lnTo>
                    <a:pt x="1450853" y="498649"/>
                  </a:lnTo>
                  <a:lnTo>
                    <a:pt x="1451135" y="497998"/>
                  </a:lnTo>
                  <a:lnTo>
                    <a:pt x="1451417" y="497848"/>
                  </a:lnTo>
                  <a:lnTo>
                    <a:pt x="1451698" y="497548"/>
                  </a:lnTo>
                  <a:lnTo>
                    <a:pt x="1451980" y="497398"/>
                  </a:lnTo>
                  <a:lnTo>
                    <a:pt x="1452262" y="496646"/>
                  </a:lnTo>
                  <a:lnTo>
                    <a:pt x="1452543" y="496747"/>
                  </a:lnTo>
                  <a:lnTo>
                    <a:pt x="1452825" y="496947"/>
                  </a:lnTo>
                  <a:lnTo>
                    <a:pt x="1453107" y="495745"/>
                  </a:lnTo>
                  <a:lnTo>
                    <a:pt x="1453389" y="495745"/>
                  </a:lnTo>
                  <a:lnTo>
                    <a:pt x="1453670" y="495595"/>
                  </a:lnTo>
                  <a:lnTo>
                    <a:pt x="1453952" y="494644"/>
                  </a:lnTo>
                  <a:lnTo>
                    <a:pt x="1454234" y="494243"/>
                  </a:lnTo>
                  <a:lnTo>
                    <a:pt x="1454515" y="493792"/>
                  </a:lnTo>
                  <a:lnTo>
                    <a:pt x="1454797" y="493542"/>
                  </a:lnTo>
                  <a:lnTo>
                    <a:pt x="1455079" y="492691"/>
                  </a:lnTo>
                  <a:lnTo>
                    <a:pt x="1455361" y="492691"/>
                  </a:lnTo>
                  <a:lnTo>
                    <a:pt x="1455642" y="492741"/>
                  </a:lnTo>
                  <a:lnTo>
                    <a:pt x="1455924" y="491890"/>
                  </a:lnTo>
                  <a:lnTo>
                    <a:pt x="1456206" y="492290"/>
                  </a:lnTo>
                  <a:lnTo>
                    <a:pt x="1456487" y="492691"/>
                  </a:lnTo>
                  <a:lnTo>
                    <a:pt x="1456769" y="492441"/>
                  </a:lnTo>
                  <a:lnTo>
                    <a:pt x="1457051" y="492641"/>
                  </a:lnTo>
                  <a:lnTo>
                    <a:pt x="1457333" y="492841"/>
                  </a:lnTo>
                  <a:lnTo>
                    <a:pt x="1457614" y="493192"/>
                  </a:lnTo>
                  <a:lnTo>
                    <a:pt x="1457896" y="492991"/>
                  </a:lnTo>
                  <a:lnTo>
                    <a:pt x="1458178" y="493642"/>
                  </a:lnTo>
                  <a:lnTo>
                    <a:pt x="1458460" y="494293"/>
                  </a:lnTo>
                  <a:lnTo>
                    <a:pt x="1458741" y="493843"/>
                  </a:lnTo>
                  <a:lnTo>
                    <a:pt x="1459023" y="494393"/>
                  </a:lnTo>
                  <a:lnTo>
                    <a:pt x="1459305" y="494994"/>
                  </a:lnTo>
                  <a:lnTo>
                    <a:pt x="1459586" y="494944"/>
                  </a:lnTo>
                  <a:lnTo>
                    <a:pt x="1459868" y="495345"/>
                  </a:lnTo>
                  <a:lnTo>
                    <a:pt x="1460150" y="495695"/>
                  </a:lnTo>
                  <a:lnTo>
                    <a:pt x="1460432" y="495895"/>
                  </a:lnTo>
                  <a:lnTo>
                    <a:pt x="1460713" y="495545"/>
                  </a:lnTo>
                  <a:lnTo>
                    <a:pt x="1460995" y="495845"/>
                  </a:lnTo>
                  <a:lnTo>
                    <a:pt x="1461277" y="496146"/>
                  </a:lnTo>
                  <a:lnTo>
                    <a:pt x="1461558" y="495345"/>
                  </a:lnTo>
                  <a:lnTo>
                    <a:pt x="1461840" y="495445"/>
                  </a:lnTo>
                  <a:lnTo>
                    <a:pt x="1462122" y="495595"/>
                  </a:lnTo>
                  <a:lnTo>
                    <a:pt x="1462404" y="495044"/>
                  </a:lnTo>
                  <a:lnTo>
                    <a:pt x="1462685" y="494894"/>
                  </a:lnTo>
                  <a:lnTo>
                    <a:pt x="1462967" y="494644"/>
                  </a:lnTo>
                  <a:lnTo>
                    <a:pt x="1463249" y="494594"/>
                  </a:lnTo>
                  <a:lnTo>
                    <a:pt x="1463530" y="493642"/>
                  </a:lnTo>
                  <a:lnTo>
                    <a:pt x="1463812" y="493342"/>
                  </a:lnTo>
                  <a:lnTo>
                    <a:pt x="1464094" y="492991"/>
                  </a:lnTo>
                  <a:lnTo>
                    <a:pt x="1464376" y="491690"/>
                  </a:lnTo>
                  <a:lnTo>
                    <a:pt x="1464657" y="491039"/>
                  </a:lnTo>
                  <a:lnTo>
                    <a:pt x="1464939" y="491089"/>
                  </a:lnTo>
                  <a:lnTo>
                    <a:pt x="1465221" y="490438"/>
                  </a:lnTo>
                  <a:lnTo>
                    <a:pt x="1465502" y="490638"/>
                  </a:lnTo>
                  <a:lnTo>
                    <a:pt x="1465784" y="490938"/>
                  </a:lnTo>
                  <a:lnTo>
                    <a:pt x="1466066" y="491389"/>
                  </a:lnTo>
                  <a:lnTo>
                    <a:pt x="1466348" y="491489"/>
                  </a:lnTo>
                  <a:lnTo>
                    <a:pt x="1466629" y="492541"/>
                  </a:lnTo>
                  <a:lnTo>
                    <a:pt x="1466911" y="493692"/>
                  </a:lnTo>
                  <a:lnTo>
                    <a:pt x="1467193" y="493642"/>
                  </a:lnTo>
                  <a:lnTo>
                    <a:pt x="1467475" y="494193"/>
                  </a:lnTo>
                  <a:lnTo>
                    <a:pt x="1467756" y="494544"/>
                  </a:lnTo>
                  <a:lnTo>
                    <a:pt x="1468038" y="494043"/>
                  </a:lnTo>
                  <a:lnTo>
                    <a:pt x="1468320" y="494093"/>
                  </a:lnTo>
                  <a:lnTo>
                    <a:pt x="1468601" y="494393"/>
                  </a:lnTo>
                  <a:lnTo>
                    <a:pt x="1468883" y="494944"/>
                  </a:lnTo>
                  <a:lnTo>
                    <a:pt x="1469165" y="494894"/>
                  </a:lnTo>
                  <a:lnTo>
                    <a:pt x="1469447" y="495595"/>
                  </a:lnTo>
                  <a:lnTo>
                    <a:pt x="1469728" y="496296"/>
                  </a:lnTo>
                  <a:lnTo>
                    <a:pt x="1470010" y="495695"/>
                  </a:lnTo>
                  <a:lnTo>
                    <a:pt x="1470292" y="495645"/>
                  </a:lnTo>
                  <a:lnTo>
                    <a:pt x="1470573" y="495545"/>
                  </a:lnTo>
                  <a:lnTo>
                    <a:pt x="1470855" y="494644"/>
                  </a:lnTo>
                  <a:lnTo>
                    <a:pt x="1471137" y="494493"/>
                  </a:lnTo>
                  <a:lnTo>
                    <a:pt x="1471419" y="494493"/>
                  </a:lnTo>
                  <a:lnTo>
                    <a:pt x="1471700" y="494694"/>
                  </a:lnTo>
                  <a:lnTo>
                    <a:pt x="1471982" y="494193"/>
                  </a:lnTo>
                  <a:lnTo>
                    <a:pt x="1472264" y="494644"/>
                  </a:lnTo>
                  <a:lnTo>
                    <a:pt x="1472545" y="495345"/>
                  </a:lnTo>
                  <a:lnTo>
                    <a:pt x="1472827" y="494844"/>
                  </a:lnTo>
                  <a:lnTo>
                    <a:pt x="1473109" y="495094"/>
                  </a:lnTo>
                  <a:lnTo>
                    <a:pt x="1473391" y="495194"/>
                  </a:lnTo>
                  <a:lnTo>
                    <a:pt x="1473672" y="494544"/>
                  </a:lnTo>
                  <a:lnTo>
                    <a:pt x="1473954" y="494443"/>
                  </a:lnTo>
                  <a:lnTo>
                    <a:pt x="1474236" y="494694"/>
                  </a:lnTo>
                  <a:lnTo>
                    <a:pt x="1474517" y="495044"/>
                  </a:lnTo>
                  <a:lnTo>
                    <a:pt x="1474799" y="494794"/>
                  </a:lnTo>
                  <a:lnTo>
                    <a:pt x="1475081" y="495295"/>
                  </a:lnTo>
                  <a:lnTo>
                    <a:pt x="1475363" y="495795"/>
                  </a:lnTo>
                  <a:lnTo>
                    <a:pt x="1475644" y="495194"/>
                  </a:lnTo>
                  <a:lnTo>
                    <a:pt x="1475926" y="495545"/>
                  </a:lnTo>
                  <a:lnTo>
                    <a:pt x="1476208" y="495946"/>
                  </a:lnTo>
                  <a:lnTo>
                    <a:pt x="1476490" y="495745"/>
                  </a:lnTo>
                  <a:lnTo>
                    <a:pt x="1476771" y="496096"/>
                  </a:lnTo>
                  <a:lnTo>
                    <a:pt x="1477053" y="496246"/>
                  </a:lnTo>
                  <a:lnTo>
                    <a:pt x="1477335" y="496596"/>
                  </a:lnTo>
                  <a:lnTo>
                    <a:pt x="1477616" y="496346"/>
                  </a:lnTo>
                  <a:lnTo>
                    <a:pt x="1477898" y="496947"/>
                  </a:lnTo>
                  <a:lnTo>
                    <a:pt x="1478180" y="497848"/>
                  </a:lnTo>
                  <a:lnTo>
                    <a:pt x="1478462" y="497498"/>
                  </a:lnTo>
                  <a:lnTo>
                    <a:pt x="1478743" y="497948"/>
                  </a:lnTo>
                  <a:lnTo>
                    <a:pt x="1479025" y="498249"/>
                  </a:lnTo>
                  <a:lnTo>
                    <a:pt x="1479307" y="497898"/>
                  </a:lnTo>
                  <a:lnTo>
                    <a:pt x="1479588" y="497798"/>
                  </a:lnTo>
                  <a:lnTo>
                    <a:pt x="1479870" y="497698"/>
                  </a:lnTo>
                  <a:lnTo>
                    <a:pt x="1480152" y="497698"/>
                  </a:lnTo>
                  <a:lnTo>
                    <a:pt x="1480434" y="497147"/>
                  </a:lnTo>
                  <a:lnTo>
                    <a:pt x="1480715" y="497698"/>
                  </a:lnTo>
                  <a:lnTo>
                    <a:pt x="1480997" y="498399"/>
                  </a:lnTo>
                  <a:lnTo>
                    <a:pt x="1481279" y="498048"/>
                  </a:lnTo>
                  <a:lnTo>
                    <a:pt x="1481560" y="498800"/>
                  </a:lnTo>
                  <a:lnTo>
                    <a:pt x="1481842" y="499501"/>
                  </a:lnTo>
                  <a:lnTo>
                    <a:pt x="1482124" y="499450"/>
                  </a:lnTo>
                  <a:lnTo>
                    <a:pt x="1482406" y="499601"/>
                  </a:lnTo>
                  <a:lnTo>
                    <a:pt x="1482687" y="499651"/>
                  </a:lnTo>
                  <a:lnTo>
                    <a:pt x="1482969" y="499901"/>
                  </a:lnTo>
                  <a:lnTo>
                    <a:pt x="1483251" y="499400"/>
                  </a:lnTo>
                  <a:lnTo>
                    <a:pt x="1483533" y="499651"/>
                  </a:lnTo>
                  <a:lnTo>
                    <a:pt x="1483814" y="500201"/>
                  </a:lnTo>
                  <a:lnTo>
                    <a:pt x="1484096" y="499651"/>
                  </a:lnTo>
                  <a:lnTo>
                    <a:pt x="1484378" y="499851"/>
                  </a:lnTo>
                  <a:lnTo>
                    <a:pt x="1484659" y="500051"/>
                  </a:lnTo>
                  <a:lnTo>
                    <a:pt x="1484941" y="499551"/>
                  </a:lnTo>
                  <a:lnTo>
                    <a:pt x="1485223" y="499400"/>
                  </a:lnTo>
                  <a:lnTo>
                    <a:pt x="1485505" y="499150"/>
                  </a:lnTo>
                  <a:lnTo>
                    <a:pt x="1485786" y="498749"/>
                  </a:lnTo>
                  <a:lnTo>
                    <a:pt x="1486068" y="497598"/>
                  </a:lnTo>
                  <a:lnTo>
                    <a:pt x="1486350" y="497247"/>
                  </a:lnTo>
                  <a:lnTo>
                    <a:pt x="1486631" y="496997"/>
                  </a:lnTo>
                  <a:lnTo>
                    <a:pt x="1486913" y="495895"/>
                  </a:lnTo>
                  <a:lnTo>
                    <a:pt x="1487195" y="495845"/>
                  </a:lnTo>
                  <a:lnTo>
                    <a:pt x="1487477" y="495996"/>
                  </a:lnTo>
                  <a:lnTo>
                    <a:pt x="1487758" y="495695"/>
                  </a:lnTo>
                  <a:lnTo>
                    <a:pt x="1488040" y="495795"/>
                  </a:lnTo>
                  <a:lnTo>
                    <a:pt x="1488322" y="496196"/>
                  </a:lnTo>
                  <a:lnTo>
                    <a:pt x="1488603" y="496697"/>
                  </a:lnTo>
                  <a:lnTo>
                    <a:pt x="1488885" y="496546"/>
                  </a:lnTo>
                  <a:lnTo>
                    <a:pt x="1489167" y="497297"/>
                  </a:lnTo>
                  <a:lnTo>
                    <a:pt x="1489449" y="498048"/>
                  </a:lnTo>
                  <a:lnTo>
                    <a:pt x="1489730" y="497698"/>
                  </a:lnTo>
                  <a:lnTo>
                    <a:pt x="1490012" y="498249"/>
                  </a:lnTo>
                  <a:lnTo>
                    <a:pt x="1490294" y="498649"/>
                  </a:lnTo>
                  <a:lnTo>
                    <a:pt x="1490575" y="498599"/>
                  </a:lnTo>
                  <a:lnTo>
                    <a:pt x="1490857" y="499150"/>
                  </a:lnTo>
                  <a:lnTo>
                    <a:pt x="1491139" y="499100"/>
                  </a:lnTo>
                  <a:lnTo>
                    <a:pt x="1491421" y="499501"/>
                  </a:lnTo>
                  <a:lnTo>
                    <a:pt x="1491702" y="499300"/>
                  </a:lnTo>
                  <a:lnTo>
                    <a:pt x="1491984" y="500051"/>
                  </a:lnTo>
                  <a:lnTo>
                    <a:pt x="1492266" y="500602"/>
                  </a:lnTo>
                  <a:lnTo>
                    <a:pt x="1492548" y="500051"/>
                  </a:lnTo>
                  <a:lnTo>
                    <a:pt x="1492829" y="500402"/>
                  </a:lnTo>
                  <a:lnTo>
                    <a:pt x="1493111" y="500552"/>
                  </a:lnTo>
                  <a:lnTo>
                    <a:pt x="1493393" y="500101"/>
                  </a:lnTo>
                  <a:lnTo>
                    <a:pt x="1493674" y="500001"/>
                  </a:lnTo>
                  <a:lnTo>
                    <a:pt x="1493956" y="500051"/>
                  </a:lnTo>
                  <a:lnTo>
                    <a:pt x="1494238" y="500151"/>
                  </a:lnTo>
                  <a:lnTo>
                    <a:pt x="1494520" y="499501"/>
                  </a:lnTo>
                  <a:lnTo>
                    <a:pt x="1494801" y="499601"/>
                  </a:lnTo>
                  <a:lnTo>
                    <a:pt x="1495083" y="499701"/>
                  </a:lnTo>
                  <a:lnTo>
                    <a:pt x="1495365" y="498599"/>
                  </a:lnTo>
                  <a:lnTo>
                    <a:pt x="1495646" y="498399"/>
                  </a:lnTo>
                  <a:lnTo>
                    <a:pt x="1495928" y="498048"/>
                  </a:lnTo>
                  <a:lnTo>
                    <a:pt x="1496210" y="497297"/>
                  </a:lnTo>
                  <a:lnTo>
                    <a:pt x="1496492" y="496747"/>
                  </a:lnTo>
                  <a:lnTo>
                    <a:pt x="1496773" y="496396"/>
                  </a:lnTo>
                  <a:lnTo>
                    <a:pt x="1497055" y="496096"/>
                  </a:lnTo>
                  <a:lnTo>
                    <a:pt x="1497337" y="494994"/>
                  </a:lnTo>
                  <a:lnTo>
                    <a:pt x="1497618" y="494794"/>
                  </a:lnTo>
                  <a:lnTo>
                    <a:pt x="1497900" y="494844"/>
                  </a:lnTo>
                  <a:lnTo>
                    <a:pt x="1498182" y="493893"/>
                  </a:lnTo>
                  <a:lnTo>
                    <a:pt x="1498464" y="494093"/>
                  </a:lnTo>
                  <a:lnTo>
                    <a:pt x="1498745" y="494293"/>
                  </a:lnTo>
                  <a:lnTo>
                    <a:pt x="1499027" y="493792"/>
                  </a:lnTo>
                  <a:lnTo>
                    <a:pt x="1499309" y="493893"/>
                  </a:lnTo>
                  <a:lnTo>
                    <a:pt x="1499590" y="494293"/>
                  </a:lnTo>
                  <a:lnTo>
                    <a:pt x="1499872" y="494844"/>
                  </a:lnTo>
                  <a:lnTo>
                    <a:pt x="1500154" y="494644"/>
                  </a:lnTo>
                  <a:lnTo>
                    <a:pt x="1500436" y="495144"/>
                  </a:lnTo>
                  <a:lnTo>
                    <a:pt x="1500717" y="495795"/>
                  </a:lnTo>
                  <a:lnTo>
                    <a:pt x="1500999" y="495295"/>
                  </a:lnTo>
                  <a:lnTo>
                    <a:pt x="1501281" y="495895"/>
                  </a:lnTo>
                  <a:lnTo>
                    <a:pt x="1501563" y="496396"/>
                  </a:lnTo>
                  <a:lnTo>
                    <a:pt x="1501844" y="496396"/>
                  </a:lnTo>
                  <a:lnTo>
                    <a:pt x="1502126" y="496546"/>
                  </a:lnTo>
                  <a:lnTo>
                    <a:pt x="1502408" y="496947"/>
                  </a:lnTo>
                  <a:lnTo>
                    <a:pt x="1502689" y="497398"/>
                  </a:lnTo>
                  <a:lnTo>
                    <a:pt x="1502971" y="496997"/>
                  </a:lnTo>
                  <a:lnTo>
                    <a:pt x="1503253" y="497347"/>
                  </a:lnTo>
                  <a:lnTo>
                    <a:pt x="1503535" y="497648"/>
                  </a:lnTo>
                  <a:lnTo>
                    <a:pt x="1503816" y="496747"/>
                  </a:lnTo>
                  <a:lnTo>
                    <a:pt x="1504098" y="496747"/>
                  </a:lnTo>
                  <a:lnTo>
                    <a:pt x="1504380" y="496596"/>
                  </a:lnTo>
                  <a:lnTo>
                    <a:pt x="1504661" y="496046"/>
                  </a:lnTo>
                  <a:lnTo>
                    <a:pt x="1504943" y="495345"/>
                  </a:lnTo>
                  <a:lnTo>
                    <a:pt x="1505225" y="494994"/>
                  </a:lnTo>
                  <a:lnTo>
                    <a:pt x="1505507" y="494794"/>
                  </a:lnTo>
                  <a:lnTo>
                    <a:pt x="1505788" y="494093"/>
                  </a:lnTo>
                  <a:lnTo>
                    <a:pt x="1506070" y="493542"/>
                  </a:lnTo>
                  <a:lnTo>
                    <a:pt x="1506352" y="493843"/>
                  </a:lnTo>
                  <a:lnTo>
                    <a:pt x="1506633" y="492441"/>
                  </a:lnTo>
                  <a:lnTo>
                    <a:pt x="1506915" y="492441"/>
                  </a:lnTo>
                  <a:lnTo>
                    <a:pt x="1507197" y="492290"/>
                  </a:lnTo>
                  <a:lnTo>
                    <a:pt x="1507479" y="491940"/>
                  </a:lnTo>
                  <a:lnTo>
                    <a:pt x="1507760" y="491890"/>
                  </a:lnTo>
                  <a:lnTo>
                    <a:pt x="1508042" y="492090"/>
                  </a:lnTo>
                  <a:lnTo>
                    <a:pt x="1508324" y="492541"/>
                  </a:lnTo>
                  <a:lnTo>
                    <a:pt x="1508606" y="492340"/>
                  </a:lnTo>
                  <a:lnTo>
                    <a:pt x="1508887" y="492991"/>
                  </a:lnTo>
                  <a:lnTo>
                    <a:pt x="1509169" y="493742"/>
                  </a:lnTo>
                  <a:lnTo>
                    <a:pt x="1509451" y="493091"/>
                  </a:lnTo>
                  <a:lnTo>
                    <a:pt x="1509732" y="493342"/>
                  </a:lnTo>
                  <a:lnTo>
                    <a:pt x="1510014" y="493692"/>
                  </a:lnTo>
                  <a:lnTo>
                    <a:pt x="1510296" y="493542"/>
                  </a:lnTo>
                  <a:lnTo>
                    <a:pt x="1510578" y="493592"/>
                  </a:lnTo>
                  <a:lnTo>
                    <a:pt x="1510859" y="493893"/>
                  </a:lnTo>
                  <a:lnTo>
                    <a:pt x="1511141" y="494293"/>
                  </a:lnTo>
                  <a:lnTo>
                    <a:pt x="1511423" y="494093"/>
                  </a:lnTo>
                  <a:lnTo>
                    <a:pt x="1511704" y="494944"/>
                  </a:lnTo>
                  <a:lnTo>
                    <a:pt x="1511986" y="495946"/>
                  </a:lnTo>
                  <a:lnTo>
                    <a:pt x="1512268" y="495795"/>
                  </a:lnTo>
                  <a:lnTo>
                    <a:pt x="1512550" y="496346"/>
                  </a:lnTo>
                  <a:lnTo>
                    <a:pt x="1512831" y="496697"/>
                  </a:lnTo>
                  <a:lnTo>
                    <a:pt x="1513113" y="496346"/>
                  </a:lnTo>
                  <a:lnTo>
                    <a:pt x="1513395" y="495996"/>
                  </a:lnTo>
                  <a:lnTo>
                    <a:pt x="1513676" y="495845"/>
                  </a:lnTo>
                  <a:lnTo>
                    <a:pt x="1513958" y="495745"/>
                  </a:lnTo>
                  <a:lnTo>
                    <a:pt x="1514240" y="494944"/>
                  </a:lnTo>
                  <a:lnTo>
                    <a:pt x="1514522" y="495144"/>
                  </a:lnTo>
                  <a:lnTo>
                    <a:pt x="1514803" y="495495"/>
                  </a:lnTo>
                  <a:lnTo>
                    <a:pt x="1515085" y="494794"/>
                  </a:lnTo>
                  <a:lnTo>
                    <a:pt x="1515367" y="495194"/>
                  </a:lnTo>
                  <a:lnTo>
                    <a:pt x="1515648" y="495495"/>
                  </a:lnTo>
                  <a:lnTo>
                    <a:pt x="1515930" y="495245"/>
                  </a:lnTo>
                  <a:lnTo>
                    <a:pt x="1516212" y="494994"/>
                  </a:lnTo>
                  <a:lnTo>
                    <a:pt x="1516494" y="494944"/>
                  </a:lnTo>
                  <a:lnTo>
                    <a:pt x="1516775" y="494794"/>
                  </a:lnTo>
                  <a:lnTo>
                    <a:pt x="1517057" y="493893"/>
                  </a:lnTo>
                  <a:lnTo>
                    <a:pt x="1517339" y="493893"/>
                  </a:lnTo>
                  <a:lnTo>
                    <a:pt x="1517621" y="494093"/>
                  </a:lnTo>
                  <a:lnTo>
                    <a:pt x="1517902" y="493242"/>
                  </a:lnTo>
                  <a:lnTo>
                    <a:pt x="1518184" y="493442"/>
                  </a:lnTo>
                  <a:lnTo>
                    <a:pt x="1518466" y="493492"/>
                  </a:lnTo>
                  <a:lnTo>
                    <a:pt x="1518747" y="493242"/>
                  </a:lnTo>
                  <a:lnTo>
                    <a:pt x="1519029" y="493292"/>
                  </a:lnTo>
                  <a:lnTo>
                    <a:pt x="1519311" y="493742"/>
                  </a:lnTo>
                  <a:lnTo>
                    <a:pt x="1519593" y="494293"/>
                  </a:lnTo>
                  <a:lnTo>
                    <a:pt x="1519874" y="494093"/>
                  </a:lnTo>
                  <a:lnTo>
                    <a:pt x="1520156" y="494644"/>
                  </a:lnTo>
                  <a:lnTo>
                    <a:pt x="1520438" y="495144"/>
                  </a:lnTo>
                  <a:lnTo>
                    <a:pt x="1520719" y="494594"/>
                  </a:lnTo>
                  <a:lnTo>
                    <a:pt x="1521001" y="494994"/>
                  </a:lnTo>
                  <a:lnTo>
                    <a:pt x="1521283" y="495194"/>
                  </a:lnTo>
                  <a:lnTo>
                    <a:pt x="1521565" y="494944"/>
                  </a:lnTo>
                  <a:lnTo>
                    <a:pt x="1521846" y="494744"/>
                  </a:lnTo>
                  <a:lnTo>
                    <a:pt x="1522128" y="494944"/>
                  </a:lnTo>
                  <a:lnTo>
                    <a:pt x="1522410" y="495395"/>
                  </a:lnTo>
                  <a:lnTo>
                    <a:pt x="1522691" y="495194"/>
                  </a:lnTo>
                  <a:lnTo>
                    <a:pt x="1522973" y="495895"/>
                  </a:lnTo>
                  <a:lnTo>
                    <a:pt x="1523255" y="496747"/>
                  </a:lnTo>
                  <a:lnTo>
                    <a:pt x="1523537" y="496697"/>
                  </a:lnTo>
                  <a:lnTo>
                    <a:pt x="1523818" y="497498"/>
                  </a:lnTo>
                  <a:lnTo>
                    <a:pt x="1524100" y="498048"/>
                  </a:lnTo>
                  <a:lnTo>
                    <a:pt x="1524382" y="498099"/>
                  </a:lnTo>
                  <a:lnTo>
                    <a:pt x="1524663" y="498199"/>
                  </a:lnTo>
                  <a:lnTo>
                    <a:pt x="1524945" y="498549"/>
                  </a:lnTo>
                  <a:lnTo>
                    <a:pt x="1525227" y="498950"/>
                  </a:lnTo>
                  <a:lnTo>
                    <a:pt x="1525509" y="498499"/>
                  </a:lnTo>
                  <a:lnTo>
                    <a:pt x="1525790" y="498800"/>
                  </a:lnTo>
                  <a:lnTo>
                    <a:pt x="1526072" y="499250"/>
                  </a:lnTo>
                  <a:lnTo>
                    <a:pt x="1526354" y="499100"/>
                  </a:lnTo>
                  <a:lnTo>
                    <a:pt x="1526636" y="499300"/>
                  </a:lnTo>
                  <a:lnTo>
                    <a:pt x="1526917" y="499501"/>
                  </a:lnTo>
                  <a:lnTo>
                    <a:pt x="1527199" y="499200"/>
                  </a:lnTo>
                  <a:lnTo>
                    <a:pt x="1527481" y="498900"/>
                  </a:lnTo>
                  <a:lnTo>
                    <a:pt x="1527762" y="498950"/>
                  </a:lnTo>
                  <a:lnTo>
                    <a:pt x="1528044" y="499100"/>
                  </a:lnTo>
                  <a:lnTo>
                    <a:pt x="1528326" y="498399"/>
                  </a:lnTo>
                  <a:lnTo>
                    <a:pt x="1528608" y="498449"/>
                  </a:lnTo>
                  <a:lnTo>
                    <a:pt x="1528889" y="498749"/>
                  </a:lnTo>
                  <a:lnTo>
                    <a:pt x="1529171" y="497898"/>
                  </a:lnTo>
                  <a:lnTo>
                    <a:pt x="1529453" y="497948"/>
                  </a:lnTo>
                  <a:lnTo>
                    <a:pt x="1529734" y="497848"/>
                  </a:lnTo>
                  <a:lnTo>
                    <a:pt x="1530016" y="497448"/>
                  </a:lnTo>
                  <a:lnTo>
                    <a:pt x="1530298" y="497147"/>
                  </a:lnTo>
                  <a:lnTo>
                    <a:pt x="1530580" y="497247"/>
                  </a:lnTo>
                  <a:lnTo>
                    <a:pt x="1530861" y="497598"/>
                  </a:lnTo>
                  <a:lnTo>
                    <a:pt x="1531143" y="497097"/>
                  </a:lnTo>
                  <a:lnTo>
                    <a:pt x="1531425" y="497347"/>
                  </a:lnTo>
                  <a:lnTo>
                    <a:pt x="1531706" y="497698"/>
                  </a:lnTo>
                  <a:lnTo>
                    <a:pt x="1531988" y="496947"/>
                  </a:lnTo>
                  <a:lnTo>
                    <a:pt x="1532270" y="496947"/>
                  </a:lnTo>
                  <a:lnTo>
                    <a:pt x="1532552" y="497047"/>
                  </a:lnTo>
                  <a:lnTo>
                    <a:pt x="1532833" y="496997"/>
                  </a:lnTo>
                  <a:lnTo>
                    <a:pt x="1533115" y="497147"/>
                  </a:lnTo>
                  <a:lnTo>
                    <a:pt x="1533397" y="497798"/>
                  </a:lnTo>
                  <a:lnTo>
                    <a:pt x="1533679" y="498599"/>
                  </a:lnTo>
                  <a:lnTo>
                    <a:pt x="1533960" y="498599"/>
                  </a:lnTo>
                  <a:lnTo>
                    <a:pt x="1534242" y="499300"/>
                  </a:lnTo>
                  <a:lnTo>
                    <a:pt x="1534524" y="500051"/>
                  </a:lnTo>
                  <a:lnTo>
                    <a:pt x="1534805" y="499501"/>
                  </a:lnTo>
                  <a:lnTo>
                    <a:pt x="1535087" y="499951"/>
                  </a:lnTo>
                  <a:lnTo>
                    <a:pt x="1535369" y="500201"/>
                  </a:lnTo>
                  <a:lnTo>
                    <a:pt x="1535651" y="500051"/>
                  </a:lnTo>
                  <a:lnTo>
                    <a:pt x="1535932" y="500252"/>
                  </a:lnTo>
                  <a:lnTo>
                    <a:pt x="1536214" y="500402"/>
                  </a:lnTo>
                  <a:lnTo>
                    <a:pt x="1536496" y="500953"/>
                  </a:lnTo>
                  <a:lnTo>
                    <a:pt x="1536777" y="500402"/>
                  </a:lnTo>
                  <a:lnTo>
                    <a:pt x="1537059" y="500752"/>
                  </a:lnTo>
                  <a:lnTo>
                    <a:pt x="1537341" y="501103"/>
                  </a:lnTo>
                  <a:lnTo>
                    <a:pt x="1537623" y="500201"/>
                  </a:lnTo>
                  <a:lnTo>
                    <a:pt x="1537904" y="500051"/>
                  </a:lnTo>
                  <a:lnTo>
                    <a:pt x="1538186" y="499851"/>
                  </a:lnTo>
                  <a:lnTo>
                    <a:pt x="1538468" y="499501"/>
                  </a:lnTo>
                  <a:lnTo>
                    <a:pt x="1538749" y="499200"/>
                  </a:lnTo>
                  <a:lnTo>
                    <a:pt x="1539031" y="499300"/>
                  </a:lnTo>
                  <a:lnTo>
                    <a:pt x="1539313" y="499651"/>
                  </a:lnTo>
                  <a:lnTo>
                    <a:pt x="1539595" y="499150"/>
                  </a:lnTo>
                  <a:lnTo>
                    <a:pt x="1539876" y="499501"/>
                  </a:lnTo>
                  <a:lnTo>
                    <a:pt x="1540158" y="499801"/>
                  </a:lnTo>
                  <a:lnTo>
                    <a:pt x="1540440" y="498850"/>
                  </a:lnTo>
                  <a:lnTo>
                    <a:pt x="1540721" y="498850"/>
                  </a:lnTo>
                  <a:lnTo>
                    <a:pt x="1541003" y="498749"/>
                  </a:lnTo>
                  <a:lnTo>
                    <a:pt x="1541285" y="498399"/>
                  </a:lnTo>
                  <a:lnTo>
                    <a:pt x="1541567" y="497848"/>
                  </a:lnTo>
                  <a:lnTo>
                    <a:pt x="1541848" y="497698"/>
                  </a:lnTo>
                  <a:lnTo>
                    <a:pt x="1542130" y="497548"/>
                  </a:lnTo>
                  <a:lnTo>
                    <a:pt x="1542412" y="496646"/>
                  </a:lnTo>
                  <a:lnTo>
                    <a:pt x="1542694" y="496747"/>
                  </a:lnTo>
                  <a:lnTo>
                    <a:pt x="1542975" y="496947"/>
                  </a:lnTo>
                  <a:lnTo>
                    <a:pt x="1543257" y="496146"/>
                  </a:lnTo>
                  <a:lnTo>
                    <a:pt x="1543539" y="496096"/>
                  </a:lnTo>
                  <a:lnTo>
                    <a:pt x="1543820" y="495795"/>
                  </a:lnTo>
                  <a:lnTo>
                    <a:pt x="1544102" y="495395"/>
                  </a:lnTo>
                  <a:lnTo>
                    <a:pt x="1544384" y="494894"/>
                  </a:lnTo>
                  <a:lnTo>
                    <a:pt x="1544666" y="494694"/>
                  </a:lnTo>
                  <a:lnTo>
                    <a:pt x="1544947" y="494744"/>
                  </a:lnTo>
                  <a:lnTo>
                    <a:pt x="1545229" y="493943"/>
                  </a:lnTo>
                  <a:lnTo>
                    <a:pt x="1545511" y="493993"/>
                  </a:lnTo>
                  <a:lnTo>
                    <a:pt x="1545792" y="494293"/>
                  </a:lnTo>
                  <a:lnTo>
                    <a:pt x="1546074" y="493692"/>
                  </a:lnTo>
                  <a:lnTo>
                    <a:pt x="1546356" y="493943"/>
                  </a:lnTo>
                  <a:lnTo>
                    <a:pt x="1546638" y="494293"/>
                  </a:lnTo>
                  <a:lnTo>
                    <a:pt x="1546919" y="494293"/>
                  </a:lnTo>
                  <a:lnTo>
                    <a:pt x="1547201" y="494143"/>
                  </a:lnTo>
                  <a:lnTo>
                    <a:pt x="1547483" y="494393"/>
                  </a:lnTo>
                  <a:lnTo>
                    <a:pt x="1547764" y="494694"/>
                  </a:lnTo>
                  <a:lnTo>
                    <a:pt x="1548046" y="494293"/>
                  </a:lnTo>
                  <a:lnTo>
                    <a:pt x="1548328" y="494644"/>
                  </a:lnTo>
                  <a:lnTo>
                    <a:pt x="1548610" y="495245"/>
                  </a:lnTo>
                  <a:lnTo>
                    <a:pt x="1548891" y="494794"/>
                  </a:lnTo>
                  <a:lnTo>
                    <a:pt x="1549173" y="495345"/>
                  </a:lnTo>
                  <a:lnTo>
                    <a:pt x="1549455" y="495645"/>
                  </a:lnTo>
                  <a:lnTo>
                    <a:pt x="1549737" y="495895"/>
                  </a:lnTo>
                  <a:lnTo>
                    <a:pt x="1550018" y="495895"/>
                  </a:lnTo>
                  <a:lnTo>
                    <a:pt x="1550300" y="496196"/>
                  </a:lnTo>
                  <a:lnTo>
                    <a:pt x="1550582" y="496546"/>
                  </a:lnTo>
                  <a:lnTo>
                    <a:pt x="1550863" y="496246"/>
                  </a:lnTo>
                  <a:lnTo>
                    <a:pt x="1551145" y="496596"/>
                  </a:lnTo>
                  <a:lnTo>
                    <a:pt x="1551427" y="496947"/>
                  </a:lnTo>
                  <a:lnTo>
                    <a:pt x="1551709" y="496246"/>
                  </a:lnTo>
                  <a:lnTo>
                    <a:pt x="1551990" y="496246"/>
                  </a:lnTo>
                  <a:lnTo>
                    <a:pt x="1552272" y="496096"/>
                  </a:lnTo>
                  <a:lnTo>
                    <a:pt x="1552554" y="495595"/>
                  </a:lnTo>
                  <a:lnTo>
                    <a:pt x="1552835" y="494844"/>
                  </a:lnTo>
                  <a:lnTo>
                    <a:pt x="1553117" y="494694"/>
                  </a:lnTo>
                  <a:lnTo>
                    <a:pt x="1553399" y="494694"/>
                  </a:lnTo>
                  <a:lnTo>
                    <a:pt x="1553681" y="494243"/>
                  </a:lnTo>
                  <a:lnTo>
                    <a:pt x="1553962" y="493692"/>
                  </a:lnTo>
                  <a:lnTo>
                    <a:pt x="1554244" y="493893"/>
                  </a:lnTo>
                  <a:lnTo>
                    <a:pt x="1554526" y="492641"/>
                  </a:lnTo>
                  <a:lnTo>
                    <a:pt x="1554807" y="492340"/>
                  </a:lnTo>
                  <a:lnTo>
                    <a:pt x="1555089" y="491890"/>
                  </a:lnTo>
                  <a:lnTo>
                    <a:pt x="1555371" y="491239"/>
                  </a:lnTo>
                  <a:lnTo>
                    <a:pt x="1555653" y="490438"/>
                  </a:lnTo>
                  <a:lnTo>
                    <a:pt x="1555934" y="490087"/>
                  </a:lnTo>
                  <a:lnTo>
                    <a:pt x="1556216" y="490087"/>
                  </a:lnTo>
                  <a:lnTo>
                    <a:pt x="1556498" y="489536"/>
                  </a:lnTo>
                  <a:lnTo>
                    <a:pt x="1556779" y="489887"/>
                  </a:lnTo>
                  <a:lnTo>
                    <a:pt x="1557061" y="490488"/>
                  </a:lnTo>
                  <a:lnTo>
                    <a:pt x="1557343" y="490238"/>
                  </a:lnTo>
                  <a:lnTo>
                    <a:pt x="1557625" y="490989"/>
                  </a:lnTo>
                  <a:lnTo>
                    <a:pt x="1557906" y="491589"/>
                  </a:lnTo>
                  <a:lnTo>
                    <a:pt x="1558188" y="492240"/>
                  </a:lnTo>
                  <a:lnTo>
                    <a:pt x="1558470" y="492591"/>
                  </a:lnTo>
                  <a:lnTo>
                    <a:pt x="1558752" y="493342"/>
                  </a:lnTo>
                  <a:lnTo>
                    <a:pt x="1559033" y="494043"/>
                  </a:lnTo>
                  <a:lnTo>
                    <a:pt x="1559315" y="493893"/>
                  </a:lnTo>
                  <a:lnTo>
                    <a:pt x="1559597" y="494393"/>
                  </a:lnTo>
                  <a:lnTo>
                    <a:pt x="1559878" y="495094"/>
                  </a:lnTo>
                  <a:lnTo>
                    <a:pt x="1560160" y="494844"/>
                  </a:lnTo>
                  <a:lnTo>
                    <a:pt x="1560442" y="495545"/>
                  </a:lnTo>
                  <a:lnTo>
                    <a:pt x="1560724" y="496146"/>
                  </a:lnTo>
                  <a:lnTo>
                    <a:pt x="1561005" y="496596"/>
                  </a:lnTo>
                  <a:lnTo>
                    <a:pt x="1561287" y="496396"/>
                  </a:lnTo>
                  <a:lnTo>
                    <a:pt x="1561569" y="496396"/>
                  </a:lnTo>
                  <a:lnTo>
                    <a:pt x="1561850" y="496396"/>
                  </a:lnTo>
                  <a:lnTo>
                    <a:pt x="1562132" y="495545"/>
                  </a:lnTo>
                  <a:lnTo>
                    <a:pt x="1562414" y="495545"/>
                  </a:lnTo>
                  <a:lnTo>
                    <a:pt x="1562696" y="495745"/>
                  </a:lnTo>
                  <a:lnTo>
                    <a:pt x="1562977" y="494994"/>
                  </a:lnTo>
                  <a:lnTo>
                    <a:pt x="1563259" y="495144"/>
                  </a:lnTo>
                  <a:lnTo>
                    <a:pt x="1563541" y="495144"/>
                  </a:lnTo>
                  <a:lnTo>
                    <a:pt x="1563822" y="495144"/>
                  </a:lnTo>
                  <a:lnTo>
                    <a:pt x="1564104" y="494694"/>
                  </a:lnTo>
                  <a:lnTo>
                    <a:pt x="1564386" y="494493"/>
                  </a:lnTo>
                  <a:lnTo>
                    <a:pt x="1564668" y="494243"/>
                  </a:lnTo>
                  <a:lnTo>
                    <a:pt x="1564949" y="492991"/>
                  </a:lnTo>
                  <a:lnTo>
                    <a:pt x="1565231" y="492491"/>
                  </a:lnTo>
                  <a:lnTo>
                    <a:pt x="1565513" y="492441"/>
                  </a:lnTo>
                  <a:lnTo>
                    <a:pt x="1565794" y="491539"/>
                  </a:lnTo>
                  <a:lnTo>
                    <a:pt x="1566076" y="491890"/>
                  </a:lnTo>
                  <a:lnTo>
                    <a:pt x="1566358" y="492441"/>
                  </a:lnTo>
                  <a:lnTo>
                    <a:pt x="1566640" y="492841"/>
                  </a:lnTo>
                  <a:lnTo>
                    <a:pt x="1566921" y="492891"/>
                  </a:lnTo>
                  <a:lnTo>
                    <a:pt x="1567203" y="493292"/>
                  </a:lnTo>
                  <a:lnTo>
                    <a:pt x="1567485" y="493742"/>
                  </a:lnTo>
                  <a:lnTo>
                    <a:pt x="1567767" y="493292"/>
                  </a:lnTo>
                  <a:lnTo>
                    <a:pt x="1568048" y="493792"/>
                  </a:lnTo>
                  <a:lnTo>
                    <a:pt x="1568330" y="494594"/>
                  </a:lnTo>
                  <a:lnTo>
                    <a:pt x="1568612" y="494393"/>
                  </a:lnTo>
                  <a:lnTo>
                    <a:pt x="1568893" y="494994"/>
                  </a:lnTo>
                  <a:lnTo>
                    <a:pt x="1569175" y="495595"/>
                  </a:lnTo>
                  <a:lnTo>
                    <a:pt x="1569457" y="496246"/>
                  </a:lnTo>
                  <a:lnTo>
                    <a:pt x="1569739" y="496697"/>
                  </a:lnTo>
                  <a:lnTo>
                    <a:pt x="1570020" y="497848"/>
                  </a:lnTo>
                  <a:lnTo>
                    <a:pt x="1570302" y="498749"/>
                  </a:lnTo>
                  <a:lnTo>
                    <a:pt x="1570584" y="498449"/>
                  </a:lnTo>
                  <a:lnTo>
                    <a:pt x="1570865" y="498950"/>
                  </a:lnTo>
                  <a:lnTo>
                    <a:pt x="1571147" y="499300"/>
                  </a:lnTo>
                  <a:lnTo>
                    <a:pt x="1571429" y="498950"/>
                  </a:lnTo>
                  <a:lnTo>
                    <a:pt x="1571711" y="499300"/>
                  </a:lnTo>
                  <a:lnTo>
                    <a:pt x="1571992" y="499701"/>
                  </a:lnTo>
                  <a:lnTo>
                    <a:pt x="1572274" y="500001"/>
                  </a:lnTo>
                  <a:lnTo>
                    <a:pt x="1572556" y="499901"/>
                  </a:lnTo>
                  <a:lnTo>
                    <a:pt x="1572837" y="500402"/>
                  </a:lnTo>
                  <a:lnTo>
                    <a:pt x="1573119" y="500902"/>
                  </a:lnTo>
                  <a:lnTo>
                    <a:pt x="1573401" y="500602"/>
                  </a:lnTo>
                  <a:lnTo>
                    <a:pt x="1573683" y="500953"/>
                  </a:lnTo>
                  <a:lnTo>
                    <a:pt x="1573964" y="501203"/>
                  </a:lnTo>
                  <a:lnTo>
                    <a:pt x="1574246" y="500252"/>
                  </a:lnTo>
                  <a:lnTo>
                    <a:pt x="1574528" y="500051"/>
                  </a:lnTo>
                  <a:lnTo>
                    <a:pt x="1574810" y="499601"/>
                  </a:lnTo>
                  <a:lnTo>
                    <a:pt x="1575091" y="499250"/>
                  </a:lnTo>
                  <a:lnTo>
                    <a:pt x="1575373" y="498599"/>
                  </a:lnTo>
                  <a:lnTo>
                    <a:pt x="1575655" y="498499"/>
                  </a:lnTo>
                  <a:lnTo>
                    <a:pt x="1575936" y="498549"/>
                  </a:lnTo>
                  <a:lnTo>
                    <a:pt x="1576218" y="497498"/>
                  </a:lnTo>
                  <a:lnTo>
                    <a:pt x="1576500" y="497247"/>
                  </a:lnTo>
                  <a:lnTo>
                    <a:pt x="1576782" y="497147"/>
                  </a:lnTo>
                  <a:lnTo>
                    <a:pt x="1577063" y="496346"/>
                  </a:lnTo>
                  <a:lnTo>
                    <a:pt x="1577345" y="496396"/>
                  </a:lnTo>
                  <a:lnTo>
                    <a:pt x="1577627" y="496296"/>
                  </a:lnTo>
                  <a:lnTo>
                    <a:pt x="1577908" y="496196"/>
                  </a:lnTo>
                  <a:lnTo>
                    <a:pt x="1578190" y="495595"/>
                  </a:lnTo>
                  <a:lnTo>
                    <a:pt x="1578472" y="495645"/>
                  </a:lnTo>
                  <a:lnTo>
                    <a:pt x="1578754" y="495946"/>
                  </a:lnTo>
                  <a:lnTo>
                    <a:pt x="1579035" y="495345"/>
                  </a:lnTo>
                  <a:lnTo>
                    <a:pt x="1579317" y="495745"/>
                  </a:lnTo>
                  <a:lnTo>
                    <a:pt x="1579599" y="496246"/>
                  </a:lnTo>
                  <a:lnTo>
                    <a:pt x="1579880" y="495895"/>
                  </a:lnTo>
                  <a:lnTo>
                    <a:pt x="1580162" y="496396"/>
                  </a:lnTo>
                  <a:lnTo>
                    <a:pt x="1580444" y="496997"/>
                  </a:lnTo>
                  <a:lnTo>
                    <a:pt x="1580726" y="497648"/>
                  </a:lnTo>
                  <a:lnTo>
                    <a:pt x="1581007" y="497848"/>
                  </a:lnTo>
                  <a:lnTo>
                    <a:pt x="1581289" y="498699"/>
                  </a:lnTo>
                  <a:lnTo>
                    <a:pt x="1581571" y="499450"/>
                  </a:lnTo>
                  <a:lnTo>
                    <a:pt x="1581852" y="499050"/>
                  </a:lnTo>
                  <a:lnTo>
                    <a:pt x="1582134" y="499350"/>
                  </a:lnTo>
                  <a:lnTo>
                    <a:pt x="1582416" y="499751"/>
                  </a:lnTo>
                  <a:lnTo>
                    <a:pt x="1582698" y="499250"/>
                  </a:lnTo>
                  <a:lnTo>
                    <a:pt x="1582979" y="499501"/>
                  </a:lnTo>
                  <a:lnTo>
                    <a:pt x="1583261" y="499651"/>
                  </a:lnTo>
                  <a:lnTo>
                    <a:pt x="1583543" y="500001"/>
                  </a:lnTo>
                  <a:lnTo>
                    <a:pt x="1583825" y="500001"/>
                  </a:lnTo>
                  <a:lnTo>
                    <a:pt x="1584106" y="500402"/>
                  </a:lnTo>
                  <a:lnTo>
                    <a:pt x="1584388" y="501053"/>
                  </a:lnTo>
                  <a:lnTo>
                    <a:pt x="1584670" y="500352"/>
                  </a:lnTo>
                  <a:lnTo>
                    <a:pt x="1584951" y="500602"/>
                  </a:lnTo>
                  <a:lnTo>
                    <a:pt x="1585233" y="500802"/>
                  </a:lnTo>
                  <a:lnTo>
                    <a:pt x="1585515" y="499951"/>
                  </a:lnTo>
                  <a:lnTo>
                    <a:pt x="1585797" y="499551"/>
                  </a:lnTo>
                  <a:lnTo>
                    <a:pt x="1586078" y="499100"/>
                  </a:lnTo>
                  <a:lnTo>
                    <a:pt x="1586360" y="498599"/>
                  </a:lnTo>
                  <a:lnTo>
                    <a:pt x="1586642" y="497748"/>
                  </a:lnTo>
                  <a:lnTo>
                    <a:pt x="1586923" y="497498"/>
                  </a:lnTo>
                  <a:lnTo>
                    <a:pt x="1587205" y="497448"/>
                  </a:lnTo>
                  <a:lnTo>
                    <a:pt x="1587487" y="496546"/>
                  </a:lnTo>
                  <a:lnTo>
                    <a:pt x="1587769" y="496396"/>
                  </a:lnTo>
                  <a:lnTo>
                    <a:pt x="1588050" y="496697"/>
                  </a:lnTo>
                  <a:lnTo>
                    <a:pt x="1588332" y="496096"/>
                  </a:lnTo>
                  <a:lnTo>
                    <a:pt x="1588614" y="496146"/>
                  </a:lnTo>
                  <a:lnTo>
                    <a:pt x="1588895" y="496096"/>
                  </a:lnTo>
                  <a:lnTo>
                    <a:pt x="1589177" y="496196"/>
                  </a:lnTo>
                  <a:lnTo>
                    <a:pt x="1589459" y="495695"/>
                  </a:lnTo>
                  <a:lnTo>
                    <a:pt x="1589741" y="495745"/>
                  </a:lnTo>
                  <a:lnTo>
                    <a:pt x="1590022" y="495895"/>
                  </a:lnTo>
                  <a:lnTo>
                    <a:pt x="1590304" y="495044"/>
                  </a:lnTo>
                  <a:lnTo>
                    <a:pt x="1590586" y="495295"/>
                  </a:lnTo>
                  <a:lnTo>
                    <a:pt x="1590867" y="495895"/>
                  </a:lnTo>
                  <a:lnTo>
                    <a:pt x="1591149" y="495695"/>
                  </a:lnTo>
                  <a:lnTo>
                    <a:pt x="1591431" y="496096"/>
                  </a:lnTo>
                  <a:lnTo>
                    <a:pt x="1591713" y="496446"/>
                  </a:lnTo>
                  <a:lnTo>
                    <a:pt x="1591994" y="496847"/>
                  </a:lnTo>
                  <a:lnTo>
                    <a:pt x="1592276" y="496697"/>
                  </a:lnTo>
                  <a:lnTo>
                    <a:pt x="1592558" y="497147"/>
                  </a:lnTo>
                  <a:lnTo>
                    <a:pt x="1592840" y="497698"/>
                  </a:lnTo>
                  <a:lnTo>
                    <a:pt x="1593121" y="497297"/>
                  </a:lnTo>
                  <a:lnTo>
                    <a:pt x="1593403" y="497648"/>
                  </a:lnTo>
                  <a:lnTo>
                    <a:pt x="1593685" y="497898"/>
                  </a:lnTo>
                  <a:lnTo>
                    <a:pt x="1593966" y="497147"/>
                  </a:lnTo>
                  <a:lnTo>
                    <a:pt x="1594248" y="497047"/>
                  </a:lnTo>
                  <a:lnTo>
                    <a:pt x="1594530" y="496947"/>
                  </a:lnTo>
                  <a:lnTo>
                    <a:pt x="1594812" y="496697"/>
                  </a:lnTo>
                  <a:lnTo>
                    <a:pt x="1595093" y="495895"/>
                  </a:lnTo>
                  <a:lnTo>
                    <a:pt x="1595375" y="495745"/>
                  </a:lnTo>
                  <a:lnTo>
                    <a:pt x="1595657" y="495695"/>
                  </a:lnTo>
                  <a:lnTo>
                    <a:pt x="1595938" y="494894"/>
                  </a:lnTo>
                  <a:lnTo>
                    <a:pt x="1596220" y="495044"/>
                  </a:lnTo>
                  <a:lnTo>
                    <a:pt x="1596502" y="495194"/>
                  </a:lnTo>
                  <a:lnTo>
                    <a:pt x="1596784" y="494644"/>
                  </a:lnTo>
                  <a:lnTo>
                    <a:pt x="1597065" y="494644"/>
                  </a:lnTo>
                  <a:lnTo>
                    <a:pt x="1597347" y="494644"/>
                  </a:lnTo>
                  <a:lnTo>
                    <a:pt x="1597629" y="494493"/>
                  </a:lnTo>
                  <a:lnTo>
                    <a:pt x="1597910" y="493843"/>
                  </a:lnTo>
                  <a:lnTo>
                    <a:pt x="1598192" y="494043"/>
                  </a:lnTo>
                  <a:lnTo>
                    <a:pt x="1598474" y="494143"/>
                  </a:lnTo>
                  <a:lnTo>
                    <a:pt x="1598756" y="493442"/>
                  </a:lnTo>
                  <a:lnTo>
                    <a:pt x="1599037" y="493592"/>
                  </a:lnTo>
                  <a:lnTo>
                    <a:pt x="1599319" y="493843"/>
                  </a:lnTo>
                  <a:lnTo>
                    <a:pt x="1599601" y="493292"/>
                  </a:lnTo>
                  <a:lnTo>
                    <a:pt x="1599883" y="493442"/>
                  </a:lnTo>
                  <a:lnTo>
                    <a:pt x="1600164" y="493542"/>
                  </a:lnTo>
                  <a:lnTo>
                    <a:pt x="1600446" y="493592"/>
                  </a:lnTo>
                  <a:lnTo>
                    <a:pt x="1600728" y="493292"/>
                  </a:lnTo>
                  <a:lnTo>
                    <a:pt x="1601009" y="493843"/>
                  </a:lnTo>
                  <a:lnTo>
                    <a:pt x="1601291" y="494644"/>
                  </a:lnTo>
                  <a:lnTo>
                    <a:pt x="1601573" y="494644"/>
                  </a:lnTo>
                  <a:lnTo>
                    <a:pt x="1601855" y="495545"/>
                  </a:lnTo>
                  <a:lnTo>
                    <a:pt x="1602136" y="496296"/>
                  </a:lnTo>
                  <a:lnTo>
                    <a:pt x="1602418" y="496096"/>
                  </a:lnTo>
                  <a:lnTo>
                    <a:pt x="1602700" y="496246"/>
                  </a:lnTo>
                  <a:lnTo>
                    <a:pt x="1602981" y="496196"/>
                  </a:lnTo>
                  <a:lnTo>
                    <a:pt x="1603263" y="496046"/>
                  </a:lnTo>
                  <a:lnTo>
                    <a:pt x="1603545" y="495194"/>
                  </a:lnTo>
                  <a:lnTo>
                    <a:pt x="1603827" y="495194"/>
                  </a:lnTo>
                  <a:lnTo>
                    <a:pt x="1604108" y="495345"/>
                  </a:lnTo>
                  <a:lnTo>
                    <a:pt x="1604390" y="494644"/>
                  </a:lnTo>
                  <a:lnTo>
                    <a:pt x="1604672" y="494844"/>
                  </a:lnTo>
                  <a:lnTo>
                    <a:pt x="1604953" y="495194"/>
                  </a:lnTo>
                  <a:lnTo>
                    <a:pt x="1605235" y="494794"/>
                  </a:lnTo>
                  <a:lnTo>
                    <a:pt x="1605517" y="494994"/>
                  </a:lnTo>
                  <a:lnTo>
                    <a:pt x="1605799" y="495345"/>
                  </a:lnTo>
                  <a:lnTo>
                    <a:pt x="1606080" y="495795"/>
                  </a:lnTo>
                  <a:lnTo>
                    <a:pt x="1606362" y="495645"/>
                  </a:lnTo>
                  <a:lnTo>
                    <a:pt x="1606644" y="496046"/>
                  </a:lnTo>
                  <a:lnTo>
                    <a:pt x="1606925" y="496196"/>
                  </a:lnTo>
                  <a:lnTo>
                    <a:pt x="1607207" y="495094"/>
                  </a:lnTo>
                  <a:lnTo>
                    <a:pt x="1607489" y="494794"/>
                  </a:lnTo>
                  <a:lnTo>
                    <a:pt x="1607771" y="494594"/>
                  </a:lnTo>
                  <a:lnTo>
                    <a:pt x="1608052" y="493742"/>
                  </a:lnTo>
                  <a:lnTo>
                    <a:pt x="1608334" y="493492"/>
                  </a:lnTo>
                  <a:lnTo>
                    <a:pt x="1608616" y="493342"/>
                  </a:lnTo>
                  <a:lnTo>
                    <a:pt x="1608898" y="493342"/>
                  </a:lnTo>
                  <a:lnTo>
                    <a:pt x="1609179" y="493142"/>
                  </a:lnTo>
                  <a:lnTo>
                    <a:pt x="1609461" y="493893"/>
                  </a:lnTo>
                  <a:lnTo>
                    <a:pt x="1609743" y="494794"/>
                  </a:lnTo>
                  <a:lnTo>
                    <a:pt x="1610024" y="494544"/>
                  </a:lnTo>
                  <a:lnTo>
                    <a:pt x="1610306" y="494994"/>
                  </a:lnTo>
                  <a:lnTo>
                    <a:pt x="1610588" y="495545"/>
                  </a:lnTo>
                  <a:lnTo>
                    <a:pt x="1610870" y="495245"/>
                  </a:lnTo>
                  <a:lnTo>
                    <a:pt x="1611151" y="495545"/>
                  </a:lnTo>
                  <a:lnTo>
                    <a:pt x="1611433" y="495845"/>
                  </a:lnTo>
                  <a:lnTo>
                    <a:pt x="1611715" y="496096"/>
                  </a:lnTo>
                  <a:lnTo>
                    <a:pt x="1611996" y="495745"/>
                  </a:lnTo>
                  <a:lnTo>
                    <a:pt x="1612278" y="496146"/>
                  </a:lnTo>
                  <a:lnTo>
                    <a:pt x="1612560" y="496596"/>
                  </a:lnTo>
                  <a:lnTo>
                    <a:pt x="1612842" y="495946"/>
                  </a:lnTo>
                  <a:lnTo>
                    <a:pt x="1613123" y="496196"/>
                  </a:lnTo>
                  <a:lnTo>
                    <a:pt x="1613405" y="496396"/>
                  </a:lnTo>
                  <a:lnTo>
                    <a:pt x="1613687" y="496046"/>
                  </a:lnTo>
                  <a:lnTo>
                    <a:pt x="1613968" y="496146"/>
                  </a:lnTo>
                  <a:lnTo>
                    <a:pt x="1614250" y="496246"/>
                  </a:lnTo>
                  <a:lnTo>
                    <a:pt x="1614532" y="496546"/>
                  </a:lnTo>
                  <a:lnTo>
                    <a:pt x="1614814" y="496246"/>
                  </a:lnTo>
                  <a:lnTo>
                    <a:pt x="1615095" y="496847"/>
                  </a:lnTo>
                  <a:lnTo>
                    <a:pt x="1615377" y="497498"/>
                  </a:lnTo>
                  <a:lnTo>
                    <a:pt x="1615659" y="497047"/>
                  </a:lnTo>
                  <a:lnTo>
                    <a:pt x="1615941" y="497347"/>
                  </a:lnTo>
                  <a:lnTo>
                    <a:pt x="1616222" y="497698"/>
                  </a:lnTo>
                  <a:lnTo>
                    <a:pt x="1616504" y="497147"/>
                  </a:lnTo>
                  <a:lnTo>
                    <a:pt x="1616786" y="497147"/>
                  </a:lnTo>
                  <a:lnTo>
                    <a:pt x="1617067" y="497197"/>
                  </a:lnTo>
                  <a:lnTo>
                    <a:pt x="1617349" y="497347"/>
                  </a:lnTo>
                  <a:lnTo>
                    <a:pt x="1617631" y="496947"/>
                  </a:lnTo>
                  <a:lnTo>
                    <a:pt x="1617913" y="497297"/>
                  </a:lnTo>
                  <a:lnTo>
                    <a:pt x="1618194" y="497848"/>
                  </a:lnTo>
                  <a:lnTo>
                    <a:pt x="1618476" y="497297"/>
                  </a:lnTo>
                  <a:lnTo>
                    <a:pt x="1618758" y="497598"/>
                  </a:lnTo>
                  <a:lnTo>
                    <a:pt x="1619039" y="497848"/>
                  </a:lnTo>
                  <a:lnTo>
                    <a:pt x="1619321" y="497297"/>
                  </a:lnTo>
                  <a:lnTo>
                    <a:pt x="1619603" y="497097"/>
                  </a:lnTo>
                  <a:lnTo>
                    <a:pt x="1619885" y="496947"/>
                  </a:lnTo>
                  <a:lnTo>
                    <a:pt x="1620166" y="496947"/>
                  </a:lnTo>
                  <a:lnTo>
                    <a:pt x="1620448" y="496296"/>
                  </a:lnTo>
                  <a:lnTo>
                    <a:pt x="1620730" y="496446"/>
                  </a:lnTo>
                  <a:lnTo>
                    <a:pt x="1621011" y="496897"/>
                  </a:lnTo>
                  <a:lnTo>
                    <a:pt x="1621293" y="496296"/>
                  </a:lnTo>
                  <a:lnTo>
                    <a:pt x="1621575" y="496797"/>
                  </a:lnTo>
                  <a:lnTo>
                    <a:pt x="1621857" y="497398"/>
                  </a:lnTo>
                  <a:lnTo>
                    <a:pt x="1622138" y="497147"/>
                  </a:lnTo>
                  <a:lnTo>
                    <a:pt x="1622420" y="497448"/>
                  </a:lnTo>
                  <a:lnTo>
                    <a:pt x="1622702" y="497548"/>
                  </a:lnTo>
                  <a:lnTo>
                    <a:pt x="1622983" y="497798"/>
                  </a:lnTo>
                  <a:lnTo>
                    <a:pt x="1623265" y="497347"/>
                  </a:lnTo>
                  <a:lnTo>
                    <a:pt x="1623547" y="497698"/>
                  </a:lnTo>
                  <a:lnTo>
                    <a:pt x="1623829" y="498149"/>
                  </a:lnTo>
                  <a:lnTo>
                    <a:pt x="1624110" y="497548"/>
                  </a:lnTo>
                  <a:lnTo>
                    <a:pt x="1624392" y="497898"/>
                  </a:lnTo>
                  <a:lnTo>
                    <a:pt x="1624674" y="498199"/>
                  </a:lnTo>
                  <a:lnTo>
                    <a:pt x="1624956" y="497698"/>
                  </a:lnTo>
                  <a:lnTo>
                    <a:pt x="1625237" y="497648"/>
                  </a:lnTo>
                  <a:lnTo>
                    <a:pt x="1625519" y="497698"/>
                  </a:lnTo>
                  <a:lnTo>
                    <a:pt x="1625801" y="497998"/>
                  </a:lnTo>
                  <a:lnTo>
                    <a:pt x="1626082" y="497548"/>
                  </a:lnTo>
                  <a:lnTo>
                    <a:pt x="1626364" y="498048"/>
                  </a:lnTo>
                  <a:lnTo>
                    <a:pt x="1626646" y="498649"/>
                  </a:lnTo>
                  <a:lnTo>
                    <a:pt x="1626928" y="498249"/>
                  </a:lnTo>
                  <a:lnTo>
                    <a:pt x="1627209" y="498749"/>
                  </a:lnTo>
                  <a:lnTo>
                    <a:pt x="1627491" y="499300"/>
                  </a:lnTo>
                  <a:lnTo>
                    <a:pt x="1627773" y="498800"/>
                  </a:lnTo>
                  <a:lnTo>
                    <a:pt x="1628054" y="498699"/>
                  </a:lnTo>
                  <a:lnTo>
                    <a:pt x="1628336" y="498549"/>
                  </a:lnTo>
                  <a:lnTo>
                    <a:pt x="1628618" y="498349"/>
                  </a:lnTo>
                  <a:lnTo>
                    <a:pt x="1628900" y="497448"/>
                  </a:lnTo>
                  <a:lnTo>
                    <a:pt x="1629181" y="497398"/>
                  </a:lnTo>
                  <a:lnTo>
                    <a:pt x="1629463" y="497598"/>
                  </a:lnTo>
                  <a:lnTo>
                    <a:pt x="1629745" y="496697"/>
                  </a:lnTo>
                  <a:lnTo>
                    <a:pt x="1630026" y="496747"/>
                  </a:lnTo>
                  <a:lnTo>
                    <a:pt x="1630308" y="496847"/>
                  </a:lnTo>
                  <a:lnTo>
                    <a:pt x="1630590" y="496246"/>
                  </a:lnTo>
                  <a:lnTo>
                    <a:pt x="1630872" y="496246"/>
                  </a:lnTo>
                  <a:lnTo>
                    <a:pt x="1631153" y="496396"/>
                  </a:lnTo>
                  <a:lnTo>
                    <a:pt x="1631435" y="496596"/>
                  </a:lnTo>
                  <a:lnTo>
                    <a:pt x="1631717" y="496246"/>
                  </a:lnTo>
                  <a:lnTo>
                    <a:pt x="1631998" y="496596"/>
                  </a:lnTo>
                  <a:lnTo>
                    <a:pt x="1632280" y="497147"/>
                  </a:lnTo>
                  <a:lnTo>
                    <a:pt x="1632562" y="496596"/>
                  </a:lnTo>
                  <a:lnTo>
                    <a:pt x="1632844" y="496947"/>
                  </a:lnTo>
                  <a:lnTo>
                    <a:pt x="1633125" y="497297"/>
                  </a:lnTo>
                  <a:lnTo>
                    <a:pt x="1633407" y="497047"/>
                  </a:lnTo>
                  <a:lnTo>
                    <a:pt x="1633689" y="497147"/>
                  </a:lnTo>
                  <a:lnTo>
                    <a:pt x="1633971" y="497598"/>
                  </a:lnTo>
                  <a:lnTo>
                    <a:pt x="1634252" y="497648"/>
                  </a:lnTo>
                  <a:lnTo>
                    <a:pt x="1634534" y="497097"/>
                  </a:lnTo>
                  <a:lnTo>
                    <a:pt x="1634816" y="497498"/>
                  </a:lnTo>
                  <a:lnTo>
                    <a:pt x="1635097" y="497898"/>
                  </a:lnTo>
                  <a:lnTo>
                    <a:pt x="1635379" y="497147"/>
                  </a:lnTo>
                  <a:lnTo>
                    <a:pt x="1635661" y="497297"/>
                  </a:lnTo>
                  <a:lnTo>
                    <a:pt x="1635943" y="497498"/>
                  </a:lnTo>
                  <a:lnTo>
                    <a:pt x="1636224" y="496897"/>
                  </a:lnTo>
                  <a:lnTo>
                    <a:pt x="1636506" y="496747"/>
                  </a:lnTo>
                  <a:lnTo>
                    <a:pt x="1636788" y="496747"/>
                  </a:lnTo>
                  <a:lnTo>
                    <a:pt x="1637069" y="496646"/>
                  </a:lnTo>
                  <a:lnTo>
                    <a:pt x="1637351" y="496096"/>
                  </a:lnTo>
                  <a:lnTo>
                    <a:pt x="1637633" y="496246"/>
                  </a:lnTo>
                  <a:lnTo>
                    <a:pt x="1637915" y="496446"/>
                  </a:lnTo>
                  <a:lnTo>
                    <a:pt x="1638196" y="495745"/>
                  </a:lnTo>
                  <a:lnTo>
                    <a:pt x="1638478" y="496096"/>
                  </a:lnTo>
                  <a:lnTo>
                    <a:pt x="1638760" y="496396"/>
                  </a:lnTo>
                  <a:lnTo>
                    <a:pt x="1639041" y="496096"/>
                  </a:lnTo>
                  <a:lnTo>
                    <a:pt x="1639323" y="495996"/>
                  </a:lnTo>
                  <a:lnTo>
                    <a:pt x="1639605" y="495946"/>
                  </a:lnTo>
                  <a:lnTo>
                    <a:pt x="1639887" y="495996"/>
                  </a:lnTo>
                  <a:lnTo>
                    <a:pt x="1640168" y="495345"/>
                  </a:lnTo>
                  <a:lnTo>
                    <a:pt x="1640450" y="495495"/>
                  </a:lnTo>
                  <a:lnTo>
                    <a:pt x="1640732" y="495695"/>
                  </a:lnTo>
                  <a:lnTo>
                    <a:pt x="1641014" y="494794"/>
                  </a:lnTo>
                  <a:lnTo>
                    <a:pt x="1641295" y="495094"/>
                  </a:lnTo>
                  <a:lnTo>
                    <a:pt x="1641577" y="495345"/>
                  </a:lnTo>
                  <a:lnTo>
                    <a:pt x="1641859" y="494994"/>
                  </a:lnTo>
                  <a:lnTo>
                    <a:pt x="1642140" y="495044"/>
                  </a:lnTo>
                  <a:lnTo>
                    <a:pt x="1642422" y="495194"/>
                  </a:lnTo>
                  <a:lnTo>
                    <a:pt x="1642704" y="495545"/>
                  </a:lnTo>
                  <a:lnTo>
                    <a:pt x="1642986" y="495245"/>
                  </a:lnTo>
                  <a:lnTo>
                    <a:pt x="1643267" y="495745"/>
                  </a:lnTo>
                  <a:lnTo>
                    <a:pt x="1643549" y="496246"/>
                  </a:lnTo>
                  <a:lnTo>
                    <a:pt x="1643831" y="495745"/>
                  </a:lnTo>
                  <a:lnTo>
                    <a:pt x="1644112" y="496046"/>
                  </a:lnTo>
                  <a:lnTo>
                    <a:pt x="1644394" y="496246"/>
                  </a:lnTo>
                  <a:lnTo>
                    <a:pt x="1644676" y="495795"/>
                  </a:lnTo>
                  <a:lnTo>
                    <a:pt x="1644958" y="495695"/>
                  </a:lnTo>
                  <a:lnTo>
                    <a:pt x="1645239" y="495695"/>
                  </a:lnTo>
                  <a:lnTo>
                    <a:pt x="1645521" y="495895"/>
                  </a:lnTo>
                  <a:lnTo>
                    <a:pt x="1645803" y="495395"/>
                  </a:lnTo>
                  <a:lnTo>
                    <a:pt x="1646084" y="495745"/>
                  </a:lnTo>
                  <a:lnTo>
                    <a:pt x="1646366" y="496196"/>
                  </a:lnTo>
                  <a:lnTo>
                    <a:pt x="1646648" y="495545"/>
                  </a:lnTo>
                  <a:lnTo>
                    <a:pt x="1646930" y="495895"/>
                  </a:lnTo>
                  <a:lnTo>
                    <a:pt x="1647211" y="496146"/>
                  </a:lnTo>
                  <a:lnTo>
                    <a:pt x="1647493" y="495845"/>
                  </a:lnTo>
                  <a:lnTo>
                    <a:pt x="1647775" y="495745"/>
                  </a:lnTo>
                  <a:lnTo>
                    <a:pt x="1648056" y="495745"/>
                  </a:lnTo>
                  <a:lnTo>
                    <a:pt x="1648338" y="495845"/>
                  </a:lnTo>
                  <a:lnTo>
                    <a:pt x="1648620" y="495094"/>
                  </a:lnTo>
                  <a:lnTo>
                    <a:pt x="1648902" y="495194"/>
                  </a:lnTo>
                  <a:lnTo>
                    <a:pt x="1649183" y="495495"/>
                  </a:lnTo>
                  <a:lnTo>
                    <a:pt x="1649465" y="494644"/>
                  </a:lnTo>
                  <a:lnTo>
                    <a:pt x="1649747" y="494694"/>
                  </a:lnTo>
                  <a:lnTo>
                    <a:pt x="1650029" y="494844"/>
                  </a:lnTo>
                  <a:lnTo>
                    <a:pt x="1650310" y="494493"/>
                  </a:lnTo>
                  <a:lnTo>
                    <a:pt x="1650592" y="494644"/>
                  </a:lnTo>
                  <a:lnTo>
                    <a:pt x="1650874" y="494994"/>
                  </a:lnTo>
                  <a:lnTo>
                    <a:pt x="1651155" y="495495"/>
                  </a:lnTo>
                  <a:lnTo>
                    <a:pt x="1651437" y="495194"/>
                  </a:lnTo>
                  <a:lnTo>
                    <a:pt x="1651719" y="495695"/>
                  </a:lnTo>
                  <a:lnTo>
                    <a:pt x="1652001" y="496246"/>
                  </a:lnTo>
                  <a:lnTo>
                    <a:pt x="1652282" y="495545"/>
                  </a:lnTo>
                  <a:lnTo>
                    <a:pt x="1652564" y="495795"/>
                  </a:lnTo>
                  <a:lnTo>
                    <a:pt x="1652846" y="495996"/>
                  </a:lnTo>
                  <a:lnTo>
                    <a:pt x="1653127" y="495695"/>
                  </a:lnTo>
                  <a:lnTo>
                    <a:pt x="1653409" y="495595"/>
                  </a:lnTo>
                  <a:lnTo>
                    <a:pt x="1653691" y="495845"/>
                  </a:lnTo>
                  <a:lnTo>
                    <a:pt x="1653973" y="496096"/>
                  </a:lnTo>
                  <a:lnTo>
                    <a:pt x="1654254" y="495695"/>
                  </a:lnTo>
                  <a:lnTo>
                    <a:pt x="1654536" y="496146"/>
                  </a:lnTo>
                  <a:lnTo>
                    <a:pt x="1654818" y="496596"/>
                  </a:lnTo>
                  <a:lnTo>
                    <a:pt x="1655099" y="495946"/>
                  </a:lnTo>
                  <a:lnTo>
                    <a:pt x="1655381" y="496246"/>
                  </a:lnTo>
                  <a:lnTo>
                    <a:pt x="1655663" y="496446"/>
                  </a:lnTo>
                  <a:lnTo>
                    <a:pt x="1655945" y="496246"/>
                  </a:lnTo>
                  <a:lnTo>
                    <a:pt x="1656226" y="496146"/>
                  </a:lnTo>
                  <a:lnTo>
                    <a:pt x="1656508" y="496246"/>
                  </a:lnTo>
                  <a:lnTo>
                    <a:pt x="1656790" y="496496"/>
                  </a:lnTo>
                  <a:lnTo>
                    <a:pt x="1657071" y="496096"/>
                  </a:lnTo>
                  <a:lnTo>
                    <a:pt x="1657353" y="496396"/>
                  </a:lnTo>
                  <a:lnTo>
                    <a:pt x="1657635" y="496747"/>
                  </a:lnTo>
                  <a:lnTo>
                    <a:pt x="1657917" y="495795"/>
                  </a:lnTo>
                  <a:lnTo>
                    <a:pt x="1658198" y="495895"/>
                  </a:lnTo>
                  <a:lnTo>
                    <a:pt x="1658480" y="495895"/>
                  </a:lnTo>
                  <a:lnTo>
                    <a:pt x="1658762" y="495595"/>
                  </a:lnTo>
                  <a:lnTo>
                    <a:pt x="1659044" y="495595"/>
                  </a:lnTo>
                  <a:lnTo>
                    <a:pt x="1659325" y="495795"/>
                  </a:lnTo>
                  <a:lnTo>
                    <a:pt x="1659607" y="496096"/>
                  </a:lnTo>
                  <a:lnTo>
                    <a:pt x="1659889" y="495645"/>
                  </a:lnTo>
                  <a:lnTo>
                    <a:pt x="1660170" y="496146"/>
                  </a:lnTo>
                  <a:lnTo>
                    <a:pt x="1660452" y="496697"/>
                  </a:lnTo>
                  <a:lnTo>
                    <a:pt x="1660734" y="496246"/>
                  </a:lnTo>
                  <a:lnTo>
                    <a:pt x="1661016" y="496747"/>
                  </a:lnTo>
                  <a:lnTo>
                    <a:pt x="1661297" y="497147"/>
                  </a:lnTo>
                  <a:lnTo>
                    <a:pt x="1661579" y="497047"/>
                  </a:lnTo>
                  <a:lnTo>
                    <a:pt x="1661861" y="496997"/>
                  </a:lnTo>
                  <a:lnTo>
                    <a:pt x="1662142" y="497147"/>
                  </a:lnTo>
                  <a:lnTo>
                    <a:pt x="1662424" y="497297"/>
                  </a:lnTo>
                  <a:lnTo>
                    <a:pt x="1662706" y="496797"/>
                  </a:lnTo>
                  <a:lnTo>
                    <a:pt x="1662988" y="497147"/>
                  </a:lnTo>
                  <a:lnTo>
                    <a:pt x="1663269" y="497498"/>
                  </a:lnTo>
                  <a:lnTo>
                    <a:pt x="1663551" y="496747"/>
                  </a:lnTo>
                  <a:lnTo>
                    <a:pt x="1663833" y="497047"/>
                  </a:lnTo>
                  <a:lnTo>
                    <a:pt x="1664114" y="497297"/>
                  </a:lnTo>
                  <a:lnTo>
                    <a:pt x="1664396" y="497147"/>
                  </a:lnTo>
                  <a:lnTo>
                    <a:pt x="1664678" y="497147"/>
                  </a:lnTo>
                  <a:lnTo>
                    <a:pt x="1664960" y="497297"/>
                  </a:lnTo>
                  <a:lnTo>
                    <a:pt x="1665241" y="497448"/>
                  </a:lnTo>
                  <a:lnTo>
                    <a:pt x="1665523" y="496747"/>
                  </a:lnTo>
                  <a:lnTo>
                    <a:pt x="1665805" y="497047"/>
                  </a:lnTo>
                  <a:lnTo>
                    <a:pt x="1666087" y="497398"/>
                  </a:lnTo>
                  <a:lnTo>
                    <a:pt x="1666368" y="496747"/>
                  </a:lnTo>
                  <a:lnTo>
                    <a:pt x="1666650" y="496997"/>
                  </a:lnTo>
                  <a:lnTo>
                    <a:pt x="1666932" y="497147"/>
                  </a:lnTo>
                  <a:lnTo>
                    <a:pt x="1667213" y="496947"/>
                  </a:lnTo>
                  <a:lnTo>
                    <a:pt x="1667495" y="496797"/>
                  </a:lnTo>
                  <a:lnTo>
                    <a:pt x="1667777" y="496947"/>
                  </a:lnTo>
                  <a:lnTo>
                    <a:pt x="1668059" y="497197"/>
                  </a:lnTo>
                  <a:lnTo>
                    <a:pt x="1668340" y="496697"/>
                  </a:lnTo>
                  <a:lnTo>
                    <a:pt x="1668622" y="496947"/>
                  </a:lnTo>
                  <a:lnTo>
                    <a:pt x="1668904" y="497347"/>
                  </a:lnTo>
                  <a:lnTo>
                    <a:pt x="1669185" y="496646"/>
                  </a:lnTo>
                  <a:lnTo>
                    <a:pt x="1669467" y="496947"/>
                  </a:lnTo>
                  <a:lnTo>
                    <a:pt x="1669749" y="497147"/>
                  </a:lnTo>
                  <a:lnTo>
                    <a:pt x="1670031" y="496947"/>
                  </a:lnTo>
                  <a:lnTo>
                    <a:pt x="1670312" y="496797"/>
                  </a:lnTo>
                  <a:lnTo>
                    <a:pt x="1670594" y="496947"/>
                  </a:lnTo>
                  <a:lnTo>
                    <a:pt x="1670876" y="497147"/>
                  </a:lnTo>
                  <a:lnTo>
                    <a:pt x="1671157" y="496646"/>
                  </a:lnTo>
                  <a:lnTo>
                    <a:pt x="1671439" y="496947"/>
                  </a:lnTo>
                  <a:lnTo>
                    <a:pt x="1671721" y="497398"/>
                  </a:lnTo>
                  <a:lnTo>
                    <a:pt x="1672003" y="496697"/>
                  </a:lnTo>
                  <a:lnTo>
                    <a:pt x="1672284" y="496947"/>
                  </a:lnTo>
                  <a:lnTo>
                    <a:pt x="1672566" y="497147"/>
                  </a:lnTo>
                  <a:lnTo>
                    <a:pt x="1672848" y="496947"/>
                  </a:lnTo>
                  <a:lnTo>
                    <a:pt x="1673129" y="496797"/>
                  </a:lnTo>
                  <a:lnTo>
                    <a:pt x="1673411" y="496897"/>
                  </a:lnTo>
                  <a:lnTo>
                    <a:pt x="1673693" y="497047"/>
                  </a:lnTo>
                  <a:lnTo>
                    <a:pt x="1673975" y="496446"/>
                  </a:lnTo>
                  <a:lnTo>
                    <a:pt x="1674256" y="496747"/>
                  </a:lnTo>
                  <a:lnTo>
                    <a:pt x="1674538" y="497147"/>
                  </a:lnTo>
                  <a:lnTo>
                    <a:pt x="1674820" y="496446"/>
                  </a:lnTo>
                  <a:lnTo>
                    <a:pt x="1675102" y="496747"/>
                  </a:lnTo>
                  <a:lnTo>
                    <a:pt x="1675383" y="496997"/>
                  </a:lnTo>
                  <a:lnTo>
                    <a:pt x="1675665" y="496897"/>
                  </a:lnTo>
                  <a:lnTo>
                    <a:pt x="1675947" y="496747"/>
                  </a:lnTo>
                  <a:lnTo>
                    <a:pt x="1676228" y="496797"/>
                  </a:lnTo>
                  <a:lnTo>
                    <a:pt x="1676510" y="496997"/>
                  </a:lnTo>
                  <a:lnTo>
                    <a:pt x="1676792" y="496346"/>
                  </a:lnTo>
                  <a:lnTo>
                    <a:pt x="1677074" y="496596"/>
                  </a:lnTo>
                  <a:lnTo>
                    <a:pt x="1677355" y="496997"/>
                  </a:lnTo>
                  <a:lnTo>
                    <a:pt x="1677637" y="496246"/>
                  </a:lnTo>
                  <a:lnTo>
                    <a:pt x="1677919" y="496596"/>
                  </a:lnTo>
                  <a:lnTo>
                    <a:pt x="1678200" y="496797"/>
                  </a:lnTo>
                  <a:lnTo>
                    <a:pt x="1678482" y="496546"/>
                  </a:lnTo>
                  <a:lnTo>
                    <a:pt x="1678764" y="496246"/>
                  </a:lnTo>
                  <a:lnTo>
                    <a:pt x="1679046" y="496196"/>
                  </a:lnTo>
                  <a:lnTo>
                    <a:pt x="1679327" y="496246"/>
                  </a:lnTo>
                  <a:lnTo>
                    <a:pt x="1679609" y="495445"/>
                  </a:lnTo>
                  <a:lnTo>
                    <a:pt x="1679891" y="495545"/>
                  </a:lnTo>
                  <a:lnTo>
                    <a:pt x="1680172" y="495745"/>
                  </a:lnTo>
                  <a:lnTo>
                    <a:pt x="1680454" y="494994"/>
                  </a:lnTo>
                  <a:lnTo>
                    <a:pt x="1680736" y="495194"/>
                  </a:lnTo>
                  <a:lnTo>
                    <a:pt x="1681018" y="495295"/>
                  </a:lnTo>
                  <a:lnTo>
                    <a:pt x="1681299" y="495144"/>
                  </a:lnTo>
                  <a:lnTo>
                    <a:pt x="1681581" y="494994"/>
                  </a:lnTo>
                  <a:lnTo>
                    <a:pt x="1681863" y="495245"/>
                  </a:lnTo>
                  <a:lnTo>
                    <a:pt x="1682144" y="495545"/>
                  </a:lnTo>
                  <a:lnTo>
                    <a:pt x="1682426" y="495044"/>
                  </a:lnTo>
                  <a:lnTo>
                    <a:pt x="1682708" y="495345"/>
                  </a:lnTo>
                  <a:lnTo>
                    <a:pt x="1682990" y="495795"/>
                  </a:lnTo>
                  <a:lnTo>
                    <a:pt x="1683271" y="495194"/>
                  </a:lnTo>
                  <a:lnTo>
                    <a:pt x="1683553" y="495545"/>
                  </a:lnTo>
                  <a:lnTo>
                    <a:pt x="1683835" y="495895"/>
                  </a:lnTo>
                  <a:lnTo>
                    <a:pt x="1684117" y="495645"/>
                  </a:lnTo>
                  <a:lnTo>
                    <a:pt x="1684398" y="495395"/>
                  </a:lnTo>
                  <a:lnTo>
                    <a:pt x="1684680" y="495545"/>
                  </a:lnTo>
                  <a:lnTo>
                    <a:pt x="1684962" y="495745"/>
                  </a:lnTo>
                  <a:lnTo>
                    <a:pt x="1685243" y="495194"/>
                  </a:lnTo>
                  <a:lnTo>
                    <a:pt x="1685525" y="495295"/>
                  </a:lnTo>
                  <a:lnTo>
                    <a:pt x="1685807" y="495545"/>
                  </a:lnTo>
                  <a:lnTo>
                    <a:pt x="1686089" y="494694"/>
                  </a:lnTo>
                  <a:lnTo>
                    <a:pt x="1686370" y="494844"/>
                  </a:lnTo>
                  <a:lnTo>
                    <a:pt x="1686652" y="494944"/>
                  </a:lnTo>
                  <a:lnTo>
                    <a:pt x="1686934" y="494794"/>
                  </a:lnTo>
                  <a:lnTo>
                    <a:pt x="1687215" y="494694"/>
                  </a:lnTo>
                  <a:lnTo>
                    <a:pt x="1687497" y="494994"/>
                  </a:lnTo>
                  <a:lnTo>
                    <a:pt x="1687779" y="495445"/>
                  </a:lnTo>
                  <a:lnTo>
                    <a:pt x="1688061" y="495044"/>
                  </a:lnTo>
                  <a:lnTo>
                    <a:pt x="1688342" y="495295"/>
                  </a:lnTo>
                  <a:lnTo>
                    <a:pt x="1688624" y="495595"/>
                  </a:lnTo>
                  <a:lnTo>
                    <a:pt x="1688906" y="494794"/>
                  </a:lnTo>
                  <a:lnTo>
                    <a:pt x="1689187" y="494844"/>
                  </a:lnTo>
                  <a:lnTo>
                    <a:pt x="1689469" y="494894"/>
                  </a:lnTo>
                  <a:lnTo>
                    <a:pt x="1689751" y="494694"/>
                  </a:lnTo>
                  <a:lnTo>
                    <a:pt x="1690033" y="494493"/>
                  </a:lnTo>
                  <a:lnTo>
                    <a:pt x="1690314" y="494794"/>
                  </a:lnTo>
                  <a:lnTo>
                    <a:pt x="1690596" y="495345"/>
                  </a:lnTo>
                  <a:lnTo>
                    <a:pt x="1690878" y="495194"/>
                  </a:lnTo>
                  <a:lnTo>
                    <a:pt x="1691160" y="495745"/>
                  </a:lnTo>
                  <a:lnTo>
                    <a:pt x="1691441" y="496246"/>
                  </a:lnTo>
                  <a:lnTo>
                    <a:pt x="1691723" y="495745"/>
                  </a:lnTo>
                  <a:lnTo>
                    <a:pt x="1692005" y="495345"/>
                  </a:lnTo>
                  <a:lnTo>
                    <a:pt x="1692286" y="495445"/>
                  </a:lnTo>
                  <a:lnTo>
                    <a:pt x="1692568" y="495094"/>
                  </a:lnTo>
                  <a:lnTo>
                    <a:pt x="1692850" y="494794"/>
                  </a:lnTo>
                  <a:lnTo>
                    <a:pt x="1693132" y="494894"/>
                  </a:lnTo>
                  <a:lnTo>
                    <a:pt x="1693413" y="495144"/>
                  </a:lnTo>
                  <a:lnTo>
                    <a:pt x="1693695" y="494644"/>
                  </a:lnTo>
                  <a:lnTo>
                    <a:pt x="1693977" y="494894"/>
                  </a:lnTo>
                  <a:lnTo>
                    <a:pt x="1694258" y="495445"/>
                  </a:lnTo>
                  <a:lnTo>
                    <a:pt x="1694540" y="494894"/>
                  </a:lnTo>
                  <a:lnTo>
                    <a:pt x="1694822" y="495345"/>
                  </a:lnTo>
                  <a:lnTo>
                    <a:pt x="1695104" y="495595"/>
                  </a:lnTo>
                  <a:lnTo>
                    <a:pt x="1695385" y="495545"/>
                  </a:lnTo>
                  <a:lnTo>
                    <a:pt x="1695667" y="495445"/>
                  </a:lnTo>
                  <a:lnTo>
                    <a:pt x="1695949" y="495645"/>
                  </a:lnTo>
                  <a:lnTo>
                    <a:pt x="1696230" y="495996"/>
                  </a:lnTo>
                  <a:lnTo>
                    <a:pt x="1696512" y="495495"/>
                  </a:lnTo>
                  <a:lnTo>
                    <a:pt x="1696794" y="495645"/>
                  </a:lnTo>
                  <a:lnTo>
                    <a:pt x="1697076" y="495946"/>
                  </a:lnTo>
                  <a:lnTo>
                    <a:pt x="1697357" y="495194"/>
                  </a:lnTo>
                  <a:lnTo>
                    <a:pt x="1697639" y="495495"/>
                  </a:lnTo>
                  <a:lnTo>
                    <a:pt x="1697921" y="495695"/>
                  </a:lnTo>
                  <a:lnTo>
                    <a:pt x="1698202" y="495745"/>
                  </a:lnTo>
                  <a:lnTo>
                    <a:pt x="1698484" y="495695"/>
                  </a:lnTo>
                  <a:lnTo>
                    <a:pt x="1698766" y="496096"/>
                  </a:lnTo>
                  <a:lnTo>
                    <a:pt x="1699048" y="496496"/>
                  </a:lnTo>
                  <a:lnTo>
                    <a:pt x="1699329" y="496146"/>
                  </a:lnTo>
                  <a:lnTo>
                    <a:pt x="1699611" y="496396"/>
                  </a:lnTo>
                  <a:lnTo>
                    <a:pt x="1699893" y="496797"/>
                  </a:lnTo>
                  <a:lnTo>
                    <a:pt x="1700175" y="496196"/>
                  </a:lnTo>
                  <a:lnTo>
                    <a:pt x="1700456" y="496246"/>
                  </a:lnTo>
                  <a:lnTo>
                    <a:pt x="1700738" y="496296"/>
                  </a:lnTo>
                  <a:lnTo>
                    <a:pt x="1701020" y="496196"/>
                  </a:lnTo>
                  <a:lnTo>
                    <a:pt x="1701301" y="496096"/>
                  </a:lnTo>
                  <a:lnTo>
                    <a:pt x="1701583" y="496296"/>
                  </a:lnTo>
                  <a:lnTo>
                    <a:pt x="1701865" y="496697"/>
                  </a:lnTo>
                  <a:lnTo>
                    <a:pt x="1702147" y="496296"/>
                  </a:lnTo>
                  <a:lnTo>
                    <a:pt x="1702428" y="496646"/>
                  </a:lnTo>
                  <a:lnTo>
                    <a:pt x="1702710" y="497147"/>
                  </a:lnTo>
                  <a:lnTo>
                    <a:pt x="1702992" y="496496"/>
                  </a:lnTo>
                  <a:lnTo>
                    <a:pt x="1703273" y="496646"/>
                  </a:lnTo>
                  <a:lnTo>
                    <a:pt x="1703555" y="496697"/>
                  </a:lnTo>
                  <a:lnTo>
                    <a:pt x="1703837" y="496596"/>
                  </a:lnTo>
                  <a:lnTo>
                    <a:pt x="1704119" y="496446"/>
                  </a:lnTo>
                  <a:lnTo>
                    <a:pt x="1704400" y="496747"/>
                  </a:lnTo>
                  <a:lnTo>
                    <a:pt x="1704682" y="497047"/>
                  </a:lnTo>
                  <a:lnTo>
                    <a:pt x="1704964" y="496646"/>
                  </a:lnTo>
                  <a:lnTo>
                    <a:pt x="1705245" y="496947"/>
                  </a:lnTo>
                  <a:lnTo>
                    <a:pt x="1705527" y="497498"/>
                  </a:lnTo>
                  <a:lnTo>
                    <a:pt x="1705809" y="496947"/>
                  </a:lnTo>
                  <a:lnTo>
                    <a:pt x="1706091" y="497247"/>
                  </a:lnTo>
                  <a:lnTo>
                    <a:pt x="1706372" y="497398"/>
                  </a:lnTo>
                  <a:lnTo>
                    <a:pt x="1706654" y="497347"/>
                  </a:lnTo>
                  <a:lnTo>
                    <a:pt x="1706936" y="497147"/>
                  </a:lnTo>
                  <a:lnTo>
                    <a:pt x="1707218" y="497347"/>
                  </a:lnTo>
                  <a:lnTo>
                    <a:pt x="1707499" y="497698"/>
                  </a:lnTo>
                  <a:lnTo>
                    <a:pt x="1707781" y="497247"/>
                  </a:lnTo>
                  <a:lnTo>
                    <a:pt x="1708063" y="497548"/>
                  </a:lnTo>
                  <a:lnTo>
                    <a:pt x="1708344" y="498048"/>
                  </a:lnTo>
                  <a:lnTo>
                    <a:pt x="1708626" y="497498"/>
                  </a:lnTo>
                  <a:lnTo>
                    <a:pt x="1708908" y="497848"/>
                  </a:lnTo>
                  <a:lnTo>
                    <a:pt x="1709190" y="498199"/>
                  </a:lnTo>
                  <a:lnTo>
                    <a:pt x="1709471" y="498349"/>
                  </a:lnTo>
                  <a:lnTo>
                    <a:pt x="1709753" y="498048"/>
                  </a:lnTo>
                  <a:lnTo>
                    <a:pt x="1710035" y="498199"/>
                  </a:lnTo>
                  <a:lnTo>
                    <a:pt x="1710316" y="498199"/>
                  </a:lnTo>
                  <a:lnTo>
                    <a:pt x="1710598" y="497398"/>
                  </a:lnTo>
                  <a:lnTo>
                    <a:pt x="1710880" y="497398"/>
                  </a:lnTo>
                  <a:lnTo>
                    <a:pt x="1711162" y="497598"/>
                  </a:lnTo>
                  <a:lnTo>
                    <a:pt x="1711443" y="496847"/>
                  </a:lnTo>
                  <a:lnTo>
                    <a:pt x="1711725" y="497047"/>
                  </a:lnTo>
                  <a:lnTo>
                    <a:pt x="1712007" y="497297"/>
                  </a:lnTo>
                  <a:lnTo>
                    <a:pt x="1712288" y="497398"/>
                  </a:lnTo>
                  <a:lnTo>
                    <a:pt x="1712570" y="497197"/>
                  </a:lnTo>
                  <a:lnTo>
                    <a:pt x="1712852" y="497448"/>
                  </a:lnTo>
                  <a:lnTo>
                    <a:pt x="1713134" y="497698"/>
                  </a:lnTo>
                  <a:lnTo>
                    <a:pt x="1713415" y="497147"/>
                  </a:lnTo>
                  <a:lnTo>
                    <a:pt x="1713697" y="497297"/>
                  </a:lnTo>
                  <a:lnTo>
                    <a:pt x="1713979" y="497548"/>
                  </a:lnTo>
                  <a:lnTo>
                    <a:pt x="1714260" y="496847"/>
                  </a:lnTo>
                  <a:lnTo>
                    <a:pt x="1714542" y="496997"/>
                  </a:lnTo>
                  <a:lnTo>
                    <a:pt x="1714824" y="497197"/>
                  </a:lnTo>
                  <a:lnTo>
                    <a:pt x="1715106" y="497297"/>
                  </a:lnTo>
                  <a:lnTo>
                    <a:pt x="1715387" y="497047"/>
                  </a:lnTo>
                  <a:lnTo>
                    <a:pt x="1715669" y="497297"/>
                  </a:lnTo>
                  <a:lnTo>
                    <a:pt x="1715951" y="497648"/>
                  </a:lnTo>
                  <a:lnTo>
                    <a:pt x="1716233" y="497147"/>
                  </a:lnTo>
                  <a:lnTo>
                    <a:pt x="1716514" y="497347"/>
                  </a:lnTo>
                  <a:lnTo>
                    <a:pt x="1716796" y="497798"/>
                  </a:lnTo>
                  <a:lnTo>
                    <a:pt x="1717078" y="497247"/>
                  </a:lnTo>
                  <a:lnTo>
                    <a:pt x="1717359" y="497498"/>
                  </a:lnTo>
                  <a:lnTo>
                    <a:pt x="1717641" y="497648"/>
                  </a:lnTo>
                  <a:lnTo>
                    <a:pt x="1717923" y="497598"/>
                  </a:lnTo>
                  <a:lnTo>
                    <a:pt x="1718205" y="497247"/>
                  </a:lnTo>
                  <a:lnTo>
                    <a:pt x="1718486" y="497398"/>
                  </a:lnTo>
                  <a:lnTo>
                    <a:pt x="1718768" y="497698"/>
                  </a:lnTo>
                  <a:lnTo>
                    <a:pt x="1719050" y="497147"/>
                  </a:lnTo>
                  <a:lnTo>
                    <a:pt x="1719331" y="497297"/>
                  </a:lnTo>
                  <a:lnTo>
                    <a:pt x="1719613" y="497648"/>
                  </a:lnTo>
                  <a:lnTo>
                    <a:pt x="1719895" y="497047"/>
                  </a:lnTo>
                  <a:lnTo>
                    <a:pt x="1720177" y="497247"/>
                  </a:lnTo>
                  <a:lnTo>
                    <a:pt x="1720458" y="497347"/>
                  </a:lnTo>
                  <a:lnTo>
                    <a:pt x="1720740" y="497398"/>
                  </a:lnTo>
                  <a:lnTo>
                    <a:pt x="1721022" y="496997"/>
                  </a:lnTo>
                  <a:lnTo>
                    <a:pt x="1721303" y="497197"/>
                  </a:lnTo>
                  <a:lnTo>
                    <a:pt x="1721585" y="497448"/>
                  </a:lnTo>
                  <a:lnTo>
                    <a:pt x="1721867" y="496747"/>
                  </a:lnTo>
                  <a:lnTo>
                    <a:pt x="1722149" y="496747"/>
                  </a:lnTo>
                  <a:lnTo>
                    <a:pt x="1722430" y="496947"/>
                  </a:lnTo>
                  <a:lnTo>
                    <a:pt x="1722712" y="496296"/>
                  </a:lnTo>
                  <a:lnTo>
                    <a:pt x="1722994" y="496396"/>
                  </a:lnTo>
                  <a:lnTo>
                    <a:pt x="1723275" y="496596"/>
                  </a:lnTo>
                  <a:lnTo>
                    <a:pt x="1723557" y="496646"/>
                  </a:lnTo>
                  <a:lnTo>
                    <a:pt x="1723839" y="496396"/>
                  </a:lnTo>
                  <a:lnTo>
                    <a:pt x="1724121" y="496596"/>
                  </a:lnTo>
                  <a:lnTo>
                    <a:pt x="1724402" y="496897"/>
                  </a:lnTo>
                  <a:lnTo>
                    <a:pt x="1724684" y="496246"/>
                  </a:lnTo>
                  <a:lnTo>
                    <a:pt x="1724966" y="496446"/>
                  </a:lnTo>
                  <a:lnTo>
                    <a:pt x="1725248" y="496847"/>
                  </a:lnTo>
                  <a:lnTo>
                    <a:pt x="1725529" y="496296"/>
                  </a:lnTo>
                  <a:lnTo>
                    <a:pt x="1725811" y="496446"/>
                  </a:lnTo>
                  <a:lnTo>
                    <a:pt x="1726093" y="496446"/>
                  </a:lnTo>
                  <a:lnTo>
                    <a:pt x="1726374" y="496396"/>
                  </a:lnTo>
                  <a:lnTo>
                    <a:pt x="1726656" y="496046"/>
                  </a:lnTo>
                  <a:lnTo>
                    <a:pt x="1726938" y="496246"/>
                  </a:lnTo>
                  <a:lnTo>
                    <a:pt x="1727220" y="496496"/>
                  </a:lnTo>
                  <a:lnTo>
                    <a:pt x="1727501" y="495946"/>
                  </a:lnTo>
                  <a:lnTo>
                    <a:pt x="1727783" y="496246"/>
                  </a:lnTo>
                  <a:lnTo>
                    <a:pt x="1728065" y="496596"/>
                  </a:lnTo>
                  <a:lnTo>
                    <a:pt x="1728346" y="496046"/>
                  </a:lnTo>
                  <a:lnTo>
                    <a:pt x="1728628" y="496096"/>
                  </a:lnTo>
                  <a:lnTo>
                    <a:pt x="1728910" y="496046"/>
                  </a:lnTo>
                  <a:lnTo>
                    <a:pt x="1729192" y="495946"/>
                  </a:lnTo>
                  <a:lnTo>
                    <a:pt x="1729473" y="495495"/>
                  </a:lnTo>
                  <a:lnTo>
                    <a:pt x="1729755" y="495545"/>
                  </a:lnTo>
                  <a:lnTo>
                    <a:pt x="1730037" y="495795"/>
                  </a:lnTo>
                  <a:lnTo>
                    <a:pt x="1730318" y="495144"/>
                  </a:lnTo>
                  <a:lnTo>
                    <a:pt x="1730600" y="495295"/>
                  </a:lnTo>
                  <a:lnTo>
                    <a:pt x="1730882" y="495745"/>
                  </a:lnTo>
                  <a:lnTo>
                    <a:pt x="1731164" y="495194"/>
                  </a:lnTo>
                  <a:lnTo>
                    <a:pt x="1731445" y="495345"/>
                  </a:lnTo>
                  <a:lnTo>
                    <a:pt x="1731727" y="495395"/>
                  </a:lnTo>
                  <a:lnTo>
                    <a:pt x="1732009" y="495495"/>
                  </a:lnTo>
                  <a:lnTo>
                    <a:pt x="1732291" y="495194"/>
                  </a:lnTo>
                  <a:lnTo>
                    <a:pt x="1732572" y="495495"/>
                  </a:lnTo>
                  <a:lnTo>
                    <a:pt x="1732854" y="495895"/>
                  </a:lnTo>
                  <a:lnTo>
                    <a:pt x="1733136" y="495295"/>
                  </a:lnTo>
                  <a:lnTo>
                    <a:pt x="1733417" y="495495"/>
                  </a:lnTo>
                  <a:lnTo>
                    <a:pt x="1733699" y="495745"/>
                  </a:lnTo>
                  <a:lnTo>
                    <a:pt x="1733981" y="495094"/>
                  </a:lnTo>
                  <a:lnTo>
                    <a:pt x="1734263" y="495144"/>
                  </a:lnTo>
                  <a:lnTo>
                    <a:pt x="1734544" y="495144"/>
                  </a:lnTo>
                  <a:lnTo>
                    <a:pt x="1734826" y="495194"/>
                  </a:lnTo>
                  <a:lnTo>
                    <a:pt x="1735108" y="494744"/>
                  </a:lnTo>
                  <a:lnTo>
                    <a:pt x="1735389" y="494994"/>
                  </a:lnTo>
                  <a:lnTo>
                    <a:pt x="1735671" y="495345"/>
                  </a:lnTo>
                  <a:lnTo>
                    <a:pt x="1735953" y="494894"/>
                  </a:lnTo>
                  <a:lnTo>
                    <a:pt x="1736235" y="495395"/>
                  </a:lnTo>
                  <a:lnTo>
                    <a:pt x="1736516" y="496146"/>
                  </a:lnTo>
                  <a:lnTo>
                    <a:pt x="1736798" y="495996"/>
                  </a:lnTo>
                  <a:lnTo>
                    <a:pt x="1737080" y="496446"/>
                  </a:lnTo>
                  <a:lnTo>
                    <a:pt x="1737361" y="496596"/>
                  </a:lnTo>
                  <a:lnTo>
                    <a:pt x="1737643" y="496697"/>
                  </a:lnTo>
                  <a:lnTo>
                    <a:pt x="1737925" y="496146"/>
                  </a:lnTo>
                  <a:lnTo>
                    <a:pt x="1738207" y="496146"/>
                  </a:lnTo>
                  <a:lnTo>
                    <a:pt x="1738488" y="496096"/>
                  </a:lnTo>
                  <a:lnTo>
                    <a:pt x="1738770" y="495144"/>
                  </a:lnTo>
                  <a:lnTo>
                    <a:pt x="1739052" y="495094"/>
                  </a:lnTo>
                  <a:lnTo>
                    <a:pt x="1739333" y="495245"/>
                  </a:lnTo>
                  <a:lnTo>
                    <a:pt x="1739615" y="494694"/>
                  </a:lnTo>
                  <a:lnTo>
                    <a:pt x="1739897" y="494844"/>
                  </a:lnTo>
                  <a:lnTo>
                    <a:pt x="1740179" y="494994"/>
                  </a:lnTo>
                  <a:lnTo>
                    <a:pt x="1740460" y="495295"/>
                  </a:lnTo>
                  <a:lnTo>
                    <a:pt x="1740742" y="495044"/>
                  </a:lnTo>
                  <a:lnTo>
                    <a:pt x="1741024" y="495395"/>
                  </a:lnTo>
                  <a:lnTo>
                    <a:pt x="1741306" y="495745"/>
                  </a:lnTo>
                  <a:lnTo>
                    <a:pt x="1741587" y="494994"/>
                  </a:lnTo>
                  <a:lnTo>
                    <a:pt x="1741869" y="495094"/>
                  </a:lnTo>
                  <a:lnTo>
                    <a:pt x="1742151" y="495345"/>
                  </a:lnTo>
                  <a:lnTo>
                    <a:pt x="1742432" y="494644"/>
                  </a:lnTo>
                  <a:lnTo>
                    <a:pt x="1742714" y="494794"/>
                  </a:lnTo>
                  <a:lnTo>
                    <a:pt x="1742996" y="494844"/>
                  </a:lnTo>
                  <a:lnTo>
                    <a:pt x="1743278" y="494994"/>
                  </a:lnTo>
                  <a:lnTo>
                    <a:pt x="1743559" y="494744"/>
                  </a:lnTo>
                  <a:lnTo>
                    <a:pt x="1743841" y="495194"/>
                  </a:lnTo>
                  <a:lnTo>
                    <a:pt x="1744123" y="495745"/>
                  </a:lnTo>
                  <a:lnTo>
                    <a:pt x="1744404" y="495345"/>
                  </a:lnTo>
                  <a:lnTo>
                    <a:pt x="1744686" y="495745"/>
                  </a:lnTo>
                  <a:lnTo>
                    <a:pt x="1744968" y="496146"/>
                  </a:lnTo>
                  <a:lnTo>
                    <a:pt x="1745250" y="495745"/>
                  </a:lnTo>
                  <a:lnTo>
                    <a:pt x="1745531" y="495946"/>
                  </a:lnTo>
                  <a:lnTo>
                    <a:pt x="1745813" y="496146"/>
                  </a:lnTo>
                  <a:lnTo>
                    <a:pt x="1746095" y="496246"/>
                  </a:lnTo>
                  <a:lnTo>
                    <a:pt x="1746376" y="495946"/>
                  </a:lnTo>
                  <a:lnTo>
                    <a:pt x="1746658" y="496346"/>
                  </a:lnTo>
                  <a:lnTo>
                    <a:pt x="1746940" y="496747"/>
                  </a:lnTo>
                  <a:lnTo>
                    <a:pt x="1747222" y="496296"/>
                  </a:lnTo>
                  <a:lnTo>
                    <a:pt x="1747503" y="496747"/>
                  </a:lnTo>
                  <a:lnTo>
                    <a:pt x="1747785" y="497297"/>
                  </a:lnTo>
                  <a:lnTo>
                    <a:pt x="1748067" y="496947"/>
                  </a:lnTo>
                  <a:lnTo>
                    <a:pt x="1748348" y="497297"/>
                  </a:lnTo>
                  <a:lnTo>
                    <a:pt x="1748630" y="497448"/>
                  </a:lnTo>
                  <a:lnTo>
                    <a:pt x="1748912" y="497548"/>
                  </a:lnTo>
                  <a:lnTo>
                    <a:pt x="1749194" y="497097"/>
                  </a:lnTo>
                  <a:lnTo>
                    <a:pt x="1749475" y="497297"/>
                  </a:lnTo>
                  <a:lnTo>
                    <a:pt x="1749757" y="497498"/>
                  </a:lnTo>
                  <a:lnTo>
                    <a:pt x="1750039" y="496747"/>
                  </a:lnTo>
                  <a:lnTo>
                    <a:pt x="1750321" y="496947"/>
                  </a:lnTo>
                  <a:lnTo>
                    <a:pt x="1750602" y="497247"/>
                  </a:lnTo>
                  <a:lnTo>
                    <a:pt x="1750884" y="496747"/>
                  </a:lnTo>
                  <a:lnTo>
                    <a:pt x="1751166" y="496847"/>
                  </a:lnTo>
                  <a:lnTo>
                    <a:pt x="1751447" y="496897"/>
                  </a:lnTo>
                  <a:lnTo>
                    <a:pt x="1751729" y="496947"/>
                  </a:lnTo>
                  <a:lnTo>
                    <a:pt x="1752011" y="496396"/>
                  </a:lnTo>
                  <a:lnTo>
                    <a:pt x="1752293" y="496596"/>
                  </a:lnTo>
                  <a:lnTo>
                    <a:pt x="1752574" y="496897"/>
                  </a:lnTo>
                  <a:lnTo>
                    <a:pt x="1752856" y="496246"/>
                  </a:lnTo>
                  <a:lnTo>
                    <a:pt x="1753138" y="496396"/>
                  </a:lnTo>
                  <a:lnTo>
                    <a:pt x="1753419" y="496697"/>
                  </a:lnTo>
                  <a:lnTo>
                    <a:pt x="1753701" y="496246"/>
                  </a:lnTo>
                  <a:lnTo>
                    <a:pt x="1753983" y="496346"/>
                  </a:lnTo>
                  <a:lnTo>
                    <a:pt x="1754265" y="496446"/>
                  </a:lnTo>
                  <a:lnTo>
                    <a:pt x="1754546" y="496697"/>
                  </a:lnTo>
                  <a:lnTo>
                    <a:pt x="1754828" y="496346"/>
                  </a:lnTo>
                  <a:lnTo>
                    <a:pt x="1755110" y="496747"/>
                  </a:lnTo>
                  <a:lnTo>
                    <a:pt x="1755391" y="497297"/>
                  </a:lnTo>
                  <a:lnTo>
                    <a:pt x="1755673" y="496747"/>
                  </a:lnTo>
                  <a:lnTo>
                    <a:pt x="1755955" y="497147"/>
                  </a:lnTo>
                  <a:lnTo>
                    <a:pt x="1756237" y="497598"/>
                  </a:lnTo>
                  <a:lnTo>
                    <a:pt x="1756518" y="497197"/>
                  </a:lnTo>
                  <a:lnTo>
                    <a:pt x="1756800" y="497398"/>
                  </a:lnTo>
                  <a:lnTo>
                    <a:pt x="1757082" y="497648"/>
                  </a:lnTo>
                  <a:lnTo>
                    <a:pt x="1757364" y="497798"/>
                  </a:lnTo>
                  <a:lnTo>
                    <a:pt x="1757645" y="497347"/>
                  </a:lnTo>
                  <a:lnTo>
                    <a:pt x="1757927" y="497698"/>
                  </a:lnTo>
                  <a:lnTo>
                    <a:pt x="1758209" y="498199"/>
                  </a:lnTo>
                  <a:lnTo>
                    <a:pt x="1758490" y="497698"/>
                  </a:lnTo>
                  <a:lnTo>
                    <a:pt x="1758772" y="498099"/>
                  </a:lnTo>
                  <a:lnTo>
                    <a:pt x="1759054" y="498549"/>
                  </a:lnTo>
                  <a:lnTo>
                    <a:pt x="1759336" y="498199"/>
                  </a:lnTo>
                  <a:lnTo>
                    <a:pt x="1759617" y="498299"/>
                  </a:lnTo>
                  <a:lnTo>
                    <a:pt x="1759899" y="498499"/>
                  </a:lnTo>
                  <a:lnTo>
                    <a:pt x="1760181" y="498649"/>
                  </a:lnTo>
                  <a:lnTo>
                    <a:pt x="1760462" y="498149"/>
                  </a:lnTo>
                  <a:lnTo>
                    <a:pt x="1760744" y="498299"/>
                  </a:lnTo>
                  <a:lnTo>
                    <a:pt x="1761026" y="498549"/>
                  </a:lnTo>
                  <a:lnTo>
                    <a:pt x="1761308" y="497698"/>
                  </a:lnTo>
                  <a:lnTo>
                    <a:pt x="1761589" y="497698"/>
                  </a:lnTo>
                  <a:lnTo>
                    <a:pt x="1761871" y="497848"/>
                  </a:lnTo>
                  <a:lnTo>
                    <a:pt x="1762153" y="497147"/>
                  </a:lnTo>
                  <a:lnTo>
                    <a:pt x="1762434" y="496997"/>
                  </a:lnTo>
                  <a:lnTo>
                    <a:pt x="1762716" y="496947"/>
                  </a:lnTo>
                  <a:lnTo>
                    <a:pt x="1762998" y="496847"/>
                  </a:lnTo>
                  <a:lnTo>
                    <a:pt x="1763280" y="496246"/>
                  </a:lnTo>
                  <a:lnTo>
                    <a:pt x="1763561" y="496346"/>
                  </a:lnTo>
                  <a:lnTo>
                    <a:pt x="1763843" y="496646"/>
                  </a:lnTo>
                  <a:lnTo>
                    <a:pt x="1764125" y="495946"/>
                  </a:lnTo>
                  <a:lnTo>
                    <a:pt x="1764406" y="496146"/>
                  </a:lnTo>
                  <a:lnTo>
                    <a:pt x="1764688" y="496396"/>
                  </a:lnTo>
                  <a:lnTo>
                    <a:pt x="1764970" y="495996"/>
                  </a:lnTo>
                  <a:lnTo>
                    <a:pt x="1765252" y="495996"/>
                  </a:lnTo>
                  <a:lnTo>
                    <a:pt x="1765533" y="496196"/>
                  </a:lnTo>
                  <a:lnTo>
                    <a:pt x="1765815" y="496496"/>
                  </a:lnTo>
                  <a:lnTo>
                    <a:pt x="1766097" y="496246"/>
                  </a:lnTo>
                  <a:lnTo>
                    <a:pt x="1766379" y="496747"/>
                  </a:lnTo>
                  <a:lnTo>
                    <a:pt x="1766660" y="497247"/>
                  </a:lnTo>
                  <a:lnTo>
                    <a:pt x="1766942" y="496546"/>
                  </a:lnTo>
                  <a:lnTo>
                    <a:pt x="1767224" y="496747"/>
                  </a:lnTo>
                  <a:lnTo>
                    <a:pt x="1767505" y="496947"/>
                  </a:lnTo>
                  <a:lnTo>
                    <a:pt x="1767787" y="496296"/>
                  </a:lnTo>
                  <a:lnTo>
                    <a:pt x="1768069" y="496196"/>
                  </a:lnTo>
                  <a:lnTo>
                    <a:pt x="1768351" y="496096"/>
                  </a:lnTo>
                  <a:lnTo>
                    <a:pt x="1768632" y="495996"/>
                  </a:lnTo>
                  <a:lnTo>
                    <a:pt x="1768914" y="495295"/>
                  </a:lnTo>
                  <a:lnTo>
                    <a:pt x="1769196" y="495495"/>
                  </a:lnTo>
                  <a:lnTo>
                    <a:pt x="1769477" y="495795"/>
                  </a:lnTo>
                  <a:lnTo>
                    <a:pt x="1769759" y="495044"/>
                  </a:lnTo>
                  <a:lnTo>
                    <a:pt x="1770041" y="495345"/>
                  </a:lnTo>
                  <a:lnTo>
                    <a:pt x="1770323" y="495695"/>
                  </a:lnTo>
                  <a:lnTo>
                    <a:pt x="1770604" y="495295"/>
                  </a:lnTo>
                  <a:lnTo>
                    <a:pt x="1770886" y="495345"/>
                  </a:lnTo>
                  <a:lnTo>
                    <a:pt x="1771168" y="495395"/>
                  </a:lnTo>
                  <a:lnTo>
                    <a:pt x="1771449" y="495445"/>
                  </a:lnTo>
                  <a:lnTo>
                    <a:pt x="1771731" y="494894"/>
                  </a:lnTo>
                  <a:lnTo>
                    <a:pt x="1772013" y="495094"/>
                  </a:lnTo>
                  <a:lnTo>
                    <a:pt x="1772295" y="495395"/>
                  </a:lnTo>
                  <a:lnTo>
                    <a:pt x="1772576" y="494644"/>
                  </a:lnTo>
                  <a:lnTo>
                    <a:pt x="1772858" y="494744"/>
                  </a:lnTo>
                  <a:lnTo>
                    <a:pt x="1773140" y="494944"/>
                  </a:lnTo>
                  <a:lnTo>
                    <a:pt x="1773422" y="494493"/>
                  </a:lnTo>
                  <a:lnTo>
                    <a:pt x="1773703" y="494443"/>
                  </a:lnTo>
                  <a:lnTo>
                    <a:pt x="1773985" y="494493"/>
                  </a:lnTo>
                  <a:lnTo>
                    <a:pt x="1774267" y="494644"/>
                  </a:lnTo>
                  <a:lnTo>
                    <a:pt x="1774548" y="493993"/>
                  </a:lnTo>
                  <a:lnTo>
                    <a:pt x="1774830" y="494343"/>
                  </a:lnTo>
                  <a:lnTo>
                    <a:pt x="1775112" y="494994"/>
                  </a:lnTo>
                  <a:lnTo>
                    <a:pt x="1775394" y="494544"/>
                  </a:lnTo>
                  <a:lnTo>
                    <a:pt x="1775675" y="495194"/>
                  </a:lnTo>
                  <a:lnTo>
                    <a:pt x="1775957" y="495745"/>
                  </a:lnTo>
                  <a:lnTo>
                    <a:pt x="1776239" y="495445"/>
                  </a:lnTo>
                  <a:lnTo>
                    <a:pt x="1776520" y="495395"/>
                  </a:lnTo>
                  <a:lnTo>
                    <a:pt x="1776802" y="495345"/>
                  </a:lnTo>
                  <a:lnTo>
                    <a:pt x="1777084" y="495194"/>
                  </a:lnTo>
                  <a:lnTo>
                    <a:pt x="1777366" y="494243"/>
                  </a:lnTo>
                  <a:lnTo>
                    <a:pt x="1777647" y="494193"/>
                  </a:lnTo>
                  <a:lnTo>
                    <a:pt x="1777929" y="494293"/>
                  </a:lnTo>
                  <a:lnTo>
                    <a:pt x="1778211" y="493542"/>
                  </a:lnTo>
                  <a:lnTo>
                    <a:pt x="1778492" y="493893"/>
                  </a:lnTo>
                  <a:lnTo>
                    <a:pt x="1778774" y="494393"/>
                  </a:lnTo>
                  <a:lnTo>
                    <a:pt x="1779056" y="494243"/>
                  </a:lnTo>
                  <a:lnTo>
                    <a:pt x="1779338" y="494393"/>
                  </a:lnTo>
                  <a:lnTo>
                    <a:pt x="1779619" y="494744"/>
                  </a:lnTo>
                  <a:lnTo>
                    <a:pt x="1779901" y="495094"/>
                  </a:lnTo>
                  <a:lnTo>
                    <a:pt x="1780183" y="494644"/>
                  </a:lnTo>
                  <a:lnTo>
                    <a:pt x="1780464" y="494994"/>
                  </a:lnTo>
                  <a:lnTo>
                    <a:pt x="1780746" y="495345"/>
                  </a:lnTo>
                  <a:lnTo>
                    <a:pt x="1781028" y="494644"/>
                  </a:lnTo>
                  <a:lnTo>
                    <a:pt x="1781310" y="494944"/>
                  </a:lnTo>
                  <a:lnTo>
                    <a:pt x="1781591" y="495194"/>
                  </a:lnTo>
                  <a:lnTo>
                    <a:pt x="1781873" y="494794"/>
                  </a:lnTo>
                  <a:lnTo>
                    <a:pt x="1782155" y="494744"/>
                  </a:lnTo>
                  <a:lnTo>
                    <a:pt x="1782437" y="494794"/>
                  </a:lnTo>
                  <a:lnTo>
                    <a:pt x="1782718" y="494994"/>
                  </a:lnTo>
                  <a:lnTo>
                    <a:pt x="1783000" y="494443"/>
                  </a:lnTo>
                  <a:lnTo>
                    <a:pt x="1783282" y="494794"/>
                  </a:lnTo>
                  <a:lnTo>
                    <a:pt x="1783563" y="495245"/>
                  </a:lnTo>
                  <a:lnTo>
                    <a:pt x="1783845" y="494594"/>
                  </a:lnTo>
                  <a:lnTo>
                    <a:pt x="1784127" y="494894"/>
                  </a:lnTo>
                  <a:lnTo>
                    <a:pt x="1784409" y="495295"/>
                  </a:lnTo>
                  <a:lnTo>
                    <a:pt x="1784690" y="495044"/>
                  </a:lnTo>
                  <a:lnTo>
                    <a:pt x="1784972" y="495144"/>
                  </a:lnTo>
                  <a:lnTo>
                    <a:pt x="1785254" y="495295"/>
                  </a:lnTo>
                  <a:lnTo>
                    <a:pt x="1785535" y="495445"/>
                  </a:lnTo>
                  <a:lnTo>
                    <a:pt x="1785817" y="494794"/>
                  </a:lnTo>
                  <a:lnTo>
                    <a:pt x="1786099" y="495094"/>
                  </a:lnTo>
                  <a:lnTo>
                    <a:pt x="1786381" y="495445"/>
                  </a:lnTo>
                  <a:lnTo>
                    <a:pt x="1786662" y="494644"/>
                  </a:lnTo>
                  <a:lnTo>
                    <a:pt x="1786944" y="494744"/>
                  </a:lnTo>
                  <a:lnTo>
                    <a:pt x="1787226" y="494744"/>
                  </a:lnTo>
                  <a:lnTo>
                    <a:pt x="1787507" y="494293"/>
                  </a:lnTo>
                  <a:lnTo>
                    <a:pt x="1787789" y="494293"/>
                  </a:lnTo>
                  <a:lnTo>
                    <a:pt x="1788071" y="494544"/>
                  </a:lnTo>
                  <a:lnTo>
                    <a:pt x="1788353" y="494994"/>
                  </a:lnTo>
                  <a:lnTo>
                    <a:pt x="1788634" y="494794"/>
                  </a:lnTo>
                  <a:lnTo>
                    <a:pt x="1788916" y="495495"/>
                  </a:lnTo>
                  <a:lnTo>
                    <a:pt x="1789198" y="496246"/>
                  </a:lnTo>
                  <a:lnTo>
                    <a:pt x="1789479" y="495845"/>
                  </a:lnTo>
                  <a:lnTo>
                    <a:pt x="1789761" y="496396"/>
                  </a:lnTo>
                  <a:lnTo>
                    <a:pt x="1790043" y="496797"/>
                  </a:lnTo>
                  <a:lnTo>
                    <a:pt x="1790325" y="496646"/>
                  </a:lnTo>
                  <a:lnTo>
                    <a:pt x="1790606" y="496747"/>
                  </a:lnTo>
                  <a:lnTo>
                    <a:pt x="1790888" y="496997"/>
                  </a:lnTo>
                  <a:lnTo>
                    <a:pt x="1791170" y="497247"/>
                  </a:lnTo>
                  <a:lnTo>
                    <a:pt x="1791452" y="496747"/>
                  </a:lnTo>
                  <a:lnTo>
                    <a:pt x="1791733" y="497147"/>
                  </a:lnTo>
                  <a:lnTo>
                    <a:pt x="1792015" y="497698"/>
                  </a:lnTo>
                  <a:lnTo>
                    <a:pt x="1792297" y="497197"/>
                  </a:lnTo>
                  <a:lnTo>
                    <a:pt x="1792578" y="497698"/>
                  </a:lnTo>
                  <a:lnTo>
                    <a:pt x="1792860" y="498048"/>
                  </a:lnTo>
                  <a:lnTo>
                    <a:pt x="1793142" y="497948"/>
                  </a:lnTo>
                  <a:lnTo>
                    <a:pt x="1793424" y="498149"/>
                  </a:lnTo>
                  <a:lnTo>
                    <a:pt x="1793705" y="498599"/>
                  </a:lnTo>
                  <a:lnTo>
                    <a:pt x="1793987" y="498950"/>
                  </a:lnTo>
                  <a:lnTo>
                    <a:pt x="1794269" y="498549"/>
                  </a:lnTo>
                  <a:lnTo>
                    <a:pt x="1794550" y="498850"/>
                  </a:lnTo>
                  <a:lnTo>
                    <a:pt x="1794832" y="499150"/>
                  </a:lnTo>
                  <a:lnTo>
                    <a:pt x="1795114" y="498349"/>
                  </a:lnTo>
                  <a:lnTo>
                    <a:pt x="1795396" y="498449"/>
                  </a:lnTo>
                  <a:lnTo>
                    <a:pt x="1795677" y="498499"/>
                  </a:lnTo>
                  <a:lnTo>
                    <a:pt x="1795959" y="498099"/>
                  </a:lnTo>
                  <a:lnTo>
                    <a:pt x="1796241" y="498099"/>
                  </a:lnTo>
                  <a:lnTo>
                    <a:pt x="1796522" y="498399"/>
                  </a:lnTo>
                  <a:lnTo>
                    <a:pt x="1796804" y="498699"/>
                  </a:lnTo>
                  <a:lnTo>
                    <a:pt x="1797086" y="498048"/>
                  </a:lnTo>
                  <a:lnTo>
                    <a:pt x="1797368" y="498099"/>
                  </a:lnTo>
                  <a:lnTo>
                    <a:pt x="1797649" y="498399"/>
                  </a:lnTo>
                  <a:lnTo>
                    <a:pt x="1797931" y="497648"/>
                  </a:lnTo>
                  <a:lnTo>
                    <a:pt x="1798213" y="497848"/>
                  </a:lnTo>
                  <a:lnTo>
                    <a:pt x="1798495" y="497948"/>
                  </a:lnTo>
                  <a:lnTo>
                    <a:pt x="1798776" y="497548"/>
                  </a:lnTo>
                  <a:lnTo>
                    <a:pt x="1799058" y="497498"/>
                  </a:lnTo>
                  <a:lnTo>
                    <a:pt x="1799340" y="497748"/>
                  </a:lnTo>
                  <a:lnTo>
                    <a:pt x="1799621" y="497998"/>
                  </a:lnTo>
                  <a:lnTo>
                    <a:pt x="1799903" y="497247"/>
                  </a:lnTo>
                  <a:lnTo>
                    <a:pt x="1800185" y="497097"/>
                  </a:lnTo>
                  <a:lnTo>
                    <a:pt x="1800467" y="497097"/>
                  </a:lnTo>
                  <a:lnTo>
                    <a:pt x="1800748" y="496146"/>
                  </a:lnTo>
                  <a:lnTo>
                    <a:pt x="1801030" y="496196"/>
                  </a:lnTo>
                  <a:lnTo>
                    <a:pt x="1801312" y="496246"/>
                  </a:lnTo>
                  <a:lnTo>
                    <a:pt x="1801593" y="496096"/>
                  </a:lnTo>
                  <a:lnTo>
                    <a:pt x="1801875" y="496246"/>
                  </a:lnTo>
                  <a:lnTo>
                    <a:pt x="1802157" y="496797"/>
                  </a:lnTo>
                  <a:lnTo>
                    <a:pt x="1802439" y="497448"/>
                  </a:lnTo>
                  <a:lnTo>
                    <a:pt x="1802720" y="497247"/>
                  </a:lnTo>
                  <a:lnTo>
                    <a:pt x="1803002" y="497848"/>
                  </a:lnTo>
                  <a:lnTo>
                    <a:pt x="1803284" y="498599"/>
                  </a:lnTo>
                  <a:lnTo>
                    <a:pt x="1803565" y="498048"/>
                  </a:lnTo>
                  <a:lnTo>
                    <a:pt x="1803847" y="498399"/>
                  </a:lnTo>
                  <a:lnTo>
                    <a:pt x="1804129" y="498599"/>
                  </a:lnTo>
                  <a:lnTo>
                    <a:pt x="1804411" y="498449"/>
                  </a:lnTo>
                  <a:lnTo>
                    <a:pt x="1804692" y="498449"/>
                  </a:lnTo>
                  <a:lnTo>
                    <a:pt x="1804974" y="498699"/>
                  </a:lnTo>
                  <a:lnTo>
                    <a:pt x="1805256" y="499050"/>
                  </a:lnTo>
                  <a:lnTo>
                    <a:pt x="1805537" y="498599"/>
                  </a:lnTo>
                  <a:lnTo>
                    <a:pt x="1805819" y="498950"/>
                  </a:lnTo>
                  <a:lnTo>
                    <a:pt x="1806101" y="499400"/>
                  </a:lnTo>
                  <a:lnTo>
                    <a:pt x="1806383" y="498649"/>
                  </a:lnTo>
                  <a:lnTo>
                    <a:pt x="1806664" y="498950"/>
                  </a:lnTo>
                  <a:lnTo>
                    <a:pt x="1806946" y="499150"/>
                  </a:lnTo>
                  <a:lnTo>
                    <a:pt x="1807228" y="499000"/>
                  </a:lnTo>
                  <a:lnTo>
                    <a:pt x="1807510" y="498900"/>
                  </a:lnTo>
                  <a:lnTo>
                    <a:pt x="1807791" y="498900"/>
                  </a:lnTo>
                  <a:lnTo>
                    <a:pt x="1808073" y="498950"/>
                  </a:lnTo>
                  <a:lnTo>
                    <a:pt x="1808355" y="498199"/>
                  </a:lnTo>
                  <a:lnTo>
                    <a:pt x="1808636" y="498249"/>
                  </a:lnTo>
                  <a:lnTo>
                    <a:pt x="1808918" y="498449"/>
                  </a:lnTo>
                  <a:lnTo>
                    <a:pt x="1809200" y="497498"/>
                  </a:lnTo>
                  <a:lnTo>
                    <a:pt x="1809482" y="497347"/>
                  </a:lnTo>
                  <a:lnTo>
                    <a:pt x="1809763" y="497297"/>
                  </a:lnTo>
                  <a:lnTo>
                    <a:pt x="1810045" y="496947"/>
                  </a:lnTo>
                  <a:lnTo>
                    <a:pt x="1810327" y="496847"/>
                  </a:lnTo>
                  <a:lnTo>
                    <a:pt x="1810608" y="497147"/>
                  </a:lnTo>
                  <a:lnTo>
                    <a:pt x="1810890" y="497347"/>
                  </a:lnTo>
                  <a:lnTo>
                    <a:pt x="1811172" y="496747"/>
                  </a:lnTo>
                  <a:lnTo>
                    <a:pt x="1811454" y="496947"/>
                  </a:lnTo>
                  <a:lnTo>
                    <a:pt x="1811735" y="497097"/>
                  </a:lnTo>
                  <a:lnTo>
                    <a:pt x="1812017" y="496196"/>
                  </a:lnTo>
                  <a:lnTo>
                    <a:pt x="1812299" y="496346"/>
                  </a:lnTo>
                  <a:lnTo>
                    <a:pt x="1812580" y="496446"/>
                  </a:lnTo>
                  <a:lnTo>
                    <a:pt x="1812862" y="496146"/>
                  </a:lnTo>
                  <a:lnTo>
                    <a:pt x="1813144" y="495795"/>
                  </a:lnTo>
                  <a:lnTo>
                    <a:pt x="1813426" y="495745"/>
                  </a:lnTo>
                  <a:lnTo>
                    <a:pt x="1813707" y="495946"/>
                  </a:lnTo>
                  <a:lnTo>
                    <a:pt x="1813989" y="495395"/>
                  </a:lnTo>
                  <a:lnTo>
                    <a:pt x="1814271" y="495745"/>
                  </a:lnTo>
                  <a:lnTo>
                    <a:pt x="1814552" y="496046"/>
                  </a:lnTo>
                  <a:lnTo>
                    <a:pt x="1814834" y="495295"/>
                  </a:lnTo>
                  <a:lnTo>
                    <a:pt x="1815116" y="495695"/>
                  </a:lnTo>
                  <a:lnTo>
                    <a:pt x="1815398" y="495996"/>
                  </a:lnTo>
                  <a:lnTo>
                    <a:pt x="1815679" y="495895"/>
                  </a:lnTo>
                  <a:lnTo>
                    <a:pt x="1815961" y="495745"/>
                  </a:lnTo>
                  <a:lnTo>
                    <a:pt x="1816243" y="495895"/>
                  </a:lnTo>
                  <a:lnTo>
                    <a:pt x="1816525" y="496096"/>
                  </a:lnTo>
                  <a:lnTo>
                    <a:pt x="1816806" y="495495"/>
                  </a:lnTo>
                  <a:lnTo>
                    <a:pt x="1817088" y="495645"/>
                  </a:lnTo>
                  <a:lnTo>
                    <a:pt x="1817370" y="495895"/>
                  </a:lnTo>
                  <a:lnTo>
                    <a:pt x="1817651" y="495144"/>
                  </a:lnTo>
                  <a:lnTo>
                    <a:pt x="1817933" y="495545"/>
                  </a:lnTo>
                  <a:lnTo>
                    <a:pt x="1818215" y="495795"/>
                  </a:lnTo>
                  <a:lnTo>
                    <a:pt x="1818497" y="495595"/>
                  </a:lnTo>
                  <a:lnTo>
                    <a:pt x="1818778" y="495545"/>
                  </a:lnTo>
                  <a:lnTo>
                    <a:pt x="1819060" y="495545"/>
                  </a:lnTo>
                  <a:lnTo>
                    <a:pt x="1819342" y="495745"/>
                  </a:lnTo>
                  <a:lnTo>
                    <a:pt x="1819623" y="495144"/>
                  </a:lnTo>
                  <a:lnTo>
                    <a:pt x="1819905" y="495194"/>
                  </a:lnTo>
                  <a:lnTo>
                    <a:pt x="1820187" y="495345"/>
                  </a:lnTo>
                  <a:lnTo>
                    <a:pt x="1820469" y="494493"/>
                  </a:lnTo>
                  <a:lnTo>
                    <a:pt x="1820750" y="494644"/>
                  </a:lnTo>
                  <a:lnTo>
                    <a:pt x="1821032" y="494844"/>
                  </a:lnTo>
                  <a:lnTo>
                    <a:pt x="1821314" y="494644"/>
                  </a:lnTo>
                  <a:lnTo>
                    <a:pt x="1821595" y="494443"/>
                  </a:lnTo>
                  <a:lnTo>
                    <a:pt x="1821877" y="494594"/>
                  </a:lnTo>
                  <a:lnTo>
                    <a:pt x="1822159" y="494744"/>
                  </a:lnTo>
                  <a:lnTo>
                    <a:pt x="1822441" y="494093"/>
                  </a:lnTo>
                  <a:lnTo>
                    <a:pt x="1822722" y="494143"/>
                  </a:lnTo>
                  <a:lnTo>
                    <a:pt x="1823004" y="494293"/>
                  </a:lnTo>
                  <a:lnTo>
                    <a:pt x="1823286" y="493342"/>
                  </a:lnTo>
                  <a:lnTo>
                    <a:pt x="1823568" y="493292"/>
                  </a:lnTo>
                  <a:lnTo>
                    <a:pt x="1823849" y="493242"/>
                  </a:lnTo>
                  <a:lnTo>
                    <a:pt x="1824131" y="492941"/>
                  </a:lnTo>
                  <a:lnTo>
                    <a:pt x="1824413" y="492691"/>
                  </a:lnTo>
                  <a:lnTo>
                    <a:pt x="1824694" y="492991"/>
                  </a:lnTo>
                  <a:lnTo>
                    <a:pt x="1824976" y="493692"/>
                  </a:lnTo>
                  <a:lnTo>
                    <a:pt x="1825258" y="493742"/>
                  </a:lnTo>
                  <a:lnTo>
                    <a:pt x="1825540" y="494544"/>
                  </a:lnTo>
                  <a:lnTo>
                    <a:pt x="1825821" y="495345"/>
                  </a:lnTo>
                  <a:lnTo>
                    <a:pt x="1826103" y="494994"/>
                  </a:lnTo>
                  <a:lnTo>
                    <a:pt x="1826385" y="495395"/>
                  </a:lnTo>
                  <a:lnTo>
                    <a:pt x="1826666" y="495695"/>
                  </a:lnTo>
                  <a:lnTo>
                    <a:pt x="1826948" y="495495"/>
                  </a:lnTo>
                  <a:lnTo>
                    <a:pt x="1827230" y="495245"/>
                  </a:lnTo>
                  <a:lnTo>
                    <a:pt x="1827512" y="495245"/>
                  </a:lnTo>
                  <a:lnTo>
                    <a:pt x="1827793" y="495445"/>
                  </a:lnTo>
                  <a:lnTo>
                    <a:pt x="1828075" y="494994"/>
                  </a:lnTo>
                  <a:lnTo>
                    <a:pt x="1828357" y="495345"/>
                  </a:lnTo>
                  <a:lnTo>
                    <a:pt x="1828638" y="495946"/>
                  </a:lnTo>
                  <a:lnTo>
                    <a:pt x="1828920" y="495495"/>
                  </a:lnTo>
                  <a:lnTo>
                    <a:pt x="1829202" y="495895"/>
                  </a:lnTo>
                  <a:lnTo>
                    <a:pt x="1829484" y="496246"/>
                  </a:lnTo>
                  <a:lnTo>
                    <a:pt x="1829765" y="496246"/>
                  </a:lnTo>
                  <a:lnTo>
                    <a:pt x="1830047" y="495996"/>
                  </a:lnTo>
                  <a:lnTo>
                    <a:pt x="1830329" y="495946"/>
                  </a:lnTo>
                  <a:lnTo>
                    <a:pt x="1830610" y="495996"/>
                  </a:lnTo>
                  <a:lnTo>
                    <a:pt x="1830892" y="495144"/>
                  </a:lnTo>
                  <a:lnTo>
                    <a:pt x="1831174" y="494994"/>
                  </a:lnTo>
                  <a:lnTo>
                    <a:pt x="1831456" y="494944"/>
                  </a:lnTo>
                  <a:lnTo>
                    <a:pt x="1831737" y="493893"/>
                  </a:lnTo>
                  <a:lnTo>
                    <a:pt x="1832019" y="493742"/>
                  </a:lnTo>
                  <a:lnTo>
                    <a:pt x="1832301" y="493692"/>
                  </a:lnTo>
                  <a:lnTo>
                    <a:pt x="1832583" y="493592"/>
                  </a:lnTo>
                  <a:lnTo>
                    <a:pt x="1832864" y="493392"/>
                  </a:lnTo>
                  <a:lnTo>
                    <a:pt x="1833146" y="493742"/>
                  </a:lnTo>
                  <a:lnTo>
                    <a:pt x="1833428" y="494293"/>
                  </a:lnTo>
                  <a:lnTo>
                    <a:pt x="1833709" y="494043"/>
                  </a:lnTo>
                  <a:lnTo>
                    <a:pt x="1833991" y="494644"/>
                  </a:lnTo>
                  <a:lnTo>
                    <a:pt x="1834273" y="495345"/>
                  </a:lnTo>
                  <a:lnTo>
                    <a:pt x="1834555" y="494994"/>
                  </a:lnTo>
                  <a:lnTo>
                    <a:pt x="1834836" y="495395"/>
                  </a:lnTo>
                  <a:lnTo>
                    <a:pt x="1835118" y="495595"/>
                  </a:lnTo>
                  <a:lnTo>
                    <a:pt x="1835400" y="495495"/>
                  </a:lnTo>
                  <a:lnTo>
                    <a:pt x="1835681" y="495194"/>
                  </a:lnTo>
                  <a:lnTo>
                    <a:pt x="1835963" y="495345"/>
                  </a:lnTo>
                  <a:lnTo>
                    <a:pt x="1836245" y="495595"/>
                  </a:lnTo>
                  <a:lnTo>
                    <a:pt x="1836527" y="495245"/>
                  </a:lnTo>
                  <a:lnTo>
                    <a:pt x="1836808" y="495745"/>
                  </a:lnTo>
                  <a:lnTo>
                    <a:pt x="1837090" y="496596"/>
                  </a:lnTo>
                  <a:lnTo>
                    <a:pt x="1837372" y="496396"/>
                  </a:lnTo>
                  <a:lnTo>
                    <a:pt x="1837653" y="497047"/>
                  </a:lnTo>
                  <a:lnTo>
                    <a:pt x="1837935" y="497498"/>
                  </a:lnTo>
                  <a:lnTo>
                    <a:pt x="1838217" y="497698"/>
                  </a:lnTo>
                  <a:lnTo>
                    <a:pt x="1838499" y="497698"/>
                  </a:lnTo>
                  <a:lnTo>
                    <a:pt x="1838780" y="498048"/>
                  </a:lnTo>
                  <a:lnTo>
                    <a:pt x="1839062" y="498399"/>
                  </a:lnTo>
                  <a:lnTo>
                    <a:pt x="1839344" y="497948"/>
                  </a:lnTo>
                  <a:lnTo>
                    <a:pt x="1839626" y="498149"/>
                  </a:lnTo>
                  <a:lnTo>
                    <a:pt x="1839907" y="498599"/>
                  </a:lnTo>
                  <a:lnTo>
                    <a:pt x="1840189" y="497998"/>
                  </a:lnTo>
                  <a:lnTo>
                    <a:pt x="1840471" y="498299"/>
                  </a:lnTo>
                  <a:lnTo>
                    <a:pt x="1840752" y="498499"/>
                  </a:lnTo>
                  <a:lnTo>
                    <a:pt x="1841034" y="498499"/>
                  </a:lnTo>
                  <a:lnTo>
                    <a:pt x="1841316" y="498199"/>
                  </a:lnTo>
                  <a:lnTo>
                    <a:pt x="1841598" y="498349"/>
                  </a:lnTo>
                  <a:lnTo>
                    <a:pt x="1841879" y="498399"/>
                  </a:lnTo>
                  <a:lnTo>
                    <a:pt x="1842161" y="497648"/>
                  </a:lnTo>
                  <a:lnTo>
                    <a:pt x="1842443" y="497648"/>
                  </a:lnTo>
                  <a:lnTo>
                    <a:pt x="1842724" y="497848"/>
                  </a:lnTo>
                  <a:lnTo>
                    <a:pt x="1843006" y="497047"/>
                  </a:lnTo>
                  <a:lnTo>
                    <a:pt x="1843288" y="497147"/>
                  </a:lnTo>
                  <a:lnTo>
                    <a:pt x="1843570" y="497197"/>
                  </a:lnTo>
                  <a:lnTo>
                    <a:pt x="1843851" y="497197"/>
                  </a:lnTo>
                  <a:lnTo>
                    <a:pt x="1844133" y="496947"/>
                  </a:lnTo>
                  <a:lnTo>
                    <a:pt x="1844415" y="497247"/>
                  </a:lnTo>
                  <a:lnTo>
                    <a:pt x="1844696" y="497598"/>
                  </a:lnTo>
                  <a:lnTo>
                    <a:pt x="1844978" y="497197"/>
                  </a:lnTo>
                  <a:lnTo>
                    <a:pt x="1845260" y="497548"/>
                  </a:lnTo>
                  <a:lnTo>
                    <a:pt x="1845542" y="497848"/>
                  </a:lnTo>
                  <a:lnTo>
                    <a:pt x="1845823" y="497047"/>
                  </a:lnTo>
                  <a:lnTo>
                    <a:pt x="1846105" y="496897"/>
                  </a:lnTo>
                  <a:lnTo>
                    <a:pt x="1846387" y="496596"/>
                  </a:lnTo>
                  <a:lnTo>
                    <a:pt x="1846668" y="496246"/>
                  </a:lnTo>
                  <a:lnTo>
                    <a:pt x="1846950" y="495795"/>
                  </a:lnTo>
                  <a:lnTo>
                    <a:pt x="1847232" y="496046"/>
                  </a:lnTo>
                  <a:lnTo>
                    <a:pt x="1847514" y="496396"/>
                  </a:lnTo>
                  <a:lnTo>
                    <a:pt x="1847795" y="496246"/>
                  </a:lnTo>
                  <a:lnTo>
                    <a:pt x="1848077" y="496997"/>
                  </a:lnTo>
                  <a:lnTo>
                    <a:pt x="1848359" y="497998"/>
                  </a:lnTo>
                  <a:lnTo>
                    <a:pt x="1848641" y="497948"/>
                  </a:lnTo>
                  <a:lnTo>
                    <a:pt x="1848922" y="498599"/>
                  </a:lnTo>
                  <a:lnTo>
                    <a:pt x="1849204" y="499000"/>
                  </a:lnTo>
                  <a:lnTo>
                    <a:pt x="1849486" y="499150"/>
                  </a:lnTo>
                  <a:lnTo>
                    <a:pt x="1849767" y="498950"/>
                  </a:lnTo>
                  <a:lnTo>
                    <a:pt x="1850049" y="499150"/>
                  </a:lnTo>
                  <a:lnTo>
                    <a:pt x="1850331" y="499400"/>
                  </a:lnTo>
                  <a:lnTo>
                    <a:pt x="1850613" y="498749"/>
                  </a:lnTo>
                  <a:lnTo>
                    <a:pt x="1850894" y="498850"/>
                  </a:lnTo>
                  <a:lnTo>
                    <a:pt x="1851176" y="499100"/>
                  </a:lnTo>
                  <a:lnTo>
                    <a:pt x="1851458" y="498349"/>
                  </a:lnTo>
                  <a:lnTo>
                    <a:pt x="1851739" y="498549"/>
                  </a:lnTo>
                  <a:lnTo>
                    <a:pt x="1852021" y="498749"/>
                  </a:lnTo>
                  <a:lnTo>
                    <a:pt x="1852303" y="498950"/>
                  </a:lnTo>
                  <a:lnTo>
                    <a:pt x="1852585" y="498800"/>
                  </a:lnTo>
                  <a:lnTo>
                    <a:pt x="1852866" y="499150"/>
                  </a:lnTo>
                  <a:lnTo>
                    <a:pt x="1853148" y="499501"/>
                  </a:lnTo>
                  <a:lnTo>
                    <a:pt x="1853430" y="498950"/>
                  </a:lnTo>
                  <a:lnTo>
                    <a:pt x="1853711" y="498950"/>
                  </a:lnTo>
                  <a:lnTo>
                    <a:pt x="1853993" y="499100"/>
                  </a:lnTo>
                  <a:lnTo>
                    <a:pt x="1854275" y="498099"/>
                  </a:lnTo>
                  <a:lnTo>
                    <a:pt x="1854557" y="497948"/>
                  </a:lnTo>
                  <a:lnTo>
                    <a:pt x="1854838" y="497698"/>
                  </a:lnTo>
                  <a:lnTo>
                    <a:pt x="1855120" y="497297"/>
                  </a:lnTo>
                  <a:lnTo>
                    <a:pt x="1855402" y="496646"/>
                  </a:lnTo>
                  <a:lnTo>
                    <a:pt x="1855683" y="496546"/>
                  </a:lnTo>
                  <a:lnTo>
                    <a:pt x="1855965" y="496646"/>
                  </a:lnTo>
                  <a:lnTo>
                    <a:pt x="1856247" y="496146"/>
                  </a:lnTo>
                  <a:lnTo>
                    <a:pt x="1856529" y="496446"/>
                  </a:lnTo>
                  <a:lnTo>
                    <a:pt x="1856810" y="496997"/>
                  </a:lnTo>
                  <a:lnTo>
                    <a:pt x="1857092" y="496546"/>
                  </a:lnTo>
                  <a:lnTo>
                    <a:pt x="1857374" y="496847"/>
                  </a:lnTo>
                  <a:lnTo>
                    <a:pt x="1857656" y="497147"/>
                  </a:lnTo>
                  <a:lnTo>
                    <a:pt x="1857937" y="497347"/>
                  </a:lnTo>
                  <a:lnTo>
                    <a:pt x="1858219" y="497097"/>
                  </a:lnTo>
                  <a:lnTo>
                    <a:pt x="1858501" y="497197"/>
                  </a:lnTo>
                  <a:lnTo>
                    <a:pt x="1858782" y="497297"/>
                  </a:lnTo>
                  <a:lnTo>
                    <a:pt x="1859064" y="496596"/>
                  </a:lnTo>
                  <a:lnTo>
                    <a:pt x="1859346" y="496847"/>
                  </a:lnTo>
                  <a:lnTo>
                    <a:pt x="1859628" y="497247"/>
                  </a:lnTo>
                  <a:lnTo>
                    <a:pt x="1859909" y="496747"/>
                  </a:lnTo>
                  <a:lnTo>
                    <a:pt x="1860191" y="496947"/>
                  </a:lnTo>
                  <a:lnTo>
                    <a:pt x="1860473" y="497297"/>
                  </a:lnTo>
                  <a:lnTo>
                    <a:pt x="1860754" y="497598"/>
                  </a:lnTo>
                  <a:lnTo>
                    <a:pt x="1861036" y="497347"/>
                  </a:lnTo>
                  <a:lnTo>
                    <a:pt x="1861318" y="497498"/>
                  </a:lnTo>
                  <a:lnTo>
                    <a:pt x="1861600" y="497698"/>
                  </a:lnTo>
                  <a:lnTo>
                    <a:pt x="1861881" y="496997"/>
                  </a:lnTo>
                  <a:lnTo>
                    <a:pt x="1862163" y="497097"/>
                  </a:lnTo>
                  <a:lnTo>
                    <a:pt x="1862445" y="497347"/>
                  </a:lnTo>
                  <a:lnTo>
                    <a:pt x="1862726" y="496596"/>
                  </a:lnTo>
                  <a:lnTo>
                    <a:pt x="1863008" y="496546"/>
                  </a:lnTo>
                  <a:lnTo>
                    <a:pt x="1863290" y="496346"/>
                  </a:lnTo>
                  <a:lnTo>
                    <a:pt x="1863572" y="496246"/>
                  </a:lnTo>
                  <a:lnTo>
                    <a:pt x="1863853" y="495795"/>
                  </a:lnTo>
                  <a:lnTo>
                    <a:pt x="1864135" y="495895"/>
                  </a:lnTo>
                  <a:lnTo>
                    <a:pt x="1864417" y="496096"/>
                  </a:lnTo>
                  <a:lnTo>
                    <a:pt x="1864699" y="495445"/>
                  </a:lnTo>
                  <a:lnTo>
                    <a:pt x="1864980" y="495445"/>
                  </a:lnTo>
                  <a:lnTo>
                    <a:pt x="1865262" y="495745"/>
                  </a:lnTo>
                  <a:lnTo>
                    <a:pt x="1865544" y="494994"/>
                  </a:lnTo>
                  <a:lnTo>
                    <a:pt x="1865825" y="494894"/>
                  </a:lnTo>
                  <a:lnTo>
                    <a:pt x="1866107" y="494694"/>
                  </a:lnTo>
                  <a:lnTo>
                    <a:pt x="1866389" y="494544"/>
                  </a:lnTo>
                  <a:lnTo>
                    <a:pt x="1866671" y="493943"/>
                  </a:lnTo>
                  <a:lnTo>
                    <a:pt x="1866952" y="494093"/>
                  </a:lnTo>
                  <a:lnTo>
                    <a:pt x="1867234" y="494293"/>
                  </a:lnTo>
                  <a:lnTo>
                    <a:pt x="1867516" y="493642"/>
                  </a:lnTo>
                  <a:lnTo>
                    <a:pt x="1867797" y="493893"/>
                  </a:lnTo>
                  <a:lnTo>
                    <a:pt x="1868079" y="494293"/>
                  </a:lnTo>
                  <a:lnTo>
                    <a:pt x="1868361" y="493792"/>
                  </a:lnTo>
                  <a:lnTo>
                    <a:pt x="1868643" y="493993"/>
                  </a:lnTo>
                  <a:lnTo>
                    <a:pt x="1868924" y="494243"/>
                  </a:lnTo>
                  <a:lnTo>
                    <a:pt x="1869206" y="494393"/>
                  </a:lnTo>
                  <a:lnTo>
                    <a:pt x="1869488" y="494093"/>
                  </a:lnTo>
                  <a:lnTo>
                    <a:pt x="1869769" y="494443"/>
                  </a:lnTo>
                  <a:lnTo>
                    <a:pt x="1870051" y="494894"/>
                  </a:lnTo>
                  <a:lnTo>
                    <a:pt x="1870333" y="494343"/>
                  </a:lnTo>
                  <a:lnTo>
                    <a:pt x="1870615" y="494594"/>
                  </a:lnTo>
                  <a:lnTo>
                    <a:pt x="1870896" y="494894"/>
                  </a:lnTo>
                  <a:lnTo>
                    <a:pt x="1871178" y="494293"/>
                  </a:lnTo>
                  <a:lnTo>
                    <a:pt x="1871460" y="494443"/>
                  </a:lnTo>
                  <a:lnTo>
                    <a:pt x="1871741" y="494694"/>
                  </a:lnTo>
                  <a:lnTo>
                    <a:pt x="1872023" y="494994"/>
                  </a:lnTo>
                  <a:lnTo>
                    <a:pt x="1872305" y="494794"/>
                  </a:lnTo>
                  <a:lnTo>
                    <a:pt x="1872587" y="495245"/>
                  </a:lnTo>
                  <a:lnTo>
                    <a:pt x="1872868" y="495745"/>
                  </a:lnTo>
                  <a:lnTo>
                    <a:pt x="1873150" y="495295"/>
                  </a:lnTo>
                  <a:lnTo>
                    <a:pt x="1873432" y="495595"/>
                  </a:lnTo>
                  <a:lnTo>
                    <a:pt x="1873714" y="495996"/>
                  </a:lnTo>
                  <a:lnTo>
                    <a:pt x="1873995" y="495395"/>
                  </a:lnTo>
                  <a:lnTo>
                    <a:pt x="1874277" y="495445"/>
                  </a:lnTo>
                  <a:lnTo>
                    <a:pt x="1874559" y="495395"/>
                  </a:lnTo>
                  <a:lnTo>
                    <a:pt x="1874840" y="495445"/>
                  </a:lnTo>
                  <a:lnTo>
                    <a:pt x="1875122" y="495094"/>
                  </a:lnTo>
                  <a:lnTo>
                    <a:pt x="1875404" y="495395"/>
                  </a:lnTo>
                  <a:lnTo>
                    <a:pt x="1875686" y="495695"/>
                  </a:lnTo>
                  <a:lnTo>
                    <a:pt x="1875967" y="494844"/>
                  </a:lnTo>
                  <a:lnTo>
                    <a:pt x="1876249" y="494794"/>
                  </a:lnTo>
                  <a:lnTo>
                    <a:pt x="1876531" y="494794"/>
                  </a:lnTo>
                  <a:lnTo>
                    <a:pt x="1876812" y="494043"/>
                  </a:lnTo>
                  <a:lnTo>
                    <a:pt x="1877094" y="493893"/>
                  </a:lnTo>
                  <a:lnTo>
                    <a:pt x="1877376" y="493792"/>
                  </a:lnTo>
                  <a:lnTo>
                    <a:pt x="1877658" y="493792"/>
                  </a:lnTo>
                  <a:lnTo>
                    <a:pt x="1877939" y="493442"/>
                  </a:lnTo>
                  <a:lnTo>
                    <a:pt x="1878221" y="493843"/>
                  </a:lnTo>
                  <a:lnTo>
                    <a:pt x="1878503" y="494293"/>
                  </a:lnTo>
                  <a:lnTo>
                    <a:pt x="1878784" y="493893"/>
                  </a:lnTo>
                  <a:lnTo>
                    <a:pt x="1879066" y="494343"/>
                  </a:lnTo>
                  <a:lnTo>
                    <a:pt x="1879348" y="494994"/>
                  </a:lnTo>
                  <a:lnTo>
                    <a:pt x="1879630" y="494443"/>
                  </a:lnTo>
                  <a:lnTo>
                    <a:pt x="1879911" y="494243"/>
                  </a:lnTo>
                  <a:lnTo>
                    <a:pt x="1880193" y="493792"/>
                  </a:lnTo>
                  <a:lnTo>
                    <a:pt x="1880475" y="493542"/>
                  </a:lnTo>
                  <a:lnTo>
                    <a:pt x="1880756" y="492991"/>
                  </a:lnTo>
                  <a:lnTo>
                    <a:pt x="1881038" y="493192"/>
                  </a:lnTo>
                  <a:lnTo>
                    <a:pt x="1881320" y="493492"/>
                  </a:lnTo>
                  <a:lnTo>
                    <a:pt x="1881602" y="492841"/>
                  </a:lnTo>
                  <a:lnTo>
                    <a:pt x="1881883" y="493242"/>
                  </a:lnTo>
                  <a:lnTo>
                    <a:pt x="1882165" y="494043"/>
                  </a:lnTo>
                  <a:lnTo>
                    <a:pt x="1882447" y="494243"/>
                  </a:lnTo>
                  <a:lnTo>
                    <a:pt x="1882729" y="494994"/>
                  </a:lnTo>
                  <a:lnTo>
                    <a:pt x="1883010" y="495545"/>
                  </a:lnTo>
                  <a:lnTo>
                    <a:pt x="1883292" y="495895"/>
                  </a:lnTo>
                  <a:lnTo>
                    <a:pt x="1883574" y="495545"/>
                  </a:lnTo>
                  <a:lnTo>
                    <a:pt x="1883855" y="495645"/>
                  </a:lnTo>
                  <a:lnTo>
                    <a:pt x="1884137" y="495745"/>
                  </a:lnTo>
                  <a:lnTo>
                    <a:pt x="1884419" y="494894"/>
                  </a:lnTo>
                  <a:lnTo>
                    <a:pt x="1884701" y="494944"/>
                  </a:lnTo>
                  <a:lnTo>
                    <a:pt x="1884982" y="495194"/>
                  </a:lnTo>
                  <a:lnTo>
                    <a:pt x="1885264" y="494694"/>
                  </a:lnTo>
                  <a:lnTo>
                    <a:pt x="1885546" y="494844"/>
                  </a:lnTo>
                  <a:lnTo>
                    <a:pt x="1885827" y="495144"/>
                  </a:lnTo>
                  <a:lnTo>
                    <a:pt x="1886109" y="495545"/>
                  </a:lnTo>
                  <a:lnTo>
                    <a:pt x="1886391" y="495545"/>
                  </a:lnTo>
                  <a:lnTo>
                    <a:pt x="1886673" y="496196"/>
                  </a:lnTo>
                  <a:lnTo>
                    <a:pt x="1886954" y="496847"/>
                  </a:lnTo>
                  <a:lnTo>
                    <a:pt x="1887236" y="496496"/>
                  </a:lnTo>
                  <a:lnTo>
                    <a:pt x="1887518" y="496897"/>
                  </a:lnTo>
                  <a:lnTo>
                    <a:pt x="1887799" y="497197"/>
                  </a:lnTo>
                  <a:lnTo>
                    <a:pt x="1888081" y="496697"/>
                  </a:lnTo>
                  <a:lnTo>
                    <a:pt x="1888363" y="496646"/>
                  </a:lnTo>
                  <a:lnTo>
                    <a:pt x="1888645" y="496596"/>
                  </a:lnTo>
                  <a:lnTo>
                    <a:pt x="1888926" y="496596"/>
                  </a:lnTo>
                  <a:lnTo>
                    <a:pt x="1889208" y="496046"/>
                  </a:lnTo>
                  <a:lnTo>
                    <a:pt x="1889490" y="496246"/>
                  </a:lnTo>
                  <a:lnTo>
                    <a:pt x="1889772" y="496596"/>
                  </a:lnTo>
                  <a:lnTo>
                    <a:pt x="1890053" y="496096"/>
                  </a:lnTo>
                  <a:lnTo>
                    <a:pt x="1890335" y="496496"/>
                  </a:lnTo>
                  <a:lnTo>
                    <a:pt x="1890617" y="496947"/>
                  </a:lnTo>
                  <a:lnTo>
                    <a:pt x="1890898" y="496446"/>
                  </a:lnTo>
                  <a:lnTo>
                    <a:pt x="1891180" y="496546"/>
                  </a:lnTo>
                  <a:lnTo>
                    <a:pt x="1891462" y="496596"/>
                  </a:lnTo>
                  <a:lnTo>
                    <a:pt x="1891744" y="496797"/>
                  </a:lnTo>
                  <a:lnTo>
                    <a:pt x="1892025" y="496396"/>
                  </a:lnTo>
                  <a:lnTo>
                    <a:pt x="1892307" y="496596"/>
                  </a:lnTo>
                  <a:lnTo>
                    <a:pt x="1892589" y="497047"/>
                  </a:lnTo>
                  <a:lnTo>
                    <a:pt x="1892870" y="496546"/>
                  </a:lnTo>
                  <a:lnTo>
                    <a:pt x="1893152" y="496997"/>
                  </a:lnTo>
                  <a:lnTo>
                    <a:pt x="1893434" y="497548"/>
                  </a:lnTo>
                  <a:lnTo>
                    <a:pt x="1893716" y="497297"/>
                  </a:lnTo>
                  <a:lnTo>
                    <a:pt x="1893997" y="497498"/>
                  </a:lnTo>
                  <a:lnTo>
                    <a:pt x="1894279" y="497698"/>
                  </a:lnTo>
                  <a:lnTo>
                    <a:pt x="1894561" y="498048"/>
                  </a:lnTo>
                  <a:lnTo>
                    <a:pt x="1894842" y="497698"/>
                  </a:lnTo>
                  <a:lnTo>
                    <a:pt x="1895124" y="498199"/>
                  </a:lnTo>
                  <a:lnTo>
                    <a:pt x="1895406" y="498749"/>
                  </a:lnTo>
                  <a:lnTo>
                    <a:pt x="1895688" y="498249"/>
                  </a:lnTo>
                  <a:lnTo>
                    <a:pt x="1895969" y="498749"/>
                  </a:lnTo>
                  <a:lnTo>
                    <a:pt x="1896251" y="499200"/>
                  </a:lnTo>
                  <a:lnTo>
                    <a:pt x="1896533" y="498800"/>
                  </a:lnTo>
                  <a:lnTo>
                    <a:pt x="1896814" y="498800"/>
                  </a:lnTo>
                  <a:lnTo>
                    <a:pt x="1897096" y="498850"/>
                  </a:lnTo>
                  <a:lnTo>
                    <a:pt x="1897378" y="498950"/>
                  </a:lnTo>
                  <a:lnTo>
                    <a:pt x="1897660" y="498349"/>
                  </a:lnTo>
                  <a:lnTo>
                    <a:pt x="1897941" y="498599"/>
                  </a:lnTo>
                  <a:lnTo>
                    <a:pt x="1898223" y="498950"/>
                  </a:lnTo>
                  <a:lnTo>
                    <a:pt x="1898505" y="498299"/>
                  </a:lnTo>
                  <a:lnTo>
                    <a:pt x="1898787" y="498599"/>
                  </a:lnTo>
                  <a:lnTo>
                    <a:pt x="1899068" y="499000"/>
                  </a:lnTo>
                  <a:lnTo>
                    <a:pt x="1899350" y="498649"/>
                  </a:lnTo>
                  <a:lnTo>
                    <a:pt x="1899632" y="498649"/>
                  </a:lnTo>
                  <a:lnTo>
                    <a:pt x="1899913" y="498599"/>
                  </a:lnTo>
                  <a:lnTo>
                    <a:pt x="1900195" y="498499"/>
                  </a:lnTo>
                  <a:lnTo>
                    <a:pt x="1900477" y="497698"/>
                  </a:lnTo>
                  <a:lnTo>
                    <a:pt x="1900759" y="497698"/>
                  </a:lnTo>
                  <a:lnTo>
                    <a:pt x="1901040" y="497698"/>
                  </a:lnTo>
                  <a:lnTo>
                    <a:pt x="1901322" y="496396"/>
                  </a:lnTo>
                  <a:lnTo>
                    <a:pt x="1901604" y="496246"/>
                  </a:lnTo>
                  <a:lnTo>
                    <a:pt x="1901885" y="496196"/>
                  </a:lnTo>
                  <a:lnTo>
                    <a:pt x="1902167" y="495695"/>
                  </a:lnTo>
                  <a:lnTo>
                    <a:pt x="1902449" y="495745"/>
                  </a:lnTo>
                  <a:lnTo>
                    <a:pt x="1902731" y="496146"/>
                  </a:lnTo>
                  <a:lnTo>
                    <a:pt x="1903012" y="496697"/>
                  </a:lnTo>
                  <a:lnTo>
                    <a:pt x="1903294" y="496546"/>
                  </a:lnTo>
                  <a:lnTo>
                    <a:pt x="1903576" y="497197"/>
                  </a:lnTo>
                  <a:lnTo>
                    <a:pt x="1903857" y="497848"/>
                  </a:lnTo>
                  <a:lnTo>
                    <a:pt x="1904139" y="497347"/>
                  </a:lnTo>
                  <a:lnTo>
                    <a:pt x="1904421" y="497748"/>
                  </a:lnTo>
                  <a:lnTo>
                    <a:pt x="1904703" y="498048"/>
                  </a:lnTo>
                  <a:lnTo>
                    <a:pt x="1904984" y="497648"/>
                  </a:lnTo>
                  <a:lnTo>
                    <a:pt x="1905266" y="497698"/>
                  </a:lnTo>
                  <a:lnTo>
                    <a:pt x="1905548" y="497798"/>
                  </a:lnTo>
                  <a:lnTo>
                    <a:pt x="1905829" y="498149"/>
                  </a:lnTo>
                  <a:lnTo>
                    <a:pt x="1906111" y="497598"/>
                  </a:lnTo>
                  <a:lnTo>
                    <a:pt x="1906393" y="497898"/>
                  </a:lnTo>
                  <a:lnTo>
                    <a:pt x="1906675" y="498249"/>
                  </a:lnTo>
                  <a:lnTo>
                    <a:pt x="1906956" y="497648"/>
                  </a:lnTo>
                  <a:lnTo>
                    <a:pt x="1907238" y="498048"/>
                  </a:lnTo>
                  <a:lnTo>
                    <a:pt x="1907520" y="498349"/>
                  </a:lnTo>
                  <a:lnTo>
                    <a:pt x="1907802" y="498048"/>
                  </a:lnTo>
                  <a:lnTo>
                    <a:pt x="1908083" y="498349"/>
                  </a:lnTo>
                  <a:lnTo>
                    <a:pt x="1908365" y="498699"/>
                  </a:lnTo>
                  <a:lnTo>
                    <a:pt x="1908647" y="499000"/>
                  </a:lnTo>
                  <a:lnTo>
                    <a:pt x="1908928" y="498399"/>
                  </a:lnTo>
                  <a:lnTo>
                    <a:pt x="1909210" y="498549"/>
                  </a:lnTo>
                  <a:lnTo>
                    <a:pt x="1909492" y="498649"/>
                  </a:lnTo>
                  <a:lnTo>
                    <a:pt x="1909774" y="497698"/>
                  </a:lnTo>
                  <a:lnTo>
                    <a:pt x="1910055" y="497748"/>
                  </a:lnTo>
                  <a:lnTo>
                    <a:pt x="1910337" y="497698"/>
                  </a:lnTo>
                  <a:lnTo>
                    <a:pt x="1910619" y="497097"/>
                  </a:lnTo>
                  <a:lnTo>
                    <a:pt x="1910900" y="496947"/>
                  </a:lnTo>
                  <a:lnTo>
                    <a:pt x="1911182" y="496947"/>
                  </a:lnTo>
                  <a:lnTo>
                    <a:pt x="1911464" y="496947"/>
                  </a:lnTo>
                  <a:lnTo>
                    <a:pt x="1911746" y="496096"/>
                  </a:lnTo>
                  <a:lnTo>
                    <a:pt x="1912027" y="496096"/>
                  </a:lnTo>
                  <a:lnTo>
                    <a:pt x="1912309" y="496246"/>
                  </a:lnTo>
                  <a:lnTo>
                    <a:pt x="1912591" y="495395"/>
                  </a:lnTo>
                  <a:lnTo>
                    <a:pt x="1912872" y="495595"/>
                  </a:lnTo>
                  <a:lnTo>
                    <a:pt x="1913154" y="495895"/>
                  </a:lnTo>
                  <a:lnTo>
                    <a:pt x="1913436" y="495595"/>
                  </a:lnTo>
                  <a:lnTo>
                    <a:pt x="1913718" y="495745"/>
                  </a:lnTo>
                  <a:lnTo>
                    <a:pt x="1913999" y="495895"/>
                  </a:lnTo>
                  <a:lnTo>
                    <a:pt x="1914281" y="496096"/>
                  </a:lnTo>
                  <a:lnTo>
                    <a:pt x="1914563" y="495545"/>
                  </a:lnTo>
                  <a:lnTo>
                    <a:pt x="1914845" y="495645"/>
                  </a:lnTo>
                  <a:lnTo>
                    <a:pt x="1915126" y="495895"/>
                  </a:lnTo>
                  <a:lnTo>
                    <a:pt x="1915408" y="495044"/>
                  </a:lnTo>
                  <a:lnTo>
                    <a:pt x="1915690" y="495194"/>
                  </a:lnTo>
                  <a:lnTo>
                    <a:pt x="1915971" y="495445"/>
                  </a:lnTo>
                  <a:lnTo>
                    <a:pt x="1916253" y="495094"/>
                  </a:lnTo>
                  <a:lnTo>
                    <a:pt x="1916535" y="495245"/>
                  </a:lnTo>
                  <a:lnTo>
                    <a:pt x="1916817" y="495545"/>
                  </a:lnTo>
                  <a:lnTo>
                    <a:pt x="1917098" y="495996"/>
                  </a:lnTo>
                  <a:lnTo>
                    <a:pt x="1917380" y="495745"/>
                  </a:lnTo>
                  <a:lnTo>
                    <a:pt x="1917662" y="496196"/>
                  </a:lnTo>
                  <a:lnTo>
                    <a:pt x="1917943" y="496697"/>
                  </a:lnTo>
                  <a:lnTo>
                    <a:pt x="1918225" y="496246"/>
                  </a:lnTo>
                  <a:lnTo>
                    <a:pt x="1918507" y="496646"/>
                  </a:lnTo>
                  <a:lnTo>
                    <a:pt x="1918789" y="496997"/>
                  </a:lnTo>
                  <a:lnTo>
                    <a:pt x="1919070" y="496747"/>
                  </a:lnTo>
                  <a:lnTo>
                    <a:pt x="1919352" y="496697"/>
                  </a:lnTo>
                  <a:lnTo>
                    <a:pt x="1919634" y="496797"/>
                  </a:lnTo>
                  <a:lnTo>
                    <a:pt x="1919915" y="496997"/>
                  </a:lnTo>
                  <a:lnTo>
                    <a:pt x="1920197" y="496396"/>
                  </a:lnTo>
                  <a:lnTo>
                    <a:pt x="1920479" y="496646"/>
                  </a:lnTo>
                  <a:lnTo>
                    <a:pt x="1920761" y="496997"/>
                  </a:lnTo>
                  <a:lnTo>
                    <a:pt x="1921042" y="496246"/>
                  </a:lnTo>
                  <a:lnTo>
                    <a:pt x="1921324" y="496596"/>
                  </a:lnTo>
                  <a:lnTo>
                    <a:pt x="1921606" y="496797"/>
                  </a:lnTo>
                  <a:lnTo>
                    <a:pt x="1921887" y="496446"/>
                  </a:lnTo>
                  <a:lnTo>
                    <a:pt x="1922169" y="496296"/>
                  </a:lnTo>
                  <a:lnTo>
                    <a:pt x="1922451" y="496246"/>
                  </a:lnTo>
                  <a:lnTo>
                    <a:pt x="1922733" y="496246"/>
                  </a:lnTo>
                  <a:lnTo>
                    <a:pt x="1923014" y="495295"/>
                  </a:lnTo>
                  <a:lnTo>
                    <a:pt x="1923296" y="495144"/>
                  </a:lnTo>
                  <a:lnTo>
                    <a:pt x="1923578" y="495194"/>
                  </a:lnTo>
                  <a:lnTo>
                    <a:pt x="1923860" y="494193"/>
                  </a:lnTo>
                  <a:lnTo>
                    <a:pt x="1924141" y="494293"/>
                  </a:lnTo>
                  <a:lnTo>
                    <a:pt x="1924423" y="494343"/>
                  </a:lnTo>
                  <a:lnTo>
                    <a:pt x="1924705" y="493893"/>
                  </a:lnTo>
                  <a:lnTo>
                    <a:pt x="1924986" y="493843"/>
                  </a:lnTo>
                  <a:lnTo>
                    <a:pt x="1925268" y="493993"/>
                  </a:lnTo>
                  <a:lnTo>
                    <a:pt x="1925550" y="494243"/>
                  </a:lnTo>
                  <a:lnTo>
                    <a:pt x="1925832" y="493792"/>
                  </a:lnTo>
                  <a:lnTo>
                    <a:pt x="1926113" y="494193"/>
                  </a:lnTo>
                  <a:lnTo>
                    <a:pt x="1926395" y="494744"/>
                  </a:lnTo>
                  <a:lnTo>
                    <a:pt x="1926677" y="494243"/>
                  </a:lnTo>
                  <a:lnTo>
                    <a:pt x="1926958" y="494794"/>
                  </a:lnTo>
                  <a:lnTo>
                    <a:pt x="1927240" y="495345"/>
                  </a:lnTo>
                  <a:lnTo>
                    <a:pt x="1927522" y="495595"/>
                  </a:lnTo>
                  <a:lnTo>
                    <a:pt x="1927804" y="496046"/>
                  </a:lnTo>
                  <a:lnTo>
                    <a:pt x="1928085" y="496546"/>
                  </a:lnTo>
                  <a:lnTo>
                    <a:pt x="1928367" y="497097"/>
                  </a:lnTo>
                  <a:lnTo>
                    <a:pt x="1928649" y="496747"/>
                  </a:lnTo>
                  <a:lnTo>
                    <a:pt x="1928930" y="497147"/>
                  </a:lnTo>
                  <a:lnTo>
                    <a:pt x="1929212" y="497548"/>
                  </a:lnTo>
                  <a:lnTo>
                    <a:pt x="1929494" y="496697"/>
                  </a:lnTo>
                  <a:lnTo>
                    <a:pt x="1929776" y="496797"/>
                  </a:lnTo>
                  <a:lnTo>
                    <a:pt x="1930057" y="496897"/>
                  </a:lnTo>
                  <a:lnTo>
                    <a:pt x="1930339" y="496446"/>
                  </a:lnTo>
                  <a:lnTo>
                    <a:pt x="1930621" y="496396"/>
                  </a:lnTo>
                  <a:lnTo>
                    <a:pt x="1930903" y="496446"/>
                  </a:lnTo>
                  <a:lnTo>
                    <a:pt x="1931184" y="496596"/>
                  </a:lnTo>
                  <a:lnTo>
                    <a:pt x="1931466" y="495946"/>
                  </a:lnTo>
                  <a:lnTo>
                    <a:pt x="1931748" y="496096"/>
                  </a:lnTo>
                  <a:lnTo>
                    <a:pt x="1932029" y="496246"/>
                  </a:lnTo>
                  <a:lnTo>
                    <a:pt x="1932311" y="495345"/>
                  </a:lnTo>
                  <a:lnTo>
                    <a:pt x="1932593" y="495545"/>
                  </a:lnTo>
                  <a:lnTo>
                    <a:pt x="1932875" y="495645"/>
                  </a:lnTo>
                  <a:lnTo>
                    <a:pt x="1933156" y="495345"/>
                  </a:lnTo>
                  <a:lnTo>
                    <a:pt x="1933438" y="495094"/>
                  </a:lnTo>
                  <a:lnTo>
                    <a:pt x="1933720" y="495094"/>
                  </a:lnTo>
                  <a:lnTo>
                    <a:pt x="1934001" y="495194"/>
                  </a:lnTo>
                  <a:lnTo>
                    <a:pt x="1934283" y="494443"/>
                  </a:lnTo>
                  <a:lnTo>
                    <a:pt x="1934565" y="494644"/>
                  </a:lnTo>
                  <a:lnTo>
                    <a:pt x="1934847" y="494944"/>
                  </a:lnTo>
                  <a:lnTo>
                    <a:pt x="1935128" y="494293"/>
                  </a:lnTo>
                  <a:lnTo>
                    <a:pt x="1935410" y="494694"/>
                  </a:lnTo>
                  <a:lnTo>
                    <a:pt x="1935692" y="495144"/>
                  </a:lnTo>
                  <a:lnTo>
                    <a:pt x="1935973" y="495144"/>
                  </a:lnTo>
                  <a:lnTo>
                    <a:pt x="1936255" y="495245"/>
                  </a:lnTo>
                  <a:lnTo>
                    <a:pt x="1936537" y="495545"/>
                  </a:lnTo>
                  <a:lnTo>
                    <a:pt x="1936819" y="495845"/>
                  </a:lnTo>
                  <a:lnTo>
                    <a:pt x="1937100" y="495395"/>
                  </a:lnTo>
                  <a:lnTo>
                    <a:pt x="1937382" y="495695"/>
                  </a:lnTo>
                  <a:lnTo>
                    <a:pt x="1937664" y="496096"/>
                  </a:lnTo>
                  <a:lnTo>
                    <a:pt x="1937945" y="495395"/>
                  </a:lnTo>
                  <a:lnTo>
                    <a:pt x="1938227" y="495745"/>
                  </a:lnTo>
                  <a:lnTo>
                    <a:pt x="1938509" y="496046"/>
                  </a:lnTo>
                  <a:lnTo>
                    <a:pt x="1938791" y="495895"/>
                  </a:lnTo>
                  <a:lnTo>
                    <a:pt x="1939072" y="495745"/>
                  </a:lnTo>
                  <a:lnTo>
                    <a:pt x="1939354" y="495895"/>
                  </a:lnTo>
                  <a:lnTo>
                    <a:pt x="1939636" y="496096"/>
                  </a:lnTo>
                  <a:lnTo>
                    <a:pt x="1939918" y="495495"/>
                  </a:lnTo>
                  <a:lnTo>
                    <a:pt x="1940199" y="495745"/>
                  </a:lnTo>
                  <a:lnTo>
                    <a:pt x="1940481" y="496246"/>
                  </a:lnTo>
                  <a:lnTo>
                    <a:pt x="1940763" y="495645"/>
                  </a:lnTo>
                  <a:lnTo>
                    <a:pt x="1941044" y="495946"/>
                  </a:lnTo>
                  <a:lnTo>
                    <a:pt x="1941326" y="496196"/>
                  </a:lnTo>
                  <a:lnTo>
                    <a:pt x="1941608" y="496096"/>
                  </a:lnTo>
                  <a:lnTo>
                    <a:pt x="1941890" y="495946"/>
                  </a:lnTo>
                  <a:lnTo>
                    <a:pt x="1942171" y="496146"/>
                  </a:lnTo>
                  <a:lnTo>
                    <a:pt x="1942453" y="496296"/>
                  </a:lnTo>
                  <a:lnTo>
                    <a:pt x="1942735" y="495745"/>
                  </a:lnTo>
                  <a:lnTo>
                    <a:pt x="1943016" y="495996"/>
                  </a:lnTo>
                  <a:lnTo>
                    <a:pt x="1943298" y="496396"/>
                  </a:lnTo>
                  <a:lnTo>
                    <a:pt x="1943580" y="495845"/>
                  </a:lnTo>
                  <a:lnTo>
                    <a:pt x="1943862" y="496246"/>
                  </a:lnTo>
                  <a:lnTo>
                    <a:pt x="1944143" y="496346"/>
                  </a:lnTo>
                  <a:lnTo>
                    <a:pt x="1944425" y="496246"/>
                  </a:lnTo>
                  <a:lnTo>
                    <a:pt x="1944707" y="496096"/>
                  </a:lnTo>
                  <a:lnTo>
                    <a:pt x="1944988" y="496196"/>
                  </a:lnTo>
                  <a:lnTo>
                    <a:pt x="1945270" y="496246"/>
                  </a:lnTo>
                  <a:lnTo>
                    <a:pt x="1945552" y="495545"/>
                  </a:lnTo>
                  <a:lnTo>
                    <a:pt x="1945834" y="495695"/>
                  </a:lnTo>
                  <a:lnTo>
                    <a:pt x="1946115" y="496096"/>
                  </a:lnTo>
                  <a:lnTo>
                    <a:pt x="1946397" y="495495"/>
                  </a:lnTo>
                  <a:lnTo>
                    <a:pt x="1946679" y="495795"/>
                  </a:lnTo>
                  <a:lnTo>
                    <a:pt x="1946960" y="495996"/>
                  </a:lnTo>
                  <a:lnTo>
                    <a:pt x="1947242" y="496046"/>
                  </a:lnTo>
                  <a:lnTo>
                    <a:pt x="1947524" y="496096"/>
                  </a:lnTo>
                  <a:lnTo>
                    <a:pt x="1947806" y="496296"/>
                  </a:lnTo>
                  <a:lnTo>
                    <a:pt x="1948087" y="496546"/>
                  </a:lnTo>
                  <a:lnTo>
                    <a:pt x="1948369" y="495996"/>
                  </a:lnTo>
                  <a:lnTo>
                    <a:pt x="1948651" y="496196"/>
                  </a:lnTo>
                  <a:lnTo>
                    <a:pt x="1948933" y="496646"/>
                  </a:lnTo>
                  <a:lnTo>
                    <a:pt x="1949214" y="496196"/>
                  </a:lnTo>
                  <a:lnTo>
                    <a:pt x="1949496" y="496546"/>
                  </a:lnTo>
                  <a:lnTo>
                    <a:pt x="1949778" y="496847"/>
                  </a:lnTo>
                  <a:lnTo>
                    <a:pt x="1950059" y="496847"/>
                  </a:lnTo>
                  <a:lnTo>
                    <a:pt x="1950341" y="496747"/>
                  </a:lnTo>
                  <a:lnTo>
                    <a:pt x="1950623" y="496897"/>
                  </a:lnTo>
                  <a:lnTo>
                    <a:pt x="1950905" y="497097"/>
                  </a:lnTo>
                  <a:lnTo>
                    <a:pt x="1951186" y="496496"/>
                  </a:lnTo>
                  <a:lnTo>
                    <a:pt x="1951468" y="496747"/>
                  </a:lnTo>
                  <a:lnTo>
                    <a:pt x="1951750" y="497197"/>
                  </a:lnTo>
                  <a:lnTo>
                    <a:pt x="1952031" y="496596"/>
                  </a:lnTo>
                  <a:lnTo>
                    <a:pt x="1952313" y="496947"/>
                  </a:lnTo>
                  <a:lnTo>
                    <a:pt x="1952595" y="497347"/>
                  </a:lnTo>
                  <a:lnTo>
                    <a:pt x="1952877" y="497398"/>
                  </a:lnTo>
                  <a:lnTo>
                    <a:pt x="1953158" y="497297"/>
                  </a:lnTo>
                  <a:lnTo>
                    <a:pt x="1953440" y="497347"/>
                  </a:lnTo>
                  <a:lnTo>
                    <a:pt x="1953722" y="497548"/>
                  </a:lnTo>
                  <a:lnTo>
                    <a:pt x="1954003" y="496897"/>
                  </a:lnTo>
                  <a:lnTo>
                    <a:pt x="1954285" y="496947"/>
                  </a:lnTo>
                  <a:lnTo>
                    <a:pt x="1954567" y="497247"/>
                  </a:lnTo>
                  <a:lnTo>
                    <a:pt x="1954849" y="496496"/>
                  </a:lnTo>
                  <a:lnTo>
                    <a:pt x="1955130" y="496747"/>
                  </a:lnTo>
                  <a:lnTo>
                    <a:pt x="1955412" y="496997"/>
                  </a:lnTo>
                  <a:lnTo>
                    <a:pt x="1955694" y="496947"/>
                  </a:lnTo>
                  <a:lnTo>
                    <a:pt x="1955976" y="496897"/>
                  </a:lnTo>
                  <a:lnTo>
                    <a:pt x="1956257" y="497097"/>
                  </a:lnTo>
                  <a:lnTo>
                    <a:pt x="1956539" y="497448"/>
                  </a:lnTo>
                  <a:lnTo>
                    <a:pt x="1956821" y="496797"/>
                  </a:lnTo>
                  <a:lnTo>
                    <a:pt x="1957102" y="496947"/>
                  </a:lnTo>
                  <a:lnTo>
                    <a:pt x="1957384" y="497297"/>
                  </a:lnTo>
                  <a:lnTo>
                    <a:pt x="1957666" y="496596"/>
                  </a:lnTo>
                  <a:lnTo>
                    <a:pt x="1957948" y="496947"/>
                  </a:lnTo>
                  <a:lnTo>
                    <a:pt x="1958229" y="497197"/>
                  </a:lnTo>
                  <a:lnTo>
                    <a:pt x="1958511" y="497297"/>
                  </a:lnTo>
                  <a:lnTo>
                    <a:pt x="1958793" y="497147"/>
                  </a:lnTo>
                  <a:lnTo>
                    <a:pt x="1959074" y="497297"/>
                  </a:lnTo>
                  <a:lnTo>
                    <a:pt x="1959356" y="497648"/>
                  </a:lnTo>
                  <a:lnTo>
                    <a:pt x="1959638" y="497047"/>
                  </a:lnTo>
                  <a:lnTo>
                    <a:pt x="1959920" y="497297"/>
                  </a:lnTo>
                  <a:lnTo>
                    <a:pt x="1960201" y="497698"/>
                  </a:lnTo>
                  <a:lnTo>
                    <a:pt x="1960483" y="497097"/>
                  </a:lnTo>
                  <a:lnTo>
                    <a:pt x="1960765" y="497398"/>
                  </a:lnTo>
                  <a:lnTo>
                    <a:pt x="1961046" y="497648"/>
                  </a:lnTo>
                  <a:lnTo>
                    <a:pt x="1961328" y="497698"/>
                  </a:lnTo>
                  <a:lnTo>
                    <a:pt x="1961610" y="497598"/>
                  </a:lnTo>
                  <a:lnTo>
                    <a:pt x="1961892" y="497848"/>
                  </a:lnTo>
                  <a:lnTo>
                    <a:pt x="1962173" y="498048"/>
                  </a:lnTo>
                  <a:lnTo>
                    <a:pt x="1962455" y="497347"/>
                  </a:lnTo>
                  <a:lnTo>
                    <a:pt x="1962737" y="497498"/>
                  </a:lnTo>
                  <a:lnTo>
                    <a:pt x="1963018" y="497848"/>
                  </a:lnTo>
                  <a:lnTo>
                    <a:pt x="1963300" y="497347"/>
                  </a:lnTo>
                  <a:lnTo>
                    <a:pt x="1963582" y="497648"/>
                  </a:lnTo>
                  <a:lnTo>
                    <a:pt x="1963864" y="497898"/>
                  </a:lnTo>
                  <a:lnTo>
                    <a:pt x="1964145" y="498048"/>
                  </a:lnTo>
                  <a:lnTo>
                    <a:pt x="1964427" y="497698"/>
                  </a:lnTo>
                  <a:lnTo>
                    <a:pt x="1964709" y="497948"/>
                  </a:lnTo>
                  <a:lnTo>
                    <a:pt x="1964991" y="498199"/>
                  </a:lnTo>
                  <a:lnTo>
                    <a:pt x="1965272" y="497698"/>
                  </a:lnTo>
                  <a:lnTo>
                    <a:pt x="1965554" y="497848"/>
                  </a:lnTo>
                  <a:lnTo>
                    <a:pt x="1965836" y="498099"/>
                  </a:lnTo>
                  <a:lnTo>
                    <a:pt x="1966117" y="497297"/>
                  </a:lnTo>
                  <a:lnTo>
                    <a:pt x="1966399" y="497347"/>
                  </a:lnTo>
                  <a:lnTo>
                    <a:pt x="1966681" y="497498"/>
                  </a:lnTo>
                  <a:lnTo>
                    <a:pt x="1966963" y="497448"/>
                  </a:lnTo>
                  <a:lnTo>
                    <a:pt x="1967244" y="497097"/>
                  </a:lnTo>
                  <a:lnTo>
                    <a:pt x="1967526" y="497247"/>
                  </a:lnTo>
                  <a:lnTo>
                    <a:pt x="1967808" y="497498"/>
                  </a:lnTo>
                  <a:lnTo>
                    <a:pt x="1968089" y="496997"/>
                  </a:lnTo>
                  <a:lnTo>
                    <a:pt x="1968371" y="497297"/>
                  </a:lnTo>
                  <a:lnTo>
                    <a:pt x="1968653" y="497848"/>
                  </a:lnTo>
                  <a:lnTo>
                    <a:pt x="1968935" y="497297"/>
                  </a:lnTo>
                  <a:lnTo>
                    <a:pt x="1969216" y="497598"/>
                  </a:lnTo>
                  <a:lnTo>
                    <a:pt x="1969498" y="497798"/>
                  </a:lnTo>
                  <a:lnTo>
                    <a:pt x="1969780" y="497898"/>
                  </a:lnTo>
                  <a:lnTo>
                    <a:pt x="1970061" y="497648"/>
                  </a:lnTo>
                  <a:lnTo>
                    <a:pt x="1970343" y="497748"/>
                  </a:lnTo>
                  <a:lnTo>
                    <a:pt x="1970625" y="497898"/>
                  </a:lnTo>
                  <a:lnTo>
                    <a:pt x="1970907" y="497147"/>
                  </a:lnTo>
                  <a:lnTo>
                    <a:pt x="1971188" y="497398"/>
                  </a:lnTo>
                  <a:lnTo>
                    <a:pt x="1971470" y="497698"/>
                  </a:lnTo>
                  <a:lnTo>
                    <a:pt x="1971752" y="497147"/>
                  </a:lnTo>
                  <a:lnTo>
                    <a:pt x="1972033" y="497347"/>
                  </a:lnTo>
                  <a:lnTo>
                    <a:pt x="1972315" y="497398"/>
                  </a:lnTo>
                  <a:lnTo>
                    <a:pt x="1972597" y="497347"/>
                  </a:lnTo>
                  <a:lnTo>
                    <a:pt x="1972879" y="496997"/>
                  </a:lnTo>
                  <a:lnTo>
                    <a:pt x="1973160" y="497097"/>
                  </a:lnTo>
                  <a:lnTo>
                    <a:pt x="1973442" y="497197"/>
                  </a:lnTo>
                  <a:lnTo>
                    <a:pt x="1973724" y="496396"/>
                  </a:lnTo>
                  <a:lnTo>
                    <a:pt x="1974006" y="496396"/>
                  </a:lnTo>
                  <a:lnTo>
                    <a:pt x="1974287" y="496646"/>
                  </a:lnTo>
                  <a:lnTo>
                    <a:pt x="1974569" y="495996"/>
                  </a:lnTo>
                  <a:lnTo>
                    <a:pt x="1974851" y="496146"/>
                  </a:lnTo>
                  <a:lnTo>
                    <a:pt x="1975132" y="496096"/>
                  </a:lnTo>
                  <a:lnTo>
                    <a:pt x="1975414" y="496046"/>
                  </a:lnTo>
                  <a:lnTo>
                    <a:pt x="1975696" y="495645"/>
                  </a:lnTo>
                  <a:lnTo>
                    <a:pt x="1975978" y="495895"/>
                  </a:lnTo>
                  <a:lnTo>
                    <a:pt x="1976259" y="496196"/>
                  </a:lnTo>
                  <a:lnTo>
                    <a:pt x="1976541" y="495745"/>
                  </a:lnTo>
                  <a:lnTo>
                    <a:pt x="1976823" y="495946"/>
                  </a:lnTo>
                  <a:lnTo>
                    <a:pt x="1977104" y="496296"/>
                  </a:lnTo>
                  <a:lnTo>
                    <a:pt x="1977386" y="495645"/>
                  </a:lnTo>
                  <a:lnTo>
                    <a:pt x="1977668" y="495645"/>
                  </a:lnTo>
                  <a:lnTo>
                    <a:pt x="1977950" y="495545"/>
                  </a:lnTo>
                  <a:lnTo>
                    <a:pt x="1978231" y="495495"/>
                  </a:lnTo>
                  <a:lnTo>
                    <a:pt x="1978513" y="494994"/>
                  </a:lnTo>
                  <a:lnTo>
                    <a:pt x="1978795" y="495144"/>
                  </a:lnTo>
                  <a:lnTo>
                    <a:pt x="1979076" y="495345"/>
                  </a:lnTo>
                  <a:lnTo>
                    <a:pt x="1979358" y="494644"/>
                  </a:lnTo>
                  <a:lnTo>
                    <a:pt x="1979640" y="494944"/>
                  </a:lnTo>
                  <a:lnTo>
                    <a:pt x="1979922" y="495245"/>
                  </a:lnTo>
                  <a:lnTo>
                    <a:pt x="1980203" y="494594"/>
                  </a:lnTo>
                  <a:lnTo>
                    <a:pt x="1980485" y="494644"/>
                  </a:lnTo>
                  <a:lnTo>
                    <a:pt x="1980767" y="494594"/>
                  </a:lnTo>
                  <a:lnTo>
                    <a:pt x="1981049" y="494493"/>
                  </a:lnTo>
                  <a:lnTo>
                    <a:pt x="1981330" y="494093"/>
                  </a:lnTo>
                  <a:lnTo>
                    <a:pt x="1981612" y="494293"/>
                  </a:lnTo>
                  <a:lnTo>
                    <a:pt x="1981894" y="494644"/>
                  </a:lnTo>
                  <a:lnTo>
                    <a:pt x="1982175" y="494093"/>
                  </a:lnTo>
                  <a:lnTo>
                    <a:pt x="1982457" y="494343"/>
                  </a:lnTo>
                  <a:lnTo>
                    <a:pt x="1982739" y="494744"/>
                  </a:lnTo>
                  <a:lnTo>
                    <a:pt x="1983021" y="494143"/>
                  </a:lnTo>
                  <a:lnTo>
                    <a:pt x="1983302" y="494393"/>
                  </a:lnTo>
                  <a:lnTo>
                    <a:pt x="1983584" y="494443"/>
                  </a:lnTo>
                  <a:lnTo>
                    <a:pt x="1983866" y="494544"/>
                  </a:lnTo>
                  <a:lnTo>
                    <a:pt x="1984147" y="494143"/>
                  </a:lnTo>
                  <a:lnTo>
                    <a:pt x="1984429" y="494343"/>
                  </a:lnTo>
                  <a:lnTo>
                    <a:pt x="1984711" y="494794"/>
                  </a:lnTo>
                  <a:lnTo>
                    <a:pt x="1984993" y="494443"/>
                  </a:lnTo>
                  <a:lnTo>
                    <a:pt x="1985274" y="494944"/>
                  </a:lnTo>
                  <a:lnTo>
                    <a:pt x="1985556" y="495595"/>
                  </a:lnTo>
                  <a:lnTo>
                    <a:pt x="1985838" y="495345"/>
                  </a:lnTo>
                  <a:lnTo>
                    <a:pt x="1986119" y="495645"/>
                  </a:lnTo>
                  <a:lnTo>
                    <a:pt x="1986401" y="495745"/>
                  </a:lnTo>
                  <a:lnTo>
                    <a:pt x="1986683" y="495695"/>
                  </a:lnTo>
                  <a:lnTo>
                    <a:pt x="1986965" y="495194"/>
                  </a:lnTo>
                  <a:lnTo>
                    <a:pt x="1987246" y="495395"/>
                  </a:lnTo>
                  <a:lnTo>
                    <a:pt x="1987528" y="495895"/>
                  </a:lnTo>
                  <a:lnTo>
                    <a:pt x="1987810" y="495495"/>
                  </a:lnTo>
                  <a:lnTo>
                    <a:pt x="1988091" y="495845"/>
                  </a:lnTo>
                  <a:lnTo>
                    <a:pt x="1988373" y="496196"/>
                  </a:lnTo>
                  <a:lnTo>
                    <a:pt x="1988655" y="495545"/>
                  </a:lnTo>
                  <a:lnTo>
                    <a:pt x="1988937" y="495545"/>
                  </a:lnTo>
                  <a:lnTo>
                    <a:pt x="1989218" y="495345"/>
                  </a:lnTo>
                  <a:lnTo>
                    <a:pt x="1989500" y="494994"/>
                  </a:lnTo>
                  <a:lnTo>
                    <a:pt x="1989782" y="494243"/>
                  </a:lnTo>
                  <a:lnTo>
                    <a:pt x="1990064" y="494193"/>
                  </a:lnTo>
                  <a:lnTo>
                    <a:pt x="1990345" y="494443"/>
                  </a:lnTo>
                  <a:lnTo>
                    <a:pt x="1990627" y="493893"/>
                  </a:lnTo>
                  <a:lnTo>
                    <a:pt x="1990909" y="494293"/>
                  </a:lnTo>
                  <a:lnTo>
                    <a:pt x="1991190" y="494694"/>
                  </a:lnTo>
                  <a:lnTo>
                    <a:pt x="1991472" y="494193"/>
                  </a:lnTo>
                  <a:lnTo>
                    <a:pt x="1991754" y="494393"/>
                  </a:lnTo>
                  <a:lnTo>
                    <a:pt x="1992036" y="494594"/>
                  </a:lnTo>
                  <a:lnTo>
                    <a:pt x="1992317" y="494694"/>
                  </a:lnTo>
                  <a:lnTo>
                    <a:pt x="1992599" y="494293"/>
                  </a:lnTo>
                  <a:lnTo>
                    <a:pt x="1992881" y="494493"/>
                  </a:lnTo>
                  <a:lnTo>
                    <a:pt x="1993162" y="494794"/>
                  </a:lnTo>
                  <a:lnTo>
                    <a:pt x="1993444" y="494093"/>
                  </a:lnTo>
                  <a:lnTo>
                    <a:pt x="1993726" y="494143"/>
                  </a:lnTo>
                  <a:lnTo>
                    <a:pt x="1994008" y="494343"/>
                  </a:lnTo>
                  <a:lnTo>
                    <a:pt x="1994289" y="493742"/>
                  </a:lnTo>
                  <a:lnTo>
                    <a:pt x="1994571" y="493893"/>
                  </a:lnTo>
                  <a:lnTo>
                    <a:pt x="1994853" y="494193"/>
                  </a:lnTo>
                  <a:lnTo>
                    <a:pt x="1995134" y="494443"/>
                  </a:lnTo>
                  <a:lnTo>
                    <a:pt x="1995416" y="494393"/>
                  </a:lnTo>
                  <a:lnTo>
                    <a:pt x="1995698" y="495094"/>
                  </a:lnTo>
                  <a:lnTo>
                    <a:pt x="1995980" y="495845"/>
                  </a:lnTo>
                  <a:lnTo>
                    <a:pt x="1996261" y="495545"/>
                  </a:lnTo>
                  <a:lnTo>
                    <a:pt x="1996543" y="496096"/>
                  </a:lnTo>
                  <a:lnTo>
                    <a:pt x="1996825" y="496596"/>
                  </a:lnTo>
                  <a:lnTo>
                    <a:pt x="1997107" y="496246"/>
                  </a:lnTo>
                  <a:lnTo>
                    <a:pt x="1997388" y="496396"/>
                  </a:lnTo>
                  <a:lnTo>
                    <a:pt x="1997670" y="496396"/>
                  </a:lnTo>
                  <a:lnTo>
                    <a:pt x="1997952" y="496496"/>
                  </a:lnTo>
                  <a:lnTo>
                    <a:pt x="1998233" y="496096"/>
                  </a:lnTo>
                  <a:lnTo>
                    <a:pt x="1998515" y="496346"/>
                  </a:lnTo>
                  <a:lnTo>
                    <a:pt x="1998797" y="496697"/>
                  </a:lnTo>
                  <a:lnTo>
                    <a:pt x="1999079" y="495996"/>
                  </a:lnTo>
                  <a:lnTo>
                    <a:pt x="1999360" y="496146"/>
                  </a:lnTo>
                  <a:lnTo>
                    <a:pt x="1999642" y="496496"/>
                  </a:lnTo>
                  <a:lnTo>
                    <a:pt x="1999924" y="496096"/>
                  </a:lnTo>
                  <a:lnTo>
                    <a:pt x="2000205" y="496246"/>
                  </a:lnTo>
                  <a:lnTo>
                    <a:pt x="2000487" y="496196"/>
                  </a:lnTo>
                  <a:lnTo>
                    <a:pt x="2000769" y="496146"/>
                  </a:lnTo>
                  <a:lnTo>
                    <a:pt x="2001051" y="495645"/>
                  </a:lnTo>
                  <a:lnTo>
                    <a:pt x="2001332" y="495895"/>
                  </a:lnTo>
                  <a:lnTo>
                    <a:pt x="2001614" y="496246"/>
                  </a:lnTo>
                  <a:lnTo>
                    <a:pt x="2001896" y="495695"/>
                  </a:lnTo>
                  <a:lnTo>
                    <a:pt x="2002177" y="495946"/>
                  </a:lnTo>
                  <a:lnTo>
                    <a:pt x="2002459" y="496396"/>
                  </a:lnTo>
                  <a:lnTo>
                    <a:pt x="2002741" y="496196"/>
                  </a:lnTo>
                  <a:lnTo>
                    <a:pt x="2003023" y="496246"/>
                  </a:lnTo>
                  <a:lnTo>
                    <a:pt x="2003304" y="496246"/>
                  </a:lnTo>
                  <a:lnTo>
                    <a:pt x="2003586" y="496246"/>
                  </a:lnTo>
                  <a:lnTo>
                    <a:pt x="2003868" y="495946"/>
                  </a:lnTo>
                  <a:lnTo>
                    <a:pt x="2004149" y="496296"/>
                  </a:lnTo>
                  <a:lnTo>
                    <a:pt x="2004431" y="496797"/>
                  </a:lnTo>
                  <a:lnTo>
                    <a:pt x="2004713" y="496346"/>
                  </a:lnTo>
                  <a:lnTo>
                    <a:pt x="2004995" y="496747"/>
                  </a:lnTo>
                  <a:lnTo>
                    <a:pt x="2005276" y="497398"/>
                  </a:lnTo>
                  <a:lnTo>
                    <a:pt x="2005558" y="497247"/>
                  </a:lnTo>
                  <a:lnTo>
                    <a:pt x="2005840" y="497498"/>
                  </a:lnTo>
                  <a:lnTo>
                    <a:pt x="2006122" y="497698"/>
                  </a:lnTo>
                  <a:lnTo>
                    <a:pt x="2006403" y="497848"/>
                  </a:lnTo>
                  <a:lnTo>
                    <a:pt x="2006685" y="497398"/>
                  </a:lnTo>
                  <a:lnTo>
                    <a:pt x="2006967" y="497698"/>
                  </a:lnTo>
                  <a:lnTo>
                    <a:pt x="2007248" y="498099"/>
                  </a:lnTo>
                  <a:lnTo>
                    <a:pt x="2007530" y="497548"/>
                  </a:lnTo>
                  <a:lnTo>
                    <a:pt x="2007812" y="497898"/>
                  </a:lnTo>
                  <a:lnTo>
                    <a:pt x="2008094" y="498299"/>
                  </a:lnTo>
                  <a:lnTo>
                    <a:pt x="2008375" y="497848"/>
                  </a:lnTo>
                  <a:lnTo>
                    <a:pt x="2008657" y="497848"/>
                  </a:lnTo>
                  <a:lnTo>
                    <a:pt x="2008939" y="497848"/>
                  </a:lnTo>
                  <a:lnTo>
                    <a:pt x="2009220" y="498048"/>
                  </a:lnTo>
                  <a:lnTo>
                    <a:pt x="2009502" y="497548"/>
                  </a:lnTo>
                  <a:lnTo>
                    <a:pt x="2009784" y="497848"/>
                  </a:lnTo>
                  <a:lnTo>
                    <a:pt x="2010066" y="498048"/>
                  </a:lnTo>
                  <a:lnTo>
                    <a:pt x="2010347" y="497398"/>
                  </a:lnTo>
                  <a:lnTo>
                    <a:pt x="2010629" y="497698"/>
                  </a:lnTo>
                  <a:lnTo>
                    <a:pt x="2010911" y="498199"/>
                  </a:lnTo>
                  <a:lnTo>
                    <a:pt x="2011192" y="497798"/>
                  </a:lnTo>
                  <a:lnTo>
                    <a:pt x="2011474" y="497848"/>
                  </a:lnTo>
                  <a:lnTo>
                    <a:pt x="2011756" y="497748"/>
                  </a:lnTo>
                  <a:lnTo>
                    <a:pt x="2012038" y="497748"/>
                  </a:lnTo>
                  <a:lnTo>
                    <a:pt x="2012319" y="496997"/>
                  </a:lnTo>
                  <a:lnTo>
                    <a:pt x="2012601" y="497047"/>
                  </a:lnTo>
                  <a:lnTo>
                    <a:pt x="2012883" y="497147"/>
                  </a:lnTo>
                  <a:lnTo>
                    <a:pt x="2013164" y="496346"/>
                  </a:lnTo>
                  <a:lnTo>
                    <a:pt x="2013446" y="496596"/>
                  </a:lnTo>
                  <a:lnTo>
                    <a:pt x="2013728" y="496947"/>
                  </a:lnTo>
                  <a:lnTo>
                    <a:pt x="2014010" y="496697"/>
                  </a:lnTo>
                  <a:lnTo>
                    <a:pt x="2014291" y="496947"/>
                  </a:lnTo>
                  <a:lnTo>
                    <a:pt x="2014573" y="497297"/>
                  </a:lnTo>
                  <a:lnTo>
                    <a:pt x="2014855" y="497848"/>
                  </a:lnTo>
                  <a:lnTo>
                    <a:pt x="2015137" y="497598"/>
                  </a:lnTo>
                  <a:lnTo>
                    <a:pt x="2015418" y="497998"/>
                  </a:lnTo>
                  <a:lnTo>
                    <a:pt x="2015700" y="498399"/>
                  </a:lnTo>
                  <a:lnTo>
                    <a:pt x="2015982" y="497698"/>
                  </a:lnTo>
                  <a:lnTo>
                    <a:pt x="2016263" y="497898"/>
                  </a:lnTo>
                  <a:lnTo>
                    <a:pt x="2016545" y="498199"/>
                  </a:lnTo>
                  <a:lnTo>
                    <a:pt x="2016827" y="497698"/>
                  </a:lnTo>
                  <a:lnTo>
                    <a:pt x="2017109" y="497598"/>
                  </a:lnTo>
                  <a:lnTo>
                    <a:pt x="2017390" y="497648"/>
                  </a:lnTo>
                  <a:lnTo>
                    <a:pt x="2017672" y="497748"/>
                  </a:lnTo>
                  <a:lnTo>
                    <a:pt x="2017954" y="497247"/>
                  </a:lnTo>
                  <a:lnTo>
                    <a:pt x="2018235" y="497598"/>
                  </a:lnTo>
                  <a:lnTo>
                    <a:pt x="2018517" y="498048"/>
                  </a:lnTo>
                  <a:lnTo>
                    <a:pt x="2018799" y="497498"/>
                  </a:lnTo>
                  <a:lnTo>
                    <a:pt x="2019081" y="497898"/>
                  </a:lnTo>
                  <a:lnTo>
                    <a:pt x="2019362" y="498299"/>
                  </a:lnTo>
                  <a:lnTo>
                    <a:pt x="2019644" y="497948"/>
                  </a:lnTo>
                  <a:lnTo>
                    <a:pt x="2019926" y="497948"/>
                  </a:lnTo>
                  <a:lnTo>
                    <a:pt x="2020207" y="498048"/>
                  </a:lnTo>
                  <a:lnTo>
                    <a:pt x="2020489" y="498048"/>
                  </a:lnTo>
                  <a:lnTo>
                    <a:pt x="2020771" y="497297"/>
                  </a:lnTo>
                  <a:lnTo>
                    <a:pt x="2021053" y="497347"/>
                  </a:lnTo>
                  <a:lnTo>
                    <a:pt x="2021334" y="497698"/>
                  </a:lnTo>
                  <a:lnTo>
                    <a:pt x="2021616" y="496897"/>
                  </a:lnTo>
                  <a:lnTo>
                    <a:pt x="2021898" y="497097"/>
                  </a:lnTo>
                  <a:lnTo>
                    <a:pt x="2022180" y="497297"/>
                  </a:lnTo>
                  <a:lnTo>
                    <a:pt x="2022461" y="496697"/>
                  </a:lnTo>
                  <a:lnTo>
                    <a:pt x="2022743" y="496496"/>
                  </a:lnTo>
                  <a:lnTo>
                    <a:pt x="2023025" y="496396"/>
                  </a:lnTo>
                  <a:lnTo>
                    <a:pt x="2023306" y="496246"/>
                  </a:lnTo>
                  <a:lnTo>
                    <a:pt x="2023588" y="495545"/>
                  </a:lnTo>
                  <a:lnTo>
                    <a:pt x="2023870" y="495595"/>
                  </a:lnTo>
                  <a:lnTo>
                    <a:pt x="2024152" y="495895"/>
                  </a:lnTo>
                  <a:lnTo>
                    <a:pt x="2024433" y="495245"/>
                  </a:lnTo>
                  <a:lnTo>
                    <a:pt x="2024715" y="495595"/>
                  </a:lnTo>
                  <a:lnTo>
                    <a:pt x="2024997" y="495996"/>
                  </a:lnTo>
                  <a:lnTo>
                    <a:pt x="2025278" y="495695"/>
                  </a:lnTo>
                  <a:lnTo>
                    <a:pt x="2025560" y="495795"/>
                  </a:lnTo>
                  <a:lnTo>
                    <a:pt x="2025842" y="495996"/>
                  </a:lnTo>
                  <a:lnTo>
                    <a:pt x="2026124" y="496246"/>
                  </a:lnTo>
                  <a:lnTo>
                    <a:pt x="2026405" y="495795"/>
                  </a:lnTo>
                  <a:lnTo>
                    <a:pt x="2026687" y="496146"/>
                  </a:lnTo>
                  <a:lnTo>
                    <a:pt x="2026969" y="496596"/>
                  </a:lnTo>
                  <a:lnTo>
                    <a:pt x="2027250" y="496096"/>
                  </a:lnTo>
                  <a:lnTo>
                    <a:pt x="2027532" y="496346"/>
                  </a:lnTo>
                  <a:lnTo>
                    <a:pt x="2027814" y="496697"/>
                  </a:lnTo>
                  <a:lnTo>
                    <a:pt x="2028096" y="496296"/>
                  </a:lnTo>
                  <a:lnTo>
                    <a:pt x="2028377" y="496246"/>
                  </a:lnTo>
                  <a:lnTo>
                    <a:pt x="2028659" y="496346"/>
                  </a:lnTo>
                  <a:lnTo>
                    <a:pt x="2028941" y="496496"/>
                  </a:lnTo>
                  <a:lnTo>
                    <a:pt x="2029222" y="495895"/>
                  </a:lnTo>
                  <a:lnTo>
                    <a:pt x="2029504" y="496196"/>
                  </a:lnTo>
                  <a:lnTo>
                    <a:pt x="2029786" y="496546"/>
                  </a:lnTo>
                  <a:lnTo>
                    <a:pt x="2030068" y="495895"/>
                  </a:lnTo>
                  <a:lnTo>
                    <a:pt x="2030349" y="496146"/>
                  </a:lnTo>
                  <a:lnTo>
                    <a:pt x="2030631" y="496346"/>
                  </a:lnTo>
                  <a:lnTo>
                    <a:pt x="2030913" y="495895"/>
                  </a:lnTo>
                  <a:lnTo>
                    <a:pt x="2031195" y="495745"/>
                  </a:lnTo>
                  <a:lnTo>
                    <a:pt x="2031476" y="495645"/>
                  </a:lnTo>
                  <a:lnTo>
                    <a:pt x="2031758" y="495545"/>
                  </a:lnTo>
                  <a:lnTo>
                    <a:pt x="2032040" y="494794"/>
                  </a:lnTo>
                  <a:lnTo>
                    <a:pt x="2032321" y="494844"/>
                  </a:lnTo>
                  <a:lnTo>
                    <a:pt x="2032603" y="494994"/>
                  </a:lnTo>
                  <a:lnTo>
                    <a:pt x="2032885" y="493943"/>
                  </a:lnTo>
                  <a:lnTo>
                    <a:pt x="2033167" y="494043"/>
                  </a:lnTo>
                  <a:lnTo>
                    <a:pt x="2033448" y="494093"/>
                  </a:lnTo>
                  <a:lnTo>
                    <a:pt x="2033730" y="493692"/>
                  </a:lnTo>
                  <a:lnTo>
                    <a:pt x="2034012" y="493642"/>
                  </a:lnTo>
                  <a:lnTo>
                    <a:pt x="2034293" y="493893"/>
                  </a:lnTo>
                  <a:lnTo>
                    <a:pt x="2034575" y="494443"/>
                  </a:lnTo>
                  <a:lnTo>
                    <a:pt x="2034857" y="494443"/>
                  </a:lnTo>
                  <a:lnTo>
                    <a:pt x="2035139" y="495295"/>
                  </a:lnTo>
                  <a:lnTo>
                    <a:pt x="2035420" y="496146"/>
                  </a:lnTo>
                  <a:lnTo>
                    <a:pt x="2035702" y="495745"/>
                  </a:lnTo>
                  <a:lnTo>
                    <a:pt x="2035984" y="496246"/>
                  </a:lnTo>
                  <a:lnTo>
                    <a:pt x="2036265" y="496446"/>
                  </a:lnTo>
                  <a:lnTo>
                    <a:pt x="2036547" y="495996"/>
                  </a:lnTo>
                  <a:lnTo>
                    <a:pt x="2036829" y="495745"/>
                  </a:lnTo>
                  <a:lnTo>
                    <a:pt x="2037111" y="495595"/>
                  </a:lnTo>
                  <a:lnTo>
                    <a:pt x="2037392" y="495545"/>
                  </a:lnTo>
                  <a:lnTo>
                    <a:pt x="2037674" y="494894"/>
                  </a:lnTo>
                  <a:lnTo>
                    <a:pt x="2037956" y="495194"/>
                  </a:lnTo>
                  <a:lnTo>
                    <a:pt x="2038237" y="495595"/>
                  </a:lnTo>
                  <a:lnTo>
                    <a:pt x="2038519" y="494994"/>
                  </a:lnTo>
                  <a:lnTo>
                    <a:pt x="2038801" y="495445"/>
                  </a:lnTo>
                  <a:lnTo>
                    <a:pt x="2039083" y="495845"/>
                  </a:lnTo>
                  <a:lnTo>
                    <a:pt x="2039364" y="495645"/>
                  </a:lnTo>
                  <a:lnTo>
                    <a:pt x="2039646" y="495695"/>
                  </a:lnTo>
                  <a:lnTo>
                    <a:pt x="2039928" y="495895"/>
                  </a:lnTo>
                  <a:lnTo>
                    <a:pt x="2040210" y="496046"/>
                  </a:lnTo>
                  <a:lnTo>
                    <a:pt x="2040491" y="495395"/>
                  </a:lnTo>
                  <a:lnTo>
                    <a:pt x="2040773" y="495545"/>
                  </a:lnTo>
                  <a:lnTo>
                    <a:pt x="2041055" y="495695"/>
                  </a:lnTo>
                  <a:lnTo>
                    <a:pt x="2041336" y="494844"/>
                  </a:lnTo>
                  <a:lnTo>
                    <a:pt x="2041618" y="494994"/>
                  </a:lnTo>
                  <a:lnTo>
                    <a:pt x="2041900" y="494994"/>
                  </a:lnTo>
                  <a:lnTo>
                    <a:pt x="2042182" y="494544"/>
                  </a:lnTo>
                  <a:lnTo>
                    <a:pt x="2042463" y="494293"/>
                  </a:lnTo>
                  <a:lnTo>
                    <a:pt x="2042745" y="494293"/>
                  </a:lnTo>
                  <a:lnTo>
                    <a:pt x="2043027" y="494493"/>
                  </a:lnTo>
                  <a:lnTo>
                    <a:pt x="2043308" y="493943"/>
                  </a:lnTo>
                  <a:lnTo>
                    <a:pt x="2043590" y="494243"/>
                  </a:lnTo>
                  <a:lnTo>
                    <a:pt x="2043872" y="494644"/>
                  </a:lnTo>
                  <a:lnTo>
                    <a:pt x="2044154" y="493943"/>
                  </a:lnTo>
                  <a:lnTo>
                    <a:pt x="2044435" y="494343"/>
                  </a:lnTo>
                  <a:lnTo>
                    <a:pt x="2044717" y="494544"/>
                  </a:lnTo>
                  <a:lnTo>
                    <a:pt x="2044999" y="494243"/>
                  </a:lnTo>
                  <a:lnTo>
                    <a:pt x="2045280" y="494093"/>
                  </a:lnTo>
                  <a:lnTo>
                    <a:pt x="2045562" y="494293"/>
                  </a:lnTo>
                  <a:lnTo>
                    <a:pt x="2045844" y="494644"/>
                  </a:lnTo>
                  <a:lnTo>
                    <a:pt x="2046126" y="494393"/>
                  </a:lnTo>
                  <a:lnTo>
                    <a:pt x="2046407" y="495044"/>
                  </a:lnTo>
                  <a:lnTo>
                    <a:pt x="2046689" y="495895"/>
                  </a:lnTo>
                  <a:lnTo>
                    <a:pt x="2046971" y="495745"/>
                  </a:lnTo>
                  <a:lnTo>
                    <a:pt x="2047253" y="496396"/>
                  </a:lnTo>
                  <a:lnTo>
                    <a:pt x="2047534" y="496947"/>
                  </a:lnTo>
                  <a:lnTo>
                    <a:pt x="2047816" y="496947"/>
                  </a:lnTo>
                  <a:lnTo>
                    <a:pt x="2048098" y="496947"/>
                  </a:lnTo>
                  <a:lnTo>
                    <a:pt x="2048379" y="497097"/>
                  </a:lnTo>
                  <a:lnTo>
                    <a:pt x="2048661" y="497297"/>
                  </a:lnTo>
                  <a:lnTo>
                    <a:pt x="2048943" y="496697"/>
                  </a:lnTo>
                  <a:lnTo>
                    <a:pt x="2049225" y="496947"/>
                  </a:lnTo>
                  <a:lnTo>
                    <a:pt x="2049506" y="497297"/>
                  </a:lnTo>
                  <a:lnTo>
                    <a:pt x="2049788" y="496596"/>
                  </a:lnTo>
                  <a:lnTo>
                    <a:pt x="2050070" y="496847"/>
                  </a:lnTo>
                  <a:lnTo>
                    <a:pt x="2050351" y="497097"/>
                  </a:lnTo>
                  <a:lnTo>
                    <a:pt x="2050633" y="496947"/>
                  </a:lnTo>
                  <a:lnTo>
                    <a:pt x="2050915" y="496847"/>
                  </a:lnTo>
                  <a:lnTo>
                    <a:pt x="2051197" y="497097"/>
                  </a:lnTo>
                  <a:lnTo>
                    <a:pt x="2051478" y="497347"/>
                  </a:lnTo>
                  <a:lnTo>
                    <a:pt x="2051760" y="496847"/>
                  </a:lnTo>
                  <a:lnTo>
                    <a:pt x="2052042" y="496997"/>
                  </a:lnTo>
                  <a:lnTo>
                    <a:pt x="2052323" y="497197"/>
                  </a:lnTo>
                  <a:lnTo>
                    <a:pt x="2052605" y="496246"/>
                  </a:lnTo>
                  <a:lnTo>
                    <a:pt x="2052887" y="496296"/>
                  </a:lnTo>
                  <a:lnTo>
                    <a:pt x="2053169" y="496396"/>
                  </a:lnTo>
                  <a:lnTo>
                    <a:pt x="2053450" y="496246"/>
                  </a:lnTo>
                  <a:lnTo>
                    <a:pt x="2053732" y="496146"/>
                  </a:lnTo>
                  <a:lnTo>
                    <a:pt x="2054014" y="496396"/>
                  </a:lnTo>
                  <a:lnTo>
                    <a:pt x="2054295" y="496947"/>
                  </a:lnTo>
                  <a:lnTo>
                    <a:pt x="2054577" y="496596"/>
                  </a:lnTo>
                  <a:lnTo>
                    <a:pt x="2054859" y="497097"/>
                  </a:lnTo>
                  <a:lnTo>
                    <a:pt x="2055141" y="497698"/>
                  </a:lnTo>
                  <a:lnTo>
                    <a:pt x="2055422" y="497147"/>
                  </a:lnTo>
                  <a:lnTo>
                    <a:pt x="2055704" y="497448"/>
                  </a:lnTo>
                  <a:lnTo>
                    <a:pt x="2055986" y="497598"/>
                  </a:lnTo>
                  <a:lnTo>
                    <a:pt x="2056268" y="497247"/>
                  </a:lnTo>
                  <a:lnTo>
                    <a:pt x="2056549" y="497047"/>
                  </a:lnTo>
                  <a:lnTo>
                    <a:pt x="2056831" y="497247"/>
                  </a:lnTo>
                  <a:lnTo>
                    <a:pt x="2057113" y="497548"/>
                  </a:lnTo>
                  <a:lnTo>
                    <a:pt x="2057394" y="497147"/>
                  </a:lnTo>
                  <a:lnTo>
                    <a:pt x="2057676" y="497598"/>
                  </a:lnTo>
                  <a:lnTo>
                    <a:pt x="2057958" y="498199"/>
                  </a:lnTo>
                  <a:lnTo>
                    <a:pt x="2058240" y="497698"/>
                  </a:lnTo>
                  <a:lnTo>
                    <a:pt x="2058521" y="498048"/>
                  </a:lnTo>
                  <a:lnTo>
                    <a:pt x="2058803" y="498249"/>
                  </a:lnTo>
                  <a:lnTo>
                    <a:pt x="2059085" y="498048"/>
                  </a:lnTo>
                  <a:lnTo>
                    <a:pt x="2059366" y="497798"/>
                  </a:lnTo>
                  <a:lnTo>
                    <a:pt x="2059648" y="497998"/>
                  </a:lnTo>
                  <a:lnTo>
                    <a:pt x="2059930" y="498249"/>
                  </a:lnTo>
                  <a:lnTo>
                    <a:pt x="2060212" y="497698"/>
                  </a:lnTo>
                  <a:lnTo>
                    <a:pt x="2060493" y="498099"/>
                  </a:lnTo>
                  <a:lnTo>
                    <a:pt x="2060775" y="498699"/>
                  </a:lnTo>
                  <a:lnTo>
                    <a:pt x="2061057" y="498249"/>
                  </a:lnTo>
                  <a:lnTo>
                    <a:pt x="2061338" y="498749"/>
                  </a:lnTo>
                  <a:lnTo>
                    <a:pt x="2061620" y="498950"/>
                  </a:lnTo>
                  <a:lnTo>
                    <a:pt x="2061902" y="498749"/>
                  </a:lnTo>
                  <a:lnTo>
                    <a:pt x="2062184" y="498599"/>
                  </a:lnTo>
                  <a:lnTo>
                    <a:pt x="2062465" y="498649"/>
                  </a:lnTo>
                  <a:lnTo>
                    <a:pt x="2062747" y="498749"/>
                  </a:lnTo>
                  <a:lnTo>
                    <a:pt x="2063029" y="497898"/>
                  </a:lnTo>
                  <a:lnTo>
                    <a:pt x="2063310" y="497848"/>
                  </a:lnTo>
                  <a:lnTo>
                    <a:pt x="2063592" y="497948"/>
                  </a:lnTo>
                  <a:lnTo>
                    <a:pt x="2063874" y="497047"/>
                  </a:lnTo>
                  <a:lnTo>
                    <a:pt x="2064156" y="496997"/>
                  </a:lnTo>
                  <a:lnTo>
                    <a:pt x="2064437" y="496947"/>
                  </a:lnTo>
                  <a:lnTo>
                    <a:pt x="2064719" y="496697"/>
                  </a:lnTo>
                  <a:lnTo>
                    <a:pt x="2065001" y="496596"/>
                  </a:lnTo>
                  <a:lnTo>
                    <a:pt x="2065283" y="496847"/>
                  </a:lnTo>
                  <a:lnTo>
                    <a:pt x="2065564" y="497247"/>
                  </a:lnTo>
                  <a:lnTo>
                    <a:pt x="2065846" y="496747"/>
                  </a:lnTo>
                  <a:lnTo>
                    <a:pt x="2066128" y="496997"/>
                  </a:lnTo>
                  <a:lnTo>
                    <a:pt x="2066409" y="497448"/>
                  </a:lnTo>
                  <a:lnTo>
                    <a:pt x="2066691" y="496747"/>
                  </a:lnTo>
                  <a:lnTo>
                    <a:pt x="2066973" y="496947"/>
                  </a:lnTo>
                  <a:lnTo>
                    <a:pt x="2067255" y="497147"/>
                  </a:lnTo>
                  <a:lnTo>
                    <a:pt x="2067536" y="497147"/>
                  </a:lnTo>
                  <a:lnTo>
                    <a:pt x="2067818" y="497097"/>
                  </a:lnTo>
                  <a:lnTo>
                    <a:pt x="2068100" y="497347"/>
                  </a:lnTo>
                  <a:lnTo>
                    <a:pt x="2068381" y="497698"/>
                  </a:lnTo>
                  <a:lnTo>
                    <a:pt x="2068663" y="497197"/>
                  </a:lnTo>
                  <a:lnTo>
                    <a:pt x="2068945" y="497448"/>
                  </a:lnTo>
                  <a:lnTo>
                    <a:pt x="2069227" y="497948"/>
                  </a:lnTo>
                  <a:lnTo>
                    <a:pt x="2069508" y="497398"/>
                  </a:lnTo>
                  <a:lnTo>
                    <a:pt x="2069790" y="497648"/>
                  </a:lnTo>
                  <a:lnTo>
                    <a:pt x="2070072" y="497848"/>
                  </a:lnTo>
                  <a:lnTo>
                    <a:pt x="2070353" y="497898"/>
                  </a:lnTo>
                  <a:lnTo>
                    <a:pt x="2070635" y="497698"/>
                  </a:lnTo>
                  <a:lnTo>
                    <a:pt x="2070917" y="497948"/>
                  </a:lnTo>
                  <a:lnTo>
                    <a:pt x="2071199" y="498249"/>
                  </a:lnTo>
                  <a:lnTo>
                    <a:pt x="2071480" y="497698"/>
                  </a:lnTo>
                  <a:lnTo>
                    <a:pt x="2071762" y="497798"/>
                  </a:lnTo>
                  <a:lnTo>
                    <a:pt x="2072044" y="497998"/>
                  </a:lnTo>
                  <a:lnTo>
                    <a:pt x="2072326" y="496897"/>
                  </a:lnTo>
                  <a:lnTo>
                    <a:pt x="2072607" y="496747"/>
                  </a:lnTo>
                  <a:lnTo>
                    <a:pt x="2072889" y="496697"/>
                  </a:lnTo>
                  <a:lnTo>
                    <a:pt x="2073171" y="496296"/>
                  </a:lnTo>
                  <a:lnTo>
                    <a:pt x="2073452" y="495745"/>
                  </a:lnTo>
                  <a:lnTo>
                    <a:pt x="2073734" y="495695"/>
                  </a:lnTo>
                  <a:lnTo>
                    <a:pt x="2074016" y="495595"/>
                  </a:lnTo>
                  <a:lnTo>
                    <a:pt x="2074298" y="494844"/>
                  </a:lnTo>
                  <a:lnTo>
                    <a:pt x="2074579" y="494944"/>
                  </a:lnTo>
                  <a:lnTo>
                    <a:pt x="2074861" y="495044"/>
                  </a:lnTo>
                  <a:lnTo>
                    <a:pt x="2075143" y="494093"/>
                  </a:lnTo>
                  <a:lnTo>
                    <a:pt x="2075424" y="494293"/>
                  </a:lnTo>
                  <a:lnTo>
                    <a:pt x="2075706" y="494393"/>
                  </a:lnTo>
                  <a:lnTo>
                    <a:pt x="2075988" y="494243"/>
                  </a:lnTo>
                  <a:lnTo>
                    <a:pt x="2076270" y="493993"/>
                  </a:lnTo>
                  <a:lnTo>
                    <a:pt x="2076551" y="494293"/>
                  </a:lnTo>
                  <a:lnTo>
                    <a:pt x="2076833" y="494544"/>
                  </a:lnTo>
                  <a:lnTo>
                    <a:pt x="2077115" y="494043"/>
                  </a:lnTo>
                  <a:lnTo>
                    <a:pt x="2077396" y="494343"/>
                  </a:lnTo>
                  <a:lnTo>
                    <a:pt x="2077678" y="494794"/>
                  </a:lnTo>
                  <a:lnTo>
                    <a:pt x="2077960" y="494243"/>
                  </a:lnTo>
                  <a:lnTo>
                    <a:pt x="2078242" y="494594"/>
                  </a:lnTo>
                  <a:lnTo>
                    <a:pt x="2078523" y="494844"/>
                  </a:lnTo>
                  <a:lnTo>
                    <a:pt x="2078805" y="494944"/>
                  </a:lnTo>
                  <a:lnTo>
                    <a:pt x="2079087" y="494794"/>
                  </a:lnTo>
                  <a:lnTo>
                    <a:pt x="2079368" y="494994"/>
                  </a:lnTo>
                  <a:lnTo>
                    <a:pt x="2079650" y="495295"/>
                  </a:lnTo>
                  <a:lnTo>
                    <a:pt x="2079932" y="494694"/>
                  </a:lnTo>
                  <a:lnTo>
                    <a:pt x="2080214" y="494844"/>
                  </a:lnTo>
                  <a:lnTo>
                    <a:pt x="2080495" y="495194"/>
                  </a:lnTo>
                  <a:lnTo>
                    <a:pt x="2080777" y="494293"/>
                  </a:lnTo>
                  <a:lnTo>
                    <a:pt x="2081059" y="494393"/>
                  </a:lnTo>
                  <a:lnTo>
                    <a:pt x="2081341" y="494443"/>
                  </a:lnTo>
                  <a:lnTo>
                    <a:pt x="2081622" y="494443"/>
                  </a:lnTo>
                  <a:lnTo>
                    <a:pt x="2081904" y="494393"/>
                  </a:lnTo>
                  <a:lnTo>
                    <a:pt x="2082186" y="495044"/>
                  </a:lnTo>
                  <a:lnTo>
                    <a:pt x="2082467" y="495845"/>
                  </a:lnTo>
                  <a:lnTo>
                    <a:pt x="2082749" y="495745"/>
                  </a:lnTo>
                  <a:lnTo>
                    <a:pt x="2083031" y="496246"/>
                  </a:lnTo>
                  <a:lnTo>
                    <a:pt x="2083313" y="496697"/>
                  </a:lnTo>
                  <a:lnTo>
                    <a:pt x="2083594" y="495946"/>
                  </a:lnTo>
                  <a:lnTo>
                    <a:pt x="2083876" y="495895"/>
                  </a:lnTo>
                  <a:lnTo>
                    <a:pt x="2084158" y="495595"/>
                  </a:lnTo>
                  <a:lnTo>
                    <a:pt x="2084439" y="495194"/>
                  </a:lnTo>
                  <a:lnTo>
                    <a:pt x="2084721" y="494594"/>
                  </a:lnTo>
                  <a:lnTo>
                    <a:pt x="2085003" y="494644"/>
                  </a:lnTo>
                  <a:lnTo>
                    <a:pt x="2085285" y="494994"/>
                  </a:lnTo>
                  <a:lnTo>
                    <a:pt x="2085566" y="494443"/>
                  </a:lnTo>
                  <a:lnTo>
                    <a:pt x="2085848" y="494694"/>
                  </a:lnTo>
                  <a:lnTo>
                    <a:pt x="2086130" y="495194"/>
                  </a:lnTo>
                  <a:lnTo>
                    <a:pt x="2086411" y="494644"/>
                  </a:lnTo>
                  <a:lnTo>
                    <a:pt x="2086693" y="494944"/>
                  </a:lnTo>
                  <a:lnTo>
                    <a:pt x="2086975" y="494994"/>
                  </a:lnTo>
                  <a:lnTo>
                    <a:pt x="2087257" y="494944"/>
                  </a:lnTo>
                  <a:lnTo>
                    <a:pt x="2087538" y="494594"/>
                  </a:lnTo>
                  <a:lnTo>
                    <a:pt x="2087820" y="494744"/>
                  </a:lnTo>
                  <a:lnTo>
                    <a:pt x="2088102" y="494944"/>
                  </a:lnTo>
                  <a:lnTo>
                    <a:pt x="2088384" y="494193"/>
                  </a:lnTo>
                  <a:lnTo>
                    <a:pt x="2088665" y="494143"/>
                  </a:lnTo>
                  <a:lnTo>
                    <a:pt x="2088947" y="494343"/>
                  </a:lnTo>
                  <a:lnTo>
                    <a:pt x="2089229" y="493542"/>
                  </a:lnTo>
                  <a:lnTo>
                    <a:pt x="2089510" y="493692"/>
                  </a:lnTo>
                  <a:lnTo>
                    <a:pt x="2089792" y="493742"/>
                  </a:lnTo>
                  <a:lnTo>
                    <a:pt x="2090074" y="493792"/>
                  </a:lnTo>
                  <a:lnTo>
                    <a:pt x="2090356" y="493742"/>
                  </a:lnTo>
                  <a:lnTo>
                    <a:pt x="2090637" y="494193"/>
                  </a:lnTo>
                  <a:lnTo>
                    <a:pt x="2090919" y="494894"/>
                  </a:lnTo>
                  <a:lnTo>
                    <a:pt x="2091201" y="494644"/>
                  </a:lnTo>
                  <a:lnTo>
                    <a:pt x="2091482" y="495144"/>
                  </a:lnTo>
                  <a:lnTo>
                    <a:pt x="2091764" y="495845"/>
                  </a:lnTo>
                  <a:lnTo>
                    <a:pt x="2092046" y="495545"/>
                  </a:lnTo>
                  <a:lnTo>
                    <a:pt x="2092328" y="495946"/>
                  </a:lnTo>
                  <a:lnTo>
                    <a:pt x="2092609" y="496096"/>
                  </a:lnTo>
                  <a:lnTo>
                    <a:pt x="2092891" y="496096"/>
                  </a:lnTo>
                  <a:lnTo>
                    <a:pt x="2093173" y="495745"/>
                  </a:lnTo>
                  <a:lnTo>
                    <a:pt x="2093454" y="495946"/>
                  </a:lnTo>
                  <a:lnTo>
                    <a:pt x="2093736" y="496246"/>
                  </a:lnTo>
                  <a:lnTo>
                    <a:pt x="2094018" y="495695"/>
                  </a:lnTo>
                  <a:lnTo>
                    <a:pt x="2094300" y="496046"/>
                  </a:lnTo>
                  <a:lnTo>
                    <a:pt x="2094581" y="496546"/>
                  </a:lnTo>
                  <a:lnTo>
                    <a:pt x="2094863" y="496246"/>
                  </a:lnTo>
                  <a:lnTo>
                    <a:pt x="2095145" y="496697"/>
                  </a:lnTo>
                  <a:lnTo>
                    <a:pt x="2095426" y="496997"/>
                  </a:lnTo>
                  <a:lnTo>
                    <a:pt x="2095708" y="497197"/>
                  </a:lnTo>
                  <a:lnTo>
                    <a:pt x="2095990" y="496997"/>
                  </a:lnTo>
                  <a:lnTo>
                    <a:pt x="2096272" y="497297"/>
                  </a:lnTo>
                  <a:lnTo>
                    <a:pt x="2096553" y="497648"/>
                  </a:lnTo>
                  <a:lnTo>
                    <a:pt x="2096835" y="497147"/>
                  </a:lnTo>
                  <a:lnTo>
                    <a:pt x="2097117" y="497398"/>
                  </a:lnTo>
                  <a:lnTo>
                    <a:pt x="2097399" y="497948"/>
                  </a:lnTo>
                  <a:lnTo>
                    <a:pt x="2097680" y="497548"/>
                  </a:lnTo>
                  <a:lnTo>
                    <a:pt x="2097962" y="497798"/>
                  </a:lnTo>
                  <a:lnTo>
                    <a:pt x="2098244" y="497948"/>
                  </a:lnTo>
                  <a:lnTo>
                    <a:pt x="2098525" y="498149"/>
                  </a:lnTo>
                  <a:lnTo>
                    <a:pt x="2098807" y="497748"/>
                  </a:lnTo>
                  <a:lnTo>
                    <a:pt x="2099089" y="497848"/>
                  </a:lnTo>
                  <a:lnTo>
                    <a:pt x="2099371" y="497948"/>
                  </a:lnTo>
                  <a:lnTo>
                    <a:pt x="2099652" y="497247"/>
                  </a:lnTo>
                  <a:lnTo>
                    <a:pt x="2099934" y="497297"/>
                  </a:lnTo>
                  <a:lnTo>
                    <a:pt x="2100216" y="497698"/>
                  </a:lnTo>
                  <a:lnTo>
                    <a:pt x="2100497" y="497047"/>
                  </a:lnTo>
                  <a:lnTo>
                    <a:pt x="2100779" y="497147"/>
                  </a:lnTo>
                  <a:lnTo>
                    <a:pt x="2101061" y="497297"/>
                  </a:lnTo>
                  <a:lnTo>
                    <a:pt x="2101343" y="497548"/>
                  </a:lnTo>
                  <a:lnTo>
                    <a:pt x="2101624" y="497347"/>
                  </a:lnTo>
                  <a:lnTo>
                    <a:pt x="2101906" y="497698"/>
                  </a:lnTo>
                  <a:lnTo>
                    <a:pt x="2102188" y="498048"/>
                  </a:lnTo>
                  <a:lnTo>
                    <a:pt x="2102469" y="497648"/>
                  </a:lnTo>
                  <a:lnTo>
                    <a:pt x="2102751" y="498048"/>
                  </a:lnTo>
                  <a:lnTo>
                    <a:pt x="2103033" y="498499"/>
                  </a:lnTo>
                  <a:lnTo>
                    <a:pt x="2103315" y="497848"/>
                  </a:lnTo>
                  <a:lnTo>
                    <a:pt x="2103596" y="497798"/>
                  </a:lnTo>
                  <a:lnTo>
                    <a:pt x="2103878" y="497548"/>
                  </a:lnTo>
                  <a:lnTo>
                    <a:pt x="2104160" y="497347"/>
                  </a:lnTo>
                  <a:lnTo>
                    <a:pt x="2104441" y="496697"/>
                  </a:lnTo>
                  <a:lnTo>
                    <a:pt x="2104723" y="496897"/>
                  </a:lnTo>
                  <a:lnTo>
                    <a:pt x="2105005" y="497297"/>
                  </a:lnTo>
                  <a:lnTo>
                    <a:pt x="2105287" y="496847"/>
                  </a:lnTo>
                  <a:lnTo>
                    <a:pt x="2105568" y="497498"/>
                  </a:lnTo>
                  <a:lnTo>
                    <a:pt x="2105850" y="498249"/>
                  </a:lnTo>
                  <a:lnTo>
                    <a:pt x="2106132" y="498149"/>
                  </a:lnTo>
                  <a:lnTo>
                    <a:pt x="2106414" y="498649"/>
                  </a:lnTo>
                  <a:lnTo>
                    <a:pt x="2106695" y="499000"/>
                  </a:lnTo>
                  <a:lnTo>
                    <a:pt x="2106977" y="499200"/>
                  </a:lnTo>
                  <a:lnTo>
                    <a:pt x="2107259" y="498749"/>
                  </a:lnTo>
                  <a:lnTo>
                    <a:pt x="2107540" y="498850"/>
                  </a:lnTo>
                  <a:lnTo>
                    <a:pt x="2107822" y="499100"/>
                  </a:lnTo>
                  <a:lnTo>
                    <a:pt x="2108104" y="498249"/>
                  </a:lnTo>
                  <a:lnTo>
                    <a:pt x="2108386" y="498199"/>
                  </a:lnTo>
                  <a:lnTo>
                    <a:pt x="2108667" y="498449"/>
                  </a:lnTo>
                  <a:lnTo>
                    <a:pt x="2108949" y="497698"/>
                  </a:lnTo>
                  <a:lnTo>
                    <a:pt x="2109231" y="497698"/>
                  </a:lnTo>
                  <a:lnTo>
                    <a:pt x="2109512" y="497898"/>
                  </a:lnTo>
                  <a:lnTo>
                    <a:pt x="2109794" y="498048"/>
                  </a:lnTo>
                  <a:lnTo>
                    <a:pt x="2110076" y="497848"/>
                  </a:lnTo>
                  <a:lnTo>
                    <a:pt x="2110358" y="498199"/>
                  </a:lnTo>
                  <a:lnTo>
                    <a:pt x="2110639" y="498649"/>
                  </a:lnTo>
                  <a:lnTo>
                    <a:pt x="2110921" y="498048"/>
                  </a:lnTo>
                  <a:lnTo>
                    <a:pt x="2111203" y="498199"/>
                  </a:lnTo>
                  <a:lnTo>
                    <a:pt x="2111484" y="498399"/>
                  </a:lnTo>
                  <a:lnTo>
                    <a:pt x="2111766" y="497698"/>
                  </a:lnTo>
                  <a:lnTo>
                    <a:pt x="2112048" y="497548"/>
                  </a:lnTo>
                  <a:lnTo>
                    <a:pt x="2112330" y="497398"/>
                  </a:lnTo>
                  <a:lnTo>
                    <a:pt x="2112611" y="497147"/>
                  </a:lnTo>
                  <a:lnTo>
                    <a:pt x="2112893" y="496346"/>
                  </a:lnTo>
                  <a:lnTo>
                    <a:pt x="2113175" y="496396"/>
                  </a:lnTo>
                  <a:lnTo>
                    <a:pt x="2113457" y="496646"/>
                  </a:lnTo>
                  <a:lnTo>
                    <a:pt x="2113738" y="496096"/>
                  </a:lnTo>
                  <a:lnTo>
                    <a:pt x="2114020" y="496446"/>
                  </a:lnTo>
                  <a:lnTo>
                    <a:pt x="2114302" y="496997"/>
                  </a:lnTo>
                  <a:lnTo>
                    <a:pt x="2114583" y="496596"/>
                  </a:lnTo>
                  <a:lnTo>
                    <a:pt x="2114865" y="496897"/>
                  </a:lnTo>
                  <a:lnTo>
                    <a:pt x="2115147" y="497047"/>
                  </a:lnTo>
                  <a:lnTo>
                    <a:pt x="2115429" y="497347"/>
                  </a:lnTo>
                  <a:lnTo>
                    <a:pt x="2115710" y="496997"/>
                  </a:lnTo>
                  <a:lnTo>
                    <a:pt x="2115992" y="497297"/>
                  </a:lnTo>
                  <a:lnTo>
                    <a:pt x="2116274" y="497498"/>
                  </a:lnTo>
                  <a:lnTo>
                    <a:pt x="2116555" y="496596"/>
                  </a:lnTo>
                  <a:lnTo>
                    <a:pt x="2116837" y="496697"/>
                  </a:lnTo>
                  <a:lnTo>
                    <a:pt x="2117119" y="496947"/>
                  </a:lnTo>
                  <a:lnTo>
                    <a:pt x="2117401" y="496396"/>
                  </a:lnTo>
                  <a:lnTo>
                    <a:pt x="2117682" y="496596"/>
                  </a:lnTo>
                  <a:lnTo>
                    <a:pt x="2117964" y="496747"/>
                  </a:lnTo>
                  <a:lnTo>
                    <a:pt x="2118246" y="496947"/>
                  </a:lnTo>
                  <a:lnTo>
                    <a:pt x="2118527" y="496596"/>
                  </a:lnTo>
                  <a:lnTo>
                    <a:pt x="2118809" y="496797"/>
                  </a:lnTo>
                  <a:lnTo>
                    <a:pt x="2119091" y="497047"/>
                  </a:lnTo>
                  <a:lnTo>
                    <a:pt x="2119373" y="496246"/>
                  </a:lnTo>
                  <a:lnTo>
                    <a:pt x="2119654" y="496296"/>
                  </a:lnTo>
                  <a:lnTo>
                    <a:pt x="2119936" y="496296"/>
                  </a:lnTo>
                  <a:lnTo>
                    <a:pt x="2120218" y="495495"/>
                  </a:lnTo>
                  <a:lnTo>
                    <a:pt x="2120499" y="495345"/>
                  </a:lnTo>
                  <a:lnTo>
                    <a:pt x="2120781" y="495194"/>
                  </a:lnTo>
                  <a:lnTo>
                    <a:pt x="2121063" y="495144"/>
                  </a:lnTo>
                  <a:lnTo>
                    <a:pt x="2121345" y="494644"/>
                  </a:lnTo>
                  <a:lnTo>
                    <a:pt x="2121626" y="494744"/>
                  </a:lnTo>
                  <a:lnTo>
                    <a:pt x="2121908" y="494994"/>
                  </a:lnTo>
                  <a:lnTo>
                    <a:pt x="2122190" y="494193"/>
                  </a:lnTo>
                  <a:lnTo>
                    <a:pt x="2122472" y="494343"/>
                  </a:lnTo>
                  <a:lnTo>
                    <a:pt x="2122753" y="494644"/>
                  </a:lnTo>
                  <a:lnTo>
                    <a:pt x="2123035" y="494193"/>
                  </a:lnTo>
                  <a:lnTo>
                    <a:pt x="2123317" y="494293"/>
                  </a:lnTo>
                  <a:lnTo>
                    <a:pt x="2123598" y="494493"/>
                  </a:lnTo>
                  <a:lnTo>
                    <a:pt x="2123880" y="494594"/>
                  </a:lnTo>
                  <a:lnTo>
                    <a:pt x="2124162" y="494093"/>
                  </a:lnTo>
                  <a:lnTo>
                    <a:pt x="2124444" y="494243"/>
                  </a:lnTo>
                  <a:lnTo>
                    <a:pt x="2124725" y="494594"/>
                  </a:lnTo>
                  <a:lnTo>
                    <a:pt x="2125007" y="493893"/>
                  </a:lnTo>
                  <a:lnTo>
                    <a:pt x="2125289" y="494193"/>
                  </a:lnTo>
                  <a:lnTo>
                    <a:pt x="2125570" y="494443"/>
                  </a:lnTo>
                  <a:lnTo>
                    <a:pt x="2125852" y="493893"/>
                  </a:lnTo>
                  <a:lnTo>
                    <a:pt x="2126134" y="493943"/>
                  </a:lnTo>
                  <a:lnTo>
                    <a:pt x="2126416" y="494093"/>
                  </a:lnTo>
                  <a:lnTo>
                    <a:pt x="2126697" y="494443"/>
                  </a:lnTo>
                  <a:lnTo>
                    <a:pt x="2126979" y="494093"/>
                  </a:lnTo>
                  <a:lnTo>
                    <a:pt x="2127261" y="494443"/>
                  </a:lnTo>
                  <a:lnTo>
                    <a:pt x="2127542" y="494994"/>
                  </a:lnTo>
                  <a:lnTo>
                    <a:pt x="2127824" y="494443"/>
                  </a:lnTo>
                  <a:lnTo>
                    <a:pt x="2128106" y="494994"/>
                  </a:lnTo>
                  <a:lnTo>
                    <a:pt x="2128388" y="495745"/>
                  </a:lnTo>
                  <a:lnTo>
                    <a:pt x="2128669" y="495795"/>
                  </a:lnTo>
                  <a:lnTo>
                    <a:pt x="2128951" y="496346"/>
                  </a:lnTo>
                  <a:lnTo>
                    <a:pt x="2129233" y="496847"/>
                  </a:lnTo>
                  <a:lnTo>
                    <a:pt x="2129514" y="497297"/>
                  </a:lnTo>
                  <a:lnTo>
                    <a:pt x="2129796" y="496847"/>
                  </a:lnTo>
                  <a:lnTo>
                    <a:pt x="2130078" y="496947"/>
                  </a:lnTo>
                  <a:lnTo>
                    <a:pt x="2130360" y="496947"/>
                  </a:lnTo>
                  <a:lnTo>
                    <a:pt x="2130641" y="495845"/>
                  </a:lnTo>
                  <a:lnTo>
                    <a:pt x="2130923" y="495645"/>
                  </a:lnTo>
                  <a:lnTo>
                    <a:pt x="2131205" y="495645"/>
                  </a:lnTo>
                  <a:lnTo>
                    <a:pt x="2131487" y="494994"/>
                  </a:lnTo>
                  <a:lnTo>
                    <a:pt x="2131768" y="494994"/>
                  </a:lnTo>
                  <a:lnTo>
                    <a:pt x="2132050" y="495044"/>
                  </a:lnTo>
                  <a:lnTo>
                    <a:pt x="2132332" y="495245"/>
                  </a:lnTo>
                  <a:lnTo>
                    <a:pt x="2132613" y="494744"/>
                  </a:lnTo>
                  <a:lnTo>
                    <a:pt x="2132895" y="494994"/>
                  </a:lnTo>
                  <a:lnTo>
                    <a:pt x="2133177" y="495245"/>
                  </a:lnTo>
                  <a:lnTo>
                    <a:pt x="2133459" y="494343"/>
                  </a:lnTo>
                  <a:lnTo>
                    <a:pt x="2133740" y="494393"/>
                  </a:lnTo>
                  <a:lnTo>
                    <a:pt x="2134022" y="494443"/>
                  </a:lnTo>
                  <a:lnTo>
                    <a:pt x="2134304" y="493843"/>
                  </a:lnTo>
                  <a:lnTo>
                    <a:pt x="2134585" y="493642"/>
                  </a:lnTo>
                  <a:lnTo>
                    <a:pt x="2134867" y="493542"/>
                  </a:lnTo>
                  <a:lnTo>
                    <a:pt x="2135149" y="493592"/>
                  </a:lnTo>
                  <a:lnTo>
                    <a:pt x="2135431" y="492991"/>
                  </a:lnTo>
                  <a:lnTo>
                    <a:pt x="2135712" y="493342"/>
                  </a:lnTo>
                  <a:lnTo>
                    <a:pt x="2135994" y="493742"/>
                  </a:lnTo>
                  <a:lnTo>
                    <a:pt x="2136276" y="493142"/>
                  </a:lnTo>
                  <a:lnTo>
                    <a:pt x="2136557" y="493542"/>
                  </a:lnTo>
                  <a:lnTo>
                    <a:pt x="2136839" y="494093"/>
                  </a:lnTo>
                  <a:lnTo>
                    <a:pt x="2137121" y="493993"/>
                  </a:lnTo>
                  <a:lnTo>
                    <a:pt x="2137403" y="494393"/>
                  </a:lnTo>
                  <a:lnTo>
                    <a:pt x="2137684" y="494894"/>
                  </a:lnTo>
                  <a:lnTo>
                    <a:pt x="2137966" y="495345"/>
                  </a:lnTo>
                  <a:lnTo>
                    <a:pt x="2138248" y="495144"/>
                  </a:lnTo>
                  <a:lnTo>
                    <a:pt x="2138530" y="495745"/>
                  </a:lnTo>
                  <a:lnTo>
                    <a:pt x="2138811" y="496296"/>
                  </a:lnTo>
                  <a:lnTo>
                    <a:pt x="2139093" y="495895"/>
                  </a:lnTo>
                  <a:lnTo>
                    <a:pt x="2139375" y="496396"/>
                  </a:lnTo>
                  <a:lnTo>
                    <a:pt x="2139656" y="496947"/>
                  </a:lnTo>
                  <a:lnTo>
                    <a:pt x="2139938" y="496797"/>
                  </a:lnTo>
                  <a:lnTo>
                    <a:pt x="2140220" y="497097"/>
                  </a:lnTo>
                  <a:lnTo>
                    <a:pt x="2140502" y="497398"/>
                  </a:lnTo>
                  <a:lnTo>
                    <a:pt x="2140783" y="497748"/>
                  </a:lnTo>
                  <a:lnTo>
                    <a:pt x="2141065" y="497297"/>
                  </a:lnTo>
                  <a:lnTo>
                    <a:pt x="2141347" y="497698"/>
                  </a:lnTo>
                  <a:lnTo>
                    <a:pt x="2141628" y="498099"/>
                  </a:lnTo>
                  <a:lnTo>
                    <a:pt x="2141910" y="497297"/>
                  </a:lnTo>
                  <a:lnTo>
                    <a:pt x="2142192" y="497498"/>
                  </a:lnTo>
                  <a:lnTo>
                    <a:pt x="2142474" y="497548"/>
                  </a:lnTo>
                  <a:lnTo>
                    <a:pt x="2142755" y="497097"/>
                  </a:lnTo>
                  <a:lnTo>
                    <a:pt x="2143037" y="497097"/>
                  </a:lnTo>
                  <a:lnTo>
                    <a:pt x="2143319" y="497247"/>
                  </a:lnTo>
                  <a:lnTo>
                    <a:pt x="2143600" y="497398"/>
                  </a:lnTo>
                  <a:lnTo>
                    <a:pt x="2143882" y="496847"/>
                  </a:lnTo>
                  <a:lnTo>
                    <a:pt x="2144164" y="497047"/>
                  </a:lnTo>
                  <a:lnTo>
                    <a:pt x="2144446" y="497398"/>
                  </a:lnTo>
                  <a:lnTo>
                    <a:pt x="2144727" y="496596"/>
                  </a:lnTo>
                  <a:lnTo>
                    <a:pt x="2145009" y="496847"/>
                  </a:lnTo>
                  <a:lnTo>
                    <a:pt x="2145291" y="496947"/>
                  </a:lnTo>
                  <a:lnTo>
                    <a:pt x="2145572" y="496346"/>
                  </a:lnTo>
                  <a:lnTo>
                    <a:pt x="2145854" y="496246"/>
                  </a:lnTo>
                  <a:lnTo>
                    <a:pt x="2146136" y="496346"/>
                  </a:lnTo>
                  <a:lnTo>
                    <a:pt x="2146418" y="496596"/>
                  </a:lnTo>
                  <a:lnTo>
                    <a:pt x="2146699" y="496246"/>
                  </a:lnTo>
                  <a:lnTo>
                    <a:pt x="2146981" y="496596"/>
                  </a:lnTo>
                  <a:lnTo>
                    <a:pt x="2147263" y="497097"/>
                  </a:lnTo>
                  <a:lnTo>
                    <a:pt x="2147545" y="496546"/>
                  </a:lnTo>
                  <a:lnTo>
                    <a:pt x="2147826" y="496947"/>
                  </a:lnTo>
                  <a:lnTo>
                    <a:pt x="2148108" y="497347"/>
                  </a:lnTo>
                  <a:lnTo>
                    <a:pt x="2148390" y="497147"/>
                  </a:lnTo>
                  <a:lnTo>
                    <a:pt x="2148671" y="497347"/>
                  </a:lnTo>
                  <a:lnTo>
                    <a:pt x="2148953" y="497648"/>
                  </a:lnTo>
                  <a:lnTo>
                    <a:pt x="2149235" y="497848"/>
                  </a:lnTo>
                  <a:lnTo>
                    <a:pt x="2149517" y="497398"/>
                  </a:lnTo>
                  <a:lnTo>
                    <a:pt x="2149798" y="497648"/>
                  </a:lnTo>
                  <a:lnTo>
                    <a:pt x="2150080" y="497948"/>
                  </a:lnTo>
                  <a:lnTo>
                    <a:pt x="2150362" y="497147"/>
                  </a:lnTo>
                  <a:lnTo>
                    <a:pt x="2150643" y="497297"/>
                  </a:lnTo>
                  <a:lnTo>
                    <a:pt x="2150925" y="497548"/>
                  </a:lnTo>
                  <a:lnTo>
                    <a:pt x="2151207" y="497297"/>
                  </a:lnTo>
                  <a:lnTo>
                    <a:pt x="2151489" y="497347"/>
                  </a:lnTo>
                  <a:lnTo>
                    <a:pt x="2151770" y="497848"/>
                  </a:lnTo>
                  <a:lnTo>
                    <a:pt x="2152052" y="498399"/>
                  </a:lnTo>
                  <a:lnTo>
                    <a:pt x="2152334" y="498449"/>
                  </a:lnTo>
                  <a:lnTo>
                    <a:pt x="2152615" y="499250"/>
                  </a:lnTo>
                  <a:lnTo>
                    <a:pt x="2152897" y="500051"/>
                  </a:lnTo>
                  <a:lnTo>
                    <a:pt x="2153179" y="499501"/>
                  </a:lnTo>
                  <a:lnTo>
                    <a:pt x="2153461" y="499651"/>
                  </a:lnTo>
                  <a:lnTo>
                    <a:pt x="2153742" y="499651"/>
                  </a:lnTo>
                  <a:lnTo>
                    <a:pt x="2154024" y="499150"/>
                  </a:lnTo>
                  <a:lnTo>
                    <a:pt x="2154306" y="498800"/>
                  </a:lnTo>
                  <a:lnTo>
                    <a:pt x="2154588" y="498449"/>
                  </a:lnTo>
                  <a:lnTo>
                    <a:pt x="2154869" y="498199"/>
                  </a:lnTo>
                  <a:lnTo>
                    <a:pt x="2155151" y="497197"/>
                  </a:lnTo>
                  <a:lnTo>
                    <a:pt x="2155433" y="497147"/>
                  </a:lnTo>
                  <a:lnTo>
                    <a:pt x="2155714" y="497398"/>
                  </a:lnTo>
                  <a:lnTo>
                    <a:pt x="2155996" y="496496"/>
                  </a:lnTo>
                  <a:lnTo>
                    <a:pt x="2156278" y="496596"/>
                  </a:lnTo>
                  <a:lnTo>
                    <a:pt x="2156560" y="496747"/>
                  </a:lnTo>
                  <a:lnTo>
                    <a:pt x="2156841" y="496496"/>
                  </a:lnTo>
                  <a:lnTo>
                    <a:pt x="2157123" y="496446"/>
                  </a:lnTo>
                  <a:lnTo>
                    <a:pt x="2157405" y="496596"/>
                  </a:lnTo>
                  <a:lnTo>
                    <a:pt x="2157686" y="496747"/>
                  </a:lnTo>
                  <a:lnTo>
                    <a:pt x="2157968" y="496246"/>
                  </a:lnTo>
                  <a:lnTo>
                    <a:pt x="2158250" y="496446"/>
                  </a:lnTo>
                  <a:lnTo>
                    <a:pt x="2158532" y="496847"/>
                  </a:lnTo>
                  <a:lnTo>
                    <a:pt x="2158813" y="496246"/>
                  </a:lnTo>
                  <a:lnTo>
                    <a:pt x="2159095" y="496296"/>
                  </a:lnTo>
                  <a:lnTo>
                    <a:pt x="2159377" y="496546"/>
                  </a:lnTo>
                  <a:lnTo>
                    <a:pt x="2159658" y="496396"/>
                  </a:lnTo>
                  <a:lnTo>
                    <a:pt x="2159940" y="496596"/>
                  </a:lnTo>
                  <a:lnTo>
                    <a:pt x="2160222" y="496897"/>
                  </a:lnTo>
                  <a:lnTo>
                    <a:pt x="2160504" y="497247"/>
                  </a:lnTo>
                  <a:lnTo>
                    <a:pt x="2160785" y="496747"/>
                  </a:lnTo>
                  <a:lnTo>
                    <a:pt x="2161067" y="497297"/>
                  </a:lnTo>
                  <a:lnTo>
                    <a:pt x="2161349" y="497848"/>
                  </a:lnTo>
                  <a:lnTo>
                    <a:pt x="2161630" y="497448"/>
                  </a:lnTo>
                  <a:lnTo>
                    <a:pt x="2161912" y="498048"/>
                  </a:lnTo>
                  <a:lnTo>
                    <a:pt x="2162194" y="498399"/>
                  </a:lnTo>
                  <a:lnTo>
                    <a:pt x="2162476" y="498149"/>
                  </a:lnTo>
                  <a:lnTo>
                    <a:pt x="2162757" y="497948"/>
                  </a:lnTo>
                  <a:lnTo>
                    <a:pt x="2163039" y="497998"/>
                  </a:lnTo>
                  <a:lnTo>
                    <a:pt x="2163321" y="498099"/>
                  </a:lnTo>
                  <a:lnTo>
                    <a:pt x="2163603" y="497297"/>
                  </a:lnTo>
                  <a:lnTo>
                    <a:pt x="2163884" y="497197"/>
                  </a:lnTo>
                  <a:lnTo>
                    <a:pt x="2164166" y="497247"/>
                  </a:lnTo>
                  <a:lnTo>
                    <a:pt x="2164448" y="496246"/>
                  </a:lnTo>
                  <a:lnTo>
                    <a:pt x="2164729" y="496296"/>
                  </a:lnTo>
                  <a:lnTo>
                    <a:pt x="2165011" y="496396"/>
                  </a:lnTo>
                  <a:lnTo>
                    <a:pt x="2165293" y="496046"/>
                  </a:lnTo>
                  <a:lnTo>
                    <a:pt x="2165575" y="495795"/>
                  </a:lnTo>
                  <a:lnTo>
                    <a:pt x="2165856" y="495795"/>
                  </a:lnTo>
                  <a:lnTo>
                    <a:pt x="2166138" y="495895"/>
                  </a:lnTo>
                  <a:lnTo>
                    <a:pt x="2166420" y="495194"/>
                  </a:lnTo>
                  <a:lnTo>
                    <a:pt x="2166701" y="495345"/>
                  </a:lnTo>
                  <a:lnTo>
                    <a:pt x="2166983" y="495595"/>
                  </a:lnTo>
                  <a:lnTo>
                    <a:pt x="2167265" y="494694"/>
                  </a:lnTo>
                  <a:lnTo>
                    <a:pt x="2167547" y="494794"/>
                  </a:lnTo>
                  <a:lnTo>
                    <a:pt x="2167828" y="494844"/>
                  </a:lnTo>
                  <a:lnTo>
                    <a:pt x="2168110" y="494544"/>
                  </a:lnTo>
                  <a:lnTo>
                    <a:pt x="2168392" y="494443"/>
                  </a:lnTo>
                  <a:lnTo>
                    <a:pt x="2168673" y="494794"/>
                  </a:lnTo>
                  <a:lnTo>
                    <a:pt x="2168955" y="495245"/>
                  </a:lnTo>
                  <a:lnTo>
                    <a:pt x="2169237" y="494894"/>
                  </a:lnTo>
                  <a:lnTo>
                    <a:pt x="2169519" y="495345"/>
                  </a:lnTo>
                  <a:lnTo>
                    <a:pt x="2169800" y="495745"/>
                  </a:lnTo>
                  <a:lnTo>
                    <a:pt x="2170082" y="495044"/>
                  </a:lnTo>
                  <a:lnTo>
                    <a:pt x="2170364" y="495345"/>
                  </a:lnTo>
                  <a:lnTo>
                    <a:pt x="2170645" y="495545"/>
                  </a:lnTo>
                  <a:lnTo>
                    <a:pt x="2170927" y="495345"/>
                  </a:lnTo>
                  <a:lnTo>
                    <a:pt x="2171209" y="495144"/>
                  </a:lnTo>
                  <a:lnTo>
                    <a:pt x="2171491" y="495295"/>
                  </a:lnTo>
                  <a:lnTo>
                    <a:pt x="2171772" y="495545"/>
                  </a:lnTo>
                  <a:lnTo>
                    <a:pt x="2172054" y="494994"/>
                  </a:lnTo>
                  <a:lnTo>
                    <a:pt x="2172336" y="495345"/>
                  </a:lnTo>
                  <a:lnTo>
                    <a:pt x="2172618" y="495845"/>
                  </a:lnTo>
                  <a:lnTo>
                    <a:pt x="2172899" y="495295"/>
                  </a:lnTo>
                  <a:lnTo>
                    <a:pt x="2173181" y="495845"/>
                  </a:lnTo>
                  <a:lnTo>
                    <a:pt x="2173463" y="496196"/>
                  </a:lnTo>
                  <a:lnTo>
                    <a:pt x="2173744" y="496096"/>
                  </a:lnTo>
                  <a:lnTo>
                    <a:pt x="2174026" y="495996"/>
                  </a:lnTo>
                  <a:lnTo>
                    <a:pt x="2174308" y="496146"/>
                  </a:lnTo>
                  <a:lnTo>
                    <a:pt x="2174590" y="496296"/>
                  </a:lnTo>
                  <a:lnTo>
                    <a:pt x="2174871" y="495645"/>
                  </a:lnTo>
                  <a:lnTo>
                    <a:pt x="2175153" y="495645"/>
                  </a:lnTo>
                  <a:lnTo>
                    <a:pt x="2175435" y="495845"/>
                  </a:lnTo>
                  <a:lnTo>
                    <a:pt x="2175716" y="495144"/>
                  </a:lnTo>
                  <a:lnTo>
                    <a:pt x="2175998" y="495695"/>
                  </a:lnTo>
                  <a:lnTo>
                    <a:pt x="2176280" y="496146"/>
                  </a:lnTo>
                  <a:lnTo>
                    <a:pt x="2176562" y="496246"/>
                  </a:lnTo>
                  <a:lnTo>
                    <a:pt x="2176843" y="496196"/>
                  </a:lnTo>
                  <a:lnTo>
                    <a:pt x="2177125" y="496246"/>
                  </a:lnTo>
                  <a:lnTo>
                    <a:pt x="2177407" y="496346"/>
                  </a:lnTo>
                  <a:lnTo>
                    <a:pt x="2177688" y="495545"/>
                  </a:lnTo>
                  <a:lnTo>
                    <a:pt x="2177970" y="495345"/>
                  </a:lnTo>
                  <a:lnTo>
                    <a:pt x="2178252" y="495345"/>
                  </a:lnTo>
                  <a:lnTo>
                    <a:pt x="2178534" y="494343"/>
                  </a:lnTo>
                  <a:lnTo>
                    <a:pt x="2178815" y="494493"/>
                  </a:lnTo>
                  <a:lnTo>
                    <a:pt x="2179097" y="494544"/>
                  </a:lnTo>
                  <a:lnTo>
                    <a:pt x="2179379" y="494293"/>
                  </a:lnTo>
                  <a:lnTo>
                    <a:pt x="2179661" y="494193"/>
                  </a:lnTo>
                  <a:lnTo>
                    <a:pt x="2179942" y="494393"/>
                  </a:lnTo>
                  <a:lnTo>
                    <a:pt x="2180224" y="494794"/>
                  </a:lnTo>
                  <a:lnTo>
                    <a:pt x="2180506" y="494443"/>
                  </a:lnTo>
                  <a:lnTo>
                    <a:pt x="2180787" y="494794"/>
                  </a:lnTo>
                  <a:lnTo>
                    <a:pt x="2181069" y="495345"/>
                  </a:lnTo>
                  <a:lnTo>
                    <a:pt x="2181351" y="494744"/>
                  </a:lnTo>
                  <a:lnTo>
                    <a:pt x="2181633" y="495194"/>
                  </a:lnTo>
                  <a:lnTo>
                    <a:pt x="2181914" y="495445"/>
                  </a:lnTo>
                  <a:lnTo>
                    <a:pt x="2182196" y="495395"/>
                  </a:lnTo>
                  <a:lnTo>
                    <a:pt x="2182478" y="495295"/>
                  </a:lnTo>
                  <a:lnTo>
                    <a:pt x="2182759" y="495595"/>
                  </a:lnTo>
                  <a:lnTo>
                    <a:pt x="2183041" y="496046"/>
                  </a:lnTo>
                  <a:lnTo>
                    <a:pt x="2183323" y="495695"/>
                  </a:lnTo>
                  <a:lnTo>
                    <a:pt x="2183605" y="496096"/>
                  </a:lnTo>
                  <a:lnTo>
                    <a:pt x="2183886" y="496596"/>
                  </a:lnTo>
                  <a:lnTo>
                    <a:pt x="2184168" y="496096"/>
                  </a:lnTo>
                  <a:lnTo>
                    <a:pt x="2184450" y="496396"/>
                  </a:lnTo>
                  <a:lnTo>
                    <a:pt x="2184731" y="496596"/>
                  </a:lnTo>
                  <a:lnTo>
                    <a:pt x="2185013" y="496596"/>
                  </a:lnTo>
                  <a:lnTo>
                    <a:pt x="2185295" y="496346"/>
                  </a:lnTo>
                  <a:lnTo>
                    <a:pt x="2185577" y="496496"/>
                  </a:lnTo>
                  <a:lnTo>
                    <a:pt x="2185858" y="496747"/>
                  </a:lnTo>
                  <a:lnTo>
                    <a:pt x="2186140" y="496196"/>
                  </a:lnTo>
                  <a:lnTo>
                    <a:pt x="2186422" y="496296"/>
                  </a:lnTo>
                  <a:lnTo>
                    <a:pt x="2186703" y="496697"/>
                  </a:lnTo>
                  <a:lnTo>
                    <a:pt x="2186985" y="496196"/>
                  </a:lnTo>
                  <a:lnTo>
                    <a:pt x="2187267" y="496646"/>
                  </a:lnTo>
                  <a:lnTo>
                    <a:pt x="2187549" y="496947"/>
                  </a:lnTo>
                  <a:lnTo>
                    <a:pt x="2187830" y="496997"/>
                  </a:lnTo>
                  <a:lnTo>
                    <a:pt x="2188112" y="496747"/>
                  </a:lnTo>
                  <a:lnTo>
                    <a:pt x="2188394" y="496747"/>
                  </a:lnTo>
                  <a:lnTo>
                    <a:pt x="2188676" y="496947"/>
                  </a:lnTo>
                  <a:lnTo>
                    <a:pt x="2188957" y="496246"/>
                  </a:lnTo>
                  <a:lnTo>
                    <a:pt x="2189239" y="496446"/>
                  </a:lnTo>
                  <a:lnTo>
                    <a:pt x="2189521" y="496847"/>
                  </a:lnTo>
                  <a:lnTo>
                    <a:pt x="2189802" y="496196"/>
                  </a:lnTo>
                  <a:lnTo>
                    <a:pt x="2190084" y="496396"/>
                  </a:lnTo>
                  <a:lnTo>
                    <a:pt x="2190366" y="496596"/>
                  </a:lnTo>
                  <a:lnTo>
                    <a:pt x="2190648" y="496646"/>
                  </a:lnTo>
                  <a:lnTo>
                    <a:pt x="2190929" y="496596"/>
                  </a:lnTo>
                  <a:lnTo>
                    <a:pt x="2191211" y="496897"/>
                  </a:lnTo>
                  <a:lnTo>
                    <a:pt x="2191493" y="497247"/>
                  </a:lnTo>
                  <a:lnTo>
                    <a:pt x="2191774" y="496646"/>
                  </a:lnTo>
                  <a:lnTo>
                    <a:pt x="2192056" y="496847"/>
                  </a:lnTo>
                  <a:lnTo>
                    <a:pt x="2192338" y="497247"/>
                  </a:lnTo>
                  <a:lnTo>
                    <a:pt x="2192620" y="496546"/>
                  </a:lnTo>
                  <a:lnTo>
                    <a:pt x="2192901" y="496747"/>
                  </a:lnTo>
                  <a:lnTo>
                    <a:pt x="2193183" y="496847"/>
                  </a:lnTo>
                  <a:lnTo>
                    <a:pt x="2193465" y="496747"/>
                  </a:lnTo>
                  <a:lnTo>
                    <a:pt x="2193746" y="496546"/>
                  </a:lnTo>
                  <a:lnTo>
                    <a:pt x="2194028" y="496697"/>
                  </a:lnTo>
                  <a:lnTo>
                    <a:pt x="2194310" y="497047"/>
                  </a:lnTo>
                  <a:lnTo>
                    <a:pt x="2194592" y="496546"/>
                  </a:lnTo>
                  <a:lnTo>
                    <a:pt x="2194873" y="496847"/>
                  </a:lnTo>
                  <a:lnTo>
                    <a:pt x="2195155" y="497297"/>
                  </a:lnTo>
                  <a:lnTo>
                    <a:pt x="2195437" y="496697"/>
                  </a:lnTo>
                  <a:lnTo>
                    <a:pt x="2195718" y="496997"/>
                  </a:lnTo>
                  <a:lnTo>
                    <a:pt x="2196000" y="497197"/>
                  </a:lnTo>
                  <a:lnTo>
                    <a:pt x="2196282" y="497197"/>
                  </a:lnTo>
                  <a:lnTo>
                    <a:pt x="2196564" y="496947"/>
                  </a:lnTo>
                  <a:lnTo>
                    <a:pt x="2196845" y="497047"/>
                  </a:lnTo>
                  <a:lnTo>
                    <a:pt x="2197127" y="497247"/>
                  </a:lnTo>
                  <a:lnTo>
                    <a:pt x="2197409" y="496596"/>
                  </a:lnTo>
                  <a:lnTo>
                    <a:pt x="2197691" y="496797"/>
                  </a:lnTo>
                  <a:lnTo>
                    <a:pt x="2197972" y="497197"/>
                  </a:lnTo>
                  <a:lnTo>
                    <a:pt x="2198254" y="496546"/>
                  </a:lnTo>
                  <a:lnTo>
                    <a:pt x="2198536" y="496847"/>
                  </a:lnTo>
                  <a:lnTo>
                    <a:pt x="2198817" y="497097"/>
                  </a:lnTo>
                  <a:lnTo>
                    <a:pt x="2199099" y="497097"/>
                  </a:lnTo>
                  <a:lnTo>
                    <a:pt x="2199381" y="496797"/>
                  </a:lnTo>
                  <a:lnTo>
                    <a:pt x="2199663" y="496947"/>
                  </a:lnTo>
                  <a:lnTo>
                    <a:pt x="2199944" y="497247"/>
                  </a:lnTo>
                  <a:lnTo>
                    <a:pt x="2200226" y="496747"/>
                  </a:lnTo>
                  <a:lnTo>
                    <a:pt x="2200508" y="496997"/>
                  </a:lnTo>
                  <a:lnTo>
                    <a:pt x="2200789" y="497347"/>
                  </a:lnTo>
                  <a:lnTo>
                    <a:pt x="2201071" y="496697"/>
                  </a:lnTo>
                  <a:lnTo>
                    <a:pt x="2201353" y="496847"/>
                  </a:lnTo>
                  <a:lnTo>
                    <a:pt x="2201635" y="496997"/>
                  </a:lnTo>
                  <a:lnTo>
                    <a:pt x="2201916" y="496947"/>
                  </a:lnTo>
                  <a:lnTo>
                    <a:pt x="2202198" y="496596"/>
                  </a:lnTo>
                  <a:lnTo>
                    <a:pt x="2202480" y="496646"/>
                  </a:lnTo>
                  <a:lnTo>
                    <a:pt x="2202761" y="496897"/>
                  </a:lnTo>
                  <a:lnTo>
                    <a:pt x="2203043" y="496346"/>
                  </a:lnTo>
                  <a:lnTo>
                    <a:pt x="2203325" y="496596"/>
                  </a:lnTo>
                  <a:lnTo>
                    <a:pt x="2203607" y="497097"/>
                  </a:lnTo>
                  <a:lnTo>
                    <a:pt x="2203888" y="496546"/>
                  </a:lnTo>
                  <a:lnTo>
                    <a:pt x="2204170" y="496797"/>
                  </a:lnTo>
                  <a:lnTo>
                    <a:pt x="2204452" y="496897"/>
                  </a:lnTo>
                  <a:lnTo>
                    <a:pt x="2204734" y="496747"/>
                  </a:lnTo>
                  <a:lnTo>
                    <a:pt x="2205015" y="496296"/>
                  </a:lnTo>
                  <a:lnTo>
                    <a:pt x="2205297" y="496296"/>
                  </a:lnTo>
                  <a:lnTo>
                    <a:pt x="2205579" y="496396"/>
                  </a:lnTo>
                  <a:lnTo>
                    <a:pt x="2205860" y="495695"/>
                  </a:lnTo>
                  <a:lnTo>
                    <a:pt x="2206142" y="495645"/>
                  </a:lnTo>
                  <a:lnTo>
                    <a:pt x="2206424" y="495895"/>
                  </a:lnTo>
                  <a:lnTo>
                    <a:pt x="2206706" y="495094"/>
                  </a:lnTo>
                  <a:lnTo>
                    <a:pt x="2206987" y="495245"/>
                  </a:lnTo>
                  <a:lnTo>
                    <a:pt x="2207269" y="495395"/>
                  </a:lnTo>
                  <a:lnTo>
                    <a:pt x="2207551" y="495545"/>
                  </a:lnTo>
                  <a:lnTo>
                    <a:pt x="2207832" y="495245"/>
                  </a:lnTo>
                  <a:lnTo>
                    <a:pt x="2208114" y="495545"/>
                  </a:lnTo>
                  <a:lnTo>
                    <a:pt x="2208396" y="495946"/>
                  </a:lnTo>
                  <a:lnTo>
                    <a:pt x="2208678" y="495445"/>
                  </a:lnTo>
                  <a:lnTo>
                    <a:pt x="2208959" y="495695"/>
                  </a:lnTo>
                  <a:lnTo>
                    <a:pt x="2209241" y="496046"/>
                  </a:lnTo>
                  <a:lnTo>
                    <a:pt x="2209523" y="495345"/>
                  </a:lnTo>
                  <a:lnTo>
                    <a:pt x="2209804" y="495545"/>
                  </a:lnTo>
                  <a:lnTo>
                    <a:pt x="2210086" y="495545"/>
                  </a:lnTo>
                  <a:lnTo>
                    <a:pt x="2210368" y="495545"/>
                  </a:lnTo>
                  <a:lnTo>
                    <a:pt x="2210650" y="495245"/>
                  </a:lnTo>
                  <a:lnTo>
                    <a:pt x="2210931" y="495495"/>
                  </a:lnTo>
                  <a:lnTo>
                    <a:pt x="2211213" y="495845"/>
                  </a:lnTo>
                  <a:lnTo>
                    <a:pt x="2211495" y="495295"/>
                  </a:lnTo>
                  <a:lnTo>
                    <a:pt x="2211776" y="495445"/>
                  </a:lnTo>
                  <a:lnTo>
                    <a:pt x="2212058" y="495745"/>
                  </a:lnTo>
                  <a:lnTo>
                    <a:pt x="2212340" y="495144"/>
                  </a:lnTo>
                  <a:lnTo>
                    <a:pt x="2212622" y="495295"/>
                  </a:lnTo>
                  <a:lnTo>
                    <a:pt x="2212903" y="495395"/>
                  </a:lnTo>
                  <a:lnTo>
                    <a:pt x="2213185" y="495495"/>
                  </a:lnTo>
                  <a:lnTo>
                    <a:pt x="2213467" y="495144"/>
                  </a:lnTo>
                  <a:lnTo>
                    <a:pt x="2213749" y="495345"/>
                  </a:lnTo>
                  <a:lnTo>
                    <a:pt x="2214030" y="495745"/>
                  </a:lnTo>
                  <a:lnTo>
                    <a:pt x="2214312" y="495245"/>
                  </a:lnTo>
                  <a:lnTo>
                    <a:pt x="2214594" y="495495"/>
                  </a:lnTo>
                  <a:lnTo>
                    <a:pt x="2214875" y="495895"/>
                  </a:lnTo>
                  <a:lnTo>
                    <a:pt x="2215157" y="495395"/>
                  </a:lnTo>
                  <a:lnTo>
                    <a:pt x="2215439" y="495545"/>
                  </a:lnTo>
                  <a:lnTo>
                    <a:pt x="2215721" y="495745"/>
                  </a:lnTo>
                  <a:lnTo>
                    <a:pt x="2216002" y="495845"/>
                  </a:lnTo>
                  <a:lnTo>
                    <a:pt x="2216284" y="495545"/>
                  </a:lnTo>
                  <a:lnTo>
                    <a:pt x="2216566" y="495895"/>
                  </a:lnTo>
                  <a:lnTo>
                    <a:pt x="2216847" y="496246"/>
                  </a:lnTo>
                  <a:lnTo>
                    <a:pt x="2217129" y="495695"/>
                  </a:lnTo>
                  <a:lnTo>
                    <a:pt x="2217411" y="495845"/>
                  </a:lnTo>
                  <a:lnTo>
                    <a:pt x="2217693" y="496196"/>
                  </a:lnTo>
                  <a:lnTo>
                    <a:pt x="2217974" y="495545"/>
                  </a:lnTo>
                  <a:lnTo>
                    <a:pt x="2218256" y="495595"/>
                  </a:lnTo>
                  <a:lnTo>
                    <a:pt x="2218538" y="495595"/>
                  </a:lnTo>
                  <a:lnTo>
                    <a:pt x="2218819" y="495545"/>
                  </a:lnTo>
                  <a:lnTo>
                    <a:pt x="2219101" y="494994"/>
                  </a:lnTo>
                  <a:lnTo>
                    <a:pt x="2219383" y="495194"/>
                  </a:lnTo>
                  <a:lnTo>
                    <a:pt x="2219665" y="495445"/>
                  </a:lnTo>
                  <a:lnTo>
                    <a:pt x="2219946" y="494844"/>
                  </a:lnTo>
                  <a:lnTo>
                    <a:pt x="2220228" y="495044"/>
                  </a:lnTo>
                  <a:lnTo>
                    <a:pt x="2220510" y="495445"/>
                  </a:lnTo>
                  <a:lnTo>
                    <a:pt x="2220792" y="494844"/>
                  </a:lnTo>
                  <a:lnTo>
                    <a:pt x="2221073" y="494944"/>
                  </a:lnTo>
                  <a:lnTo>
                    <a:pt x="2221355" y="494994"/>
                  </a:lnTo>
                  <a:lnTo>
                    <a:pt x="2221637" y="495094"/>
                  </a:lnTo>
                  <a:lnTo>
                    <a:pt x="2221918" y="494794"/>
                  </a:lnTo>
                  <a:lnTo>
                    <a:pt x="2222200" y="495194"/>
                  </a:lnTo>
                  <a:lnTo>
                    <a:pt x="2222482" y="495745"/>
                  </a:lnTo>
                  <a:lnTo>
                    <a:pt x="2222764" y="495194"/>
                  </a:lnTo>
                  <a:lnTo>
                    <a:pt x="2223045" y="495545"/>
                  </a:lnTo>
                  <a:lnTo>
                    <a:pt x="2223327" y="496096"/>
                  </a:lnTo>
                  <a:lnTo>
                    <a:pt x="2223609" y="495695"/>
                  </a:lnTo>
                  <a:lnTo>
                    <a:pt x="2223890" y="496096"/>
                  </a:lnTo>
                  <a:lnTo>
                    <a:pt x="2224172" y="496296"/>
                  </a:lnTo>
                  <a:lnTo>
                    <a:pt x="2224454" y="496546"/>
                  </a:lnTo>
                  <a:lnTo>
                    <a:pt x="2224736" y="496246"/>
                  </a:lnTo>
                  <a:lnTo>
                    <a:pt x="2225017" y="496596"/>
                  </a:lnTo>
                  <a:lnTo>
                    <a:pt x="2225299" y="496947"/>
                  </a:lnTo>
                  <a:lnTo>
                    <a:pt x="2225581" y="496296"/>
                  </a:lnTo>
                  <a:lnTo>
                    <a:pt x="2225862" y="496496"/>
                  </a:lnTo>
                  <a:lnTo>
                    <a:pt x="2226144" y="496847"/>
                  </a:lnTo>
                  <a:lnTo>
                    <a:pt x="2226426" y="496346"/>
                  </a:lnTo>
                  <a:lnTo>
                    <a:pt x="2226708" y="496546"/>
                  </a:lnTo>
                  <a:lnTo>
                    <a:pt x="2226989" y="496596"/>
                  </a:lnTo>
                  <a:lnTo>
                    <a:pt x="2227271" y="496697"/>
                  </a:lnTo>
                  <a:lnTo>
                    <a:pt x="2227553" y="496396"/>
                  </a:lnTo>
                  <a:lnTo>
                    <a:pt x="2227834" y="496797"/>
                  </a:lnTo>
                  <a:lnTo>
                    <a:pt x="2228116" y="497297"/>
                  </a:lnTo>
                  <a:lnTo>
                    <a:pt x="2228398" y="496697"/>
                  </a:lnTo>
                  <a:lnTo>
                    <a:pt x="2228680" y="496797"/>
                  </a:lnTo>
                  <a:lnTo>
                    <a:pt x="2228961" y="497147"/>
                  </a:lnTo>
                  <a:lnTo>
                    <a:pt x="2229243" y="496596"/>
                  </a:lnTo>
                  <a:lnTo>
                    <a:pt x="2229525" y="496747"/>
                  </a:lnTo>
                  <a:lnTo>
                    <a:pt x="2229807" y="496747"/>
                  </a:lnTo>
                  <a:lnTo>
                    <a:pt x="2230088" y="496847"/>
                  </a:lnTo>
                  <a:lnTo>
                    <a:pt x="2230370" y="496396"/>
                  </a:lnTo>
                  <a:lnTo>
                    <a:pt x="2230652" y="496747"/>
                  </a:lnTo>
                  <a:lnTo>
                    <a:pt x="2230933" y="497147"/>
                  </a:lnTo>
                  <a:lnTo>
                    <a:pt x="2231215" y="496596"/>
                  </a:lnTo>
                  <a:lnTo>
                    <a:pt x="2231497" y="496947"/>
                  </a:lnTo>
                  <a:lnTo>
                    <a:pt x="2231779" y="497498"/>
                  </a:lnTo>
                  <a:lnTo>
                    <a:pt x="2232060" y="497247"/>
                  </a:lnTo>
                  <a:lnTo>
                    <a:pt x="2232342" y="497598"/>
                  </a:lnTo>
                  <a:lnTo>
                    <a:pt x="2232624" y="497898"/>
                  </a:lnTo>
                  <a:lnTo>
                    <a:pt x="2232905" y="498149"/>
                  </a:lnTo>
                  <a:lnTo>
                    <a:pt x="2233187" y="497848"/>
                  </a:lnTo>
                  <a:lnTo>
                    <a:pt x="2233469" y="498299"/>
                  </a:lnTo>
                  <a:lnTo>
                    <a:pt x="2233751" y="498749"/>
                  </a:lnTo>
                  <a:lnTo>
                    <a:pt x="2234032" y="498048"/>
                  </a:lnTo>
                  <a:lnTo>
                    <a:pt x="2234314" y="498299"/>
                  </a:lnTo>
                  <a:lnTo>
                    <a:pt x="2234596" y="498749"/>
                  </a:lnTo>
                  <a:lnTo>
                    <a:pt x="2234877" y="498299"/>
                  </a:lnTo>
                  <a:lnTo>
                    <a:pt x="2235159" y="498599"/>
                  </a:lnTo>
                  <a:lnTo>
                    <a:pt x="2235441" y="498749"/>
                  </a:lnTo>
                  <a:lnTo>
                    <a:pt x="2235723" y="499000"/>
                  </a:lnTo>
                  <a:lnTo>
                    <a:pt x="2236004" y="498599"/>
                  </a:lnTo>
                  <a:lnTo>
                    <a:pt x="2236286" y="498800"/>
                  </a:lnTo>
                  <a:lnTo>
                    <a:pt x="2236568" y="498950"/>
                  </a:lnTo>
                  <a:lnTo>
                    <a:pt x="2236849" y="497998"/>
                  </a:lnTo>
                  <a:lnTo>
                    <a:pt x="2237131" y="497898"/>
                  </a:lnTo>
                  <a:lnTo>
                    <a:pt x="2237413" y="497948"/>
                  </a:lnTo>
                  <a:lnTo>
                    <a:pt x="2237695" y="497147"/>
                  </a:lnTo>
                  <a:lnTo>
                    <a:pt x="2237976" y="496997"/>
                  </a:lnTo>
                  <a:lnTo>
                    <a:pt x="2238258" y="496897"/>
                  </a:lnTo>
                  <a:lnTo>
                    <a:pt x="2238540" y="496897"/>
                  </a:lnTo>
                  <a:lnTo>
                    <a:pt x="2238822" y="496446"/>
                  </a:lnTo>
                  <a:lnTo>
                    <a:pt x="2239103" y="496747"/>
                  </a:lnTo>
                  <a:lnTo>
                    <a:pt x="2239385" y="497147"/>
                  </a:lnTo>
                  <a:lnTo>
                    <a:pt x="2239667" y="496496"/>
                  </a:lnTo>
                  <a:lnTo>
                    <a:pt x="2239948" y="496797"/>
                  </a:lnTo>
                  <a:lnTo>
                    <a:pt x="2240230" y="497247"/>
                  </a:lnTo>
                  <a:lnTo>
                    <a:pt x="2240512" y="496897"/>
                  </a:lnTo>
                  <a:lnTo>
                    <a:pt x="2240794" y="497197"/>
                  </a:lnTo>
                  <a:lnTo>
                    <a:pt x="2241075" y="497448"/>
                  </a:lnTo>
                  <a:lnTo>
                    <a:pt x="2241357" y="497698"/>
                  </a:lnTo>
                  <a:lnTo>
                    <a:pt x="2241639" y="497398"/>
                  </a:lnTo>
                  <a:lnTo>
                    <a:pt x="2241920" y="497748"/>
                  </a:lnTo>
                  <a:lnTo>
                    <a:pt x="2242202" y="498149"/>
                  </a:lnTo>
                  <a:lnTo>
                    <a:pt x="2242484" y="497448"/>
                  </a:lnTo>
                  <a:lnTo>
                    <a:pt x="2242766" y="497648"/>
                  </a:lnTo>
                  <a:lnTo>
                    <a:pt x="2243047" y="497898"/>
                  </a:lnTo>
                  <a:lnTo>
                    <a:pt x="2243329" y="497498"/>
                  </a:lnTo>
                  <a:lnTo>
                    <a:pt x="2243611" y="497698"/>
                  </a:lnTo>
                  <a:lnTo>
                    <a:pt x="2243892" y="498048"/>
                  </a:lnTo>
                  <a:lnTo>
                    <a:pt x="2244174" y="498399"/>
                  </a:lnTo>
                  <a:lnTo>
                    <a:pt x="2244456" y="498149"/>
                  </a:lnTo>
                  <a:lnTo>
                    <a:pt x="2244738" y="498599"/>
                  </a:lnTo>
                  <a:lnTo>
                    <a:pt x="2245019" y="499000"/>
                  </a:lnTo>
                  <a:lnTo>
                    <a:pt x="2245301" y="498249"/>
                  </a:lnTo>
                  <a:lnTo>
                    <a:pt x="2245583" y="498399"/>
                  </a:lnTo>
                  <a:lnTo>
                    <a:pt x="2245865" y="498549"/>
                  </a:lnTo>
                  <a:lnTo>
                    <a:pt x="2246146" y="497848"/>
                  </a:lnTo>
                  <a:lnTo>
                    <a:pt x="2246428" y="497698"/>
                  </a:lnTo>
                  <a:lnTo>
                    <a:pt x="2246710" y="497498"/>
                  </a:lnTo>
                  <a:lnTo>
                    <a:pt x="2246991" y="497398"/>
                  </a:lnTo>
                  <a:lnTo>
                    <a:pt x="2247273" y="496596"/>
                  </a:lnTo>
                  <a:lnTo>
                    <a:pt x="2247555" y="496546"/>
                  </a:lnTo>
                  <a:lnTo>
                    <a:pt x="2247837" y="496596"/>
                  </a:lnTo>
                  <a:lnTo>
                    <a:pt x="2248118" y="495595"/>
                  </a:lnTo>
                  <a:lnTo>
                    <a:pt x="2248400" y="495545"/>
                  </a:lnTo>
                  <a:lnTo>
                    <a:pt x="2248682" y="495545"/>
                  </a:lnTo>
                  <a:lnTo>
                    <a:pt x="2248963" y="494944"/>
                  </a:lnTo>
                  <a:lnTo>
                    <a:pt x="2249245" y="494744"/>
                  </a:lnTo>
                  <a:lnTo>
                    <a:pt x="2249527" y="494744"/>
                  </a:lnTo>
                  <a:lnTo>
                    <a:pt x="2249809" y="494794"/>
                  </a:lnTo>
                  <a:lnTo>
                    <a:pt x="2250090" y="494243"/>
                  </a:lnTo>
                  <a:lnTo>
                    <a:pt x="2250372" y="494443"/>
                  </a:lnTo>
                  <a:lnTo>
                    <a:pt x="2250654" y="494744"/>
                  </a:lnTo>
                  <a:lnTo>
                    <a:pt x="2250935" y="494093"/>
                  </a:lnTo>
                  <a:lnTo>
                    <a:pt x="2251217" y="494493"/>
                  </a:lnTo>
                  <a:lnTo>
                    <a:pt x="2251499" y="494944"/>
                  </a:lnTo>
                  <a:lnTo>
                    <a:pt x="2251781" y="494493"/>
                  </a:lnTo>
                  <a:lnTo>
                    <a:pt x="2252062" y="494443"/>
                  </a:lnTo>
                  <a:lnTo>
                    <a:pt x="2252344" y="494443"/>
                  </a:lnTo>
                  <a:lnTo>
                    <a:pt x="2252626" y="494644"/>
                  </a:lnTo>
                  <a:lnTo>
                    <a:pt x="2252907" y="494143"/>
                  </a:lnTo>
                  <a:lnTo>
                    <a:pt x="2253189" y="494393"/>
                  </a:lnTo>
                  <a:lnTo>
                    <a:pt x="2253471" y="494794"/>
                  </a:lnTo>
                  <a:lnTo>
                    <a:pt x="2253753" y="494143"/>
                  </a:lnTo>
                  <a:lnTo>
                    <a:pt x="2254034" y="494644"/>
                  </a:lnTo>
                  <a:lnTo>
                    <a:pt x="2254316" y="495245"/>
                  </a:lnTo>
                  <a:lnTo>
                    <a:pt x="2254598" y="495144"/>
                  </a:lnTo>
                  <a:lnTo>
                    <a:pt x="2254880" y="495345"/>
                  </a:lnTo>
                  <a:lnTo>
                    <a:pt x="2255161" y="495645"/>
                  </a:lnTo>
                  <a:lnTo>
                    <a:pt x="2255443" y="495946"/>
                  </a:lnTo>
                  <a:lnTo>
                    <a:pt x="2255725" y="495545"/>
                  </a:lnTo>
                  <a:lnTo>
                    <a:pt x="2256006" y="495946"/>
                  </a:lnTo>
                  <a:lnTo>
                    <a:pt x="2256288" y="496246"/>
                  </a:lnTo>
                  <a:lnTo>
                    <a:pt x="2256570" y="495545"/>
                  </a:lnTo>
                  <a:lnTo>
                    <a:pt x="2256852" y="495645"/>
                  </a:lnTo>
                  <a:lnTo>
                    <a:pt x="2257133" y="495845"/>
                  </a:lnTo>
                  <a:lnTo>
                    <a:pt x="2257415" y="495345"/>
                  </a:lnTo>
                  <a:lnTo>
                    <a:pt x="2257697" y="495245"/>
                  </a:lnTo>
                  <a:lnTo>
                    <a:pt x="2257978" y="495295"/>
                  </a:lnTo>
                  <a:lnTo>
                    <a:pt x="2258260" y="495295"/>
                  </a:lnTo>
                  <a:lnTo>
                    <a:pt x="2258542" y="494644"/>
                  </a:lnTo>
                  <a:lnTo>
                    <a:pt x="2258824" y="494794"/>
                  </a:lnTo>
                  <a:lnTo>
                    <a:pt x="2259105" y="495295"/>
                  </a:lnTo>
                  <a:lnTo>
                    <a:pt x="2259387" y="494794"/>
                  </a:lnTo>
                  <a:lnTo>
                    <a:pt x="2259669" y="495345"/>
                  </a:lnTo>
                  <a:lnTo>
                    <a:pt x="2259950" y="495895"/>
                  </a:lnTo>
                  <a:lnTo>
                    <a:pt x="2260232" y="495595"/>
                  </a:lnTo>
                  <a:lnTo>
                    <a:pt x="2260514" y="495495"/>
                  </a:lnTo>
                  <a:lnTo>
                    <a:pt x="2260796" y="495245"/>
                  </a:lnTo>
                  <a:lnTo>
                    <a:pt x="2261077" y="494944"/>
                  </a:lnTo>
                  <a:lnTo>
                    <a:pt x="2261359" y="493893"/>
                  </a:lnTo>
                  <a:lnTo>
                    <a:pt x="2261641" y="493742"/>
                  </a:lnTo>
                  <a:lnTo>
                    <a:pt x="2261922" y="493893"/>
                  </a:lnTo>
                  <a:lnTo>
                    <a:pt x="2262204" y="492991"/>
                  </a:lnTo>
                  <a:lnTo>
                    <a:pt x="2262486" y="493292"/>
                  </a:lnTo>
                  <a:lnTo>
                    <a:pt x="2262768" y="493692"/>
                  </a:lnTo>
                  <a:lnTo>
                    <a:pt x="2263049" y="493492"/>
                  </a:lnTo>
                  <a:lnTo>
                    <a:pt x="2263331" y="493742"/>
                  </a:lnTo>
                  <a:lnTo>
                    <a:pt x="2263613" y="494143"/>
                  </a:lnTo>
                  <a:lnTo>
                    <a:pt x="2263895" y="494644"/>
                  </a:lnTo>
                  <a:lnTo>
                    <a:pt x="2264176" y="494393"/>
                  </a:lnTo>
                  <a:lnTo>
                    <a:pt x="2264458" y="494994"/>
                  </a:lnTo>
                  <a:lnTo>
                    <a:pt x="2264740" y="495595"/>
                  </a:lnTo>
                  <a:lnTo>
                    <a:pt x="2265021" y="494994"/>
                  </a:lnTo>
                  <a:lnTo>
                    <a:pt x="2265303" y="495395"/>
                  </a:lnTo>
                  <a:lnTo>
                    <a:pt x="2265585" y="495645"/>
                  </a:lnTo>
                  <a:lnTo>
                    <a:pt x="2265867" y="495194"/>
                  </a:lnTo>
                  <a:lnTo>
                    <a:pt x="2266148" y="495194"/>
                  </a:lnTo>
                  <a:lnTo>
                    <a:pt x="2266430" y="495295"/>
                  </a:lnTo>
                  <a:lnTo>
                    <a:pt x="2266712" y="495595"/>
                  </a:lnTo>
                  <a:lnTo>
                    <a:pt x="2266993" y="495295"/>
                  </a:lnTo>
                  <a:lnTo>
                    <a:pt x="2267275" y="495895"/>
                  </a:lnTo>
                  <a:lnTo>
                    <a:pt x="2267557" y="496496"/>
                  </a:lnTo>
                  <a:lnTo>
                    <a:pt x="2267839" y="496096"/>
                  </a:lnTo>
                  <a:lnTo>
                    <a:pt x="2268120" y="496396"/>
                  </a:lnTo>
                  <a:lnTo>
                    <a:pt x="2268402" y="496646"/>
                  </a:lnTo>
                  <a:lnTo>
                    <a:pt x="2268684" y="496246"/>
                  </a:lnTo>
                  <a:lnTo>
                    <a:pt x="2268965" y="496246"/>
                  </a:lnTo>
                  <a:lnTo>
                    <a:pt x="2269247" y="496346"/>
                  </a:lnTo>
                  <a:lnTo>
                    <a:pt x="2269529" y="496446"/>
                  </a:lnTo>
                  <a:lnTo>
                    <a:pt x="2269811" y="495795"/>
                  </a:lnTo>
                  <a:lnTo>
                    <a:pt x="2270092" y="495895"/>
                  </a:lnTo>
                  <a:lnTo>
                    <a:pt x="2270374" y="496196"/>
                  </a:lnTo>
                  <a:lnTo>
                    <a:pt x="2270656" y="495345"/>
                  </a:lnTo>
                  <a:lnTo>
                    <a:pt x="2270938" y="495545"/>
                  </a:lnTo>
                  <a:lnTo>
                    <a:pt x="2271219" y="495695"/>
                  </a:lnTo>
                  <a:lnTo>
                    <a:pt x="2271501" y="495094"/>
                  </a:lnTo>
                  <a:lnTo>
                    <a:pt x="2271783" y="494794"/>
                  </a:lnTo>
                  <a:lnTo>
                    <a:pt x="2272064" y="494694"/>
                  </a:lnTo>
                  <a:lnTo>
                    <a:pt x="2272346" y="494894"/>
                  </a:lnTo>
                  <a:lnTo>
                    <a:pt x="2272628" y="494343"/>
                  </a:lnTo>
                  <a:lnTo>
                    <a:pt x="2272910" y="494694"/>
                  </a:lnTo>
                  <a:lnTo>
                    <a:pt x="2273191" y="495194"/>
                  </a:lnTo>
                  <a:lnTo>
                    <a:pt x="2273473" y="494694"/>
                  </a:lnTo>
                  <a:lnTo>
                    <a:pt x="2273755" y="495345"/>
                  </a:lnTo>
                  <a:lnTo>
                    <a:pt x="2274036" y="495996"/>
                  </a:lnTo>
                  <a:lnTo>
                    <a:pt x="2274318" y="495946"/>
                  </a:lnTo>
                  <a:lnTo>
                    <a:pt x="2274600" y="496096"/>
                  </a:lnTo>
                  <a:lnTo>
                    <a:pt x="2274882" y="496396"/>
                  </a:lnTo>
                  <a:lnTo>
                    <a:pt x="2275163" y="496847"/>
                  </a:lnTo>
                  <a:lnTo>
                    <a:pt x="2275445" y="496697"/>
                  </a:lnTo>
                  <a:lnTo>
                    <a:pt x="2275727" y="497297"/>
                  </a:lnTo>
                  <a:lnTo>
                    <a:pt x="2276008" y="497948"/>
                  </a:lnTo>
                  <a:lnTo>
                    <a:pt x="2276290" y="497598"/>
                  </a:lnTo>
                  <a:lnTo>
                    <a:pt x="2276572" y="498199"/>
                  </a:lnTo>
                  <a:lnTo>
                    <a:pt x="2276854" y="498749"/>
                  </a:lnTo>
                  <a:lnTo>
                    <a:pt x="2277135" y="498399"/>
                  </a:lnTo>
                  <a:lnTo>
                    <a:pt x="2277417" y="498199"/>
                  </a:lnTo>
                  <a:lnTo>
                    <a:pt x="2277699" y="498199"/>
                  </a:lnTo>
                  <a:lnTo>
                    <a:pt x="2277980" y="498399"/>
                  </a:lnTo>
                  <a:lnTo>
                    <a:pt x="2278262" y="497998"/>
                  </a:lnTo>
                  <a:lnTo>
                    <a:pt x="2278544" y="498299"/>
                  </a:lnTo>
                  <a:lnTo>
                    <a:pt x="2278826" y="498599"/>
                  </a:lnTo>
                  <a:lnTo>
                    <a:pt x="2279107" y="497898"/>
                  </a:lnTo>
                  <a:lnTo>
                    <a:pt x="2279389" y="498149"/>
                  </a:lnTo>
                  <a:lnTo>
                    <a:pt x="2279671" y="498399"/>
                  </a:lnTo>
                  <a:lnTo>
                    <a:pt x="2279953" y="497998"/>
                  </a:lnTo>
                  <a:lnTo>
                    <a:pt x="2280234" y="497648"/>
                  </a:lnTo>
                  <a:lnTo>
                    <a:pt x="2280516" y="497598"/>
                  </a:lnTo>
                  <a:lnTo>
                    <a:pt x="2280798" y="497548"/>
                  </a:lnTo>
                  <a:lnTo>
                    <a:pt x="2281079" y="496847"/>
                  </a:lnTo>
                  <a:lnTo>
                    <a:pt x="2281361" y="496947"/>
                  </a:lnTo>
                  <a:lnTo>
                    <a:pt x="2281643" y="497147"/>
                  </a:lnTo>
                  <a:lnTo>
                    <a:pt x="2281925" y="496396"/>
                  </a:lnTo>
                  <a:lnTo>
                    <a:pt x="2282206" y="496646"/>
                  </a:lnTo>
                  <a:lnTo>
                    <a:pt x="2282488" y="496697"/>
                  </a:lnTo>
                  <a:lnTo>
                    <a:pt x="2282770" y="496246"/>
                  </a:lnTo>
                  <a:lnTo>
                    <a:pt x="2283051" y="495996"/>
                  </a:lnTo>
                  <a:lnTo>
                    <a:pt x="2283333" y="496096"/>
                  </a:lnTo>
                  <a:lnTo>
                    <a:pt x="2283615" y="496346"/>
                  </a:lnTo>
                  <a:lnTo>
                    <a:pt x="2283897" y="495895"/>
                  </a:lnTo>
                  <a:lnTo>
                    <a:pt x="2284178" y="496246"/>
                  </a:lnTo>
                  <a:lnTo>
                    <a:pt x="2284460" y="496697"/>
                  </a:lnTo>
                  <a:lnTo>
                    <a:pt x="2284742" y="496246"/>
                  </a:lnTo>
                  <a:lnTo>
                    <a:pt x="2285023" y="496596"/>
                  </a:lnTo>
                  <a:lnTo>
                    <a:pt x="2285305" y="496947"/>
                  </a:lnTo>
                  <a:lnTo>
                    <a:pt x="2285587" y="496646"/>
                  </a:lnTo>
                  <a:lnTo>
                    <a:pt x="2285869" y="496596"/>
                  </a:lnTo>
                  <a:lnTo>
                    <a:pt x="2286150" y="496747"/>
                  </a:lnTo>
                  <a:lnTo>
                    <a:pt x="2286432" y="496997"/>
                  </a:lnTo>
                  <a:lnTo>
                    <a:pt x="2286714" y="496596"/>
                  </a:lnTo>
                  <a:lnTo>
                    <a:pt x="2286995" y="496997"/>
                  </a:lnTo>
                  <a:lnTo>
                    <a:pt x="2287277" y="497748"/>
                  </a:lnTo>
                  <a:lnTo>
                    <a:pt x="2287559" y="497398"/>
                  </a:lnTo>
                  <a:lnTo>
                    <a:pt x="2287841" y="497948"/>
                  </a:lnTo>
                  <a:lnTo>
                    <a:pt x="2288122" y="498349"/>
                  </a:lnTo>
                  <a:lnTo>
                    <a:pt x="2288404" y="498199"/>
                  </a:lnTo>
                  <a:lnTo>
                    <a:pt x="2288686" y="498048"/>
                  </a:lnTo>
                  <a:lnTo>
                    <a:pt x="2288968" y="498149"/>
                  </a:lnTo>
                  <a:lnTo>
                    <a:pt x="2289249" y="498299"/>
                  </a:lnTo>
                  <a:lnTo>
                    <a:pt x="2289531" y="497548"/>
                  </a:lnTo>
                  <a:lnTo>
                    <a:pt x="2289813" y="497748"/>
                  </a:lnTo>
                  <a:lnTo>
                    <a:pt x="2290094" y="498199"/>
                  </a:lnTo>
                  <a:lnTo>
                    <a:pt x="2290376" y="497498"/>
                  </a:lnTo>
                  <a:lnTo>
                    <a:pt x="2290658" y="497848"/>
                  </a:lnTo>
                  <a:lnTo>
                    <a:pt x="2290940" y="498199"/>
                  </a:lnTo>
                  <a:lnTo>
                    <a:pt x="2291221" y="497998"/>
                  </a:lnTo>
                  <a:lnTo>
                    <a:pt x="2291503" y="497798"/>
                  </a:lnTo>
                  <a:lnTo>
                    <a:pt x="2291785" y="497698"/>
                  </a:lnTo>
                  <a:lnTo>
                    <a:pt x="2292066" y="497698"/>
                  </a:lnTo>
                  <a:lnTo>
                    <a:pt x="2292348" y="496797"/>
                  </a:lnTo>
                  <a:lnTo>
                    <a:pt x="2292630" y="496747"/>
                  </a:lnTo>
                  <a:lnTo>
                    <a:pt x="2292912" y="496947"/>
                  </a:lnTo>
                  <a:lnTo>
                    <a:pt x="2293193" y="495996"/>
                  </a:lnTo>
                  <a:lnTo>
                    <a:pt x="2293475" y="495946"/>
                  </a:lnTo>
                  <a:lnTo>
                    <a:pt x="2293757" y="495895"/>
                  </a:lnTo>
                  <a:lnTo>
                    <a:pt x="2294038" y="495445"/>
                  </a:lnTo>
                  <a:lnTo>
                    <a:pt x="2294320" y="495194"/>
                  </a:lnTo>
                  <a:lnTo>
                    <a:pt x="2294602" y="495345"/>
                  </a:lnTo>
                  <a:lnTo>
                    <a:pt x="2294884" y="495545"/>
                  </a:lnTo>
                  <a:lnTo>
                    <a:pt x="2295165" y="495094"/>
                  </a:lnTo>
                  <a:lnTo>
                    <a:pt x="2295447" y="495495"/>
                  </a:lnTo>
                  <a:lnTo>
                    <a:pt x="2295729" y="495895"/>
                  </a:lnTo>
                  <a:lnTo>
                    <a:pt x="2296011" y="495395"/>
                  </a:lnTo>
                  <a:lnTo>
                    <a:pt x="2296292" y="495745"/>
                  </a:lnTo>
                  <a:lnTo>
                    <a:pt x="2296574" y="496096"/>
                  </a:lnTo>
                  <a:lnTo>
                    <a:pt x="2296856" y="496146"/>
                  </a:lnTo>
                  <a:lnTo>
                    <a:pt x="2297137" y="496146"/>
                  </a:lnTo>
                  <a:lnTo>
                    <a:pt x="2297419" y="496396"/>
                  </a:lnTo>
                  <a:lnTo>
                    <a:pt x="2297701" y="496797"/>
                  </a:lnTo>
                  <a:lnTo>
                    <a:pt x="2297983" y="496446"/>
                  </a:lnTo>
                  <a:lnTo>
                    <a:pt x="2298264" y="496897"/>
                  </a:lnTo>
                  <a:lnTo>
                    <a:pt x="2298546" y="497448"/>
                  </a:lnTo>
                  <a:lnTo>
                    <a:pt x="2298828" y="496847"/>
                  </a:lnTo>
                  <a:lnTo>
                    <a:pt x="2299109" y="497247"/>
                  </a:lnTo>
                  <a:lnTo>
                    <a:pt x="2299391" y="497498"/>
                  </a:lnTo>
                  <a:lnTo>
                    <a:pt x="2299673" y="497297"/>
                  </a:lnTo>
                  <a:lnTo>
                    <a:pt x="2299955" y="497147"/>
                  </a:lnTo>
                  <a:lnTo>
                    <a:pt x="2300236" y="497147"/>
                  </a:lnTo>
                  <a:lnTo>
                    <a:pt x="2300518" y="497347"/>
                  </a:lnTo>
                  <a:lnTo>
                    <a:pt x="2300800" y="496747"/>
                  </a:lnTo>
                  <a:lnTo>
                    <a:pt x="2301081" y="496747"/>
                  </a:lnTo>
                  <a:lnTo>
                    <a:pt x="2301363" y="496947"/>
                  </a:lnTo>
                  <a:lnTo>
                    <a:pt x="2301645" y="496046"/>
                  </a:lnTo>
                  <a:lnTo>
                    <a:pt x="2301927" y="496046"/>
                  </a:lnTo>
                  <a:lnTo>
                    <a:pt x="2302208" y="495946"/>
                  </a:lnTo>
                  <a:lnTo>
                    <a:pt x="2302490" y="495595"/>
                  </a:lnTo>
                  <a:lnTo>
                    <a:pt x="2302772" y="495194"/>
                  </a:lnTo>
                  <a:lnTo>
                    <a:pt x="2303053" y="495194"/>
                  </a:lnTo>
                  <a:lnTo>
                    <a:pt x="2303335" y="495245"/>
                  </a:lnTo>
                  <a:lnTo>
                    <a:pt x="2303617" y="494493"/>
                  </a:lnTo>
                  <a:lnTo>
                    <a:pt x="2303899" y="494644"/>
                  </a:lnTo>
                  <a:lnTo>
                    <a:pt x="2304180" y="494994"/>
                  </a:lnTo>
                  <a:lnTo>
                    <a:pt x="2304462" y="494293"/>
                  </a:lnTo>
                  <a:lnTo>
                    <a:pt x="2304744" y="494544"/>
                  </a:lnTo>
                  <a:lnTo>
                    <a:pt x="2305026" y="494694"/>
                  </a:lnTo>
                  <a:lnTo>
                    <a:pt x="2305307" y="494544"/>
                  </a:lnTo>
                  <a:lnTo>
                    <a:pt x="2305589" y="494443"/>
                  </a:lnTo>
                  <a:lnTo>
                    <a:pt x="2305871" y="494744"/>
                  </a:lnTo>
                  <a:lnTo>
                    <a:pt x="2306152" y="495094"/>
                  </a:lnTo>
                  <a:lnTo>
                    <a:pt x="2306434" y="494794"/>
                  </a:lnTo>
                  <a:lnTo>
                    <a:pt x="2306716" y="495094"/>
                  </a:lnTo>
                  <a:lnTo>
                    <a:pt x="2306998" y="495595"/>
                  </a:lnTo>
                  <a:lnTo>
                    <a:pt x="2307279" y="495094"/>
                  </a:lnTo>
                  <a:lnTo>
                    <a:pt x="2307561" y="495495"/>
                  </a:lnTo>
                  <a:lnTo>
                    <a:pt x="2307843" y="495745"/>
                  </a:lnTo>
                  <a:lnTo>
                    <a:pt x="2308124" y="495845"/>
                  </a:lnTo>
                  <a:lnTo>
                    <a:pt x="2308406" y="495795"/>
                  </a:lnTo>
                  <a:lnTo>
                    <a:pt x="2308688" y="496096"/>
                  </a:lnTo>
                  <a:lnTo>
                    <a:pt x="2308970" y="496446"/>
                  </a:lnTo>
                  <a:lnTo>
                    <a:pt x="2309251" y="496096"/>
                  </a:lnTo>
                  <a:lnTo>
                    <a:pt x="2309533" y="496446"/>
                  </a:lnTo>
                  <a:lnTo>
                    <a:pt x="2309815" y="496947"/>
                  </a:lnTo>
                  <a:lnTo>
                    <a:pt x="2310096" y="496346"/>
                  </a:lnTo>
                  <a:lnTo>
                    <a:pt x="2310378" y="496596"/>
                  </a:lnTo>
                  <a:lnTo>
                    <a:pt x="2310660" y="496697"/>
                  </a:lnTo>
                  <a:lnTo>
                    <a:pt x="2310942" y="496546"/>
                  </a:lnTo>
                  <a:lnTo>
                    <a:pt x="2311223" y="496246"/>
                  </a:lnTo>
                  <a:lnTo>
                    <a:pt x="2311505" y="496246"/>
                  </a:lnTo>
                  <a:lnTo>
                    <a:pt x="2311787" y="496396"/>
                  </a:lnTo>
                  <a:lnTo>
                    <a:pt x="2312069" y="495745"/>
                  </a:lnTo>
                  <a:lnTo>
                    <a:pt x="2312350" y="495795"/>
                  </a:lnTo>
                  <a:lnTo>
                    <a:pt x="2312632" y="495996"/>
                  </a:lnTo>
                  <a:lnTo>
                    <a:pt x="2312914" y="495194"/>
                  </a:lnTo>
                  <a:lnTo>
                    <a:pt x="2313195" y="495345"/>
                  </a:lnTo>
                  <a:lnTo>
                    <a:pt x="2313477" y="495445"/>
                  </a:lnTo>
                  <a:lnTo>
                    <a:pt x="2313759" y="495345"/>
                  </a:lnTo>
                  <a:lnTo>
                    <a:pt x="2314041" y="495144"/>
                  </a:lnTo>
                  <a:lnTo>
                    <a:pt x="2314322" y="495245"/>
                  </a:lnTo>
                  <a:lnTo>
                    <a:pt x="2314604" y="495545"/>
                  </a:lnTo>
                  <a:lnTo>
                    <a:pt x="2314886" y="494894"/>
                  </a:lnTo>
                  <a:lnTo>
                    <a:pt x="2315167" y="495094"/>
                  </a:lnTo>
                  <a:lnTo>
                    <a:pt x="2315449" y="495445"/>
                  </a:lnTo>
                  <a:lnTo>
                    <a:pt x="2315731" y="494694"/>
                  </a:lnTo>
                  <a:lnTo>
                    <a:pt x="2316013" y="494944"/>
                  </a:lnTo>
                  <a:lnTo>
                    <a:pt x="2316294" y="495044"/>
                  </a:lnTo>
                  <a:lnTo>
                    <a:pt x="2316576" y="495144"/>
                  </a:lnTo>
                  <a:lnTo>
                    <a:pt x="2316858" y="495144"/>
                  </a:lnTo>
                  <a:lnTo>
                    <a:pt x="2317139" y="495595"/>
                  </a:lnTo>
                  <a:lnTo>
                    <a:pt x="2317421" y="496096"/>
                  </a:lnTo>
                  <a:lnTo>
                    <a:pt x="2317703" y="495745"/>
                  </a:lnTo>
                  <a:lnTo>
                    <a:pt x="2317985" y="496096"/>
                  </a:lnTo>
                  <a:lnTo>
                    <a:pt x="2318266" y="496546"/>
                  </a:lnTo>
                  <a:lnTo>
                    <a:pt x="2318548" y="495895"/>
                  </a:lnTo>
                  <a:lnTo>
                    <a:pt x="2318830" y="496096"/>
                  </a:lnTo>
                  <a:lnTo>
                    <a:pt x="2319111" y="496096"/>
                  </a:lnTo>
                  <a:lnTo>
                    <a:pt x="2319393" y="496096"/>
                  </a:lnTo>
                  <a:lnTo>
                    <a:pt x="2319675" y="495895"/>
                  </a:lnTo>
                  <a:lnTo>
                    <a:pt x="2319957" y="496246"/>
                  </a:lnTo>
                  <a:lnTo>
                    <a:pt x="2320238" y="496697"/>
                  </a:lnTo>
                  <a:lnTo>
                    <a:pt x="2320520" y="496296"/>
                  </a:lnTo>
                  <a:lnTo>
                    <a:pt x="2320802" y="496596"/>
                  </a:lnTo>
                  <a:lnTo>
                    <a:pt x="2321084" y="497047"/>
                  </a:lnTo>
                  <a:lnTo>
                    <a:pt x="2321365" y="496446"/>
                  </a:lnTo>
                  <a:lnTo>
                    <a:pt x="2321647" y="496646"/>
                  </a:lnTo>
                  <a:lnTo>
                    <a:pt x="2321929" y="496747"/>
                  </a:lnTo>
                  <a:lnTo>
                    <a:pt x="2322210" y="496797"/>
                  </a:lnTo>
                  <a:lnTo>
                    <a:pt x="2322492" y="496646"/>
                  </a:lnTo>
                  <a:lnTo>
                    <a:pt x="2322774" y="496947"/>
                  </a:lnTo>
                  <a:lnTo>
                    <a:pt x="2323056" y="497297"/>
                  </a:lnTo>
                  <a:lnTo>
                    <a:pt x="2323337" y="496596"/>
                  </a:lnTo>
                  <a:lnTo>
                    <a:pt x="2323619" y="496646"/>
                  </a:lnTo>
                  <a:lnTo>
                    <a:pt x="2323901" y="496797"/>
                  </a:lnTo>
                  <a:lnTo>
                    <a:pt x="2324182" y="496096"/>
                  </a:lnTo>
                  <a:lnTo>
                    <a:pt x="2324464" y="496246"/>
                  </a:lnTo>
                  <a:lnTo>
                    <a:pt x="2324746" y="496396"/>
                  </a:lnTo>
                  <a:lnTo>
                    <a:pt x="2325028" y="496496"/>
                  </a:lnTo>
                  <a:lnTo>
                    <a:pt x="2325309" y="496396"/>
                  </a:lnTo>
                  <a:lnTo>
                    <a:pt x="2325591" y="496947"/>
                  </a:lnTo>
                  <a:lnTo>
                    <a:pt x="2325873" y="497498"/>
                  </a:lnTo>
                  <a:lnTo>
                    <a:pt x="2326154" y="497197"/>
                  </a:lnTo>
                  <a:lnTo>
                    <a:pt x="2326436" y="497598"/>
                  </a:lnTo>
                  <a:lnTo>
                    <a:pt x="2326718" y="498048"/>
                  </a:lnTo>
                  <a:lnTo>
                    <a:pt x="2327000" y="497498"/>
                  </a:lnTo>
                  <a:lnTo>
                    <a:pt x="2327281" y="497698"/>
                  </a:lnTo>
                  <a:lnTo>
                    <a:pt x="2327563" y="497798"/>
                  </a:lnTo>
                  <a:lnTo>
                    <a:pt x="2327845" y="497748"/>
                  </a:lnTo>
                  <a:lnTo>
                    <a:pt x="2328126" y="497398"/>
                  </a:lnTo>
                  <a:lnTo>
                    <a:pt x="2328408" y="497548"/>
                  </a:lnTo>
                  <a:lnTo>
                    <a:pt x="2328690" y="497848"/>
                  </a:lnTo>
                  <a:lnTo>
                    <a:pt x="2328972" y="497297"/>
                  </a:lnTo>
                  <a:lnTo>
                    <a:pt x="2329253" y="497498"/>
                  </a:lnTo>
                  <a:lnTo>
                    <a:pt x="2329535" y="497748"/>
                  </a:lnTo>
                  <a:lnTo>
                    <a:pt x="2329817" y="497097"/>
                  </a:lnTo>
                  <a:lnTo>
                    <a:pt x="2330099" y="497347"/>
                  </a:lnTo>
                  <a:lnTo>
                    <a:pt x="2330380" y="497498"/>
                  </a:lnTo>
                  <a:lnTo>
                    <a:pt x="2330662" y="497498"/>
                  </a:lnTo>
                  <a:lnTo>
                    <a:pt x="2330944" y="497147"/>
                  </a:lnTo>
                  <a:lnTo>
                    <a:pt x="2331225" y="497197"/>
                  </a:lnTo>
                  <a:lnTo>
                    <a:pt x="2331507" y="497347"/>
                  </a:lnTo>
                  <a:lnTo>
                    <a:pt x="2331789" y="496697"/>
                  </a:lnTo>
                  <a:lnTo>
                    <a:pt x="2332071" y="496797"/>
                  </a:lnTo>
                  <a:lnTo>
                    <a:pt x="2332352" y="497147"/>
                  </a:lnTo>
                  <a:lnTo>
                    <a:pt x="2332634" y="496496"/>
                  </a:lnTo>
                  <a:lnTo>
                    <a:pt x="2332916" y="496747"/>
                  </a:lnTo>
                  <a:lnTo>
                    <a:pt x="2333197" y="496997"/>
                  </a:lnTo>
                  <a:lnTo>
                    <a:pt x="2333479" y="497297"/>
                  </a:lnTo>
                  <a:lnTo>
                    <a:pt x="2333761" y="497197"/>
                  </a:lnTo>
                  <a:lnTo>
                    <a:pt x="2334043" y="497548"/>
                  </a:lnTo>
                  <a:lnTo>
                    <a:pt x="2334324" y="497848"/>
                  </a:lnTo>
                  <a:lnTo>
                    <a:pt x="2334606" y="497297"/>
                  </a:lnTo>
                  <a:lnTo>
                    <a:pt x="2334888" y="497498"/>
                  </a:lnTo>
                  <a:lnTo>
                    <a:pt x="2335169" y="497848"/>
                  </a:lnTo>
                  <a:lnTo>
                    <a:pt x="2335451" y="497147"/>
                  </a:lnTo>
                  <a:lnTo>
                    <a:pt x="2335733" y="497347"/>
                  </a:lnTo>
                  <a:lnTo>
                    <a:pt x="2336015" y="497498"/>
                  </a:lnTo>
                  <a:lnTo>
                    <a:pt x="2336296" y="497698"/>
                  </a:lnTo>
                  <a:lnTo>
                    <a:pt x="2336578" y="497498"/>
                  </a:lnTo>
                  <a:lnTo>
                    <a:pt x="2336860" y="497798"/>
                  </a:lnTo>
                  <a:lnTo>
                    <a:pt x="2337142" y="498199"/>
                  </a:lnTo>
                  <a:lnTo>
                    <a:pt x="2337423" y="497648"/>
                  </a:lnTo>
                  <a:lnTo>
                    <a:pt x="2337705" y="497898"/>
                  </a:lnTo>
                  <a:lnTo>
                    <a:pt x="2337987" y="498349"/>
                  </a:lnTo>
                  <a:lnTo>
                    <a:pt x="2338268" y="497798"/>
                  </a:lnTo>
                  <a:lnTo>
                    <a:pt x="2338550" y="497848"/>
                  </a:lnTo>
                  <a:lnTo>
                    <a:pt x="2338832" y="497798"/>
                  </a:lnTo>
                  <a:lnTo>
                    <a:pt x="2339114" y="497648"/>
                  </a:lnTo>
                  <a:lnTo>
                    <a:pt x="2339395" y="497097"/>
                  </a:lnTo>
                  <a:lnTo>
                    <a:pt x="2339677" y="497147"/>
                  </a:lnTo>
                  <a:lnTo>
                    <a:pt x="2339959" y="497398"/>
                  </a:lnTo>
                  <a:lnTo>
                    <a:pt x="2340240" y="496697"/>
                  </a:lnTo>
                  <a:lnTo>
                    <a:pt x="2340522" y="496747"/>
                  </a:lnTo>
                  <a:lnTo>
                    <a:pt x="2340804" y="496947"/>
                  </a:lnTo>
                  <a:lnTo>
                    <a:pt x="2341086" y="496246"/>
                  </a:lnTo>
                  <a:lnTo>
                    <a:pt x="2341367" y="496396"/>
                  </a:lnTo>
                  <a:lnTo>
                    <a:pt x="2341649" y="496396"/>
                  </a:lnTo>
                  <a:lnTo>
                    <a:pt x="2341931" y="496446"/>
                  </a:lnTo>
                  <a:lnTo>
                    <a:pt x="2342212" y="496146"/>
                  </a:lnTo>
                  <a:lnTo>
                    <a:pt x="2342494" y="496346"/>
                  </a:lnTo>
                  <a:lnTo>
                    <a:pt x="2342776" y="496596"/>
                  </a:lnTo>
                  <a:lnTo>
                    <a:pt x="2343058" y="495946"/>
                  </a:lnTo>
                  <a:lnTo>
                    <a:pt x="2343339" y="495996"/>
                  </a:lnTo>
                  <a:lnTo>
                    <a:pt x="2343621" y="496246"/>
                  </a:lnTo>
                  <a:lnTo>
                    <a:pt x="2343903" y="495745"/>
                  </a:lnTo>
                  <a:lnTo>
                    <a:pt x="2344184" y="495895"/>
                  </a:lnTo>
                  <a:lnTo>
                    <a:pt x="2344466" y="495996"/>
                  </a:lnTo>
                  <a:lnTo>
                    <a:pt x="2344748" y="496096"/>
                  </a:lnTo>
                  <a:lnTo>
                    <a:pt x="2345030" y="495645"/>
                  </a:lnTo>
                  <a:lnTo>
                    <a:pt x="2345311" y="495895"/>
                  </a:lnTo>
                  <a:lnTo>
                    <a:pt x="2345593" y="496246"/>
                  </a:lnTo>
                  <a:lnTo>
                    <a:pt x="2345875" y="495545"/>
                  </a:lnTo>
                  <a:lnTo>
                    <a:pt x="2346157" y="495745"/>
                  </a:lnTo>
                  <a:lnTo>
                    <a:pt x="2346438" y="495996"/>
                  </a:lnTo>
                  <a:lnTo>
                    <a:pt x="2346720" y="495395"/>
                  </a:lnTo>
                  <a:lnTo>
                    <a:pt x="2347002" y="495495"/>
                  </a:lnTo>
                  <a:lnTo>
                    <a:pt x="2347283" y="495545"/>
                  </a:lnTo>
                  <a:lnTo>
                    <a:pt x="2347565" y="495595"/>
                  </a:lnTo>
                  <a:lnTo>
                    <a:pt x="2347847" y="495194"/>
                  </a:lnTo>
                  <a:lnTo>
                    <a:pt x="2348129" y="495495"/>
                  </a:lnTo>
                  <a:lnTo>
                    <a:pt x="2348410" y="495946"/>
                  </a:lnTo>
                  <a:lnTo>
                    <a:pt x="2348692" y="495345"/>
                  </a:lnTo>
                  <a:lnTo>
                    <a:pt x="2348974" y="495545"/>
                  </a:lnTo>
                  <a:lnTo>
                    <a:pt x="2349255" y="495895"/>
                  </a:lnTo>
                  <a:lnTo>
                    <a:pt x="2349537" y="495345"/>
                  </a:lnTo>
                  <a:lnTo>
                    <a:pt x="2349819" y="495345"/>
                  </a:lnTo>
                  <a:lnTo>
                    <a:pt x="2350101" y="495245"/>
                  </a:lnTo>
                  <a:lnTo>
                    <a:pt x="2350382" y="495194"/>
                  </a:lnTo>
                  <a:lnTo>
                    <a:pt x="2350664" y="494644"/>
                  </a:lnTo>
                  <a:lnTo>
                    <a:pt x="2350946" y="494794"/>
                  </a:lnTo>
                  <a:lnTo>
                    <a:pt x="2351227" y="495144"/>
                  </a:lnTo>
                  <a:lnTo>
                    <a:pt x="2351509" y="494544"/>
                  </a:lnTo>
                  <a:lnTo>
                    <a:pt x="2351791" y="494744"/>
                  </a:lnTo>
                  <a:lnTo>
                    <a:pt x="2352073" y="494994"/>
                  </a:lnTo>
                  <a:lnTo>
                    <a:pt x="2352354" y="494293"/>
                  </a:lnTo>
                  <a:lnTo>
                    <a:pt x="2352636" y="494293"/>
                  </a:lnTo>
                  <a:lnTo>
                    <a:pt x="2352918" y="494443"/>
                  </a:lnTo>
                  <a:lnTo>
                    <a:pt x="2353199" y="494744"/>
                  </a:lnTo>
                  <a:lnTo>
                    <a:pt x="2353481" y="494694"/>
                  </a:lnTo>
                  <a:lnTo>
                    <a:pt x="2353763" y="495395"/>
                  </a:lnTo>
                  <a:lnTo>
                    <a:pt x="2354045" y="496096"/>
                  </a:lnTo>
                  <a:lnTo>
                    <a:pt x="2354326" y="495545"/>
                  </a:lnTo>
                  <a:lnTo>
                    <a:pt x="2354608" y="495895"/>
                  </a:lnTo>
                  <a:lnTo>
                    <a:pt x="2354890" y="496196"/>
                  </a:lnTo>
                  <a:lnTo>
                    <a:pt x="2355172" y="495545"/>
                  </a:lnTo>
                  <a:lnTo>
                    <a:pt x="2355453" y="495495"/>
                  </a:lnTo>
                  <a:lnTo>
                    <a:pt x="2355735" y="495395"/>
                  </a:lnTo>
                  <a:lnTo>
                    <a:pt x="2356017" y="495345"/>
                  </a:lnTo>
                  <a:lnTo>
                    <a:pt x="2356298" y="494944"/>
                  </a:lnTo>
                  <a:lnTo>
                    <a:pt x="2356580" y="495295"/>
                  </a:lnTo>
                  <a:lnTo>
                    <a:pt x="2356862" y="495745"/>
                  </a:lnTo>
                  <a:lnTo>
                    <a:pt x="2357144" y="495094"/>
                  </a:lnTo>
                  <a:lnTo>
                    <a:pt x="2357425" y="495345"/>
                  </a:lnTo>
                  <a:lnTo>
                    <a:pt x="2357707" y="495745"/>
                  </a:lnTo>
                  <a:lnTo>
                    <a:pt x="2357989" y="495245"/>
                  </a:lnTo>
                  <a:lnTo>
                    <a:pt x="2358270" y="495395"/>
                  </a:lnTo>
                  <a:lnTo>
                    <a:pt x="2358552" y="495545"/>
                  </a:lnTo>
                  <a:lnTo>
                    <a:pt x="2358834" y="495795"/>
                  </a:lnTo>
                  <a:lnTo>
                    <a:pt x="2359116" y="495545"/>
                  </a:lnTo>
                  <a:lnTo>
                    <a:pt x="2359397" y="495895"/>
                  </a:lnTo>
                  <a:lnTo>
                    <a:pt x="2359679" y="496146"/>
                  </a:lnTo>
                  <a:lnTo>
                    <a:pt x="2359961" y="495495"/>
                  </a:lnTo>
                  <a:lnTo>
                    <a:pt x="2360242" y="495645"/>
                  </a:lnTo>
                  <a:lnTo>
                    <a:pt x="2360524" y="495895"/>
                  </a:lnTo>
                  <a:lnTo>
                    <a:pt x="2360806" y="495345"/>
                  </a:lnTo>
                  <a:lnTo>
                    <a:pt x="2361088" y="495345"/>
                  </a:lnTo>
                  <a:lnTo>
                    <a:pt x="2361369" y="495395"/>
                  </a:lnTo>
                  <a:lnTo>
                    <a:pt x="2361651" y="495545"/>
                  </a:lnTo>
                  <a:lnTo>
                    <a:pt x="2361933" y="495194"/>
                  </a:lnTo>
                  <a:lnTo>
                    <a:pt x="2362215" y="495545"/>
                  </a:lnTo>
                  <a:lnTo>
                    <a:pt x="2362496" y="495946"/>
                  </a:lnTo>
                  <a:lnTo>
                    <a:pt x="2362778" y="495395"/>
                  </a:lnTo>
                  <a:lnTo>
                    <a:pt x="2363060" y="495745"/>
                  </a:lnTo>
                  <a:lnTo>
                    <a:pt x="2363341" y="496096"/>
                  </a:lnTo>
                  <a:lnTo>
                    <a:pt x="2363623" y="495645"/>
                  </a:lnTo>
                  <a:lnTo>
                    <a:pt x="2363905" y="495745"/>
                  </a:lnTo>
                  <a:lnTo>
                    <a:pt x="2364187" y="495895"/>
                  </a:lnTo>
                  <a:lnTo>
                    <a:pt x="2364468" y="496096"/>
                  </a:lnTo>
                  <a:lnTo>
                    <a:pt x="2364750" y="495695"/>
                  </a:lnTo>
                  <a:lnTo>
                    <a:pt x="2365032" y="495996"/>
                  </a:lnTo>
                  <a:lnTo>
                    <a:pt x="2365313" y="496346"/>
                  </a:lnTo>
                  <a:lnTo>
                    <a:pt x="2365595" y="495745"/>
                  </a:lnTo>
                  <a:lnTo>
                    <a:pt x="2365877" y="496096"/>
                  </a:lnTo>
                  <a:lnTo>
                    <a:pt x="2366159" y="496396"/>
                  </a:lnTo>
                  <a:lnTo>
                    <a:pt x="2366440" y="496146"/>
                  </a:lnTo>
                  <a:lnTo>
                    <a:pt x="2366722" y="496296"/>
                  </a:lnTo>
                  <a:lnTo>
                    <a:pt x="2367004" y="496546"/>
                  </a:lnTo>
                  <a:lnTo>
                    <a:pt x="2367285" y="496797"/>
                  </a:lnTo>
                  <a:lnTo>
                    <a:pt x="2367567" y="496496"/>
                  </a:lnTo>
                  <a:lnTo>
                    <a:pt x="2367849" y="496897"/>
                  </a:lnTo>
                  <a:lnTo>
                    <a:pt x="2368131" y="497297"/>
                  </a:lnTo>
                  <a:lnTo>
                    <a:pt x="2368412" y="496747"/>
                  </a:lnTo>
                  <a:lnTo>
                    <a:pt x="2368694" y="497047"/>
                  </a:lnTo>
                  <a:lnTo>
                    <a:pt x="2368976" y="497448"/>
                  </a:lnTo>
                  <a:lnTo>
                    <a:pt x="2369257" y="497147"/>
                  </a:lnTo>
                  <a:lnTo>
                    <a:pt x="2369539" y="497297"/>
                  </a:lnTo>
                  <a:lnTo>
                    <a:pt x="2369821" y="497498"/>
                  </a:lnTo>
                  <a:lnTo>
                    <a:pt x="2370103" y="497698"/>
                  </a:lnTo>
                  <a:lnTo>
                    <a:pt x="2370384" y="497147"/>
                  </a:lnTo>
                  <a:lnTo>
                    <a:pt x="2370666" y="497398"/>
                  </a:lnTo>
                  <a:lnTo>
                    <a:pt x="2370948" y="497598"/>
                  </a:lnTo>
                  <a:lnTo>
                    <a:pt x="2371230" y="496747"/>
                  </a:lnTo>
                  <a:lnTo>
                    <a:pt x="2371511" y="496947"/>
                  </a:lnTo>
                  <a:lnTo>
                    <a:pt x="2371793" y="497197"/>
                  </a:lnTo>
                  <a:lnTo>
                    <a:pt x="2372075" y="496747"/>
                  </a:lnTo>
                  <a:lnTo>
                    <a:pt x="2372356" y="496747"/>
                  </a:lnTo>
                  <a:lnTo>
                    <a:pt x="2372638" y="496847"/>
                  </a:lnTo>
                  <a:lnTo>
                    <a:pt x="2372920" y="496997"/>
                  </a:lnTo>
                  <a:lnTo>
                    <a:pt x="2373202" y="496546"/>
                  </a:lnTo>
                  <a:lnTo>
                    <a:pt x="2373483" y="496947"/>
                  </a:lnTo>
                  <a:lnTo>
                    <a:pt x="2373765" y="497297"/>
                  </a:lnTo>
                  <a:lnTo>
                    <a:pt x="2374047" y="496596"/>
                  </a:lnTo>
                  <a:lnTo>
                    <a:pt x="2374328" y="496646"/>
                  </a:lnTo>
                  <a:lnTo>
                    <a:pt x="2374610" y="496797"/>
                  </a:lnTo>
                  <a:lnTo>
                    <a:pt x="2374892" y="496296"/>
                  </a:lnTo>
                  <a:lnTo>
                    <a:pt x="2375174" y="496246"/>
                  </a:lnTo>
                  <a:lnTo>
                    <a:pt x="2375455" y="496246"/>
                  </a:lnTo>
                  <a:lnTo>
                    <a:pt x="2375737" y="496396"/>
                  </a:lnTo>
                  <a:lnTo>
                    <a:pt x="2376019" y="495895"/>
                  </a:lnTo>
                  <a:lnTo>
                    <a:pt x="2376300" y="496346"/>
                  </a:lnTo>
                  <a:lnTo>
                    <a:pt x="2376582" y="496797"/>
                  </a:lnTo>
                  <a:lnTo>
                    <a:pt x="2376864" y="496246"/>
                  </a:lnTo>
                  <a:lnTo>
                    <a:pt x="2377146" y="496646"/>
                  </a:lnTo>
                  <a:lnTo>
                    <a:pt x="2377427" y="497097"/>
                  </a:lnTo>
                  <a:lnTo>
                    <a:pt x="2377709" y="496747"/>
                  </a:lnTo>
                  <a:lnTo>
                    <a:pt x="2377991" y="496897"/>
                  </a:lnTo>
                  <a:lnTo>
                    <a:pt x="2378273" y="497047"/>
                  </a:lnTo>
                  <a:lnTo>
                    <a:pt x="2378554" y="497297"/>
                  </a:lnTo>
                  <a:lnTo>
                    <a:pt x="2378836" y="496747"/>
                  </a:lnTo>
                  <a:lnTo>
                    <a:pt x="2379118" y="496947"/>
                  </a:lnTo>
                  <a:lnTo>
                    <a:pt x="2379399" y="497297"/>
                  </a:lnTo>
                  <a:lnTo>
                    <a:pt x="2379681" y="496446"/>
                  </a:lnTo>
                  <a:lnTo>
                    <a:pt x="2379963" y="496646"/>
                  </a:lnTo>
                  <a:lnTo>
                    <a:pt x="2380245" y="496947"/>
                  </a:lnTo>
                  <a:lnTo>
                    <a:pt x="2380526" y="496596"/>
                  </a:lnTo>
                  <a:lnTo>
                    <a:pt x="2380808" y="496697"/>
                  </a:lnTo>
                  <a:lnTo>
                    <a:pt x="2381090" y="496847"/>
                  </a:lnTo>
                  <a:lnTo>
                    <a:pt x="2381371" y="496997"/>
                  </a:lnTo>
                  <a:lnTo>
                    <a:pt x="2381653" y="496396"/>
                  </a:lnTo>
                  <a:lnTo>
                    <a:pt x="2381935" y="496596"/>
                  </a:lnTo>
                  <a:lnTo>
                    <a:pt x="2382217" y="496947"/>
                  </a:lnTo>
                  <a:lnTo>
                    <a:pt x="2382498" y="496196"/>
                  </a:lnTo>
                  <a:lnTo>
                    <a:pt x="2382780" y="496396"/>
                  </a:lnTo>
                  <a:lnTo>
                    <a:pt x="2383062" y="496646"/>
                  </a:lnTo>
                  <a:lnTo>
                    <a:pt x="2383343" y="496246"/>
                  </a:lnTo>
                  <a:lnTo>
                    <a:pt x="2383625" y="496246"/>
                  </a:lnTo>
                  <a:lnTo>
                    <a:pt x="2383907" y="496246"/>
                  </a:lnTo>
                  <a:lnTo>
                    <a:pt x="2384189" y="496346"/>
                  </a:lnTo>
                  <a:lnTo>
                    <a:pt x="2384470" y="495795"/>
                  </a:lnTo>
                  <a:lnTo>
                    <a:pt x="2384752" y="495996"/>
                  </a:lnTo>
                  <a:lnTo>
                    <a:pt x="2385034" y="496246"/>
                  </a:lnTo>
                  <a:lnTo>
                    <a:pt x="2385315" y="495545"/>
                  </a:lnTo>
                  <a:lnTo>
                    <a:pt x="2385597" y="495795"/>
                  </a:lnTo>
                  <a:lnTo>
                    <a:pt x="2385879" y="496046"/>
                  </a:lnTo>
                  <a:lnTo>
                    <a:pt x="2386161" y="495545"/>
                  </a:lnTo>
                  <a:lnTo>
                    <a:pt x="2386442" y="495545"/>
                  </a:lnTo>
                  <a:lnTo>
                    <a:pt x="2386724" y="495645"/>
                  </a:lnTo>
                  <a:lnTo>
                    <a:pt x="2387006" y="495745"/>
                  </a:lnTo>
                  <a:lnTo>
                    <a:pt x="2387288" y="495245"/>
                  </a:lnTo>
                  <a:lnTo>
                    <a:pt x="2387569" y="495545"/>
                  </a:lnTo>
                  <a:lnTo>
                    <a:pt x="2387851" y="495996"/>
                  </a:lnTo>
                  <a:lnTo>
                    <a:pt x="2388133" y="495345"/>
                  </a:lnTo>
                  <a:lnTo>
                    <a:pt x="2388414" y="495645"/>
                  </a:lnTo>
                  <a:lnTo>
                    <a:pt x="2388696" y="495996"/>
                  </a:lnTo>
                  <a:lnTo>
                    <a:pt x="2388978" y="495745"/>
                  </a:lnTo>
                  <a:lnTo>
                    <a:pt x="2389260" y="495795"/>
                  </a:lnTo>
                  <a:lnTo>
                    <a:pt x="2389541" y="496096"/>
                  </a:lnTo>
                  <a:lnTo>
                    <a:pt x="2389823" y="496346"/>
                  </a:lnTo>
                  <a:lnTo>
                    <a:pt x="2390105" y="495996"/>
                  </a:lnTo>
                  <a:lnTo>
                    <a:pt x="2390386" y="496396"/>
                  </a:lnTo>
                  <a:lnTo>
                    <a:pt x="2390668" y="496847"/>
                  </a:lnTo>
                  <a:lnTo>
                    <a:pt x="2390950" y="496246"/>
                  </a:lnTo>
                  <a:lnTo>
                    <a:pt x="2391232" y="496396"/>
                  </a:lnTo>
                  <a:lnTo>
                    <a:pt x="2391513" y="496596"/>
                  </a:lnTo>
                  <a:lnTo>
                    <a:pt x="2391795" y="496146"/>
                  </a:lnTo>
                  <a:lnTo>
                    <a:pt x="2392077" y="495996"/>
                  </a:lnTo>
                  <a:lnTo>
                    <a:pt x="2392358" y="495996"/>
                  </a:lnTo>
                  <a:lnTo>
                    <a:pt x="2392640" y="496096"/>
                  </a:lnTo>
                  <a:lnTo>
                    <a:pt x="2392922" y="495695"/>
                  </a:lnTo>
                  <a:lnTo>
                    <a:pt x="2393204" y="496096"/>
                  </a:lnTo>
                  <a:lnTo>
                    <a:pt x="2393485" y="496496"/>
                  </a:lnTo>
                  <a:lnTo>
                    <a:pt x="2393767" y="495845"/>
                  </a:lnTo>
                  <a:lnTo>
                    <a:pt x="2394049" y="496146"/>
                  </a:lnTo>
                  <a:lnTo>
                    <a:pt x="2394330" y="496246"/>
                  </a:lnTo>
                  <a:lnTo>
                    <a:pt x="2394612" y="495795"/>
                  </a:lnTo>
                  <a:lnTo>
                    <a:pt x="2394894" y="495695"/>
                  </a:lnTo>
                  <a:lnTo>
                    <a:pt x="2395176" y="495645"/>
                  </a:lnTo>
                  <a:lnTo>
                    <a:pt x="2395457" y="495745"/>
                  </a:lnTo>
                  <a:lnTo>
                    <a:pt x="2395739" y="495245"/>
                  </a:lnTo>
                  <a:lnTo>
                    <a:pt x="2396021" y="495545"/>
                  </a:lnTo>
                  <a:lnTo>
                    <a:pt x="2396303" y="495946"/>
                  </a:lnTo>
                  <a:lnTo>
                    <a:pt x="2396584" y="495194"/>
                  </a:lnTo>
                  <a:lnTo>
                    <a:pt x="2396866" y="495395"/>
                  </a:lnTo>
                  <a:lnTo>
                    <a:pt x="2397148" y="495745"/>
                  </a:lnTo>
                  <a:lnTo>
                    <a:pt x="2397429" y="495445"/>
                  </a:lnTo>
                  <a:lnTo>
                    <a:pt x="2397711" y="495545"/>
                  </a:lnTo>
                  <a:lnTo>
                    <a:pt x="2397993" y="495745"/>
                  </a:lnTo>
                  <a:lnTo>
                    <a:pt x="2398275" y="496096"/>
                  </a:lnTo>
                  <a:lnTo>
                    <a:pt x="2398556" y="495745"/>
                  </a:lnTo>
                  <a:lnTo>
                    <a:pt x="2398838" y="496246"/>
                  </a:lnTo>
                  <a:lnTo>
                    <a:pt x="2399120" y="496747"/>
                  </a:lnTo>
                  <a:lnTo>
                    <a:pt x="2399401" y="496246"/>
                  </a:lnTo>
                  <a:lnTo>
                    <a:pt x="2399683" y="496646"/>
                  </a:lnTo>
                  <a:lnTo>
                    <a:pt x="2399965" y="496997"/>
                  </a:lnTo>
                  <a:lnTo>
                    <a:pt x="2400247" y="496847"/>
                  </a:lnTo>
                  <a:lnTo>
                    <a:pt x="2400528" y="496847"/>
                  </a:lnTo>
                  <a:lnTo>
                    <a:pt x="2400810" y="496997"/>
                  </a:lnTo>
                  <a:lnTo>
                    <a:pt x="2401092" y="497247"/>
                  </a:lnTo>
                  <a:lnTo>
                    <a:pt x="2401373" y="496646"/>
                  </a:lnTo>
                  <a:lnTo>
                    <a:pt x="2401655" y="496947"/>
                  </a:lnTo>
                  <a:lnTo>
                    <a:pt x="2401937" y="497398"/>
                  </a:lnTo>
                  <a:lnTo>
                    <a:pt x="2402219" y="496697"/>
                  </a:lnTo>
                  <a:lnTo>
                    <a:pt x="2402500" y="497047"/>
                  </a:lnTo>
                  <a:lnTo>
                    <a:pt x="2402782" y="497347"/>
                  </a:lnTo>
                  <a:lnTo>
                    <a:pt x="2403064" y="497147"/>
                  </a:lnTo>
                  <a:lnTo>
                    <a:pt x="2403346" y="497147"/>
                  </a:lnTo>
                  <a:lnTo>
                    <a:pt x="2403627" y="497297"/>
                  </a:lnTo>
                  <a:lnTo>
                    <a:pt x="2403909" y="497498"/>
                  </a:lnTo>
                  <a:lnTo>
                    <a:pt x="2404191" y="496847"/>
                  </a:lnTo>
                  <a:lnTo>
                    <a:pt x="2404472" y="496997"/>
                  </a:lnTo>
                  <a:lnTo>
                    <a:pt x="2404754" y="497297"/>
                  </a:lnTo>
                  <a:lnTo>
                    <a:pt x="2405036" y="496496"/>
                  </a:lnTo>
                  <a:lnTo>
                    <a:pt x="2405318" y="496596"/>
                  </a:lnTo>
                  <a:lnTo>
                    <a:pt x="2405599" y="496747"/>
                  </a:lnTo>
                  <a:lnTo>
                    <a:pt x="2405881" y="496346"/>
                  </a:lnTo>
                  <a:lnTo>
                    <a:pt x="2406163" y="496246"/>
                  </a:lnTo>
                  <a:lnTo>
                    <a:pt x="2406444" y="496246"/>
                  </a:lnTo>
                  <a:lnTo>
                    <a:pt x="2406726" y="496446"/>
                  </a:lnTo>
                  <a:lnTo>
                    <a:pt x="2407008" y="495895"/>
                  </a:lnTo>
                  <a:lnTo>
                    <a:pt x="2407290" y="496146"/>
                  </a:lnTo>
                  <a:lnTo>
                    <a:pt x="2407571" y="496596"/>
                  </a:lnTo>
                  <a:lnTo>
                    <a:pt x="2407853" y="495895"/>
                  </a:lnTo>
                  <a:lnTo>
                    <a:pt x="2408135" y="496196"/>
                  </a:lnTo>
                  <a:lnTo>
                    <a:pt x="2408416" y="496346"/>
                  </a:lnTo>
                  <a:lnTo>
                    <a:pt x="2408698" y="496096"/>
                  </a:lnTo>
                  <a:lnTo>
                    <a:pt x="2408980" y="495946"/>
                  </a:lnTo>
                  <a:lnTo>
                    <a:pt x="2409262" y="496096"/>
                  </a:lnTo>
                  <a:lnTo>
                    <a:pt x="2409543" y="496296"/>
                  </a:lnTo>
                  <a:lnTo>
                    <a:pt x="2409825" y="495795"/>
                  </a:lnTo>
                  <a:lnTo>
                    <a:pt x="2410107" y="496246"/>
                  </a:lnTo>
                  <a:lnTo>
                    <a:pt x="2410388" y="496797"/>
                  </a:lnTo>
                  <a:lnTo>
                    <a:pt x="2410670" y="496246"/>
                  </a:lnTo>
                  <a:lnTo>
                    <a:pt x="2410952" y="496747"/>
                  </a:lnTo>
                  <a:lnTo>
                    <a:pt x="2411234" y="497247"/>
                  </a:lnTo>
                  <a:lnTo>
                    <a:pt x="2411515" y="497147"/>
                  </a:lnTo>
                  <a:lnTo>
                    <a:pt x="2411797" y="497247"/>
                  </a:lnTo>
                  <a:lnTo>
                    <a:pt x="2412079" y="497448"/>
                  </a:lnTo>
                  <a:lnTo>
                    <a:pt x="2412361" y="497748"/>
                  </a:lnTo>
                  <a:lnTo>
                    <a:pt x="2412642" y="497297"/>
                  </a:lnTo>
                  <a:lnTo>
                    <a:pt x="2412924" y="497698"/>
                  </a:lnTo>
                  <a:lnTo>
                    <a:pt x="2413206" y="498199"/>
                  </a:lnTo>
                  <a:lnTo>
                    <a:pt x="2413487" y="497498"/>
                  </a:lnTo>
                  <a:lnTo>
                    <a:pt x="2413769" y="497848"/>
                  </a:lnTo>
                  <a:lnTo>
                    <a:pt x="2414051" y="498048"/>
                  </a:lnTo>
                  <a:lnTo>
                    <a:pt x="2414333" y="497698"/>
                  </a:lnTo>
                  <a:lnTo>
                    <a:pt x="2414614" y="497448"/>
                  </a:lnTo>
                  <a:lnTo>
                    <a:pt x="2414896" y="497498"/>
                  </a:lnTo>
                  <a:lnTo>
                    <a:pt x="2415178" y="497548"/>
                  </a:lnTo>
                  <a:lnTo>
                    <a:pt x="2415459" y="496897"/>
                  </a:lnTo>
                  <a:lnTo>
                    <a:pt x="2415741" y="497147"/>
                  </a:lnTo>
                  <a:lnTo>
                    <a:pt x="2416023" y="497448"/>
                  </a:lnTo>
                  <a:lnTo>
                    <a:pt x="2416305" y="496596"/>
                  </a:lnTo>
                  <a:lnTo>
                    <a:pt x="2416586" y="496747"/>
                  </a:lnTo>
                  <a:lnTo>
                    <a:pt x="2416868" y="496847"/>
                  </a:lnTo>
                  <a:lnTo>
                    <a:pt x="2417150" y="496596"/>
                  </a:lnTo>
                  <a:lnTo>
                    <a:pt x="2417431" y="496396"/>
                  </a:lnTo>
                  <a:lnTo>
                    <a:pt x="2417713" y="496596"/>
                  </a:lnTo>
                  <a:lnTo>
                    <a:pt x="2417995" y="496847"/>
                  </a:lnTo>
                  <a:lnTo>
                    <a:pt x="2418277" y="496346"/>
                  </a:lnTo>
                  <a:lnTo>
                    <a:pt x="2418558" y="496596"/>
                  </a:lnTo>
                  <a:lnTo>
                    <a:pt x="2418840" y="496947"/>
                  </a:lnTo>
                  <a:lnTo>
                    <a:pt x="2419122" y="496246"/>
                  </a:lnTo>
                  <a:lnTo>
                    <a:pt x="2419403" y="496446"/>
                  </a:lnTo>
                  <a:lnTo>
                    <a:pt x="2419685" y="496596"/>
                  </a:lnTo>
                  <a:lnTo>
                    <a:pt x="2419967" y="496396"/>
                  </a:lnTo>
                  <a:lnTo>
                    <a:pt x="2420249" y="496246"/>
                  </a:lnTo>
                  <a:lnTo>
                    <a:pt x="2420530" y="496246"/>
                  </a:lnTo>
                  <a:lnTo>
                    <a:pt x="2420812" y="496496"/>
                  </a:lnTo>
                  <a:lnTo>
                    <a:pt x="2421094" y="495996"/>
                  </a:lnTo>
                  <a:lnTo>
                    <a:pt x="2421376" y="496296"/>
                  </a:lnTo>
                  <a:lnTo>
                    <a:pt x="2421657" y="496697"/>
                  </a:lnTo>
                  <a:lnTo>
                    <a:pt x="2421939" y="496046"/>
                  </a:lnTo>
                  <a:lnTo>
                    <a:pt x="2422221" y="496246"/>
                  </a:lnTo>
                  <a:lnTo>
                    <a:pt x="2422502" y="496246"/>
                  </a:lnTo>
                  <a:lnTo>
                    <a:pt x="2422784" y="496046"/>
                  </a:lnTo>
                  <a:lnTo>
                    <a:pt x="2423066" y="495795"/>
                  </a:lnTo>
                  <a:lnTo>
                    <a:pt x="2423348" y="495845"/>
                  </a:lnTo>
                  <a:lnTo>
                    <a:pt x="2423629" y="496046"/>
                  </a:lnTo>
                  <a:lnTo>
                    <a:pt x="2423911" y="495395"/>
                  </a:lnTo>
                  <a:lnTo>
                    <a:pt x="2424193" y="495645"/>
                  </a:lnTo>
                  <a:lnTo>
                    <a:pt x="2424474" y="496096"/>
                  </a:lnTo>
                  <a:lnTo>
                    <a:pt x="2424756" y="495445"/>
                  </a:lnTo>
                  <a:lnTo>
                    <a:pt x="2425038" y="495895"/>
                  </a:lnTo>
                  <a:lnTo>
                    <a:pt x="2425320" y="496196"/>
                  </a:lnTo>
                  <a:lnTo>
                    <a:pt x="2425601" y="496196"/>
                  </a:lnTo>
                  <a:lnTo>
                    <a:pt x="2425883" y="496146"/>
                  </a:lnTo>
                  <a:lnTo>
                    <a:pt x="2426165" y="496396"/>
                  </a:lnTo>
                  <a:lnTo>
                    <a:pt x="2426446" y="496747"/>
                  </a:lnTo>
                  <a:lnTo>
                    <a:pt x="2426728" y="496396"/>
                  </a:lnTo>
                  <a:lnTo>
                    <a:pt x="2427010" y="496747"/>
                  </a:lnTo>
                  <a:lnTo>
                    <a:pt x="2427292" y="497247"/>
                  </a:lnTo>
                  <a:lnTo>
                    <a:pt x="2427573" y="496546"/>
                  </a:lnTo>
                  <a:lnTo>
                    <a:pt x="2427855" y="496747"/>
                  </a:lnTo>
                  <a:lnTo>
                    <a:pt x="2428137" y="496947"/>
                  </a:lnTo>
                  <a:lnTo>
                    <a:pt x="2428419" y="496797"/>
                  </a:lnTo>
                  <a:lnTo>
                    <a:pt x="2428700" y="496596"/>
                  </a:lnTo>
                  <a:lnTo>
                    <a:pt x="2428982" y="496747"/>
                  </a:lnTo>
                  <a:lnTo>
                    <a:pt x="2429264" y="496947"/>
                  </a:lnTo>
                  <a:lnTo>
                    <a:pt x="2429545" y="496296"/>
                  </a:lnTo>
                  <a:lnTo>
                    <a:pt x="2429827" y="496346"/>
                  </a:lnTo>
                  <a:lnTo>
                    <a:pt x="2430109" y="496496"/>
                  </a:lnTo>
                  <a:lnTo>
                    <a:pt x="2430391" y="495545"/>
                  </a:lnTo>
                  <a:lnTo>
                    <a:pt x="2430672" y="495545"/>
                  </a:lnTo>
                  <a:lnTo>
                    <a:pt x="2430954" y="495345"/>
                  </a:lnTo>
                  <a:lnTo>
                    <a:pt x="2431236" y="494994"/>
                  </a:lnTo>
                  <a:lnTo>
                    <a:pt x="2431517" y="494644"/>
                  </a:lnTo>
                  <a:lnTo>
                    <a:pt x="2431799" y="494644"/>
                  </a:lnTo>
                  <a:lnTo>
                    <a:pt x="2432081" y="494794"/>
                  </a:lnTo>
                  <a:lnTo>
                    <a:pt x="2432363" y="494393"/>
                  </a:lnTo>
                  <a:lnTo>
                    <a:pt x="2432644" y="494794"/>
                  </a:lnTo>
                  <a:lnTo>
                    <a:pt x="2432926" y="495345"/>
                  </a:lnTo>
                  <a:lnTo>
                    <a:pt x="2433208" y="494794"/>
                  </a:lnTo>
                  <a:lnTo>
                    <a:pt x="2433489" y="495044"/>
                  </a:lnTo>
                  <a:lnTo>
                    <a:pt x="2433771" y="495345"/>
                  </a:lnTo>
                  <a:lnTo>
                    <a:pt x="2434053" y="495395"/>
                  </a:lnTo>
                  <a:lnTo>
                    <a:pt x="2434335" y="495345"/>
                  </a:lnTo>
                  <a:lnTo>
                    <a:pt x="2434616" y="495745"/>
                  </a:lnTo>
                  <a:lnTo>
                    <a:pt x="2434898" y="496096"/>
                  </a:lnTo>
                  <a:lnTo>
                    <a:pt x="2435180" y="495695"/>
                  </a:lnTo>
                  <a:lnTo>
                    <a:pt x="2435461" y="496096"/>
                  </a:lnTo>
                  <a:lnTo>
                    <a:pt x="2435743" y="496596"/>
                  </a:lnTo>
                  <a:lnTo>
                    <a:pt x="2436025" y="495946"/>
                  </a:lnTo>
                  <a:lnTo>
                    <a:pt x="2436307" y="496246"/>
                  </a:lnTo>
                  <a:lnTo>
                    <a:pt x="2436588" y="496396"/>
                  </a:lnTo>
                  <a:lnTo>
                    <a:pt x="2436870" y="496296"/>
                  </a:lnTo>
                  <a:lnTo>
                    <a:pt x="2437152" y="496146"/>
                  </a:lnTo>
                  <a:lnTo>
                    <a:pt x="2437434" y="496246"/>
                  </a:lnTo>
                  <a:lnTo>
                    <a:pt x="2437715" y="496546"/>
                  </a:lnTo>
                  <a:lnTo>
                    <a:pt x="2437997" y="495996"/>
                  </a:lnTo>
                  <a:lnTo>
                    <a:pt x="2438279" y="496246"/>
                  </a:lnTo>
                  <a:lnTo>
                    <a:pt x="2438560" y="496396"/>
                  </a:lnTo>
                  <a:lnTo>
                    <a:pt x="2438842" y="495595"/>
                  </a:lnTo>
                  <a:lnTo>
                    <a:pt x="2439124" y="495695"/>
                  </a:lnTo>
                  <a:lnTo>
                    <a:pt x="2439406" y="495795"/>
                  </a:lnTo>
                  <a:lnTo>
                    <a:pt x="2439687" y="495695"/>
                  </a:lnTo>
                  <a:lnTo>
                    <a:pt x="2439969" y="495395"/>
                  </a:lnTo>
                  <a:lnTo>
                    <a:pt x="2440251" y="495495"/>
                  </a:lnTo>
                  <a:lnTo>
                    <a:pt x="2440532" y="495745"/>
                  </a:lnTo>
                  <a:lnTo>
                    <a:pt x="2440814" y="495194"/>
                  </a:lnTo>
                  <a:lnTo>
                    <a:pt x="2441096" y="495495"/>
                  </a:lnTo>
                  <a:lnTo>
                    <a:pt x="2441378" y="495845"/>
                  </a:lnTo>
                  <a:lnTo>
                    <a:pt x="2441659" y="495144"/>
                  </a:lnTo>
                  <a:lnTo>
                    <a:pt x="2441941" y="495345"/>
                  </a:lnTo>
                  <a:lnTo>
                    <a:pt x="2442223" y="495545"/>
                  </a:lnTo>
                  <a:lnTo>
                    <a:pt x="2442504" y="495545"/>
                  </a:lnTo>
                  <a:lnTo>
                    <a:pt x="2442786" y="495445"/>
                  </a:lnTo>
                  <a:lnTo>
                    <a:pt x="2443068" y="495745"/>
                  </a:lnTo>
                  <a:lnTo>
                    <a:pt x="2443350" y="496096"/>
                  </a:lnTo>
                  <a:lnTo>
                    <a:pt x="2443631" y="495745"/>
                  </a:lnTo>
                  <a:lnTo>
                    <a:pt x="2443913" y="496046"/>
                  </a:lnTo>
                  <a:lnTo>
                    <a:pt x="2444195" y="496446"/>
                  </a:lnTo>
                  <a:lnTo>
                    <a:pt x="2444476" y="495895"/>
                  </a:lnTo>
                  <a:lnTo>
                    <a:pt x="2444758" y="496196"/>
                  </a:lnTo>
                  <a:lnTo>
                    <a:pt x="2445040" y="496396"/>
                  </a:lnTo>
                  <a:lnTo>
                    <a:pt x="2445322" y="496446"/>
                  </a:lnTo>
                  <a:lnTo>
                    <a:pt x="2445603" y="496346"/>
                  </a:lnTo>
                  <a:lnTo>
                    <a:pt x="2445885" y="496646"/>
                  </a:lnTo>
                  <a:lnTo>
                    <a:pt x="2446167" y="497097"/>
                  </a:lnTo>
                  <a:lnTo>
                    <a:pt x="2446449" y="496646"/>
                  </a:lnTo>
                  <a:lnTo>
                    <a:pt x="2446730" y="496947"/>
                  </a:lnTo>
                  <a:lnTo>
                    <a:pt x="2447012" y="497297"/>
                  </a:lnTo>
                  <a:lnTo>
                    <a:pt x="2447294" y="496546"/>
                  </a:lnTo>
                  <a:lnTo>
                    <a:pt x="2447575" y="496697"/>
                  </a:lnTo>
                  <a:lnTo>
                    <a:pt x="2447857" y="496797"/>
                  </a:lnTo>
                  <a:lnTo>
                    <a:pt x="2448139" y="496747"/>
                  </a:lnTo>
                  <a:lnTo>
                    <a:pt x="2448421" y="496596"/>
                  </a:lnTo>
                  <a:lnTo>
                    <a:pt x="2448702" y="496847"/>
                  </a:lnTo>
                  <a:lnTo>
                    <a:pt x="2448984" y="497297"/>
                  </a:lnTo>
                  <a:lnTo>
                    <a:pt x="2449266" y="496947"/>
                  </a:lnTo>
                  <a:lnTo>
                    <a:pt x="2449547" y="497197"/>
                  </a:lnTo>
                  <a:lnTo>
                    <a:pt x="2449829" y="497498"/>
                  </a:lnTo>
                  <a:lnTo>
                    <a:pt x="2450111" y="496797"/>
                  </a:lnTo>
                  <a:lnTo>
                    <a:pt x="2450393" y="496947"/>
                  </a:lnTo>
                  <a:lnTo>
                    <a:pt x="2450674" y="496947"/>
                  </a:lnTo>
                  <a:lnTo>
                    <a:pt x="2450956" y="496797"/>
                  </a:lnTo>
                  <a:lnTo>
                    <a:pt x="2451238" y="496446"/>
                  </a:lnTo>
                  <a:lnTo>
                    <a:pt x="2451519" y="496596"/>
                  </a:lnTo>
                  <a:lnTo>
                    <a:pt x="2451801" y="496847"/>
                  </a:lnTo>
                  <a:lnTo>
                    <a:pt x="2452083" y="496296"/>
                  </a:lnTo>
                  <a:lnTo>
                    <a:pt x="2452365" y="496396"/>
                  </a:lnTo>
                  <a:lnTo>
                    <a:pt x="2452646" y="496646"/>
                  </a:lnTo>
                  <a:lnTo>
                    <a:pt x="2452928" y="495996"/>
                  </a:lnTo>
                  <a:lnTo>
                    <a:pt x="2453210" y="496146"/>
                  </a:lnTo>
                  <a:lnTo>
                    <a:pt x="2453492" y="496246"/>
                  </a:lnTo>
                  <a:lnTo>
                    <a:pt x="2453773" y="496146"/>
                  </a:lnTo>
                  <a:lnTo>
                    <a:pt x="2454055" y="495895"/>
                  </a:lnTo>
                  <a:lnTo>
                    <a:pt x="2454337" y="496096"/>
                  </a:lnTo>
                  <a:lnTo>
                    <a:pt x="2454618" y="496396"/>
                  </a:lnTo>
                  <a:lnTo>
                    <a:pt x="2454900" y="495946"/>
                  </a:lnTo>
                  <a:lnTo>
                    <a:pt x="2455182" y="496196"/>
                  </a:lnTo>
                  <a:lnTo>
                    <a:pt x="2455464" y="496496"/>
                  </a:lnTo>
                  <a:lnTo>
                    <a:pt x="2455745" y="495895"/>
                  </a:lnTo>
                  <a:lnTo>
                    <a:pt x="2456027" y="496096"/>
                  </a:lnTo>
                  <a:lnTo>
                    <a:pt x="2456309" y="496246"/>
                  </a:lnTo>
                  <a:lnTo>
                    <a:pt x="2456590" y="496396"/>
                  </a:lnTo>
                  <a:lnTo>
                    <a:pt x="2456872" y="496396"/>
                  </a:lnTo>
                  <a:lnTo>
                    <a:pt x="2457154" y="496947"/>
                  </a:lnTo>
                  <a:lnTo>
                    <a:pt x="2457436" y="497548"/>
                  </a:lnTo>
                  <a:lnTo>
                    <a:pt x="2457717" y="497197"/>
                  </a:lnTo>
                  <a:lnTo>
                    <a:pt x="2457999" y="497548"/>
                  </a:lnTo>
                  <a:lnTo>
                    <a:pt x="2458281" y="498048"/>
                  </a:lnTo>
                  <a:lnTo>
                    <a:pt x="2458562" y="497498"/>
                  </a:lnTo>
                  <a:lnTo>
                    <a:pt x="2458844" y="497748"/>
                  </a:lnTo>
                  <a:lnTo>
                    <a:pt x="2459126" y="497848"/>
                  </a:lnTo>
                  <a:lnTo>
                    <a:pt x="2459408" y="497848"/>
                  </a:lnTo>
                  <a:lnTo>
                    <a:pt x="2459689" y="497548"/>
                  </a:lnTo>
                  <a:lnTo>
                    <a:pt x="2459971" y="497848"/>
                  </a:lnTo>
                  <a:lnTo>
                    <a:pt x="2460253" y="498199"/>
                  </a:lnTo>
                  <a:lnTo>
                    <a:pt x="2460534" y="497698"/>
                  </a:lnTo>
                  <a:lnTo>
                    <a:pt x="2460816" y="497898"/>
                  </a:lnTo>
                  <a:lnTo>
                    <a:pt x="2461098" y="498199"/>
                  </a:lnTo>
                  <a:lnTo>
                    <a:pt x="2461380" y="497498"/>
                  </a:lnTo>
                  <a:lnTo>
                    <a:pt x="2461661" y="497648"/>
                  </a:lnTo>
                  <a:lnTo>
                    <a:pt x="2461943" y="497598"/>
                  </a:lnTo>
                  <a:lnTo>
                    <a:pt x="2462225" y="497498"/>
                  </a:lnTo>
                  <a:lnTo>
                    <a:pt x="2462507" y="497097"/>
                  </a:lnTo>
                  <a:lnTo>
                    <a:pt x="2462788" y="497247"/>
                  </a:lnTo>
                  <a:lnTo>
                    <a:pt x="2463070" y="497498"/>
                  </a:lnTo>
                  <a:lnTo>
                    <a:pt x="2463352" y="496847"/>
                  </a:lnTo>
                  <a:lnTo>
                    <a:pt x="2463633" y="496947"/>
                  </a:lnTo>
                  <a:lnTo>
                    <a:pt x="2463915" y="497297"/>
                  </a:lnTo>
                  <a:lnTo>
                    <a:pt x="2464197" y="496596"/>
                  </a:lnTo>
                  <a:lnTo>
                    <a:pt x="2464479" y="496596"/>
                  </a:lnTo>
                  <a:lnTo>
                    <a:pt x="2464760" y="496596"/>
                  </a:lnTo>
                  <a:lnTo>
                    <a:pt x="2465042" y="496546"/>
                  </a:lnTo>
                  <a:lnTo>
                    <a:pt x="2465324" y="496196"/>
                  </a:lnTo>
                  <a:lnTo>
                    <a:pt x="2465605" y="496346"/>
                  </a:lnTo>
                  <a:lnTo>
                    <a:pt x="2465887" y="496697"/>
                  </a:lnTo>
                  <a:lnTo>
                    <a:pt x="2466169" y="496196"/>
                  </a:lnTo>
                  <a:lnTo>
                    <a:pt x="2466451" y="496396"/>
                  </a:lnTo>
                  <a:lnTo>
                    <a:pt x="2466732" y="496797"/>
                  </a:lnTo>
                  <a:lnTo>
                    <a:pt x="2467014" y="496196"/>
                  </a:lnTo>
                  <a:lnTo>
                    <a:pt x="2467296" y="496246"/>
                  </a:lnTo>
                  <a:lnTo>
                    <a:pt x="2467577" y="496396"/>
                  </a:lnTo>
                  <a:lnTo>
                    <a:pt x="2467859" y="496596"/>
                  </a:lnTo>
                  <a:lnTo>
                    <a:pt x="2468141" y="496596"/>
                  </a:lnTo>
                  <a:lnTo>
                    <a:pt x="2468423" y="497197"/>
                  </a:lnTo>
                  <a:lnTo>
                    <a:pt x="2468704" y="498048"/>
                  </a:lnTo>
                  <a:lnTo>
                    <a:pt x="2468986" y="497798"/>
                  </a:lnTo>
                  <a:lnTo>
                    <a:pt x="2469268" y="498249"/>
                  </a:lnTo>
                  <a:lnTo>
                    <a:pt x="2469550" y="498699"/>
                  </a:lnTo>
                  <a:lnTo>
                    <a:pt x="2469831" y="498048"/>
                  </a:lnTo>
                  <a:lnTo>
                    <a:pt x="2470113" y="498048"/>
                  </a:lnTo>
                  <a:lnTo>
                    <a:pt x="2470395" y="497848"/>
                  </a:lnTo>
                  <a:lnTo>
                    <a:pt x="2470676" y="497698"/>
                  </a:lnTo>
                  <a:lnTo>
                    <a:pt x="2470958" y="497147"/>
                  </a:lnTo>
                  <a:lnTo>
                    <a:pt x="2471240" y="497247"/>
                  </a:lnTo>
                  <a:lnTo>
                    <a:pt x="2471522" y="497448"/>
                  </a:lnTo>
                  <a:lnTo>
                    <a:pt x="2471803" y="496797"/>
                  </a:lnTo>
                  <a:lnTo>
                    <a:pt x="2472085" y="496947"/>
                  </a:lnTo>
                  <a:lnTo>
                    <a:pt x="2472367" y="497297"/>
                  </a:lnTo>
                  <a:lnTo>
                    <a:pt x="2472648" y="496646"/>
                  </a:lnTo>
                  <a:lnTo>
                    <a:pt x="2472930" y="496646"/>
                  </a:lnTo>
                  <a:lnTo>
                    <a:pt x="2473212" y="496596"/>
                  </a:lnTo>
                  <a:lnTo>
                    <a:pt x="2473494" y="496446"/>
                  </a:lnTo>
                  <a:lnTo>
                    <a:pt x="2473775" y="495996"/>
                  </a:lnTo>
                  <a:lnTo>
                    <a:pt x="2474057" y="496146"/>
                  </a:lnTo>
                  <a:lnTo>
                    <a:pt x="2474339" y="496496"/>
                  </a:lnTo>
                  <a:lnTo>
                    <a:pt x="2474620" y="496046"/>
                  </a:lnTo>
                  <a:lnTo>
                    <a:pt x="2474902" y="496246"/>
                  </a:lnTo>
                  <a:lnTo>
                    <a:pt x="2475184" y="496646"/>
                  </a:lnTo>
                  <a:lnTo>
                    <a:pt x="2475466" y="496146"/>
                  </a:lnTo>
                  <a:lnTo>
                    <a:pt x="2475747" y="496246"/>
                  </a:lnTo>
                  <a:lnTo>
                    <a:pt x="2476029" y="496246"/>
                  </a:lnTo>
                  <a:lnTo>
                    <a:pt x="2476311" y="496246"/>
                  </a:lnTo>
                  <a:lnTo>
                    <a:pt x="2476592" y="495745"/>
                  </a:lnTo>
                  <a:lnTo>
                    <a:pt x="2476874" y="495895"/>
                  </a:lnTo>
                  <a:lnTo>
                    <a:pt x="2477156" y="496246"/>
                  </a:lnTo>
                  <a:lnTo>
                    <a:pt x="2477438" y="495795"/>
                  </a:lnTo>
                  <a:lnTo>
                    <a:pt x="2477719" y="496096"/>
                  </a:lnTo>
                  <a:lnTo>
                    <a:pt x="2478001" y="496446"/>
                  </a:lnTo>
                  <a:lnTo>
                    <a:pt x="2478283" y="495996"/>
                  </a:lnTo>
                  <a:lnTo>
                    <a:pt x="2478565" y="496246"/>
                  </a:lnTo>
                  <a:lnTo>
                    <a:pt x="2478846" y="496246"/>
                  </a:lnTo>
                  <a:lnTo>
                    <a:pt x="2479128" y="496196"/>
                  </a:lnTo>
                  <a:lnTo>
                    <a:pt x="2479410" y="495545"/>
                  </a:lnTo>
                  <a:lnTo>
                    <a:pt x="2479691" y="495695"/>
                  </a:lnTo>
                  <a:lnTo>
                    <a:pt x="2479973" y="495895"/>
                  </a:lnTo>
                  <a:lnTo>
                    <a:pt x="2480255" y="495295"/>
                  </a:lnTo>
                  <a:lnTo>
                    <a:pt x="2480537" y="495445"/>
                  </a:lnTo>
                  <a:lnTo>
                    <a:pt x="2480818" y="495695"/>
                  </a:lnTo>
                  <a:lnTo>
                    <a:pt x="2481100" y="494994"/>
                  </a:lnTo>
                  <a:lnTo>
                    <a:pt x="2481382" y="495144"/>
                  </a:lnTo>
                  <a:lnTo>
                    <a:pt x="2481663" y="495144"/>
                  </a:lnTo>
                  <a:lnTo>
                    <a:pt x="2481945" y="495144"/>
                  </a:lnTo>
                  <a:lnTo>
                    <a:pt x="2482227" y="494644"/>
                  </a:lnTo>
                  <a:lnTo>
                    <a:pt x="2482509" y="494944"/>
                  </a:lnTo>
                  <a:lnTo>
                    <a:pt x="2482790" y="495445"/>
                  </a:lnTo>
                  <a:lnTo>
                    <a:pt x="2483072" y="495044"/>
                  </a:lnTo>
                  <a:lnTo>
                    <a:pt x="2483354" y="495345"/>
                  </a:lnTo>
                  <a:lnTo>
                    <a:pt x="2483635" y="495745"/>
                  </a:lnTo>
                  <a:lnTo>
                    <a:pt x="2483917" y="495194"/>
                  </a:lnTo>
                  <a:lnTo>
                    <a:pt x="2484199" y="495395"/>
                  </a:lnTo>
                  <a:lnTo>
                    <a:pt x="2484481" y="495445"/>
                  </a:lnTo>
                  <a:lnTo>
                    <a:pt x="2484762" y="495345"/>
                  </a:lnTo>
                  <a:lnTo>
                    <a:pt x="2485044" y="494744"/>
                  </a:lnTo>
                  <a:lnTo>
                    <a:pt x="2485326" y="494894"/>
                  </a:lnTo>
                  <a:lnTo>
                    <a:pt x="2485607" y="495295"/>
                  </a:lnTo>
                  <a:lnTo>
                    <a:pt x="2485889" y="494794"/>
                  </a:lnTo>
                  <a:lnTo>
                    <a:pt x="2486171" y="495094"/>
                  </a:lnTo>
                  <a:lnTo>
                    <a:pt x="2486453" y="495545"/>
                  </a:lnTo>
                  <a:lnTo>
                    <a:pt x="2486734" y="495094"/>
                  </a:lnTo>
                  <a:lnTo>
                    <a:pt x="2487016" y="495194"/>
                  </a:lnTo>
                  <a:lnTo>
                    <a:pt x="2487298" y="495144"/>
                  </a:lnTo>
                  <a:lnTo>
                    <a:pt x="2487580" y="495044"/>
                  </a:lnTo>
                  <a:lnTo>
                    <a:pt x="2487861" y="494443"/>
                  </a:lnTo>
                  <a:lnTo>
                    <a:pt x="2488143" y="494493"/>
                  </a:lnTo>
                  <a:lnTo>
                    <a:pt x="2488425" y="494644"/>
                  </a:lnTo>
                  <a:lnTo>
                    <a:pt x="2488706" y="493692"/>
                  </a:lnTo>
                  <a:lnTo>
                    <a:pt x="2488988" y="493742"/>
                  </a:lnTo>
                  <a:lnTo>
                    <a:pt x="2489270" y="494093"/>
                  </a:lnTo>
                  <a:lnTo>
                    <a:pt x="2489552" y="493893"/>
                  </a:lnTo>
                  <a:lnTo>
                    <a:pt x="2489833" y="494443"/>
                  </a:lnTo>
                  <a:lnTo>
                    <a:pt x="2490115" y="494994"/>
                  </a:lnTo>
                  <a:lnTo>
                    <a:pt x="2490397" y="495395"/>
                  </a:lnTo>
                  <a:lnTo>
                    <a:pt x="2490678" y="495194"/>
                  </a:lnTo>
                  <a:lnTo>
                    <a:pt x="2490960" y="495695"/>
                  </a:lnTo>
                  <a:lnTo>
                    <a:pt x="2491242" y="496046"/>
                  </a:lnTo>
                  <a:lnTo>
                    <a:pt x="2491524" y="495345"/>
                  </a:lnTo>
                  <a:lnTo>
                    <a:pt x="2491805" y="495395"/>
                  </a:lnTo>
                  <a:lnTo>
                    <a:pt x="2492087" y="495595"/>
                  </a:lnTo>
                  <a:lnTo>
                    <a:pt x="2492369" y="495094"/>
                  </a:lnTo>
                  <a:lnTo>
                    <a:pt x="2492650" y="495194"/>
                  </a:lnTo>
                  <a:lnTo>
                    <a:pt x="2492932" y="495345"/>
                  </a:lnTo>
                  <a:lnTo>
                    <a:pt x="2493214" y="495595"/>
                  </a:lnTo>
                  <a:lnTo>
                    <a:pt x="2493496" y="495345"/>
                  </a:lnTo>
                  <a:lnTo>
                    <a:pt x="2493777" y="495745"/>
                  </a:lnTo>
                  <a:lnTo>
                    <a:pt x="2494059" y="496246"/>
                  </a:lnTo>
                  <a:lnTo>
                    <a:pt x="2494341" y="495745"/>
                  </a:lnTo>
                  <a:lnTo>
                    <a:pt x="2494623" y="496096"/>
                  </a:lnTo>
                  <a:lnTo>
                    <a:pt x="2494904" y="496496"/>
                  </a:lnTo>
                  <a:lnTo>
                    <a:pt x="2495186" y="496096"/>
                  </a:lnTo>
                  <a:lnTo>
                    <a:pt x="2495468" y="495895"/>
                  </a:lnTo>
                  <a:lnTo>
                    <a:pt x="2495749" y="495545"/>
                  </a:lnTo>
                  <a:lnTo>
                    <a:pt x="2496031" y="495044"/>
                  </a:lnTo>
                  <a:lnTo>
                    <a:pt x="2496313" y="494093"/>
                  </a:lnTo>
                  <a:lnTo>
                    <a:pt x="2496595" y="493993"/>
                  </a:lnTo>
                  <a:lnTo>
                    <a:pt x="2496876" y="493893"/>
                  </a:lnTo>
                  <a:lnTo>
                    <a:pt x="2497158" y="492941"/>
                  </a:lnTo>
                  <a:lnTo>
                    <a:pt x="2497440" y="492991"/>
                  </a:lnTo>
                  <a:lnTo>
                    <a:pt x="2497721" y="493342"/>
                  </a:lnTo>
                  <a:lnTo>
                    <a:pt x="2498003" y="493192"/>
                  </a:lnTo>
                  <a:lnTo>
                    <a:pt x="2498285" y="493542"/>
                  </a:lnTo>
                  <a:lnTo>
                    <a:pt x="2498567" y="493943"/>
                  </a:lnTo>
                  <a:lnTo>
                    <a:pt x="2498848" y="494393"/>
                  </a:lnTo>
                  <a:lnTo>
                    <a:pt x="2499130" y="494193"/>
                  </a:lnTo>
                  <a:lnTo>
                    <a:pt x="2499412" y="494794"/>
                  </a:lnTo>
                  <a:lnTo>
                    <a:pt x="2499693" y="495545"/>
                  </a:lnTo>
                  <a:lnTo>
                    <a:pt x="2499975" y="495295"/>
                  </a:lnTo>
                  <a:lnTo>
                    <a:pt x="2500257" y="495946"/>
                  </a:lnTo>
                  <a:lnTo>
                    <a:pt x="2500539" y="496596"/>
                  </a:lnTo>
                  <a:lnTo>
                    <a:pt x="2500820" y="496246"/>
                  </a:lnTo>
                  <a:lnTo>
                    <a:pt x="2501102" y="496246"/>
                  </a:lnTo>
                  <a:lnTo>
                    <a:pt x="2501384" y="496096"/>
                  </a:lnTo>
                  <a:lnTo>
                    <a:pt x="2501665" y="496246"/>
                  </a:lnTo>
                  <a:lnTo>
                    <a:pt x="2501947" y="495946"/>
                  </a:lnTo>
                  <a:lnTo>
                    <a:pt x="2502229" y="496396"/>
                  </a:lnTo>
                  <a:lnTo>
                    <a:pt x="2502511" y="497047"/>
                  </a:lnTo>
                  <a:lnTo>
                    <a:pt x="2502792" y="496697"/>
                  </a:lnTo>
                  <a:lnTo>
                    <a:pt x="2503074" y="497297"/>
                  </a:lnTo>
                  <a:lnTo>
                    <a:pt x="2503356" y="497848"/>
                  </a:lnTo>
                  <a:lnTo>
                    <a:pt x="2503638" y="497598"/>
                  </a:lnTo>
                  <a:lnTo>
                    <a:pt x="2503919" y="497648"/>
                  </a:lnTo>
                  <a:lnTo>
                    <a:pt x="2504201" y="497648"/>
                  </a:lnTo>
                  <a:lnTo>
                    <a:pt x="2504483" y="497698"/>
                  </a:lnTo>
                  <a:lnTo>
                    <a:pt x="2504764" y="497147"/>
                  </a:lnTo>
                  <a:lnTo>
                    <a:pt x="2505046" y="497498"/>
                  </a:lnTo>
                  <a:lnTo>
                    <a:pt x="2505328" y="497798"/>
                  </a:lnTo>
                  <a:lnTo>
                    <a:pt x="2505610" y="497147"/>
                  </a:lnTo>
                  <a:lnTo>
                    <a:pt x="2505891" y="497548"/>
                  </a:lnTo>
                  <a:lnTo>
                    <a:pt x="2506173" y="497998"/>
                  </a:lnTo>
                  <a:lnTo>
                    <a:pt x="2506455" y="497698"/>
                  </a:lnTo>
                  <a:lnTo>
                    <a:pt x="2506736" y="497848"/>
                  </a:lnTo>
                  <a:lnTo>
                    <a:pt x="2507018" y="497948"/>
                  </a:lnTo>
                  <a:lnTo>
                    <a:pt x="2507300" y="498099"/>
                  </a:lnTo>
                  <a:lnTo>
                    <a:pt x="2507582" y="497598"/>
                  </a:lnTo>
                  <a:lnTo>
                    <a:pt x="2507863" y="497948"/>
                  </a:lnTo>
                  <a:lnTo>
                    <a:pt x="2508145" y="498349"/>
                  </a:lnTo>
                  <a:lnTo>
                    <a:pt x="2508427" y="497748"/>
                  </a:lnTo>
                  <a:lnTo>
                    <a:pt x="2508708" y="498099"/>
                  </a:lnTo>
                  <a:lnTo>
                    <a:pt x="2508990" y="498499"/>
                  </a:lnTo>
                  <a:lnTo>
                    <a:pt x="2509272" y="498099"/>
                  </a:lnTo>
                  <a:lnTo>
                    <a:pt x="2509554" y="498149"/>
                  </a:lnTo>
                  <a:lnTo>
                    <a:pt x="2509835" y="498099"/>
                  </a:lnTo>
                  <a:lnTo>
                    <a:pt x="2510117" y="498048"/>
                  </a:lnTo>
                  <a:lnTo>
                    <a:pt x="2510399" y="497297"/>
                  </a:lnTo>
                  <a:lnTo>
                    <a:pt x="2510680" y="497448"/>
                  </a:lnTo>
                  <a:lnTo>
                    <a:pt x="2510962" y="497698"/>
                  </a:lnTo>
                  <a:lnTo>
                    <a:pt x="2511244" y="496897"/>
                  </a:lnTo>
                  <a:lnTo>
                    <a:pt x="2511526" y="497047"/>
                  </a:lnTo>
                  <a:lnTo>
                    <a:pt x="2511807" y="497247"/>
                  </a:lnTo>
                  <a:lnTo>
                    <a:pt x="2512089" y="496747"/>
                  </a:lnTo>
                  <a:lnTo>
                    <a:pt x="2512371" y="496797"/>
                  </a:lnTo>
                  <a:lnTo>
                    <a:pt x="2512653" y="496947"/>
                  </a:lnTo>
                  <a:lnTo>
                    <a:pt x="2512934" y="497097"/>
                  </a:lnTo>
                  <a:lnTo>
                    <a:pt x="2513216" y="496546"/>
                  </a:lnTo>
                  <a:lnTo>
                    <a:pt x="2513498" y="496797"/>
                  </a:lnTo>
                  <a:lnTo>
                    <a:pt x="2513779" y="497147"/>
                  </a:lnTo>
                  <a:lnTo>
                    <a:pt x="2514061" y="496596"/>
                  </a:lnTo>
                  <a:lnTo>
                    <a:pt x="2514343" y="496947"/>
                  </a:lnTo>
                  <a:lnTo>
                    <a:pt x="2514625" y="497398"/>
                  </a:lnTo>
                  <a:lnTo>
                    <a:pt x="2514906" y="497147"/>
                  </a:lnTo>
                  <a:lnTo>
                    <a:pt x="2515188" y="497297"/>
                  </a:lnTo>
                  <a:lnTo>
                    <a:pt x="2515470" y="497598"/>
                  </a:lnTo>
                  <a:lnTo>
                    <a:pt x="2515751" y="497848"/>
                  </a:lnTo>
                  <a:lnTo>
                    <a:pt x="2516033" y="497548"/>
                  </a:lnTo>
                  <a:lnTo>
                    <a:pt x="2516315" y="498048"/>
                  </a:lnTo>
                  <a:lnTo>
                    <a:pt x="2516597" y="498599"/>
                  </a:lnTo>
                  <a:lnTo>
                    <a:pt x="2516878" y="497998"/>
                  </a:lnTo>
                  <a:lnTo>
                    <a:pt x="2517160" y="498399"/>
                  </a:lnTo>
                  <a:lnTo>
                    <a:pt x="2517442" y="498800"/>
                  </a:lnTo>
                  <a:lnTo>
                    <a:pt x="2517723" y="498499"/>
                  </a:lnTo>
                  <a:lnTo>
                    <a:pt x="2518005" y="498599"/>
                  </a:lnTo>
                  <a:lnTo>
                    <a:pt x="2518287" y="498649"/>
                  </a:lnTo>
                  <a:lnTo>
                    <a:pt x="2518569" y="498749"/>
                  </a:lnTo>
                  <a:lnTo>
                    <a:pt x="2518850" y="498099"/>
                  </a:lnTo>
                  <a:lnTo>
                    <a:pt x="2519132" y="498199"/>
                  </a:lnTo>
                  <a:lnTo>
                    <a:pt x="2519414" y="498299"/>
                  </a:lnTo>
                  <a:lnTo>
                    <a:pt x="2519696" y="497398"/>
                  </a:lnTo>
                  <a:lnTo>
                    <a:pt x="2519977" y="497498"/>
                  </a:lnTo>
                  <a:lnTo>
                    <a:pt x="2520259" y="497698"/>
                  </a:lnTo>
                  <a:lnTo>
                    <a:pt x="2520541" y="497047"/>
                  </a:lnTo>
                  <a:lnTo>
                    <a:pt x="2520822" y="496697"/>
                  </a:lnTo>
                  <a:lnTo>
                    <a:pt x="2521104" y="496396"/>
                  </a:lnTo>
                  <a:lnTo>
                    <a:pt x="2521386" y="496246"/>
                  </a:lnTo>
                  <a:lnTo>
                    <a:pt x="2521668" y="495395"/>
                  </a:lnTo>
                  <a:lnTo>
                    <a:pt x="2521949" y="495395"/>
                  </a:lnTo>
                  <a:lnTo>
                    <a:pt x="2522231" y="495545"/>
                  </a:lnTo>
                  <a:lnTo>
                    <a:pt x="2522513" y="494644"/>
                  </a:lnTo>
                  <a:lnTo>
                    <a:pt x="2522794" y="494794"/>
                  </a:lnTo>
                  <a:lnTo>
                    <a:pt x="2523076" y="494994"/>
                  </a:lnTo>
                  <a:lnTo>
                    <a:pt x="2523358" y="494694"/>
                  </a:lnTo>
                  <a:lnTo>
                    <a:pt x="2523640" y="494744"/>
                  </a:lnTo>
                  <a:lnTo>
                    <a:pt x="2523921" y="494894"/>
                  </a:lnTo>
                  <a:lnTo>
                    <a:pt x="2524203" y="495245"/>
                  </a:lnTo>
                  <a:lnTo>
                    <a:pt x="2524485" y="494844"/>
                  </a:lnTo>
                  <a:lnTo>
                    <a:pt x="2524766" y="495345"/>
                  </a:lnTo>
                  <a:lnTo>
                    <a:pt x="2525048" y="495996"/>
                  </a:lnTo>
                  <a:lnTo>
                    <a:pt x="2525330" y="495445"/>
                  </a:lnTo>
                  <a:lnTo>
                    <a:pt x="2525612" y="495895"/>
                  </a:lnTo>
                  <a:lnTo>
                    <a:pt x="2525893" y="496246"/>
                  </a:lnTo>
                  <a:lnTo>
                    <a:pt x="2526175" y="495845"/>
                  </a:lnTo>
                  <a:lnTo>
                    <a:pt x="2526457" y="495645"/>
                  </a:lnTo>
                  <a:lnTo>
                    <a:pt x="2526738" y="495545"/>
                  </a:lnTo>
                  <a:lnTo>
                    <a:pt x="2527020" y="495545"/>
                  </a:lnTo>
                  <a:lnTo>
                    <a:pt x="2527302" y="494844"/>
                  </a:lnTo>
                  <a:lnTo>
                    <a:pt x="2527584" y="495144"/>
                  </a:lnTo>
                  <a:lnTo>
                    <a:pt x="2527865" y="495445"/>
                  </a:lnTo>
                  <a:lnTo>
                    <a:pt x="2528147" y="494594"/>
                  </a:lnTo>
                  <a:lnTo>
                    <a:pt x="2528429" y="494744"/>
                  </a:lnTo>
                  <a:lnTo>
                    <a:pt x="2528711" y="494844"/>
                  </a:lnTo>
                  <a:lnTo>
                    <a:pt x="2528992" y="494493"/>
                  </a:lnTo>
                  <a:lnTo>
                    <a:pt x="2529274" y="494443"/>
                  </a:lnTo>
                  <a:lnTo>
                    <a:pt x="2529556" y="494644"/>
                  </a:lnTo>
                  <a:lnTo>
                    <a:pt x="2529837" y="494894"/>
                  </a:lnTo>
                  <a:lnTo>
                    <a:pt x="2530119" y="494343"/>
                  </a:lnTo>
                  <a:lnTo>
                    <a:pt x="2530401" y="494644"/>
                  </a:lnTo>
                  <a:lnTo>
                    <a:pt x="2530683" y="494944"/>
                  </a:lnTo>
                  <a:lnTo>
                    <a:pt x="2530964" y="494043"/>
                  </a:lnTo>
                  <a:lnTo>
                    <a:pt x="2531246" y="494143"/>
                  </a:lnTo>
                  <a:lnTo>
                    <a:pt x="2531528" y="494293"/>
                  </a:lnTo>
                  <a:lnTo>
                    <a:pt x="2531809" y="493843"/>
                  </a:lnTo>
                  <a:lnTo>
                    <a:pt x="2532091" y="493843"/>
                  </a:lnTo>
                  <a:lnTo>
                    <a:pt x="2532373" y="494093"/>
                  </a:lnTo>
                  <a:lnTo>
                    <a:pt x="2532655" y="494493"/>
                  </a:lnTo>
                  <a:lnTo>
                    <a:pt x="2532936" y="494293"/>
                  </a:lnTo>
                  <a:lnTo>
                    <a:pt x="2533218" y="494944"/>
                  </a:lnTo>
                  <a:lnTo>
                    <a:pt x="2533500" y="495695"/>
                  </a:lnTo>
                  <a:lnTo>
                    <a:pt x="2533781" y="495245"/>
                  </a:lnTo>
                  <a:lnTo>
                    <a:pt x="2534063" y="495695"/>
                  </a:lnTo>
                  <a:lnTo>
                    <a:pt x="2534345" y="495996"/>
                  </a:lnTo>
                  <a:lnTo>
                    <a:pt x="2534627" y="495695"/>
                  </a:lnTo>
                  <a:lnTo>
                    <a:pt x="2534908" y="495445"/>
                  </a:lnTo>
                  <a:lnTo>
                    <a:pt x="2535190" y="495345"/>
                  </a:lnTo>
                  <a:lnTo>
                    <a:pt x="2535472" y="495345"/>
                  </a:lnTo>
                  <a:lnTo>
                    <a:pt x="2535754" y="494493"/>
                  </a:lnTo>
                  <a:lnTo>
                    <a:pt x="2536035" y="494594"/>
                  </a:lnTo>
                  <a:lnTo>
                    <a:pt x="2536317" y="494794"/>
                  </a:lnTo>
                  <a:lnTo>
                    <a:pt x="2536599" y="493893"/>
                  </a:lnTo>
                  <a:lnTo>
                    <a:pt x="2536880" y="493993"/>
                  </a:lnTo>
                  <a:lnTo>
                    <a:pt x="2537162" y="494093"/>
                  </a:lnTo>
                  <a:lnTo>
                    <a:pt x="2537444" y="493742"/>
                  </a:lnTo>
                  <a:lnTo>
                    <a:pt x="2537726" y="493742"/>
                  </a:lnTo>
                  <a:lnTo>
                    <a:pt x="2538007" y="493893"/>
                  </a:lnTo>
                  <a:lnTo>
                    <a:pt x="2538289" y="494293"/>
                  </a:lnTo>
                  <a:lnTo>
                    <a:pt x="2538571" y="494093"/>
                  </a:lnTo>
                  <a:lnTo>
                    <a:pt x="2538852" y="494644"/>
                  </a:lnTo>
                  <a:lnTo>
                    <a:pt x="2539134" y="495144"/>
                  </a:lnTo>
                  <a:lnTo>
                    <a:pt x="2539416" y="494343"/>
                  </a:lnTo>
                  <a:lnTo>
                    <a:pt x="2539698" y="494594"/>
                  </a:lnTo>
                  <a:lnTo>
                    <a:pt x="2539979" y="494694"/>
                  </a:lnTo>
                  <a:lnTo>
                    <a:pt x="2540261" y="494343"/>
                  </a:lnTo>
                  <a:lnTo>
                    <a:pt x="2540543" y="494143"/>
                  </a:lnTo>
                  <a:lnTo>
                    <a:pt x="2540824" y="494293"/>
                  </a:lnTo>
                  <a:lnTo>
                    <a:pt x="2541106" y="494594"/>
                  </a:lnTo>
                  <a:lnTo>
                    <a:pt x="2541388" y="494293"/>
                  </a:lnTo>
                  <a:lnTo>
                    <a:pt x="2541670" y="495144"/>
                  </a:lnTo>
                  <a:lnTo>
                    <a:pt x="2541951" y="495895"/>
                  </a:lnTo>
                  <a:lnTo>
                    <a:pt x="2542233" y="495545"/>
                  </a:lnTo>
                  <a:lnTo>
                    <a:pt x="2542515" y="496096"/>
                  </a:lnTo>
                  <a:lnTo>
                    <a:pt x="2542796" y="496346"/>
                  </a:lnTo>
                  <a:lnTo>
                    <a:pt x="2543078" y="496246"/>
                  </a:lnTo>
                  <a:lnTo>
                    <a:pt x="2543360" y="496146"/>
                  </a:lnTo>
                  <a:lnTo>
                    <a:pt x="2543642" y="496246"/>
                  </a:lnTo>
                  <a:lnTo>
                    <a:pt x="2543923" y="496546"/>
                  </a:lnTo>
                  <a:lnTo>
                    <a:pt x="2544205" y="496046"/>
                  </a:lnTo>
                  <a:lnTo>
                    <a:pt x="2544487" y="496396"/>
                  </a:lnTo>
                  <a:lnTo>
                    <a:pt x="2544769" y="496897"/>
                  </a:lnTo>
                  <a:lnTo>
                    <a:pt x="2545050" y="496246"/>
                  </a:lnTo>
                  <a:lnTo>
                    <a:pt x="2545332" y="496596"/>
                  </a:lnTo>
                  <a:lnTo>
                    <a:pt x="2545614" y="496747"/>
                  </a:lnTo>
                  <a:lnTo>
                    <a:pt x="2545895" y="496396"/>
                  </a:lnTo>
                  <a:lnTo>
                    <a:pt x="2546177" y="496246"/>
                  </a:lnTo>
                  <a:lnTo>
                    <a:pt x="2546459" y="496246"/>
                  </a:lnTo>
                  <a:lnTo>
                    <a:pt x="2546741" y="496296"/>
                  </a:lnTo>
                  <a:lnTo>
                    <a:pt x="2547022" y="495645"/>
                  </a:lnTo>
                  <a:lnTo>
                    <a:pt x="2547304" y="495745"/>
                  </a:lnTo>
                  <a:lnTo>
                    <a:pt x="2547586" y="496246"/>
                  </a:lnTo>
                  <a:lnTo>
                    <a:pt x="2547867" y="495745"/>
                  </a:lnTo>
                  <a:lnTo>
                    <a:pt x="2548149" y="496146"/>
                  </a:lnTo>
                  <a:lnTo>
                    <a:pt x="2548431" y="496346"/>
                  </a:lnTo>
                  <a:lnTo>
                    <a:pt x="2548713" y="496146"/>
                  </a:lnTo>
                  <a:lnTo>
                    <a:pt x="2548994" y="496096"/>
                  </a:lnTo>
                  <a:lnTo>
                    <a:pt x="2549276" y="496346"/>
                  </a:lnTo>
                  <a:lnTo>
                    <a:pt x="2549558" y="496747"/>
                  </a:lnTo>
                  <a:lnTo>
                    <a:pt x="2549839" y="496396"/>
                  </a:lnTo>
                  <a:lnTo>
                    <a:pt x="2550121" y="496847"/>
                  </a:lnTo>
                  <a:lnTo>
                    <a:pt x="2550403" y="497498"/>
                  </a:lnTo>
                  <a:lnTo>
                    <a:pt x="2550685" y="496997"/>
                  </a:lnTo>
                  <a:lnTo>
                    <a:pt x="2550966" y="497548"/>
                  </a:lnTo>
                  <a:lnTo>
                    <a:pt x="2551248" y="497998"/>
                  </a:lnTo>
                  <a:lnTo>
                    <a:pt x="2551530" y="498149"/>
                  </a:lnTo>
                  <a:lnTo>
                    <a:pt x="2551811" y="498449"/>
                  </a:lnTo>
                  <a:lnTo>
                    <a:pt x="2552093" y="499000"/>
                  </a:lnTo>
                  <a:lnTo>
                    <a:pt x="2552375" y="499651"/>
                  </a:lnTo>
                  <a:lnTo>
                    <a:pt x="2552657" y="499501"/>
                  </a:lnTo>
                  <a:lnTo>
                    <a:pt x="2552938" y="499851"/>
                  </a:lnTo>
                  <a:lnTo>
                    <a:pt x="2553220" y="500402"/>
                  </a:lnTo>
                  <a:lnTo>
                    <a:pt x="2553502" y="499501"/>
                  </a:lnTo>
                  <a:lnTo>
                    <a:pt x="2553784" y="499450"/>
                  </a:lnTo>
                  <a:lnTo>
                    <a:pt x="2554065" y="499250"/>
                  </a:lnTo>
                  <a:lnTo>
                    <a:pt x="2554347" y="498699"/>
                  </a:lnTo>
                  <a:lnTo>
                    <a:pt x="2554629" y="498249"/>
                  </a:lnTo>
                  <a:lnTo>
                    <a:pt x="2554910" y="498149"/>
                  </a:lnTo>
                  <a:lnTo>
                    <a:pt x="2555192" y="498199"/>
                  </a:lnTo>
                  <a:lnTo>
                    <a:pt x="2555474" y="497498"/>
                  </a:lnTo>
                  <a:lnTo>
                    <a:pt x="2555756" y="497648"/>
                  </a:lnTo>
                  <a:lnTo>
                    <a:pt x="2556037" y="497748"/>
                  </a:lnTo>
                  <a:lnTo>
                    <a:pt x="2556319" y="496646"/>
                  </a:lnTo>
                  <a:lnTo>
                    <a:pt x="2556601" y="496596"/>
                  </a:lnTo>
                  <a:lnTo>
                    <a:pt x="2556882" y="496546"/>
                  </a:lnTo>
                  <a:lnTo>
                    <a:pt x="2557164" y="496346"/>
                  </a:lnTo>
                  <a:lnTo>
                    <a:pt x="2557446" y="496246"/>
                  </a:lnTo>
                  <a:lnTo>
                    <a:pt x="2557728" y="496546"/>
                  </a:lnTo>
                  <a:lnTo>
                    <a:pt x="2558009" y="497097"/>
                  </a:lnTo>
                  <a:lnTo>
                    <a:pt x="2558291" y="496847"/>
                  </a:lnTo>
                  <a:lnTo>
                    <a:pt x="2558573" y="497347"/>
                  </a:lnTo>
                  <a:lnTo>
                    <a:pt x="2558854" y="497898"/>
                  </a:lnTo>
                  <a:lnTo>
                    <a:pt x="2559136" y="497147"/>
                  </a:lnTo>
                  <a:lnTo>
                    <a:pt x="2559418" y="497398"/>
                  </a:lnTo>
                  <a:lnTo>
                    <a:pt x="2559700" y="497548"/>
                  </a:lnTo>
                  <a:lnTo>
                    <a:pt x="2559981" y="497398"/>
                  </a:lnTo>
                  <a:lnTo>
                    <a:pt x="2560263" y="497297"/>
                  </a:lnTo>
                  <a:lnTo>
                    <a:pt x="2560545" y="497698"/>
                  </a:lnTo>
                  <a:lnTo>
                    <a:pt x="2560827" y="498299"/>
                  </a:lnTo>
                  <a:lnTo>
                    <a:pt x="2561108" y="498099"/>
                  </a:lnTo>
                  <a:lnTo>
                    <a:pt x="2561390" y="498749"/>
                  </a:lnTo>
                  <a:lnTo>
                    <a:pt x="2561672" y="499450"/>
                  </a:lnTo>
                  <a:lnTo>
                    <a:pt x="2561953" y="498800"/>
                  </a:lnTo>
                  <a:lnTo>
                    <a:pt x="2562235" y="499100"/>
                  </a:lnTo>
                  <a:lnTo>
                    <a:pt x="2562517" y="499250"/>
                  </a:lnTo>
                  <a:lnTo>
                    <a:pt x="2562799" y="498950"/>
                  </a:lnTo>
                  <a:lnTo>
                    <a:pt x="2563080" y="498699"/>
                  </a:lnTo>
                  <a:lnTo>
                    <a:pt x="2563362" y="498699"/>
                  </a:lnTo>
                  <a:lnTo>
                    <a:pt x="2563644" y="498749"/>
                  </a:lnTo>
                  <a:lnTo>
                    <a:pt x="2563925" y="497998"/>
                  </a:lnTo>
                  <a:lnTo>
                    <a:pt x="2564207" y="498048"/>
                  </a:lnTo>
                  <a:lnTo>
                    <a:pt x="2564489" y="498399"/>
                  </a:lnTo>
                  <a:lnTo>
                    <a:pt x="2564771" y="497748"/>
                  </a:lnTo>
                  <a:lnTo>
                    <a:pt x="2565052" y="498099"/>
                  </a:lnTo>
                  <a:lnTo>
                    <a:pt x="2565334" y="498449"/>
                  </a:lnTo>
                  <a:lnTo>
                    <a:pt x="2565616" y="498499"/>
                  </a:lnTo>
                  <a:lnTo>
                    <a:pt x="2565897" y="498549"/>
                  </a:lnTo>
                  <a:lnTo>
                    <a:pt x="2566179" y="498800"/>
                  </a:lnTo>
                  <a:lnTo>
                    <a:pt x="2566461" y="499150"/>
                  </a:lnTo>
                  <a:lnTo>
                    <a:pt x="2566743" y="498549"/>
                  </a:lnTo>
                  <a:lnTo>
                    <a:pt x="2567024" y="498749"/>
                  </a:lnTo>
                  <a:lnTo>
                    <a:pt x="2567306" y="499050"/>
                  </a:lnTo>
                  <a:lnTo>
                    <a:pt x="2567588" y="498199"/>
                  </a:lnTo>
                  <a:lnTo>
                    <a:pt x="2567869" y="498249"/>
                  </a:lnTo>
                  <a:lnTo>
                    <a:pt x="2568151" y="498299"/>
                  </a:lnTo>
                  <a:lnTo>
                    <a:pt x="2568433" y="498099"/>
                  </a:lnTo>
                  <a:lnTo>
                    <a:pt x="2568715" y="498048"/>
                  </a:lnTo>
                  <a:lnTo>
                    <a:pt x="2568996" y="498199"/>
                  </a:lnTo>
                  <a:lnTo>
                    <a:pt x="2569278" y="498399"/>
                  </a:lnTo>
                  <a:lnTo>
                    <a:pt x="2569560" y="497698"/>
                  </a:lnTo>
                  <a:lnTo>
                    <a:pt x="2569842" y="497698"/>
                  </a:lnTo>
                  <a:lnTo>
                    <a:pt x="2570123" y="497898"/>
                  </a:lnTo>
                  <a:lnTo>
                    <a:pt x="2570405" y="496947"/>
                  </a:lnTo>
                  <a:lnTo>
                    <a:pt x="2570687" y="496947"/>
                  </a:lnTo>
                  <a:lnTo>
                    <a:pt x="2570968" y="496797"/>
                  </a:lnTo>
                  <a:lnTo>
                    <a:pt x="2571250" y="496396"/>
                  </a:lnTo>
                  <a:lnTo>
                    <a:pt x="2571532" y="495946"/>
                  </a:lnTo>
                  <a:lnTo>
                    <a:pt x="2571814" y="495795"/>
                  </a:lnTo>
                  <a:lnTo>
                    <a:pt x="2572095" y="495695"/>
                  </a:lnTo>
                  <a:lnTo>
                    <a:pt x="2572377" y="494894"/>
                  </a:lnTo>
                  <a:lnTo>
                    <a:pt x="2572659" y="494994"/>
                  </a:lnTo>
                  <a:lnTo>
                    <a:pt x="2572940" y="495395"/>
                  </a:lnTo>
                  <a:lnTo>
                    <a:pt x="2573222" y="494744"/>
                  </a:lnTo>
                  <a:lnTo>
                    <a:pt x="2573504" y="495094"/>
                  </a:lnTo>
                  <a:lnTo>
                    <a:pt x="2573786" y="495345"/>
                  </a:lnTo>
                  <a:lnTo>
                    <a:pt x="2574067" y="495545"/>
                  </a:lnTo>
                  <a:lnTo>
                    <a:pt x="2574349" y="495645"/>
                  </a:lnTo>
                  <a:lnTo>
                    <a:pt x="2574631" y="495996"/>
                  </a:lnTo>
                  <a:lnTo>
                    <a:pt x="2574912" y="496396"/>
                  </a:lnTo>
                  <a:lnTo>
                    <a:pt x="2575194" y="496046"/>
                  </a:lnTo>
                  <a:lnTo>
                    <a:pt x="2575476" y="496396"/>
                  </a:lnTo>
                  <a:lnTo>
                    <a:pt x="2575758" y="496947"/>
                  </a:lnTo>
                  <a:lnTo>
                    <a:pt x="2576039" y="496396"/>
                  </a:lnTo>
                  <a:lnTo>
                    <a:pt x="2576321" y="496797"/>
                  </a:lnTo>
                  <a:lnTo>
                    <a:pt x="2576603" y="497147"/>
                  </a:lnTo>
                  <a:lnTo>
                    <a:pt x="2576884" y="497297"/>
                  </a:lnTo>
                  <a:lnTo>
                    <a:pt x="2577166" y="497047"/>
                  </a:lnTo>
                  <a:lnTo>
                    <a:pt x="2577448" y="497147"/>
                  </a:lnTo>
                  <a:lnTo>
                    <a:pt x="2577730" y="497297"/>
                  </a:lnTo>
                  <a:lnTo>
                    <a:pt x="2578011" y="496747"/>
                  </a:lnTo>
                  <a:lnTo>
                    <a:pt x="2578293" y="496897"/>
                  </a:lnTo>
                  <a:lnTo>
                    <a:pt x="2578575" y="497147"/>
                  </a:lnTo>
                  <a:lnTo>
                    <a:pt x="2578857" y="496246"/>
                  </a:lnTo>
                  <a:lnTo>
                    <a:pt x="2579138" y="496246"/>
                  </a:lnTo>
                  <a:lnTo>
                    <a:pt x="2579420" y="496246"/>
                  </a:lnTo>
                  <a:lnTo>
                    <a:pt x="2579702" y="495996"/>
                  </a:lnTo>
                  <a:lnTo>
                    <a:pt x="2579983" y="495545"/>
                  </a:lnTo>
                  <a:lnTo>
                    <a:pt x="2580265" y="495545"/>
                  </a:lnTo>
                  <a:lnTo>
                    <a:pt x="2580547" y="495595"/>
                  </a:lnTo>
                  <a:lnTo>
                    <a:pt x="2580829" y="494944"/>
                  </a:lnTo>
                  <a:lnTo>
                    <a:pt x="2581110" y="495144"/>
                  </a:lnTo>
                  <a:lnTo>
                    <a:pt x="2581392" y="495495"/>
                  </a:lnTo>
                  <a:lnTo>
                    <a:pt x="2581674" y="494694"/>
                  </a:lnTo>
                  <a:lnTo>
                    <a:pt x="2581955" y="494794"/>
                  </a:lnTo>
                  <a:lnTo>
                    <a:pt x="2582237" y="494544"/>
                  </a:lnTo>
                  <a:lnTo>
                    <a:pt x="2582519" y="494343"/>
                  </a:lnTo>
                  <a:lnTo>
                    <a:pt x="2582801" y="493742"/>
                  </a:lnTo>
                  <a:lnTo>
                    <a:pt x="2583082" y="493642"/>
                  </a:lnTo>
                  <a:lnTo>
                    <a:pt x="2583364" y="493442"/>
                  </a:lnTo>
                  <a:lnTo>
                    <a:pt x="2583646" y="492641"/>
                  </a:lnTo>
                  <a:lnTo>
                    <a:pt x="2583927" y="492741"/>
                  </a:lnTo>
                  <a:lnTo>
                    <a:pt x="2584209" y="493192"/>
                  </a:lnTo>
                  <a:lnTo>
                    <a:pt x="2584491" y="492641"/>
                  </a:lnTo>
                  <a:lnTo>
                    <a:pt x="2584773" y="493142"/>
                  </a:lnTo>
                  <a:lnTo>
                    <a:pt x="2585054" y="493542"/>
                  </a:lnTo>
                  <a:lnTo>
                    <a:pt x="2585336" y="493993"/>
                  </a:lnTo>
                  <a:lnTo>
                    <a:pt x="2585618" y="494043"/>
                  </a:lnTo>
                  <a:lnTo>
                    <a:pt x="2585900" y="494343"/>
                  </a:lnTo>
                  <a:lnTo>
                    <a:pt x="2586181" y="494544"/>
                  </a:lnTo>
                  <a:lnTo>
                    <a:pt x="2586463" y="493893"/>
                  </a:lnTo>
                  <a:lnTo>
                    <a:pt x="2586745" y="493993"/>
                  </a:lnTo>
                  <a:lnTo>
                    <a:pt x="2587026" y="494293"/>
                  </a:lnTo>
                  <a:lnTo>
                    <a:pt x="2587308" y="493592"/>
                  </a:lnTo>
                  <a:lnTo>
                    <a:pt x="2587590" y="493792"/>
                  </a:lnTo>
                  <a:lnTo>
                    <a:pt x="2587872" y="494093"/>
                  </a:lnTo>
                  <a:lnTo>
                    <a:pt x="2588153" y="494343"/>
                  </a:lnTo>
                  <a:lnTo>
                    <a:pt x="2588435" y="494493"/>
                  </a:lnTo>
                  <a:lnTo>
                    <a:pt x="2588717" y="495144"/>
                  </a:lnTo>
                  <a:lnTo>
                    <a:pt x="2588998" y="495845"/>
                  </a:lnTo>
                  <a:lnTo>
                    <a:pt x="2589280" y="495645"/>
                  </a:lnTo>
                  <a:lnTo>
                    <a:pt x="2589562" y="496146"/>
                  </a:lnTo>
                  <a:lnTo>
                    <a:pt x="2589844" y="496496"/>
                  </a:lnTo>
                  <a:lnTo>
                    <a:pt x="2590125" y="495595"/>
                  </a:lnTo>
                  <a:lnTo>
                    <a:pt x="2590407" y="495345"/>
                  </a:lnTo>
                  <a:lnTo>
                    <a:pt x="2590689" y="495094"/>
                  </a:lnTo>
                  <a:lnTo>
                    <a:pt x="2590970" y="494744"/>
                  </a:lnTo>
                  <a:lnTo>
                    <a:pt x="2591252" y="494243"/>
                  </a:lnTo>
                  <a:lnTo>
                    <a:pt x="2591534" y="494343"/>
                  </a:lnTo>
                  <a:lnTo>
                    <a:pt x="2591816" y="494594"/>
                  </a:lnTo>
                  <a:lnTo>
                    <a:pt x="2592097" y="494093"/>
                  </a:lnTo>
                  <a:lnTo>
                    <a:pt x="2592379" y="494493"/>
                  </a:lnTo>
                  <a:lnTo>
                    <a:pt x="2592661" y="494994"/>
                  </a:lnTo>
                  <a:lnTo>
                    <a:pt x="2592942" y="494443"/>
                  </a:lnTo>
                  <a:lnTo>
                    <a:pt x="2593224" y="494744"/>
                  </a:lnTo>
                  <a:lnTo>
                    <a:pt x="2593506" y="494794"/>
                  </a:lnTo>
                  <a:lnTo>
                    <a:pt x="2593788" y="494744"/>
                  </a:lnTo>
                  <a:lnTo>
                    <a:pt x="2594069" y="494243"/>
                  </a:lnTo>
                  <a:lnTo>
                    <a:pt x="2594351" y="494243"/>
                  </a:lnTo>
                  <a:lnTo>
                    <a:pt x="2594633" y="494343"/>
                  </a:lnTo>
                  <a:lnTo>
                    <a:pt x="2594915" y="493642"/>
                  </a:lnTo>
                  <a:lnTo>
                    <a:pt x="2595196" y="493742"/>
                  </a:lnTo>
                  <a:lnTo>
                    <a:pt x="2595478" y="494093"/>
                  </a:lnTo>
                  <a:lnTo>
                    <a:pt x="2595760" y="493542"/>
                  </a:lnTo>
                  <a:lnTo>
                    <a:pt x="2596041" y="493893"/>
                  </a:lnTo>
                  <a:lnTo>
                    <a:pt x="2596323" y="494343"/>
                  </a:lnTo>
                  <a:lnTo>
                    <a:pt x="2596605" y="494744"/>
                  </a:lnTo>
                  <a:lnTo>
                    <a:pt x="2596887" y="494794"/>
                  </a:lnTo>
                  <a:lnTo>
                    <a:pt x="2597168" y="495445"/>
                  </a:lnTo>
                  <a:lnTo>
                    <a:pt x="2597450" y="496046"/>
                  </a:lnTo>
                  <a:lnTo>
                    <a:pt x="2597732" y="495645"/>
                  </a:lnTo>
                  <a:lnTo>
                    <a:pt x="2598013" y="495946"/>
                  </a:lnTo>
                  <a:lnTo>
                    <a:pt x="2598295" y="496296"/>
                  </a:lnTo>
                  <a:lnTo>
                    <a:pt x="2598577" y="495845"/>
                  </a:lnTo>
                  <a:lnTo>
                    <a:pt x="2598859" y="496096"/>
                  </a:lnTo>
                  <a:lnTo>
                    <a:pt x="2599140" y="496146"/>
                  </a:lnTo>
                  <a:lnTo>
                    <a:pt x="2599422" y="496096"/>
                  </a:lnTo>
                  <a:lnTo>
                    <a:pt x="2599704" y="495745"/>
                  </a:lnTo>
                  <a:lnTo>
                    <a:pt x="2599985" y="496096"/>
                  </a:lnTo>
                  <a:lnTo>
                    <a:pt x="2600267" y="496496"/>
                  </a:lnTo>
                  <a:lnTo>
                    <a:pt x="2600549" y="496246"/>
                  </a:lnTo>
                  <a:lnTo>
                    <a:pt x="2600831" y="496897"/>
                  </a:lnTo>
                  <a:lnTo>
                    <a:pt x="2601112" y="497698"/>
                  </a:lnTo>
                  <a:lnTo>
                    <a:pt x="2601394" y="497548"/>
                  </a:lnTo>
                  <a:lnTo>
                    <a:pt x="2601676" y="498149"/>
                  </a:lnTo>
                  <a:lnTo>
                    <a:pt x="2601957" y="498599"/>
                  </a:lnTo>
                  <a:lnTo>
                    <a:pt x="2602239" y="498749"/>
                  </a:lnTo>
                  <a:lnTo>
                    <a:pt x="2602521" y="498399"/>
                  </a:lnTo>
                  <a:lnTo>
                    <a:pt x="2602803" y="498649"/>
                  </a:lnTo>
                  <a:lnTo>
                    <a:pt x="2603084" y="498749"/>
                  </a:lnTo>
                  <a:lnTo>
                    <a:pt x="2603366" y="498099"/>
                  </a:lnTo>
                  <a:lnTo>
                    <a:pt x="2603648" y="498149"/>
                  </a:lnTo>
                  <a:lnTo>
                    <a:pt x="2603930" y="498399"/>
                  </a:lnTo>
                  <a:lnTo>
                    <a:pt x="2604211" y="497848"/>
                  </a:lnTo>
                  <a:lnTo>
                    <a:pt x="2604493" y="498048"/>
                  </a:lnTo>
                  <a:lnTo>
                    <a:pt x="2604775" y="498099"/>
                  </a:lnTo>
                  <a:lnTo>
                    <a:pt x="2605056" y="498099"/>
                  </a:lnTo>
                  <a:lnTo>
                    <a:pt x="2605338" y="497648"/>
                  </a:lnTo>
                  <a:lnTo>
                    <a:pt x="2605620" y="497698"/>
                  </a:lnTo>
                  <a:lnTo>
                    <a:pt x="2605902" y="497798"/>
                  </a:lnTo>
                  <a:lnTo>
                    <a:pt x="2606183" y="497047"/>
                  </a:lnTo>
                  <a:lnTo>
                    <a:pt x="2606465" y="497147"/>
                  </a:lnTo>
                  <a:lnTo>
                    <a:pt x="2606747" y="497448"/>
                  </a:lnTo>
                  <a:lnTo>
                    <a:pt x="2607028" y="496947"/>
                  </a:lnTo>
                  <a:lnTo>
                    <a:pt x="2607310" y="497297"/>
                  </a:lnTo>
                  <a:lnTo>
                    <a:pt x="2607592" y="497648"/>
                  </a:lnTo>
                  <a:lnTo>
                    <a:pt x="2607874" y="497898"/>
                  </a:lnTo>
                  <a:lnTo>
                    <a:pt x="2608155" y="497798"/>
                  </a:lnTo>
                  <a:lnTo>
                    <a:pt x="2608437" y="498048"/>
                  </a:lnTo>
                  <a:lnTo>
                    <a:pt x="2608719" y="498249"/>
                  </a:lnTo>
                  <a:lnTo>
                    <a:pt x="2609000" y="497498"/>
                  </a:lnTo>
                  <a:lnTo>
                    <a:pt x="2609282" y="497598"/>
                  </a:lnTo>
                  <a:lnTo>
                    <a:pt x="2609564" y="497948"/>
                  </a:lnTo>
                  <a:lnTo>
                    <a:pt x="2609846" y="497498"/>
                  </a:lnTo>
                  <a:lnTo>
                    <a:pt x="2610127" y="497898"/>
                  </a:lnTo>
                  <a:lnTo>
                    <a:pt x="2610409" y="498249"/>
                  </a:lnTo>
                  <a:lnTo>
                    <a:pt x="2610691" y="498699"/>
                  </a:lnTo>
                  <a:lnTo>
                    <a:pt x="2610973" y="498649"/>
                  </a:lnTo>
                  <a:lnTo>
                    <a:pt x="2611254" y="499150"/>
                  </a:lnTo>
                  <a:lnTo>
                    <a:pt x="2611536" y="499601"/>
                  </a:lnTo>
                  <a:lnTo>
                    <a:pt x="2611818" y="499100"/>
                  </a:lnTo>
                  <a:lnTo>
                    <a:pt x="2612099" y="499200"/>
                  </a:lnTo>
                  <a:lnTo>
                    <a:pt x="2612381" y="499501"/>
                  </a:lnTo>
                  <a:lnTo>
                    <a:pt x="2612663" y="498649"/>
                  </a:lnTo>
                  <a:lnTo>
                    <a:pt x="2612945" y="498449"/>
                  </a:lnTo>
                  <a:lnTo>
                    <a:pt x="2613226" y="498199"/>
                  </a:lnTo>
                  <a:lnTo>
                    <a:pt x="2613508" y="498099"/>
                  </a:lnTo>
                  <a:lnTo>
                    <a:pt x="2613790" y="497598"/>
                  </a:lnTo>
                  <a:lnTo>
                    <a:pt x="2614071" y="497798"/>
                  </a:lnTo>
                  <a:lnTo>
                    <a:pt x="2614353" y="498149"/>
                  </a:lnTo>
                  <a:lnTo>
                    <a:pt x="2614635" y="497498"/>
                  </a:lnTo>
                  <a:lnTo>
                    <a:pt x="2614917" y="497798"/>
                  </a:lnTo>
                  <a:lnTo>
                    <a:pt x="2615198" y="498249"/>
                  </a:lnTo>
                  <a:lnTo>
                    <a:pt x="2615480" y="497798"/>
                  </a:lnTo>
                  <a:lnTo>
                    <a:pt x="2615762" y="497998"/>
                  </a:lnTo>
                  <a:lnTo>
                    <a:pt x="2616043" y="498048"/>
                  </a:lnTo>
                  <a:lnTo>
                    <a:pt x="2616325" y="497998"/>
                  </a:lnTo>
                  <a:lnTo>
                    <a:pt x="2616607" y="497398"/>
                  </a:lnTo>
                  <a:lnTo>
                    <a:pt x="2616889" y="497498"/>
                  </a:lnTo>
                  <a:lnTo>
                    <a:pt x="2617170" y="497748"/>
                  </a:lnTo>
                  <a:lnTo>
                    <a:pt x="2617452" y="497147"/>
                  </a:lnTo>
                  <a:lnTo>
                    <a:pt x="2617734" y="497347"/>
                  </a:lnTo>
                  <a:lnTo>
                    <a:pt x="2618015" y="497698"/>
                  </a:lnTo>
                  <a:lnTo>
                    <a:pt x="2618297" y="497047"/>
                  </a:lnTo>
                  <a:lnTo>
                    <a:pt x="2618579" y="497147"/>
                  </a:lnTo>
                  <a:lnTo>
                    <a:pt x="2618861" y="497247"/>
                  </a:lnTo>
                  <a:lnTo>
                    <a:pt x="2619142" y="497297"/>
                  </a:lnTo>
                  <a:lnTo>
                    <a:pt x="2619424" y="496747"/>
                  </a:lnTo>
                  <a:lnTo>
                    <a:pt x="2619706" y="496797"/>
                  </a:lnTo>
                  <a:lnTo>
                    <a:pt x="2619988" y="496897"/>
                  </a:lnTo>
                  <a:lnTo>
                    <a:pt x="2620269" y="496096"/>
                  </a:lnTo>
                  <a:lnTo>
                    <a:pt x="2620551" y="495895"/>
                  </a:lnTo>
                  <a:lnTo>
                    <a:pt x="2620833" y="496046"/>
                  </a:lnTo>
                  <a:lnTo>
                    <a:pt x="2621114" y="495144"/>
                  </a:lnTo>
                  <a:lnTo>
                    <a:pt x="2621396" y="495094"/>
                  </a:lnTo>
                  <a:lnTo>
                    <a:pt x="2621678" y="495194"/>
                  </a:lnTo>
                  <a:lnTo>
                    <a:pt x="2621960" y="495295"/>
                  </a:lnTo>
                  <a:lnTo>
                    <a:pt x="2622241" y="494994"/>
                  </a:lnTo>
                  <a:lnTo>
                    <a:pt x="2622523" y="495245"/>
                  </a:lnTo>
                  <a:lnTo>
                    <a:pt x="2622805" y="495645"/>
                  </a:lnTo>
                  <a:lnTo>
                    <a:pt x="2623086" y="495194"/>
                  </a:lnTo>
                  <a:lnTo>
                    <a:pt x="2623368" y="495445"/>
                  </a:lnTo>
                  <a:lnTo>
                    <a:pt x="2623650" y="495745"/>
                  </a:lnTo>
                  <a:lnTo>
                    <a:pt x="2623932" y="495044"/>
                  </a:lnTo>
                  <a:lnTo>
                    <a:pt x="2624213" y="494944"/>
                  </a:lnTo>
                  <a:lnTo>
                    <a:pt x="2624495" y="495044"/>
                  </a:lnTo>
                  <a:lnTo>
                    <a:pt x="2624777" y="495194"/>
                  </a:lnTo>
                  <a:lnTo>
                    <a:pt x="2625058" y="494894"/>
                  </a:lnTo>
                  <a:lnTo>
                    <a:pt x="2625340" y="495245"/>
                  </a:lnTo>
                  <a:lnTo>
                    <a:pt x="2625622" y="495645"/>
                  </a:lnTo>
                  <a:lnTo>
                    <a:pt x="2625904" y="495094"/>
                  </a:lnTo>
                  <a:lnTo>
                    <a:pt x="2626185" y="495495"/>
                  </a:lnTo>
                  <a:lnTo>
                    <a:pt x="2626467" y="495895"/>
                  </a:lnTo>
                  <a:lnTo>
                    <a:pt x="2626749" y="495295"/>
                  </a:lnTo>
                  <a:lnTo>
                    <a:pt x="2627031" y="495194"/>
                  </a:lnTo>
                  <a:lnTo>
                    <a:pt x="2627312" y="494994"/>
                  </a:lnTo>
                  <a:lnTo>
                    <a:pt x="2627594" y="494944"/>
                  </a:lnTo>
                  <a:lnTo>
                    <a:pt x="2627876" y="494293"/>
                  </a:lnTo>
                  <a:lnTo>
                    <a:pt x="2628157" y="494443"/>
                  </a:lnTo>
                  <a:lnTo>
                    <a:pt x="2628439" y="494794"/>
                  </a:lnTo>
                  <a:lnTo>
                    <a:pt x="2628721" y="494043"/>
                  </a:lnTo>
                  <a:lnTo>
                    <a:pt x="2629003" y="494193"/>
                  </a:lnTo>
                  <a:lnTo>
                    <a:pt x="2629284" y="494343"/>
                  </a:lnTo>
                  <a:lnTo>
                    <a:pt x="2629566" y="493542"/>
                  </a:lnTo>
                  <a:lnTo>
                    <a:pt x="2629848" y="493442"/>
                  </a:lnTo>
                  <a:lnTo>
                    <a:pt x="2630129" y="493392"/>
                  </a:lnTo>
                  <a:lnTo>
                    <a:pt x="2630411" y="493492"/>
                  </a:lnTo>
                  <a:lnTo>
                    <a:pt x="2630693" y="493142"/>
                  </a:lnTo>
                  <a:lnTo>
                    <a:pt x="2630975" y="493692"/>
                  </a:lnTo>
                  <a:lnTo>
                    <a:pt x="2631256" y="494443"/>
                  </a:lnTo>
                  <a:lnTo>
                    <a:pt x="2631538" y="494243"/>
                  </a:lnTo>
                  <a:lnTo>
                    <a:pt x="2631820" y="494694"/>
                  </a:lnTo>
                  <a:lnTo>
                    <a:pt x="2632101" y="495094"/>
                  </a:lnTo>
                  <a:lnTo>
                    <a:pt x="2632383" y="494443"/>
                  </a:lnTo>
                  <a:lnTo>
                    <a:pt x="2632665" y="494493"/>
                  </a:lnTo>
                  <a:lnTo>
                    <a:pt x="2632947" y="494493"/>
                  </a:lnTo>
                  <a:lnTo>
                    <a:pt x="2633228" y="494594"/>
                  </a:lnTo>
                  <a:lnTo>
                    <a:pt x="2633510" y="494193"/>
                  </a:lnTo>
                  <a:lnTo>
                    <a:pt x="2633792" y="494594"/>
                  </a:lnTo>
                  <a:lnTo>
                    <a:pt x="2634073" y="495194"/>
                  </a:lnTo>
                  <a:lnTo>
                    <a:pt x="2634355" y="494794"/>
                  </a:lnTo>
                  <a:lnTo>
                    <a:pt x="2634637" y="495194"/>
                  </a:lnTo>
                  <a:lnTo>
                    <a:pt x="2634919" y="495545"/>
                  </a:lnTo>
                  <a:lnTo>
                    <a:pt x="2635200" y="494994"/>
                  </a:lnTo>
                  <a:lnTo>
                    <a:pt x="2635482" y="494944"/>
                  </a:lnTo>
                  <a:lnTo>
                    <a:pt x="2635764" y="494744"/>
                  </a:lnTo>
                  <a:lnTo>
                    <a:pt x="2636046" y="494544"/>
                  </a:lnTo>
                  <a:lnTo>
                    <a:pt x="2636327" y="493742"/>
                  </a:lnTo>
                  <a:lnTo>
                    <a:pt x="2636609" y="493792"/>
                  </a:lnTo>
                  <a:lnTo>
                    <a:pt x="2636891" y="494043"/>
                  </a:lnTo>
                  <a:lnTo>
                    <a:pt x="2637172" y="493342"/>
                  </a:lnTo>
                  <a:lnTo>
                    <a:pt x="2637454" y="493592"/>
                  </a:lnTo>
                  <a:lnTo>
                    <a:pt x="2637736" y="493943"/>
                  </a:lnTo>
                  <a:lnTo>
                    <a:pt x="2638018" y="493692"/>
                  </a:lnTo>
                  <a:lnTo>
                    <a:pt x="2638299" y="494043"/>
                  </a:lnTo>
                  <a:lnTo>
                    <a:pt x="2638581" y="494393"/>
                  </a:lnTo>
                  <a:lnTo>
                    <a:pt x="2638863" y="494644"/>
                  </a:lnTo>
                  <a:lnTo>
                    <a:pt x="2639144" y="494193"/>
                  </a:lnTo>
                  <a:lnTo>
                    <a:pt x="2639426" y="494393"/>
                  </a:lnTo>
                  <a:lnTo>
                    <a:pt x="2639708" y="494644"/>
                  </a:lnTo>
                  <a:lnTo>
                    <a:pt x="2639990" y="494043"/>
                  </a:lnTo>
                  <a:lnTo>
                    <a:pt x="2640271" y="494393"/>
                  </a:lnTo>
                  <a:lnTo>
                    <a:pt x="2640553" y="494794"/>
                  </a:lnTo>
                  <a:lnTo>
                    <a:pt x="2640835" y="494443"/>
                  </a:lnTo>
                  <a:lnTo>
                    <a:pt x="2641116" y="494744"/>
                  </a:lnTo>
                  <a:lnTo>
                    <a:pt x="2641398" y="495094"/>
                  </a:lnTo>
                  <a:lnTo>
                    <a:pt x="2641680" y="495595"/>
                  </a:lnTo>
                  <a:lnTo>
                    <a:pt x="2641962" y="495495"/>
                  </a:lnTo>
                  <a:lnTo>
                    <a:pt x="2642243" y="496096"/>
                  </a:lnTo>
                  <a:lnTo>
                    <a:pt x="2642525" y="496797"/>
                  </a:lnTo>
                  <a:lnTo>
                    <a:pt x="2642807" y="496446"/>
                  </a:lnTo>
                  <a:lnTo>
                    <a:pt x="2643088" y="496997"/>
                  </a:lnTo>
                  <a:lnTo>
                    <a:pt x="2643370" y="497598"/>
                  </a:lnTo>
                  <a:lnTo>
                    <a:pt x="2643652" y="497347"/>
                  </a:lnTo>
                  <a:lnTo>
                    <a:pt x="2643934" y="497598"/>
                  </a:lnTo>
                  <a:lnTo>
                    <a:pt x="2644215" y="497798"/>
                  </a:lnTo>
                  <a:lnTo>
                    <a:pt x="2644497" y="497998"/>
                  </a:lnTo>
                  <a:lnTo>
                    <a:pt x="2644779" y="497398"/>
                  </a:lnTo>
                  <a:lnTo>
                    <a:pt x="2645061" y="497498"/>
                  </a:lnTo>
                  <a:lnTo>
                    <a:pt x="2645342" y="497598"/>
                  </a:lnTo>
                  <a:lnTo>
                    <a:pt x="2645624" y="496646"/>
                  </a:lnTo>
                  <a:lnTo>
                    <a:pt x="2645906" y="496697"/>
                  </a:lnTo>
                  <a:lnTo>
                    <a:pt x="2646187" y="496897"/>
                  </a:lnTo>
                  <a:lnTo>
                    <a:pt x="2646469" y="496496"/>
                  </a:lnTo>
                  <a:lnTo>
                    <a:pt x="2646751" y="496596"/>
                  </a:lnTo>
                  <a:lnTo>
                    <a:pt x="2647033" y="496747"/>
                  </a:lnTo>
                  <a:lnTo>
                    <a:pt x="2647314" y="496947"/>
                  </a:lnTo>
                  <a:lnTo>
                    <a:pt x="2647596" y="496346"/>
                  </a:lnTo>
                  <a:lnTo>
                    <a:pt x="2647878" y="496596"/>
                  </a:lnTo>
                  <a:lnTo>
                    <a:pt x="2648159" y="496997"/>
                  </a:lnTo>
                  <a:lnTo>
                    <a:pt x="2648441" y="496296"/>
                  </a:lnTo>
                  <a:lnTo>
                    <a:pt x="2648723" y="496546"/>
                  </a:lnTo>
                  <a:lnTo>
                    <a:pt x="2649005" y="496997"/>
                  </a:lnTo>
                  <a:lnTo>
                    <a:pt x="2649286" y="496747"/>
                  </a:lnTo>
                  <a:lnTo>
                    <a:pt x="2649568" y="497147"/>
                  </a:lnTo>
                  <a:lnTo>
                    <a:pt x="2649850" y="497498"/>
                  </a:lnTo>
                  <a:lnTo>
                    <a:pt x="2650131" y="497948"/>
                  </a:lnTo>
                  <a:lnTo>
                    <a:pt x="2650413" y="497698"/>
                  </a:lnTo>
                  <a:lnTo>
                    <a:pt x="2650695" y="498399"/>
                  </a:lnTo>
                  <a:lnTo>
                    <a:pt x="2650977" y="499300"/>
                  </a:lnTo>
                  <a:lnTo>
                    <a:pt x="2651258" y="498749"/>
                  </a:lnTo>
                  <a:lnTo>
                    <a:pt x="2651540" y="499350"/>
                  </a:lnTo>
                  <a:lnTo>
                    <a:pt x="2651822" y="500252"/>
                  </a:lnTo>
                  <a:lnTo>
                    <a:pt x="2652104" y="500001"/>
                  </a:lnTo>
                  <a:lnTo>
                    <a:pt x="2652385" y="500602"/>
                  </a:lnTo>
                  <a:lnTo>
                    <a:pt x="2652667" y="500752"/>
                  </a:lnTo>
                  <a:lnTo>
                    <a:pt x="2652949" y="500752"/>
                  </a:lnTo>
                  <a:lnTo>
                    <a:pt x="2653230" y="499801"/>
                  </a:lnTo>
                  <a:lnTo>
                    <a:pt x="2653512" y="499501"/>
                  </a:lnTo>
                  <a:lnTo>
                    <a:pt x="2653794" y="499300"/>
                  </a:lnTo>
                  <a:lnTo>
                    <a:pt x="2654076" y="497998"/>
                  </a:lnTo>
                  <a:lnTo>
                    <a:pt x="2654357" y="497798"/>
                  </a:lnTo>
                  <a:lnTo>
                    <a:pt x="2654639" y="497848"/>
                  </a:lnTo>
                  <a:lnTo>
                    <a:pt x="2654921" y="497197"/>
                  </a:lnTo>
                  <a:lnTo>
                    <a:pt x="2655202" y="497097"/>
                  </a:lnTo>
                  <a:lnTo>
                    <a:pt x="2655484" y="496947"/>
                  </a:lnTo>
                  <a:lnTo>
                    <a:pt x="2655766" y="496797"/>
                  </a:lnTo>
                  <a:lnTo>
                    <a:pt x="2656048" y="495795"/>
                  </a:lnTo>
                  <a:lnTo>
                    <a:pt x="2656329" y="495745"/>
                  </a:lnTo>
                  <a:lnTo>
                    <a:pt x="2656611" y="495895"/>
                  </a:lnTo>
                  <a:lnTo>
                    <a:pt x="2656893" y="494944"/>
                  </a:lnTo>
                  <a:lnTo>
                    <a:pt x="2657174" y="495194"/>
                  </a:lnTo>
                  <a:lnTo>
                    <a:pt x="2657456" y="495745"/>
                  </a:lnTo>
                  <a:lnTo>
                    <a:pt x="2657738" y="495545"/>
                  </a:lnTo>
                  <a:lnTo>
                    <a:pt x="2658020" y="495946"/>
                  </a:lnTo>
                  <a:lnTo>
                    <a:pt x="2658301" y="496396"/>
                  </a:lnTo>
                  <a:lnTo>
                    <a:pt x="2658583" y="496897"/>
                  </a:lnTo>
                  <a:lnTo>
                    <a:pt x="2658865" y="496797"/>
                  </a:lnTo>
                  <a:lnTo>
                    <a:pt x="2659146" y="497398"/>
                  </a:lnTo>
                  <a:lnTo>
                    <a:pt x="2659428" y="497998"/>
                  </a:lnTo>
                  <a:lnTo>
                    <a:pt x="2659710" y="497548"/>
                  </a:lnTo>
                  <a:lnTo>
                    <a:pt x="2659992" y="498048"/>
                  </a:lnTo>
                  <a:lnTo>
                    <a:pt x="2660273" y="498749"/>
                  </a:lnTo>
                  <a:lnTo>
                    <a:pt x="2660555" y="498800"/>
                  </a:lnTo>
                  <a:lnTo>
                    <a:pt x="2660837" y="499150"/>
                  </a:lnTo>
                  <a:lnTo>
                    <a:pt x="2661119" y="499300"/>
                  </a:lnTo>
                  <a:lnTo>
                    <a:pt x="2661400" y="499651"/>
                  </a:lnTo>
                  <a:lnTo>
                    <a:pt x="2661682" y="499150"/>
                  </a:lnTo>
                  <a:lnTo>
                    <a:pt x="2661964" y="499501"/>
                  </a:lnTo>
                  <a:lnTo>
                    <a:pt x="2662245" y="499701"/>
                  </a:lnTo>
                  <a:lnTo>
                    <a:pt x="2662527" y="498900"/>
                  </a:lnTo>
                  <a:lnTo>
                    <a:pt x="2662809" y="499000"/>
                  </a:lnTo>
                  <a:lnTo>
                    <a:pt x="2663091" y="499150"/>
                  </a:lnTo>
                  <a:lnTo>
                    <a:pt x="2663372" y="498599"/>
                  </a:lnTo>
                  <a:lnTo>
                    <a:pt x="2663654" y="498399"/>
                  </a:lnTo>
                  <a:lnTo>
                    <a:pt x="2663936" y="498349"/>
                  </a:lnTo>
                  <a:lnTo>
                    <a:pt x="2664217" y="498399"/>
                  </a:lnTo>
                  <a:lnTo>
                    <a:pt x="2664499" y="497798"/>
                  </a:lnTo>
                  <a:lnTo>
                    <a:pt x="2664781" y="497848"/>
                  </a:lnTo>
                  <a:lnTo>
                    <a:pt x="2665063" y="497748"/>
                  </a:lnTo>
                  <a:lnTo>
                    <a:pt x="2665344" y="496747"/>
                  </a:lnTo>
                  <a:lnTo>
                    <a:pt x="2665626" y="496596"/>
                  </a:lnTo>
                  <a:lnTo>
                    <a:pt x="2665908" y="496546"/>
                  </a:lnTo>
                  <a:lnTo>
                    <a:pt x="2666189" y="495745"/>
                  </a:lnTo>
                  <a:lnTo>
                    <a:pt x="2666471" y="495395"/>
                  </a:lnTo>
                  <a:lnTo>
                    <a:pt x="2666753" y="495245"/>
                  </a:lnTo>
                  <a:lnTo>
                    <a:pt x="2667035" y="495245"/>
                  </a:lnTo>
                  <a:lnTo>
                    <a:pt x="2667316" y="494644"/>
                  </a:lnTo>
                  <a:lnTo>
                    <a:pt x="2667598" y="494994"/>
                  </a:lnTo>
                  <a:lnTo>
                    <a:pt x="2667880" y="495445"/>
                  </a:lnTo>
                  <a:lnTo>
                    <a:pt x="2668161" y="494944"/>
                  </a:lnTo>
                  <a:lnTo>
                    <a:pt x="2668443" y="495445"/>
                  </a:lnTo>
                  <a:lnTo>
                    <a:pt x="2668725" y="495795"/>
                  </a:lnTo>
                  <a:lnTo>
                    <a:pt x="2669007" y="495495"/>
                  </a:lnTo>
                  <a:lnTo>
                    <a:pt x="2669288" y="495445"/>
                  </a:lnTo>
                  <a:lnTo>
                    <a:pt x="2669570" y="495545"/>
                  </a:lnTo>
                  <a:lnTo>
                    <a:pt x="2669852" y="495795"/>
                  </a:lnTo>
                  <a:lnTo>
                    <a:pt x="2670134" y="495295"/>
                  </a:lnTo>
                  <a:lnTo>
                    <a:pt x="2670415" y="495745"/>
                  </a:lnTo>
                  <a:lnTo>
                    <a:pt x="2670697" y="496146"/>
                  </a:lnTo>
                  <a:lnTo>
                    <a:pt x="2670979" y="495595"/>
                  </a:lnTo>
                  <a:lnTo>
                    <a:pt x="2671260" y="495946"/>
                  </a:lnTo>
                  <a:lnTo>
                    <a:pt x="2671542" y="496296"/>
                  </a:lnTo>
                  <a:lnTo>
                    <a:pt x="2671824" y="496146"/>
                  </a:lnTo>
                  <a:lnTo>
                    <a:pt x="2672106" y="496246"/>
                  </a:lnTo>
                  <a:lnTo>
                    <a:pt x="2672387" y="496596"/>
                  </a:lnTo>
                  <a:lnTo>
                    <a:pt x="2672669" y="497047"/>
                  </a:lnTo>
                  <a:lnTo>
                    <a:pt x="2672951" y="496596"/>
                  </a:lnTo>
                  <a:lnTo>
                    <a:pt x="2673232" y="496947"/>
                  </a:lnTo>
                  <a:lnTo>
                    <a:pt x="2673514" y="497398"/>
                  </a:lnTo>
                  <a:lnTo>
                    <a:pt x="2673796" y="496747"/>
                  </a:lnTo>
                  <a:lnTo>
                    <a:pt x="2674078" y="497097"/>
                  </a:lnTo>
                  <a:lnTo>
                    <a:pt x="2674359" y="497247"/>
                  </a:lnTo>
                  <a:lnTo>
                    <a:pt x="2674641" y="496747"/>
                  </a:lnTo>
                  <a:lnTo>
                    <a:pt x="2674923" y="496496"/>
                  </a:lnTo>
                  <a:lnTo>
                    <a:pt x="2675204" y="496446"/>
                  </a:lnTo>
                  <a:lnTo>
                    <a:pt x="2675486" y="496646"/>
                  </a:lnTo>
                  <a:lnTo>
                    <a:pt x="2675768" y="496246"/>
                  </a:lnTo>
                  <a:lnTo>
                    <a:pt x="2676050" y="496697"/>
                  </a:lnTo>
                  <a:lnTo>
                    <a:pt x="2676331" y="497147"/>
                  </a:lnTo>
                  <a:lnTo>
                    <a:pt x="2676613" y="496496"/>
                  </a:lnTo>
                  <a:lnTo>
                    <a:pt x="2676895" y="496596"/>
                  </a:lnTo>
                  <a:lnTo>
                    <a:pt x="2677177" y="496546"/>
                  </a:lnTo>
                  <a:lnTo>
                    <a:pt x="2677458" y="495996"/>
                  </a:lnTo>
                  <a:lnTo>
                    <a:pt x="2677740" y="495695"/>
                  </a:lnTo>
                  <a:lnTo>
                    <a:pt x="2678022" y="495545"/>
                  </a:lnTo>
                  <a:lnTo>
                    <a:pt x="2678303" y="495445"/>
                  </a:lnTo>
                  <a:lnTo>
                    <a:pt x="2678585" y="494644"/>
                  </a:lnTo>
                  <a:lnTo>
                    <a:pt x="2678867" y="494644"/>
                  </a:lnTo>
                  <a:lnTo>
                    <a:pt x="2679149" y="494894"/>
                  </a:lnTo>
                  <a:lnTo>
                    <a:pt x="2679430" y="494043"/>
                  </a:lnTo>
                  <a:lnTo>
                    <a:pt x="2679712" y="494193"/>
                  </a:lnTo>
                  <a:lnTo>
                    <a:pt x="2679994" y="494493"/>
                  </a:lnTo>
                  <a:lnTo>
                    <a:pt x="2680275" y="494093"/>
                  </a:lnTo>
                  <a:lnTo>
                    <a:pt x="2680557" y="494293"/>
                  </a:lnTo>
                  <a:lnTo>
                    <a:pt x="2680839" y="494544"/>
                  </a:lnTo>
                  <a:lnTo>
                    <a:pt x="2681121" y="494944"/>
                  </a:lnTo>
                  <a:lnTo>
                    <a:pt x="2681402" y="494694"/>
                  </a:lnTo>
                  <a:lnTo>
                    <a:pt x="2681684" y="495345"/>
                  </a:lnTo>
                  <a:lnTo>
                    <a:pt x="2681966" y="495996"/>
                  </a:lnTo>
                  <a:lnTo>
                    <a:pt x="2682247" y="495445"/>
                  </a:lnTo>
                  <a:lnTo>
                    <a:pt x="2682529" y="495795"/>
                  </a:lnTo>
                  <a:lnTo>
                    <a:pt x="2682811" y="496196"/>
                  </a:lnTo>
                  <a:lnTo>
                    <a:pt x="2683093" y="496146"/>
                  </a:lnTo>
                  <a:lnTo>
                    <a:pt x="2683374" y="496396"/>
                  </a:lnTo>
                  <a:lnTo>
                    <a:pt x="2683656" y="496747"/>
                  </a:lnTo>
                  <a:lnTo>
                    <a:pt x="2683938" y="497147"/>
                  </a:lnTo>
                  <a:lnTo>
                    <a:pt x="2684219" y="496646"/>
                  </a:lnTo>
                  <a:lnTo>
                    <a:pt x="2684501" y="497097"/>
                  </a:lnTo>
                  <a:lnTo>
                    <a:pt x="2684783" y="497448"/>
                  </a:lnTo>
                  <a:lnTo>
                    <a:pt x="2685065" y="496596"/>
                  </a:lnTo>
                  <a:lnTo>
                    <a:pt x="2685346" y="496847"/>
                  </a:lnTo>
                  <a:lnTo>
                    <a:pt x="2685628" y="497097"/>
                  </a:lnTo>
                  <a:lnTo>
                    <a:pt x="2685910" y="496897"/>
                  </a:lnTo>
                  <a:lnTo>
                    <a:pt x="2686192" y="496947"/>
                  </a:lnTo>
                  <a:lnTo>
                    <a:pt x="2686473" y="497147"/>
                  </a:lnTo>
                  <a:lnTo>
                    <a:pt x="2686755" y="497448"/>
                  </a:lnTo>
                  <a:lnTo>
                    <a:pt x="2687037" y="496797"/>
                  </a:lnTo>
                  <a:lnTo>
                    <a:pt x="2687318" y="496897"/>
                  </a:lnTo>
                  <a:lnTo>
                    <a:pt x="2687600" y="496847"/>
                  </a:lnTo>
                  <a:lnTo>
                    <a:pt x="2687882" y="495595"/>
                  </a:lnTo>
                  <a:lnTo>
                    <a:pt x="2688164" y="495345"/>
                  </a:lnTo>
                  <a:lnTo>
                    <a:pt x="2688445" y="495194"/>
                  </a:lnTo>
                  <a:lnTo>
                    <a:pt x="2688727" y="494644"/>
                  </a:lnTo>
                  <a:lnTo>
                    <a:pt x="2689009" y="494393"/>
                  </a:lnTo>
                  <a:lnTo>
                    <a:pt x="2689290" y="494343"/>
                  </a:lnTo>
                  <a:lnTo>
                    <a:pt x="2689572" y="494493"/>
                  </a:lnTo>
                  <a:lnTo>
                    <a:pt x="2689854" y="493993"/>
                  </a:lnTo>
                  <a:lnTo>
                    <a:pt x="2690136" y="494443"/>
                  </a:lnTo>
                  <a:lnTo>
                    <a:pt x="2690417" y="494894"/>
                  </a:lnTo>
                  <a:lnTo>
                    <a:pt x="2690699" y="494243"/>
                  </a:lnTo>
                  <a:lnTo>
                    <a:pt x="2690981" y="494644"/>
                  </a:lnTo>
                  <a:lnTo>
                    <a:pt x="2691262" y="494994"/>
                  </a:lnTo>
                  <a:lnTo>
                    <a:pt x="2691544" y="495094"/>
                  </a:lnTo>
                  <a:lnTo>
                    <a:pt x="2691826" y="495295"/>
                  </a:lnTo>
                  <a:lnTo>
                    <a:pt x="2692108" y="495695"/>
                  </a:lnTo>
                  <a:lnTo>
                    <a:pt x="2692389" y="496096"/>
                  </a:lnTo>
                  <a:lnTo>
                    <a:pt x="2692671" y="495795"/>
                  </a:lnTo>
                  <a:lnTo>
                    <a:pt x="2692953" y="496246"/>
                  </a:lnTo>
                  <a:lnTo>
                    <a:pt x="2693235" y="496897"/>
                  </a:lnTo>
                  <a:lnTo>
                    <a:pt x="2693516" y="496396"/>
                  </a:lnTo>
                  <a:lnTo>
                    <a:pt x="2693798" y="496947"/>
                  </a:lnTo>
                  <a:lnTo>
                    <a:pt x="2694080" y="497448"/>
                  </a:lnTo>
                  <a:lnTo>
                    <a:pt x="2694361" y="497347"/>
                  </a:lnTo>
                  <a:lnTo>
                    <a:pt x="2694643" y="497398"/>
                  </a:lnTo>
                  <a:lnTo>
                    <a:pt x="2694925" y="497548"/>
                  </a:lnTo>
                  <a:lnTo>
                    <a:pt x="2695207" y="497798"/>
                  </a:lnTo>
                  <a:lnTo>
                    <a:pt x="2695488" y="497197"/>
                  </a:lnTo>
                  <a:lnTo>
                    <a:pt x="2695770" y="497398"/>
                  </a:lnTo>
                  <a:lnTo>
                    <a:pt x="2696052" y="497698"/>
                  </a:lnTo>
                  <a:lnTo>
                    <a:pt x="2696333" y="496947"/>
                  </a:lnTo>
                  <a:lnTo>
                    <a:pt x="2696615" y="497147"/>
                  </a:lnTo>
                  <a:lnTo>
                    <a:pt x="2696897" y="497247"/>
                  </a:lnTo>
                  <a:lnTo>
                    <a:pt x="2697179" y="496847"/>
                  </a:lnTo>
                  <a:lnTo>
                    <a:pt x="2697460" y="496596"/>
                  </a:lnTo>
                  <a:lnTo>
                    <a:pt x="2697742" y="496596"/>
                  </a:lnTo>
                  <a:lnTo>
                    <a:pt x="2698024" y="496596"/>
                  </a:lnTo>
                  <a:lnTo>
                    <a:pt x="2698305" y="495895"/>
                  </a:lnTo>
                  <a:lnTo>
                    <a:pt x="2698587" y="495895"/>
                  </a:lnTo>
                  <a:lnTo>
                    <a:pt x="2698869" y="496096"/>
                  </a:lnTo>
                  <a:lnTo>
                    <a:pt x="2699151" y="495245"/>
                  </a:lnTo>
                  <a:lnTo>
                    <a:pt x="2699432" y="495395"/>
                  </a:lnTo>
                  <a:lnTo>
                    <a:pt x="2699714" y="495545"/>
                  </a:lnTo>
                  <a:lnTo>
                    <a:pt x="2699996" y="495245"/>
                  </a:lnTo>
                  <a:lnTo>
                    <a:pt x="2700277" y="495044"/>
                  </a:lnTo>
                  <a:lnTo>
                    <a:pt x="2700559" y="495094"/>
                  </a:lnTo>
                  <a:lnTo>
                    <a:pt x="2700841" y="495345"/>
                  </a:lnTo>
                  <a:lnTo>
                    <a:pt x="2701123" y="494794"/>
                  </a:lnTo>
                  <a:lnTo>
                    <a:pt x="2701404" y="495194"/>
                  </a:lnTo>
                  <a:lnTo>
                    <a:pt x="2701686" y="495695"/>
                  </a:lnTo>
                  <a:lnTo>
                    <a:pt x="2701968" y="495194"/>
                  </a:lnTo>
                  <a:lnTo>
                    <a:pt x="2702250" y="495645"/>
                  </a:lnTo>
                  <a:lnTo>
                    <a:pt x="2702531" y="496096"/>
                  </a:lnTo>
                  <a:lnTo>
                    <a:pt x="2702813" y="496146"/>
                  </a:lnTo>
                  <a:lnTo>
                    <a:pt x="2703095" y="496246"/>
                  </a:lnTo>
                  <a:lnTo>
                    <a:pt x="2703376" y="496546"/>
                  </a:lnTo>
                  <a:lnTo>
                    <a:pt x="2703658" y="496947"/>
                  </a:lnTo>
                  <a:lnTo>
                    <a:pt x="2703940" y="496546"/>
                  </a:lnTo>
                  <a:lnTo>
                    <a:pt x="2704222" y="496947"/>
                  </a:lnTo>
                  <a:lnTo>
                    <a:pt x="2704503" y="497347"/>
                  </a:lnTo>
                  <a:lnTo>
                    <a:pt x="2704785" y="496747"/>
                  </a:lnTo>
                  <a:lnTo>
                    <a:pt x="2705067" y="497147"/>
                  </a:lnTo>
                  <a:lnTo>
                    <a:pt x="2705348" y="497448"/>
                  </a:lnTo>
                  <a:lnTo>
                    <a:pt x="2705630" y="497347"/>
                  </a:lnTo>
                  <a:lnTo>
                    <a:pt x="2705912" y="497247"/>
                  </a:lnTo>
                  <a:lnTo>
                    <a:pt x="2706194" y="497347"/>
                  </a:lnTo>
                  <a:lnTo>
                    <a:pt x="2706475" y="497598"/>
                  </a:lnTo>
                  <a:lnTo>
                    <a:pt x="2706757" y="496997"/>
                  </a:lnTo>
                  <a:lnTo>
                    <a:pt x="2707039" y="497247"/>
                  </a:lnTo>
                  <a:lnTo>
                    <a:pt x="2707320" y="497598"/>
                  </a:lnTo>
                  <a:lnTo>
                    <a:pt x="2707602" y="496847"/>
                  </a:lnTo>
                  <a:lnTo>
                    <a:pt x="2707884" y="497147"/>
                  </a:lnTo>
                  <a:lnTo>
                    <a:pt x="2708166" y="497347"/>
                  </a:lnTo>
                  <a:lnTo>
                    <a:pt x="2708447" y="497247"/>
                  </a:lnTo>
                  <a:lnTo>
                    <a:pt x="2708729" y="497147"/>
                  </a:lnTo>
                  <a:lnTo>
                    <a:pt x="2709011" y="497247"/>
                  </a:lnTo>
                  <a:lnTo>
                    <a:pt x="2709292" y="497498"/>
                  </a:lnTo>
                  <a:lnTo>
                    <a:pt x="2709574" y="496596"/>
                  </a:lnTo>
                  <a:lnTo>
                    <a:pt x="2709856" y="496596"/>
                  </a:lnTo>
                  <a:lnTo>
                    <a:pt x="2710138" y="496897"/>
                  </a:lnTo>
                  <a:lnTo>
                    <a:pt x="2710419" y="496246"/>
                  </a:lnTo>
                  <a:lnTo>
                    <a:pt x="2710701" y="496446"/>
                  </a:lnTo>
                  <a:lnTo>
                    <a:pt x="2710983" y="496646"/>
                  </a:lnTo>
                  <a:lnTo>
                    <a:pt x="2711265" y="496496"/>
                  </a:lnTo>
                  <a:lnTo>
                    <a:pt x="2711546" y="496296"/>
                  </a:lnTo>
                  <a:lnTo>
                    <a:pt x="2711828" y="496396"/>
                  </a:lnTo>
                  <a:lnTo>
                    <a:pt x="2712110" y="496596"/>
                  </a:lnTo>
                  <a:lnTo>
                    <a:pt x="2712391" y="496096"/>
                  </a:lnTo>
                  <a:lnTo>
                    <a:pt x="2712673" y="496346"/>
                  </a:lnTo>
                  <a:lnTo>
                    <a:pt x="2712955" y="496797"/>
                  </a:lnTo>
                  <a:lnTo>
                    <a:pt x="2713237" y="496246"/>
                  </a:lnTo>
                  <a:lnTo>
                    <a:pt x="2713518" y="496596"/>
                  </a:lnTo>
                  <a:lnTo>
                    <a:pt x="2713800" y="496797"/>
                  </a:lnTo>
                  <a:lnTo>
                    <a:pt x="2714082" y="496646"/>
                  </a:lnTo>
                  <a:lnTo>
                    <a:pt x="2714363" y="496446"/>
                  </a:lnTo>
                  <a:lnTo>
                    <a:pt x="2714645" y="496646"/>
                  </a:lnTo>
                  <a:lnTo>
                    <a:pt x="2714927" y="496847"/>
                  </a:lnTo>
                  <a:lnTo>
                    <a:pt x="2715209" y="496246"/>
                  </a:lnTo>
                  <a:lnTo>
                    <a:pt x="2715490" y="496596"/>
                  </a:lnTo>
                  <a:lnTo>
                    <a:pt x="2715772" y="497147"/>
                  </a:lnTo>
                  <a:lnTo>
                    <a:pt x="2716054" y="496697"/>
                  </a:lnTo>
                  <a:lnTo>
                    <a:pt x="2716335" y="497097"/>
                  </a:lnTo>
                  <a:lnTo>
                    <a:pt x="2716617" y="497197"/>
                  </a:lnTo>
                  <a:lnTo>
                    <a:pt x="2716899" y="497047"/>
                  </a:lnTo>
                  <a:lnTo>
                    <a:pt x="2717181" y="496847"/>
                  </a:lnTo>
                  <a:lnTo>
                    <a:pt x="2717462" y="496947"/>
                  </a:lnTo>
                  <a:lnTo>
                    <a:pt x="2717744" y="496947"/>
                  </a:lnTo>
                  <a:lnTo>
                    <a:pt x="2718026" y="496296"/>
                  </a:lnTo>
                  <a:lnTo>
                    <a:pt x="2718308" y="496446"/>
                  </a:lnTo>
                  <a:lnTo>
                    <a:pt x="2718589" y="496747"/>
                  </a:lnTo>
                  <a:lnTo>
                    <a:pt x="2718871" y="495946"/>
                  </a:lnTo>
                  <a:lnTo>
                    <a:pt x="2719153" y="496046"/>
                  </a:lnTo>
                  <a:lnTo>
                    <a:pt x="2719434" y="496096"/>
                  </a:lnTo>
                  <a:lnTo>
                    <a:pt x="2719716" y="495946"/>
                  </a:lnTo>
                  <a:lnTo>
                    <a:pt x="2719998" y="495745"/>
                  </a:lnTo>
                  <a:lnTo>
                    <a:pt x="2720280" y="495895"/>
                  </a:lnTo>
                  <a:lnTo>
                    <a:pt x="2720561" y="495996"/>
                  </a:lnTo>
                  <a:lnTo>
                    <a:pt x="2720843" y="495345"/>
                  </a:lnTo>
                  <a:lnTo>
                    <a:pt x="2721125" y="495495"/>
                  </a:lnTo>
                  <a:lnTo>
                    <a:pt x="2721406" y="495845"/>
                  </a:lnTo>
                  <a:lnTo>
                    <a:pt x="2721688" y="495094"/>
                  </a:lnTo>
                  <a:lnTo>
                    <a:pt x="2721970" y="495245"/>
                  </a:lnTo>
                  <a:lnTo>
                    <a:pt x="2722252" y="495295"/>
                  </a:lnTo>
                  <a:lnTo>
                    <a:pt x="2722533" y="495044"/>
                  </a:lnTo>
                  <a:lnTo>
                    <a:pt x="2722815" y="494794"/>
                  </a:lnTo>
                  <a:lnTo>
                    <a:pt x="2723097" y="494794"/>
                  </a:lnTo>
                  <a:lnTo>
                    <a:pt x="2723378" y="494994"/>
                  </a:lnTo>
                  <a:lnTo>
                    <a:pt x="2723660" y="494393"/>
                  </a:lnTo>
                  <a:lnTo>
                    <a:pt x="2723942" y="494443"/>
                  </a:lnTo>
                  <a:lnTo>
                    <a:pt x="2724224" y="494744"/>
                  </a:lnTo>
                  <a:lnTo>
                    <a:pt x="2724505" y="493943"/>
                  </a:lnTo>
                  <a:lnTo>
                    <a:pt x="2724787" y="494243"/>
                  </a:lnTo>
                  <a:lnTo>
                    <a:pt x="2725069" y="494293"/>
                  </a:lnTo>
                  <a:lnTo>
                    <a:pt x="2725350" y="494293"/>
                  </a:lnTo>
                  <a:lnTo>
                    <a:pt x="2725632" y="494193"/>
                  </a:lnTo>
                  <a:lnTo>
                    <a:pt x="2725914" y="494493"/>
                  </a:lnTo>
                  <a:lnTo>
                    <a:pt x="2726196" y="494944"/>
                  </a:lnTo>
                  <a:lnTo>
                    <a:pt x="2726477" y="494594"/>
                  </a:lnTo>
                  <a:lnTo>
                    <a:pt x="2726759" y="494994"/>
                  </a:lnTo>
                  <a:lnTo>
                    <a:pt x="2727041" y="495545"/>
                  </a:lnTo>
                  <a:lnTo>
                    <a:pt x="2727323" y="494994"/>
                  </a:lnTo>
                  <a:lnTo>
                    <a:pt x="2727604" y="495295"/>
                  </a:lnTo>
                  <a:lnTo>
                    <a:pt x="2727886" y="495495"/>
                  </a:lnTo>
                  <a:lnTo>
                    <a:pt x="2728168" y="495445"/>
                  </a:lnTo>
                  <a:lnTo>
                    <a:pt x="2728449" y="495345"/>
                  </a:lnTo>
                  <a:lnTo>
                    <a:pt x="2728731" y="495545"/>
                  </a:lnTo>
                  <a:lnTo>
                    <a:pt x="2729013" y="495895"/>
                  </a:lnTo>
                  <a:lnTo>
                    <a:pt x="2729295" y="495345"/>
                  </a:lnTo>
                  <a:lnTo>
                    <a:pt x="2729576" y="495445"/>
                  </a:lnTo>
                  <a:lnTo>
                    <a:pt x="2729858" y="495595"/>
                  </a:lnTo>
                  <a:lnTo>
                    <a:pt x="2730140" y="494594"/>
                  </a:lnTo>
                  <a:lnTo>
                    <a:pt x="2730421" y="494393"/>
                  </a:lnTo>
                  <a:lnTo>
                    <a:pt x="2730703" y="494093"/>
                  </a:lnTo>
                  <a:lnTo>
                    <a:pt x="2730985" y="493692"/>
                  </a:lnTo>
                  <a:lnTo>
                    <a:pt x="2731267" y="493242"/>
                  </a:lnTo>
                  <a:lnTo>
                    <a:pt x="2731548" y="493292"/>
                  </a:lnTo>
                  <a:lnTo>
                    <a:pt x="2731830" y="493392"/>
                  </a:lnTo>
                  <a:lnTo>
                    <a:pt x="2732112" y="492841"/>
                  </a:lnTo>
                  <a:lnTo>
                    <a:pt x="2732393" y="493192"/>
                  </a:lnTo>
                  <a:lnTo>
                    <a:pt x="2732675" y="493993"/>
                  </a:lnTo>
                  <a:lnTo>
                    <a:pt x="2732957" y="493642"/>
                  </a:lnTo>
                  <a:lnTo>
                    <a:pt x="2733239" y="494043"/>
                  </a:lnTo>
                  <a:lnTo>
                    <a:pt x="2733520" y="494443"/>
                  </a:lnTo>
                  <a:lnTo>
                    <a:pt x="2733802" y="494594"/>
                  </a:lnTo>
                  <a:lnTo>
                    <a:pt x="2734084" y="494293"/>
                  </a:lnTo>
                  <a:lnTo>
                    <a:pt x="2734365" y="494443"/>
                  </a:lnTo>
                  <a:lnTo>
                    <a:pt x="2734647" y="494644"/>
                  </a:lnTo>
                  <a:lnTo>
                    <a:pt x="2734929" y="493993"/>
                  </a:lnTo>
                  <a:lnTo>
                    <a:pt x="2735211" y="494193"/>
                  </a:lnTo>
                  <a:lnTo>
                    <a:pt x="2735492" y="494644"/>
                  </a:lnTo>
                  <a:lnTo>
                    <a:pt x="2735774" y="494193"/>
                  </a:lnTo>
                  <a:lnTo>
                    <a:pt x="2736056" y="494694"/>
                  </a:lnTo>
                  <a:lnTo>
                    <a:pt x="2736338" y="495194"/>
                  </a:lnTo>
                  <a:lnTo>
                    <a:pt x="2736619" y="495545"/>
                  </a:lnTo>
                  <a:lnTo>
                    <a:pt x="2736901" y="495695"/>
                  </a:lnTo>
                  <a:lnTo>
                    <a:pt x="2737183" y="496246"/>
                  </a:lnTo>
                  <a:lnTo>
                    <a:pt x="2737464" y="496947"/>
                  </a:lnTo>
                  <a:lnTo>
                    <a:pt x="2737746" y="496797"/>
                  </a:lnTo>
                  <a:lnTo>
                    <a:pt x="2738028" y="497448"/>
                  </a:lnTo>
                  <a:lnTo>
                    <a:pt x="2738310" y="498149"/>
                  </a:lnTo>
                  <a:lnTo>
                    <a:pt x="2738591" y="497698"/>
                  </a:lnTo>
                  <a:lnTo>
                    <a:pt x="2738873" y="497998"/>
                  </a:lnTo>
                  <a:lnTo>
                    <a:pt x="2739155" y="498199"/>
                  </a:lnTo>
                  <a:lnTo>
                    <a:pt x="2739436" y="498199"/>
                  </a:lnTo>
                  <a:lnTo>
                    <a:pt x="2739718" y="497848"/>
                  </a:lnTo>
                  <a:lnTo>
                    <a:pt x="2740000" y="498149"/>
                  </a:lnTo>
                  <a:lnTo>
                    <a:pt x="2740282" y="498599"/>
                  </a:lnTo>
                  <a:lnTo>
                    <a:pt x="2740563" y="498199"/>
                  </a:lnTo>
                  <a:lnTo>
                    <a:pt x="2740845" y="498599"/>
                  </a:lnTo>
                  <a:lnTo>
                    <a:pt x="2741127" y="499100"/>
                  </a:lnTo>
                  <a:lnTo>
                    <a:pt x="2741408" y="498549"/>
                  </a:lnTo>
                  <a:lnTo>
                    <a:pt x="2741690" y="498800"/>
                  </a:lnTo>
                  <a:lnTo>
                    <a:pt x="2741972" y="498850"/>
                  </a:lnTo>
                  <a:lnTo>
                    <a:pt x="2742254" y="498699"/>
                  </a:lnTo>
                  <a:lnTo>
                    <a:pt x="2742535" y="498149"/>
                  </a:lnTo>
                  <a:lnTo>
                    <a:pt x="2742817" y="498048"/>
                  </a:lnTo>
                  <a:lnTo>
                    <a:pt x="2743099" y="497998"/>
                  </a:lnTo>
                  <a:lnTo>
                    <a:pt x="2743381" y="496997"/>
                  </a:lnTo>
                  <a:lnTo>
                    <a:pt x="2743662" y="496847"/>
                  </a:lnTo>
                  <a:lnTo>
                    <a:pt x="2743944" y="497047"/>
                  </a:lnTo>
                  <a:lnTo>
                    <a:pt x="2744226" y="496246"/>
                  </a:lnTo>
                  <a:lnTo>
                    <a:pt x="2744507" y="496396"/>
                  </a:lnTo>
                  <a:lnTo>
                    <a:pt x="2744789" y="496496"/>
                  </a:lnTo>
                  <a:lnTo>
                    <a:pt x="2745071" y="496496"/>
                  </a:lnTo>
                  <a:lnTo>
                    <a:pt x="2745353" y="496346"/>
                  </a:lnTo>
                  <a:lnTo>
                    <a:pt x="2745634" y="496847"/>
                  </a:lnTo>
                  <a:lnTo>
                    <a:pt x="2745916" y="497398"/>
                  </a:lnTo>
                  <a:lnTo>
                    <a:pt x="2746198" y="497047"/>
                  </a:lnTo>
                  <a:lnTo>
                    <a:pt x="2746479" y="497247"/>
                  </a:lnTo>
                  <a:lnTo>
                    <a:pt x="2746761" y="497548"/>
                  </a:lnTo>
                  <a:lnTo>
                    <a:pt x="2747043" y="496947"/>
                  </a:lnTo>
                  <a:lnTo>
                    <a:pt x="2747325" y="497197"/>
                  </a:lnTo>
                  <a:lnTo>
                    <a:pt x="2747606" y="497347"/>
                  </a:lnTo>
                  <a:lnTo>
                    <a:pt x="2747888" y="497498"/>
                  </a:lnTo>
                  <a:lnTo>
                    <a:pt x="2748170" y="497498"/>
                  </a:lnTo>
                  <a:lnTo>
                    <a:pt x="2748451" y="498199"/>
                  </a:lnTo>
                  <a:lnTo>
                    <a:pt x="2748733" y="499000"/>
                  </a:lnTo>
                  <a:lnTo>
                    <a:pt x="2749015" y="498749"/>
                  </a:lnTo>
                  <a:lnTo>
                    <a:pt x="2749297" y="498950"/>
                  </a:lnTo>
                  <a:lnTo>
                    <a:pt x="2749578" y="499100"/>
                  </a:lnTo>
                  <a:lnTo>
                    <a:pt x="2749860" y="498099"/>
                  </a:lnTo>
                  <a:lnTo>
                    <a:pt x="2750142" y="497848"/>
                  </a:lnTo>
                  <a:lnTo>
                    <a:pt x="2750423" y="497698"/>
                  </a:lnTo>
                  <a:lnTo>
                    <a:pt x="2750705" y="497548"/>
                  </a:lnTo>
                  <a:lnTo>
                    <a:pt x="2750987" y="497347"/>
                  </a:lnTo>
                  <a:lnTo>
                    <a:pt x="2751269" y="497898"/>
                  </a:lnTo>
                  <a:lnTo>
                    <a:pt x="2751550" y="498699"/>
                  </a:lnTo>
                  <a:lnTo>
                    <a:pt x="2751832" y="498599"/>
                  </a:lnTo>
                  <a:lnTo>
                    <a:pt x="2752114" y="499100"/>
                  </a:lnTo>
                  <a:lnTo>
                    <a:pt x="2752396" y="499601"/>
                  </a:lnTo>
                  <a:lnTo>
                    <a:pt x="2752677" y="499000"/>
                  </a:lnTo>
                  <a:lnTo>
                    <a:pt x="2752959" y="499150"/>
                  </a:lnTo>
                  <a:lnTo>
                    <a:pt x="2753241" y="499100"/>
                  </a:lnTo>
                  <a:lnTo>
                    <a:pt x="2753522" y="498850"/>
                  </a:lnTo>
                  <a:lnTo>
                    <a:pt x="2753804" y="498149"/>
                  </a:lnTo>
                  <a:lnTo>
                    <a:pt x="2754086" y="498048"/>
                  </a:lnTo>
                  <a:lnTo>
                    <a:pt x="2754368" y="498199"/>
                  </a:lnTo>
                  <a:lnTo>
                    <a:pt x="2754649" y="497498"/>
                  </a:lnTo>
                  <a:lnTo>
                    <a:pt x="2754931" y="497648"/>
                  </a:lnTo>
                  <a:lnTo>
                    <a:pt x="2755213" y="497948"/>
                  </a:lnTo>
                  <a:lnTo>
                    <a:pt x="2755494" y="497197"/>
                  </a:lnTo>
                  <a:lnTo>
                    <a:pt x="2755776" y="497297"/>
                  </a:lnTo>
                  <a:lnTo>
                    <a:pt x="2756058" y="497297"/>
                  </a:lnTo>
                  <a:lnTo>
                    <a:pt x="2756340" y="497197"/>
                  </a:lnTo>
                  <a:lnTo>
                    <a:pt x="2756621" y="496697"/>
                  </a:lnTo>
                  <a:lnTo>
                    <a:pt x="2756903" y="496747"/>
                  </a:lnTo>
                  <a:lnTo>
                    <a:pt x="2757185" y="497047"/>
                  </a:lnTo>
                  <a:lnTo>
                    <a:pt x="2757466" y="496296"/>
                  </a:lnTo>
                  <a:lnTo>
                    <a:pt x="2757748" y="496296"/>
                  </a:lnTo>
                  <a:lnTo>
                    <a:pt x="2758030" y="496396"/>
                  </a:lnTo>
                  <a:lnTo>
                    <a:pt x="2758312" y="495595"/>
                  </a:lnTo>
                  <a:lnTo>
                    <a:pt x="2758593" y="495545"/>
                  </a:lnTo>
                  <a:lnTo>
                    <a:pt x="2758875" y="495345"/>
                  </a:lnTo>
                  <a:lnTo>
                    <a:pt x="2759157" y="495194"/>
                  </a:lnTo>
                  <a:lnTo>
                    <a:pt x="2759439" y="494644"/>
                  </a:lnTo>
                  <a:lnTo>
                    <a:pt x="2759720" y="494794"/>
                  </a:lnTo>
                  <a:lnTo>
                    <a:pt x="2760002" y="495094"/>
                  </a:lnTo>
                  <a:lnTo>
                    <a:pt x="2760284" y="494644"/>
                  </a:lnTo>
                  <a:lnTo>
                    <a:pt x="2760565" y="494944"/>
                  </a:lnTo>
                  <a:lnTo>
                    <a:pt x="2760847" y="495545"/>
                  </a:lnTo>
                  <a:lnTo>
                    <a:pt x="2761129" y="495144"/>
                  </a:lnTo>
                  <a:lnTo>
                    <a:pt x="2761411" y="495495"/>
                  </a:lnTo>
                  <a:lnTo>
                    <a:pt x="2761692" y="495845"/>
                  </a:lnTo>
                  <a:lnTo>
                    <a:pt x="2761974" y="496096"/>
                  </a:lnTo>
                  <a:lnTo>
                    <a:pt x="2762256" y="495946"/>
                  </a:lnTo>
                  <a:lnTo>
                    <a:pt x="2762537" y="496246"/>
                  </a:lnTo>
                  <a:lnTo>
                    <a:pt x="2762819" y="496697"/>
                  </a:lnTo>
                  <a:lnTo>
                    <a:pt x="2763101" y="496146"/>
                  </a:lnTo>
                  <a:lnTo>
                    <a:pt x="2763383" y="496246"/>
                  </a:lnTo>
                  <a:lnTo>
                    <a:pt x="2763664" y="496596"/>
                  </a:lnTo>
                  <a:lnTo>
                    <a:pt x="2763946" y="495895"/>
                  </a:lnTo>
                  <a:lnTo>
                    <a:pt x="2764228" y="495845"/>
                  </a:lnTo>
                  <a:lnTo>
                    <a:pt x="2764509" y="495695"/>
                  </a:lnTo>
                  <a:lnTo>
                    <a:pt x="2764791" y="495545"/>
                  </a:lnTo>
                  <a:lnTo>
                    <a:pt x="2765073" y="494894"/>
                  </a:lnTo>
                  <a:lnTo>
                    <a:pt x="2765355" y="494944"/>
                  </a:lnTo>
                  <a:lnTo>
                    <a:pt x="2765636" y="495194"/>
                  </a:lnTo>
                  <a:lnTo>
                    <a:pt x="2765918" y="494493"/>
                  </a:lnTo>
                  <a:lnTo>
                    <a:pt x="2766200" y="494744"/>
                  </a:lnTo>
                  <a:lnTo>
                    <a:pt x="2766481" y="495094"/>
                  </a:lnTo>
                  <a:lnTo>
                    <a:pt x="2766763" y="494544"/>
                  </a:lnTo>
                  <a:lnTo>
                    <a:pt x="2767045" y="494594"/>
                  </a:lnTo>
                  <a:lnTo>
                    <a:pt x="2767327" y="494443"/>
                  </a:lnTo>
                  <a:lnTo>
                    <a:pt x="2767608" y="494293"/>
                  </a:lnTo>
                  <a:lnTo>
                    <a:pt x="2767890" y="493692"/>
                  </a:lnTo>
                  <a:lnTo>
                    <a:pt x="2768172" y="493692"/>
                  </a:lnTo>
                  <a:lnTo>
                    <a:pt x="2768454" y="493893"/>
                  </a:lnTo>
                  <a:lnTo>
                    <a:pt x="2768735" y="493242"/>
                  </a:lnTo>
                  <a:lnTo>
                    <a:pt x="2769017" y="493542"/>
                  </a:lnTo>
                  <a:lnTo>
                    <a:pt x="2769299" y="494093"/>
                  </a:lnTo>
                  <a:lnTo>
                    <a:pt x="2769580" y="493792"/>
                  </a:lnTo>
                  <a:lnTo>
                    <a:pt x="2769862" y="494293"/>
                  </a:lnTo>
                  <a:lnTo>
                    <a:pt x="2770144" y="494794"/>
                  </a:lnTo>
                  <a:lnTo>
                    <a:pt x="2770426" y="495295"/>
                  </a:lnTo>
                  <a:lnTo>
                    <a:pt x="2770707" y="495245"/>
                  </a:lnTo>
                  <a:lnTo>
                    <a:pt x="2770989" y="495745"/>
                  </a:lnTo>
                  <a:lnTo>
                    <a:pt x="2771271" y="496296"/>
                  </a:lnTo>
                  <a:lnTo>
                    <a:pt x="2771552" y="495895"/>
                  </a:lnTo>
                  <a:lnTo>
                    <a:pt x="2771834" y="496096"/>
                  </a:lnTo>
                  <a:lnTo>
                    <a:pt x="2772116" y="496396"/>
                  </a:lnTo>
                  <a:lnTo>
                    <a:pt x="2772398" y="495745"/>
                  </a:lnTo>
                  <a:lnTo>
                    <a:pt x="2772679" y="495745"/>
                  </a:lnTo>
                  <a:lnTo>
                    <a:pt x="2772961" y="495745"/>
                  </a:lnTo>
                  <a:lnTo>
                    <a:pt x="2773243" y="495795"/>
                  </a:lnTo>
                  <a:lnTo>
                    <a:pt x="2773524" y="495395"/>
                  </a:lnTo>
                  <a:lnTo>
                    <a:pt x="2773806" y="495645"/>
                  </a:lnTo>
                  <a:lnTo>
                    <a:pt x="2774088" y="495895"/>
                  </a:lnTo>
                  <a:lnTo>
                    <a:pt x="2774370" y="495194"/>
                  </a:lnTo>
                  <a:lnTo>
                    <a:pt x="2774651" y="495395"/>
                  </a:lnTo>
                  <a:lnTo>
                    <a:pt x="2774933" y="495795"/>
                  </a:lnTo>
                  <a:lnTo>
                    <a:pt x="2775215" y="495295"/>
                  </a:lnTo>
                  <a:lnTo>
                    <a:pt x="2775496" y="495545"/>
                  </a:lnTo>
                  <a:lnTo>
                    <a:pt x="2775778" y="495795"/>
                  </a:lnTo>
                  <a:lnTo>
                    <a:pt x="2776060" y="496096"/>
                  </a:lnTo>
                  <a:lnTo>
                    <a:pt x="2776342" y="495895"/>
                  </a:lnTo>
                  <a:lnTo>
                    <a:pt x="2776623" y="496296"/>
                  </a:lnTo>
                  <a:lnTo>
                    <a:pt x="2776905" y="496747"/>
                  </a:lnTo>
                  <a:lnTo>
                    <a:pt x="2777187" y="496296"/>
                  </a:lnTo>
                  <a:lnTo>
                    <a:pt x="2777469" y="496596"/>
                  </a:lnTo>
                  <a:lnTo>
                    <a:pt x="2777750" y="497097"/>
                  </a:lnTo>
                  <a:lnTo>
                    <a:pt x="2778032" y="496697"/>
                  </a:lnTo>
                  <a:lnTo>
                    <a:pt x="2778314" y="496947"/>
                  </a:lnTo>
                  <a:lnTo>
                    <a:pt x="2778595" y="497147"/>
                  </a:lnTo>
                  <a:lnTo>
                    <a:pt x="2778877" y="497347"/>
                  </a:lnTo>
                  <a:lnTo>
                    <a:pt x="2779159" y="496897"/>
                  </a:lnTo>
                  <a:lnTo>
                    <a:pt x="2779441" y="497147"/>
                  </a:lnTo>
                  <a:lnTo>
                    <a:pt x="2779722" y="497448"/>
                  </a:lnTo>
                  <a:lnTo>
                    <a:pt x="2780004" y="496797"/>
                  </a:lnTo>
                  <a:lnTo>
                    <a:pt x="2780286" y="497047"/>
                  </a:lnTo>
                  <a:lnTo>
                    <a:pt x="2780567" y="497498"/>
                  </a:lnTo>
                  <a:lnTo>
                    <a:pt x="2780849" y="497147"/>
                  </a:lnTo>
                  <a:lnTo>
                    <a:pt x="2781131" y="497398"/>
                  </a:lnTo>
                  <a:lnTo>
                    <a:pt x="2781413" y="497698"/>
                  </a:lnTo>
                  <a:lnTo>
                    <a:pt x="2781694" y="497948"/>
                  </a:lnTo>
                  <a:lnTo>
                    <a:pt x="2781976" y="497648"/>
                  </a:lnTo>
                  <a:lnTo>
                    <a:pt x="2782258" y="497998"/>
                  </a:lnTo>
                  <a:lnTo>
                    <a:pt x="2782539" y="498349"/>
                  </a:lnTo>
                  <a:lnTo>
                    <a:pt x="2782821" y="497698"/>
                  </a:lnTo>
                  <a:lnTo>
                    <a:pt x="2783103" y="497848"/>
                  </a:lnTo>
                  <a:lnTo>
                    <a:pt x="2783385" y="498199"/>
                  </a:lnTo>
                  <a:lnTo>
                    <a:pt x="2783666" y="497848"/>
                  </a:lnTo>
                  <a:lnTo>
                    <a:pt x="2783948" y="498048"/>
                  </a:lnTo>
                  <a:lnTo>
                    <a:pt x="2784230" y="498349"/>
                  </a:lnTo>
                  <a:lnTo>
                    <a:pt x="2784512" y="498699"/>
                  </a:lnTo>
                  <a:lnTo>
                    <a:pt x="2784793" y="498399"/>
                  </a:lnTo>
                  <a:lnTo>
                    <a:pt x="2785075" y="498649"/>
                  </a:lnTo>
                  <a:lnTo>
                    <a:pt x="2785357" y="498950"/>
                  </a:lnTo>
                  <a:lnTo>
                    <a:pt x="2785638" y="498199"/>
                  </a:lnTo>
                  <a:lnTo>
                    <a:pt x="2785920" y="498249"/>
                  </a:lnTo>
                  <a:lnTo>
                    <a:pt x="2786202" y="498399"/>
                  </a:lnTo>
                  <a:lnTo>
                    <a:pt x="2786484" y="497798"/>
                  </a:lnTo>
                  <a:lnTo>
                    <a:pt x="2786765" y="497648"/>
                  </a:lnTo>
                  <a:lnTo>
                    <a:pt x="2787047" y="497498"/>
                  </a:lnTo>
                  <a:lnTo>
                    <a:pt x="2787329" y="497448"/>
                  </a:lnTo>
                  <a:lnTo>
                    <a:pt x="2787610" y="496847"/>
                  </a:lnTo>
                  <a:lnTo>
                    <a:pt x="2787892" y="496947"/>
                  </a:lnTo>
                  <a:lnTo>
                    <a:pt x="2788174" y="497197"/>
                  </a:lnTo>
                  <a:lnTo>
                    <a:pt x="2788456" y="496496"/>
                  </a:lnTo>
                  <a:lnTo>
                    <a:pt x="2788737" y="496747"/>
                  </a:lnTo>
                  <a:lnTo>
                    <a:pt x="2789019" y="497197"/>
                  </a:lnTo>
                  <a:lnTo>
                    <a:pt x="2789301" y="497047"/>
                  </a:lnTo>
                  <a:lnTo>
                    <a:pt x="2789582" y="497347"/>
                  </a:lnTo>
                  <a:lnTo>
                    <a:pt x="2789864" y="497698"/>
                  </a:lnTo>
                  <a:lnTo>
                    <a:pt x="2790146" y="497948"/>
                  </a:lnTo>
                  <a:lnTo>
                    <a:pt x="2790428" y="497548"/>
                  </a:lnTo>
                  <a:lnTo>
                    <a:pt x="2790709" y="497848"/>
                  </a:lnTo>
                  <a:lnTo>
                    <a:pt x="2790991" y="498299"/>
                  </a:lnTo>
                  <a:lnTo>
                    <a:pt x="2791273" y="497698"/>
                  </a:lnTo>
                  <a:lnTo>
                    <a:pt x="2791554" y="497948"/>
                  </a:lnTo>
                  <a:lnTo>
                    <a:pt x="2791836" y="498249"/>
                  </a:lnTo>
                  <a:lnTo>
                    <a:pt x="2792118" y="497798"/>
                  </a:lnTo>
                  <a:lnTo>
                    <a:pt x="2792400" y="497848"/>
                  </a:lnTo>
                  <a:lnTo>
                    <a:pt x="2792681" y="497848"/>
                  </a:lnTo>
                  <a:lnTo>
                    <a:pt x="2792963" y="498099"/>
                  </a:lnTo>
                  <a:lnTo>
                    <a:pt x="2793245" y="497648"/>
                  </a:lnTo>
                  <a:lnTo>
                    <a:pt x="2793527" y="497898"/>
                  </a:lnTo>
                  <a:lnTo>
                    <a:pt x="2793808" y="498099"/>
                  </a:lnTo>
                  <a:lnTo>
                    <a:pt x="2794090" y="497247"/>
                  </a:lnTo>
                  <a:lnTo>
                    <a:pt x="2794372" y="497297"/>
                  </a:lnTo>
                  <a:lnTo>
                    <a:pt x="2794653" y="497448"/>
                  </a:lnTo>
                  <a:lnTo>
                    <a:pt x="2794935" y="496897"/>
                  </a:lnTo>
                  <a:lnTo>
                    <a:pt x="2795217" y="496747"/>
                  </a:lnTo>
                  <a:lnTo>
                    <a:pt x="2795499" y="496697"/>
                  </a:lnTo>
                  <a:lnTo>
                    <a:pt x="2795780" y="496596"/>
                  </a:lnTo>
                  <a:lnTo>
                    <a:pt x="2796062" y="495895"/>
                  </a:lnTo>
                  <a:lnTo>
                    <a:pt x="2796344" y="495996"/>
                  </a:lnTo>
                  <a:lnTo>
                    <a:pt x="2796625" y="496146"/>
                  </a:lnTo>
                  <a:lnTo>
                    <a:pt x="2796907" y="495245"/>
                  </a:lnTo>
                  <a:lnTo>
                    <a:pt x="2797189" y="495345"/>
                  </a:lnTo>
                  <a:lnTo>
                    <a:pt x="2797471" y="495545"/>
                  </a:lnTo>
                  <a:lnTo>
                    <a:pt x="2797752" y="495094"/>
                  </a:lnTo>
                  <a:lnTo>
                    <a:pt x="2798034" y="495144"/>
                  </a:lnTo>
                  <a:lnTo>
                    <a:pt x="2798316" y="495295"/>
                  </a:lnTo>
                  <a:lnTo>
                    <a:pt x="2798597" y="495445"/>
                  </a:lnTo>
                  <a:lnTo>
                    <a:pt x="2798879" y="495094"/>
                  </a:lnTo>
                  <a:lnTo>
                    <a:pt x="2799161" y="495345"/>
                  </a:lnTo>
                  <a:lnTo>
                    <a:pt x="2799443" y="495745"/>
                  </a:lnTo>
                  <a:lnTo>
                    <a:pt x="2799724" y="494994"/>
                  </a:lnTo>
                  <a:lnTo>
                    <a:pt x="2800006" y="495194"/>
                  </a:lnTo>
                  <a:lnTo>
                    <a:pt x="2800288" y="495545"/>
                  </a:lnTo>
                  <a:lnTo>
                    <a:pt x="2800569" y="495144"/>
                  </a:lnTo>
                  <a:lnTo>
                    <a:pt x="2800851" y="495194"/>
                  </a:lnTo>
                  <a:lnTo>
                    <a:pt x="2801133" y="495295"/>
                  </a:lnTo>
                  <a:lnTo>
                    <a:pt x="2801415" y="495345"/>
                  </a:lnTo>
                  <a:lnTo>
                    <a:pt x="2801696" y="494794"/>
                  </a:lnTo>
                  <a:lnTo>
                    <a:pt x="2801978" y="495044"/>
                  </a:lnTo>
                  <a:lnTo>
                    <a:pt x="2802260" y="495395"/>
                  </a:lnTo>
                  <a:lnTo>
                    <a:pt x="2802542" y="494744"/>
                  </a:lnTo>
                  <a:lnTo>
                    <a:pt x="2802823" y="494994"/>
                  </a:lnTo>
                  <a:lnTo>
                    <a:pt x="2803105" y="495295"/>
                  </a:lnTo>
                  <a:lnTo>
                    <a:pt x="2803387" y="494794"/>
                  </a:lnTo>
                  <a:lnTo>
                    <a:pt x="2803668" y="494744"/>
                  </a:lnTo>
                  <a:lnTo>
                    <a:pt x="2803950" y="494794"/>
                  </a:lnTo>
                  <a:lnTo>
                    <a:pt x="2804232" y="494894"/>
                  </a:lnTo>
                  <a:lnTo>
                    <a:pt x="2804514" y="494343"/>
                  </a:lnTo>
                  <a:lnTo>
                    <a:pt x="2804795" y="494644"/>
                  </a:lnTo>
                  <a:lnTo>
                    <a:pt x="2805077" y="495094"/>
                  </a:lnTo>
                  <a:lnTo>
                    <a:pt x="2805359" y="494443"/>
                  </a:lnTo>
                  <a:lnTo>
                    <a:pt x="2805640" y="494794"/>
                  </a:lnTo>
                  <a:lnTo>
                    <a:pt x="2805922" y="495194"/>
                  </a:lnTo>
                  <a:lnTo>
                    <a:pt x="2806204" y="494694"/>
                  </a:lnTo>
                  <a:lnTo>
                    <a:pt x="2806486" y="494794"/>
                  </a:lnTo>
                  <a:lnTo>
                    <a:pt x="2806767" y="495044"/>
                  </a:lnTo>
                  <a:lnTo>
                    <a:pt x="2807049" y="495545"/>
                  </a:lnTo>
                  <a:lnTo>
                    <a:pt x="2807331" y="495295"/>
                  </a:lnTo>
                  <a:lnTo>
                    <a:pt x="2807612" y="495745"/>
                  </a:lnTo>
                  <a:lnTo>
                    <a:pt x="2807894" y="496096"/>
                  </a:lnTo>
                  <a:lnTo>
                    <a:pt x="2808176" y="495194"/>
                  </a:lnTo>
                  <a:lnTo>
                    <a:pt x="2808458" y="495044"/>
                  </a:lnTo>
                  <a:lnTo>
                    <a:pt x="2808739" y="494894"/>
                  </a:lnTo>
                  <a:lnTo>
                    <a:pt x="2809021" y="494093"/>
                  </a:lnTo>
                  <a:lnTo>
                    <a:pt x="2809303" y="493792"/>
                  </a:lnTo>
                  <a:lnTo>
                    <a:pt x="2809585" y="493742"/>
                  </a:lnTo>
                  <a:lnTo>
                    <a:pt x="2809866" y="493993"/>
                  </a:lnTo>
                  <a:lnTo>
                    <a:pt x="2810148" y="493642"/>
                  </a:lnTo>
                  <a:lnTo>
                    <a:pt x="2810430" y="494143"/>
                  </a:lnTo>
                  <a:lnTo>
                    <a:pt x="2810711" y="494794"/>
                  </a:lnTo>
                  <a:lnTo>
                    <a:pt x="2810993" y="494443"/>
                  </a:lnTo>
                  <a:lnTo>
                    <a:pt x="2811275" y="494994"/>
                  </a:lnTo>
                  <a:lnTo>
                    <a:pt x="2811557" y="495495"/>
                  </a:lnTo>
                  <a:lnTo>
                    <a:pt x="2811838" y="495144"/>
                  </a:lnTo>
                  <a:lnTo>
                    <a:pt x="2812120" y="495094"/>
                  </a:lnTo>
                  <a:lnTo>
                    <a:pt x="2812402" y="495094"/>
                  </a:lnTo>
                  <a:lnTo>
                    <a:pt x="2812683" y="495194"/>
                  </a:lnTo>
                  <a:lnTo>
                    <a:pt x="2812965" y="494544"/>
                  </a:lnTo>
                  <a:lnTo>
                    <a:pt x="2813247" y="494744"/>
                  </a:lnTo>
                  <a:lnTo>
                    <a:pt x="2813529" y="494994"/>
                  </a:lnTo>
                  <a:lnTo>
                    <a:pt x="2813810" y="494293"/>
                  </a:lnTo>
                  <a:lnTo>
                    <a:pt x="2814092" y="494644"/>
                  </a:lnTo>
                  <a:lnTo>
                    <a:pt x="2814374" y="495094"/>
                  </a:lnTo>
                  <a:lnTo>
                    <a:pt x="2814655" y="494944"/>
                  </a:lnTo>
                  <a:lnTo>
                    <a:pt x="2814937" y="495245"/>
                  </a:lnTo>
                  <a:lnTo>
                    <a:pt x="2815219" y="495645"/>
                  </a:lnTo>
                  <a:lnTo>
                    <a:pt x="2815501" y="496096"/>
                  </a:lnTo>
                  <a:lnTo>
                    <a:pt x="2815782" y="495745"/>
                  </a:lnTo>
                  <a:lnTo>
                    <a:pt x="2816064" y="496196"/>
                  </a:lnTo>
                  <a:lnTo>
                    <a:pt x="2816346" y="496596"/>
                  </a:lnTo>
                  <a:lnTo>
                    <a:pt x="2816627" y="495895"/>
                  </a:lnTo>
                  <a:lnTo>
                    <a:pt x="2816909" y="496096"/>
                  </a:lnTo>
                  <a:lnTo>
                    <a:pt x="2817191" y="496246"/>
                  </a:lnTo>
                  <a:lnTo>
                    <a:pt x="2817473" y="495946"/>
                  </a:lnTo>
                  <a:lnTo>
                    <a:pt x="2817754" y="496046"/>
                  </a:lnTo>
                  <a:lnTo>
                    <a:pt x="2818036" y="496246"/>
                  </a:lnTo>
                  <a:lnTo>
                    <a:pt x="2818318" y="496697"/>
                  </a:lnTo>
                  <a:lnTo>
                    <a:pt x="2818600" y="496496"/>
                  </a:lnTo>
                  <a:lnTo>
                    <a:pt x="2818881" y="497097"/>
                  </a:lnTo>
                  <a:lnTo>
                    <a:pt x="2819163" y="497698"/>
                  </a:lnTo>
                  <a:lnTo>
                    <a:pt x="2819445" y="497147"/>
                  </a:lnTo>
                  <a:lnTo>
                    <a:pt x="2819726" y="497548"/>
                  </a:lnTo>
                  <a:lnTo>
                    <a:pt x="2820008" y="497848"/>
                  </a:lnTo>
                  <a:lnTo>
                    <a:pt x="2820290" y="497648"/>
                  </a:lnTo>
                  <a:lnTo>
                    <a:pt x="2820572" y="497698"/>
                  </a:lnTo>
                  <a:lnTo>
                    <a:pt x="2820853" y="497748"/>
                  </a:lnTo>
                  <a:lnTo>
                    <a:pt x="2821135" y="497848"/>
                  </a:lnTo>
                  <a:lnTo>
                    <a:pt x="2821417" y="497297"/>
                  </a:lnTo>
                  <a:lnTo>
                    <a:pt x="2821698" y="497498"/>
                  </a:lnTo>
                  <a:lnTo>
                    <a:pt x="2821980" y="497848"/>
                  </a:lnTo>
                  <a:lnTo>
                    <a:pt x="2822262" y="497147"/>
                  </a:lnTo>
                  <a:lnTo>
                    <a:pt x="2822544" y="497297"/>
                  </a:lnTo>
                  <a:lnTo>
                    <a:pt x="2822825" y="497498"/>
                  </a:lnTo>
                  <a:lnTo>
                    <a:pt x="2823107" y="497197"/>
                  </a:lnTo>
                  <a:lnTo>
                    <a:pt x="2823389" y="497197"/>
                  </a:lnTo>
                  <a:lnTo>
                    <a:pt x="2823670" y="497197"/>
                  </a:lnTo>
                  <a:lnTo>
                    <a:pt x="2823952" y="497347"/>
                  </a:lnTo>
                  <a:lnTo>
                    <a:pt x="2824234" y="496747"/>
                  </a:lnTo>
                  <a:lnTo>
                    <a:pt x="2824516" y="497147"/>
                  </a:lnTo>
                  <a:lnTo>
                    <a:pt x="2824797" y="497548"/>
                  </a:lnTo>
                  <a:lnTo>
                    <a:pt x="2825079" y="496747"/>
                  </a:lnTo>
                  <a:lnTo>
                    <a:pt x="2825361" y="496897"/>
                  </a:lnTo>
                  <a:lnTo>
                    <a:pt x="2825642" y="496947"/>
                  </a:lnTo>
                  <a:lnTo>
                    <a:pt x="2825924" y="496596"/>
                  </a:lnTo>
                  <a:lnTo>
                    <a:pt x="2826206" y="496596"/>
                  </a:lnTo>
                  <a:lnTo>
                    <a:pt x="2826488" y="496797"/>
                  </a:lnTo>
                  <a:lnTo>
                    <a:pt x="2826769" y="497297"/>
                  </a:lnTo>
                  <a:lnTo>
                    <a:pt x="2827051" y="496947"/>
                  </a:lnTo>
                  <a:lnTo>
                    <a:pt x="2827333" y="497648"/>
                  </a:lnTo>
                  <a:lnTo>
                    <a:pt x="2827615" y="498399"/>
                  </a:lnTo>
                  <a:lnTo>
                    <a:pt x="2827896" y="498048"/>
                  </a:lnTo>
                  <a:lnTo>
                    <a:pt x="2828178" y="498699"/>
                  </a:lnTo>
                  <a:lnTo>
                    <a:pt x="2828460" y="499100"/>
                  </a:lnTo>
                  <a:lnTo>
                    <a:pt x="2828741" y="498850"/>
                  </a:lnTo>
                  <a:lnTo>
                    <a:pt x="2829023" y="498749"/>
                  </a:lnTo>
                  <a:lnTo>
                    <a:pt x="2829305" y="498749"/>
                  </a:lnTo>
                  <a:lnTo>
                    <a:pt x="2829587" y="498850"/>
                  </a:lnTo>
                  <a:lnTo>
                    <a:pt x="2829868" y="498199"/>
                  </a:lnTo>
                  <a:lnTo>
                    <a:pt x="2830150" y="498199"/>
                  </a:lnTo>
                  <a:lnTo>
                    <a:pt x="2830432" y="498499"/>
                  </a:lnTo>
                  <a:lnTo>
                    <a:pt x="2830713" y="497548"/>
                  </a:lnTo>
                  <a:lnTo>
                    <a:pt x="2830995" y="497698"/>
                  </a:lnTo>
                  <a:lnTo>
                    <a:pt x="2831277" y="497898"/>
                  </a:lnTo>
                  <a:lnTo>
                    <a:pt x="2831559" y="497698"/>
                  </a:lnTo>
                  <a:lnTo>
                    <a:pt x="2831840" y="497798"/>
                  </a:lnTo>
                  <a:lnTo>
                    <a:pt x="2832122" y="498048"/>
                  </a:lnTo>
                  <a:lnTo>
                    <a:pt x="2832404" y="498349"/>
                  </a:lnTo>
                  <a:lnTo>
                    <a:pt x="2832685" y="497798"/>
                  </a:lnTo>
                  <a:lnTo>
                    <a:pt x="2832967" y="497948"/>
                  </a:lnTo>
                  <a:lnTo>
                    <a:pt x="2833249" y="498199"/>
                  </a:lnTo>
                  <a:lnTo>
                    <a:pt x="2833531" y="497347"/>
                  </a:lnTo>
                  <a:lnTo>
                    <a:pt x="2833812" y="497398"/>
                  </a:lnTo>
                  <a:lnTo>
                    <a:pt x="2834094" y="497347"/>
                  </a:lnTo>
                  <a:lnTo>
                    <a:pt x="2834376" y="496947"/>
                  </a:lnTo>
                  <a:lnTo>
                    <a:pt x="2834658" y="496697"/>
                  </a:lnTo>
                  <a:lnTo>
                    <a:pt x="2834939" y="496747"/>
                  </a:lnTo>
                  <a:lnTo>
                    <a:pt x="2835221" y="496847"/>
                  </a:lnTo>
                  <a:lnTo>
                    <a:pt x="2835503" y="496196"/>
                  </a:lnTo>
                  <a:lnTo>
                    <a:pt x="2835784" y="496396"/>
                  </a:lnTo>
                  <a:lnTo>
                    <a:pt x="2836066" y="496797"/>
                  </a:lnTo>
                  <a:lnTo>
                    <a:pt x="2836348" y="496146"/>
                  </a:lnTo>
                  <a:lnTo>
                    <a:pt x="2836630" y="496396"/>
                  </a:lnTo>
                  <a:lnTo>
                    <a:pt x="2836911" y="496747"/>
                  </a:lnTo>
                  <a:lnTo>
                    <a:pt x="2837193" y="496596"/>
                  </a:lnTo>
                  <a:lnTo>
                    <a:pt x="2837475" y="496646"/>
                  </a:lnTo>
                  <a:lnTo>
                    <a:pt x="2837756" y="496847"/>
                  </a:lnTo>
                  <a:lnTo>
                    <a:pt x="2838038" y="497097"/>
                  </a:lnTo>
                  <a:lnTo>
                    <a:pt x="2838320" y="496596"/>
                  </a:lnTo>
                  <a:lnTo>
                    <a:pt x="2838602" y="496797"/>
                  </a:lnTo>
                  <a:lnTo>
                    <a:pt x="2838883" y="496997"/>
                  </a:lnTo>
                  <a:lnTo>
                    <a:pt x="2839165" y="496096"/>
                  </a:lnTo>
                  <a:lnTo>
                    <a:pt x="2839447" y="496146"/>
                  </a:lnTo>
                  <a:lnTo>
                    <a:pt x="2839728" y="496246"/>
                  </a:lnTo>
                  <a:lnTo>
                    <a:pt x="2840010" y="496146"/>
                  </a:lnTo>
                  <a:lnTo>
                    <a:pt x="2840292" y="496246"/>
                  </a:lnTo>
                  <a:lnTo>
                    <a:pt x="2840574" y="496646"/>
                  </a:lnTo>
                  <a:lnTo>
                    <a:pt x="2840855" y="496997"/>
                  </a:lnTo>
                  <a:lnTo>
                    <a:pt x="2841137" y="496396"/>
                  </a:lnTo>
                  <a:lnTo>
                    <a:pt x="2841419" y="496596"/>
                  </a:lnTo>
                  <a:lnTo>
                    <a:pt x="2841700" y="496797"/>
                  </a:lnTo>
                  <a:lnTo>
                    <a:pt x="2841982" y="495895"/>
                  </a:lnTo>
                  <a:lnTo>
                    <a:pt x="2842264" y="495895"/>
                  </a:lnTo>
                  <a:lnTo>
                    <a:pt x="2842546" y="495745"/>
                  </a:lnTo>
                  <a:lnTo>
                    <a:pt x="2842827" y="495245"/>
                  </a:lnTo>
                  <a:lnTo>
                    <a:pt x="2843109" y="494994"/>
                  </a:lnTo>
                  <a:lnTo>
                    <a:pt x="2843391" y="495044"/>
                  </a:lnTo>
                  <a:lnTo>
                    <a:pt x="2843673" y="495345"/>
                  </a:lnTo>
                  <a:lnTo>
                    <a:pt x="2843954" y="494944"/>
                  </a:lnTo>
                  <a:lnTo>
                    <a:pt x="2844236" y="495345"/>
                  </a:lnTo>
                  <a:lnTo>
                    <a:pt x="2844518" y="495745"/>
                  </a:lnTo>
                  <a:lnTo>
                    <a:pt x="2844799" y="495194"/>
                  </a:lnTo>
                  <a:lnTo>
                    <a:pt x="2845081" y="495545"/>
                  </a:lnTo>
                  <a:lnTo>
                    <a:pt x="2845363" y="495795"/>
                  </a:lnTo>
                  <a:lnTo>
                    <a:pt x="2845645" y="495445"/>
                  </a:lnTo>
                  <a:lnTo>
                    <a:pt x="2845926" y="495194"/>
                  </a:lnTo>
                  <a:lnTo>
                    <a:pt x="2846208" y="495144"/>
                  </a:lnTo>
                  <a:lnTo>
                    <a:pt x="2846490" y="495194"/>
                  </a:lnTo>
                  <a:lnTo>
                    <a:pt x="2846771" y="494644"/>
                  </a:lnTo>
                  <a:lnTo>
                    <a:pt x="2847053" y="495094"/>
                  </a:lnTo>
                  <a:lnTo>
                    <a:pt x="2847335" y="495745"/>
                  </a:lnTo>
                  <a:lnTo>
                    <a:pt x="2847617" y="495295"/>
                  </a:lnTo>
                  <a:lnTo>
                    <a:pt x="2847898" y="495845"/>
                  </a:lnTo>
                  <a:lnTo>
                    <a:pt x="2848180" y="496096"/>
                  </a:lnTo>
                  <a:lnTo>
                    <a:pt x="2848462" y="495895"/>
                  </a:lnTo>
                  <a:lnTo>
                    <a:pt x="2848743" y="495745"/>
                  </a:lnTo>
                  <a:lnTo>
                    <a:pt x="2849025" y="495845"/>
                  </a:lnTo>
                  <a:lnTo>
                    <a:pt x="2849307" y="495996"/>
                  </a:lnTo>
                  <a:lnTo>
                    <a:pt x="2849589" y="495345"/>
                  </a:lnTo>
                  <a:lnTo>
                    <a:pt x="2849870" y="495545"/>
                  </a:lnTo>
                  <a:lnTo>
                    <a:pt x="2850152" y="495795"/>
                  </a:lnTo>
                  <a:lnTo>
                    <a:pt x="2850434" y="494994"/>
                  </a:lnTo>
                  <a:lnTo>
                    <a:pt x="2850716" y="495144"/>
                  </a:lnTo>
                  <a:lnTo>
                    <a:pt x="2850997" y="495194"/>
                  </a:lnTo>
                  <a:lnTo>
                    <a:pt x="2851279" y="494894"/>
                  </a:lnTo>
                  <a:lnTo>
                    <a:pt x="2851561" y="494694"/>
                  </a:lnTo>
                  <a:lnTo>
                    <a:pt x="2851842" y="494944"/>
                  </a:lnTo>
                  <a:lnTo>
                    <a:pt x="2852124" y="495395"/>
                  </a:lnTo>
                  <a:lnTo>
                    <a:pt x="2852406" y="495194"/>
                  </a:lnTo>
                  <a:lnTo>
                    <a:pt x="2852688" y="495795"/>
                  </a:lnTo>
                  <a:lnTo>
                    <a:pt x="2852969" y="496396"/>
                  </a:lnTo>
                  <a:lnTo>
                    <a:pt x="2853251" y="495895"/>
                  </a:lnTo>
                  <a:lnTo>
                    <a:pt x="2853533" y="496096"/>
                  </a:lnTo>
                  <a:lnTo>
                    <a:pt x="2853814" y="496096"/>
                  </a:lnTo>
                  <a:lnTo>
                    <a:pt x="2854096" y="495695"/>
                  </a:lnTo>
                  <a:lnTo>
                    <a:pt x="2854378" y="495194"/>
                  </a:lnTo>
                  <a:lnTo>
                    <a:pt x="2854660" y="495094"/>
                  </a:lnTo>
                  <a:lnTo>
                    <a:pt x="2854941" y="495144"/>
                  </a:lnTo>
                  <a:lnTo>
                    <a:pt x="2855223" y="494443"/>
                  </a:lnTo>
                  <a:lnTo>
                    <a:pt x="2855505" y="494644"/>
                  </a:lnTo>
                  <a:lnTo>
                    <a:pt x="2855786" y="495094"/>
                  </a:lnTo>
                  <a:lnTo>
                    <a:pt x="2856068" y="494443"/>
                  </a:lnTo>
                  <a:lnTo>
                    <a:pt x="2856350" y="494694"/>
                  </a:lnTo>
                  <a:lnTo>
                    <a:pt x="2856632" y="494744"/>
                  </a:lnTo>
                  <a:lnTo>
                    <a:pt x="2856913" y="494493"/>
                  </a:lnTo>
                  <a:lnTo>
                    <a:pt x="2857195" y="494193"/>
                  </a:lnTo>
                  <a:lnTo>
                    <a:pt x="2857477" y="494343"/>
                  </a:lnTo>
                  <a:lnTo>
                    <a:pt x="2857758" y="494644"/>
                  </a:lnTo>
                  <a:lnTo>
                    <a:pt x="2858040" y="494043"/>
                  </a:lnTo>
                  <a:lnTo>
                    <a:pt x="2858322" y="494293"/>
                  </a:lnTo>
                  <a:lnTo>
                    <a:pt x="2858604" y="494794"/>
                  </a:lnTo>
                  <a:lnTo>
                    <a:pt x="2858885" y="494143"/>
                  </a:lnTo>
                  <a:lnTo>
                    <a:pt x="2859167" y="494393"/>
                  </a:lnTo>
                  <a:lnTo>
                    <a:pt x="2859449" y="494443"/>
                  </a:lnTo>
                  <a:lnTo>
                    <a:pt x="2859731" y="494193"/>
                  </a:lnTo>
                  <a:lnTo>
                    <a:pt x="2860012" y="493943"/>
                  </a:lnTo>
                  <a:lnTo>
                    <a:pt x="2860294" y="494043"/>
                  </a:lnTo>
                  <a:lnTo>
                    <a:pt x="2860576" y="494243"/>
                  </a:lnTo>
                  <a:lnTo>
                    <a:pt x="2860857" y="493692"/>
                  </a:lnTo>
                  <a:lnTo>
                    <a:pt x="2861139" y="494093"/>
                  </a:lnTo>
                  <a:lnTo>
                    <a:pt x="2861421" y="494794"/>
                  </a:lnTo>
                  <a:lnTo>
                    <a:pt x="2861703" y="494343"/>
                  </a:lnTo>
                  <a:lnTo>
                    <a:pt x="2861984" y="494794"/>
                  </a:lnTo>
                  <a:lnTo>
                    <a:pt x="2862266" y="495094"/>
                  </a:lnTo>
                  <a:lnTo>
                    <a:pt x="2862548" y="495094"/>
                  </a:lnTo>
                  <a:lnTo>
                    <a:pt x="2862829" y="495144"/>
                  </a:lnTo>
                  <a:lnTo>
                    <a:pt x="2863111" y="495345"/>
                  </a:lnTo>
                  <a:lnTo>
                    <a:pt x="2863393" y="495545"/>
                  </a:lnTo>
                  <a:lnTo>
                    <a:pt x="2863675" y="494844"/>
                  </a:lnTo>
                  <a:lnTo>
                    <a:pt x="2863956" y="494894"/>
                  </a:lnTo>
                  <a:lnTo>
                    <a:pt x="2864238" y="495144"/>
                  </a:lnTo>
                  <a:lnTo>
                    <a:pt x="2864520" y="494193"/>
                  </a:lnTo>
                  <a:lnTo>
                    <a:pt x="2864801" y="494193"/>
                  </a:lnTo>
                  <a:lnTo>
                    <a:pt x="2865083" y="494043"/>
                  </a:lnTo>
                  <a:lnTo>
                    <a:pt x="2865365" y="493692"/>
                  </a:lnTo>
                  <a:lnTo>
                    <a:pt x="2865647" y="493442"/>
                  </a:lnTo>
                  <a:lnTo>
                    <a:pt x="2865928" y="493642"/>
                  </a:lnTo>
                  <a:lnTo>
                    <a:pt x="2866210" y="493943"/>
                  </a:lnTo>
                  <a:lnTo>
                    <a:pt x="2866492" y="493392"/>
                  </a:lnTo>
                  <a:lnTo>
                    <a:pt x="2866773" y="493792"/>
                  </a:lnTo>
                  <a:lnTo>
                    <a:pt x="2867055" y="494393"/>
                  </a:lnTo>
                  <a:lnTo>
                    <a:pt x="2867337" y="493893"/>
                  </a:lnTo>
                  <a:lnTo>
                    <a:pt x="2867619" y="494293"/>
                  </a:lnTo>
                  <a:lnTo>
                    <a:pt x="2867900" y="494493"/>
                  </a:lnTo>
                  <a:lnTo>
                    <a:pt x="2868182" y="494493"/>
                  </a:lnTo>
                  <a:lnTo>
                    <a:pt x="2868464" y="494493"/>
                  </a:lnTo>
                  <a:lnTo>
                    <a:pt x="2868746" y="495144"/>
                  </a:lnTo>
                  <a:lnTo>
                    <a:pt x="2869027" y="495895"/>
                  </a:lnTo>
                  <a:lnTo>
                    <a:pt x="2869309" y="495795"/>
                  </a:lnTo>
                  <a:lnTo>
                    <a:pt x="2869591" y="496396"/>
                  </a:lnTo>
                  <a:lnTo>
                    <a:pt x="2869872" y="497147"/>
                  </a:lnTo>
                  <a:lnTo>
                    <a:pt x="2870154" y="496596"/>
                  </a:lnTo>
                  <a:lnTo>
                    <a:pt x="2870436" y="496947"/>
                  </a:lnTo>
                  <a:lnTo>
                    <a:pt x="2870718" y="497147"/>
                  </a:lnTo>
                  <a:lnTo>
                    <a:pt x="2870999" y="497147"/>
                  </a:lnTo>
                  <a:lnTo>
                    <a:pt x="2871281" y="497147"/>
                  </a:lnTo>
                  <a:lnTo>
                    <a:pt x="2871563" y="497498"/>
                  </a:lnTo>
                  <a:lnTo>
                    <a:pt x="2871844" y="497898"/>
                  </a:lnTo>
                  <a:lnTo>
                    <a:pt x="2872126" y="497347"/>
                  </a:lnTo>
                  <a:lnTo>
                    <a:pt x="2872408" y="497698"/>
                  </a:lnTo>
                  <a:lnTo>
                    <a:pt x="2872690" y="498199"/>
                  </a:lnTo>
                  <a:lnTo>
                    <a:pt x="2872971" y="497748"/>
                  </a:lnTo>
                  <a:lnTo>
                    <a:pt x="2873253" y="498048"/>
                  </a:lnTo>
                  <a:lnTo>
                    <a:pt x="2873535" y="498199"/>
                  </a:lnTo>
                  <a:lnTo>
                    <a:pt x="2873816" y="498048"/>
                  </a:lnTo>
                  <a:lnTo>
                    <a:pt x="2874098" y="497998"/>
                  </a:lnTo>
                  <a:lnTo>
                    <a:pt x="2874380" y="498549"/>
                  </a:lnTo>
                  <a:lnTo>
                    <a:pt x="2874662" y="499150"/>
                  </a:lnTo>
                  <a:lnTo>
                    <a:pt x="2874943" y="498800"/>
                  </a:lnTo>
                  <a:lnTo>
                    <a:pt x="2875225" y="499100"/>
                  </a:lnTo>
                  <a:lnTo>
                    <a:pt x="2875507" y="499450"/>
                  </a:lnTo>
                  <a:lnTo>
                    <a:pt x="2875789" y="498800"/>
                  </a:lnTo>
                  <a:lnTo>
                    <a:pt x="2876070" y="499100"/>
                  </a:lnTo>
                  <a:lnTo>
                    <a:pt x="2876352" y="499150"/>
                  </a:lnTo>
                  <a:lnTo>
                    <a:pt x="2876634" y="499150"/>
                  </a:lnTo>
                  <a:lnTo>
                    <a:pt x="2876915" y="499000"/>
                  </a:lnTo>
                  <a:lnTo>
                    <a:pt x="2877197" y="499150"/>
                  </a:lnTo>
                  <a:lnTo>
                    <a:pt x="2877479" y="499300"/>
                  </a:lnTo>
                  <a:lnTo>
                    <a:pt x="2877761" y="498499"/>
                  </a:lnTo>
                  <a:lnTo>
                    <a:pt x="2878042" y="498399"/>
                  </a:lnTo>
                  <a:lnTo>
                    <a:pt x="2878324" y="498599"/>
                  </a:lnTo>
                  <a:lnTo>
                    <a:pt x="2878606" y="497848"/>
                  </a:lnTo>
                  <a:lnTo>
                    <a:pt x="2878887" y="498048"/>
                  </a:lnTo>
                  <a:lnTo>
                    <a:pt x="2879169" y="498149"/>
                  </a:lnTo>
                  <a:lnTo>
                    <a:pt x="2879451" y="498099"/>
                  </a:lnTo>
                  <a:lnTo>
                    <a:pt x="2879733" y="497998"/>
                  </a:lnTo>
                  <a:lnTo>
                    <a:pt x="2880014" y="498399"/>
                  </a:lnTo>
                  <a:lnTo>
                    <a:pt x="2880296" y="498749"/>
                  </a:lnTo>
                  <a:lnTo>
                    <a:pt x="2880578" y="498199"/>
                  </a:lnTo>
                  <a:lnTo>
                    <a:pt x="2880859" y="498149"/>
                  </a:lnTo>
                  <a:lnTo>
                    <a:pt x="2881141" y="498399"/>
                  </a:lnTo>
                  <a:lnTo>
                    <a:pt x="2881423" y="497748"/>
                  </a:lnTo>
                  <a:lnTo>
                    <a:pt x="2881705" y="498048"/>
                  </a:lnTo>
                  <a:lnTo>
                    <a:pt x="2881986" y="498149"/>
                  </a:lnTo>
                  <a:lnTo>
                    <a:pt x="2882268" y="497948"/>
                  </a:lnTo>
                  <a:lnTo>
                    <a:pt x="2882550" y="497598"/>
                  </a:lnTo>
                  <a:lnTo>
                    <a:pt x="2882831" y="497798"/>
                  </a:lnTo>
                  <a:lnTo>
                    <a:pt x="2883113" y="498199"/>
                  </a:lnTo>
                  <a:lnTo>
                    <a:pt x="2883395" y="497798"/>
                  </a:lnTo>
                  <a:lnTo>
                    <a:pt x="2883677" y="498199"/>
                  </a:lnTo>
                  <a:lnTo>
                    <a:pt x="2883958" y="498950"/>
                  </a:lnTo>
                  <a:lnTo>
                    <a:pt x="2884240" y="498850"/>
                  </a:lnTo>
                  <a:lnTo>
                    <a:pt x="2884522" y="499551"/>
                  </a:lnTo>
                  <a:lnTo>
                    <a:pt x="2884804" y="499851"/>
                  </a:lnTo>
                  <a:lnTo>
                    <a:pt x="2885085" y="499851"/>
                  </a:lnTo>
                  <a:lnTo>
                    <a:pt x="2885367" y="499450"/>
                  </a:lnTo>
                  <a:lnTo>
                    <a:pt x="2885649" y="500151"/>
                  </a:lnTo>
                  <a:lnTo>
                    <a:pt x="2885930" y="500352"/>
                  </a:lnTo>
                  <a:lnTo>
                    <a:pt x="2886212" y="499901"/>
                  </a:lnTo>
                  <a:lnTo>
                    <a:pt x="2886494" y="500252"/>
                  </a:lnTo>
                  <a:lnTo>
                    <a:pt x="2886776" y="500752"/>
                  </a:lnTo>
                  <a:lnTo>
                    <a:pt x="2887057" y="500352"/>
                  </a:lnTo>
                  <a:lnTo>
                    <a:pt x="2887339" y="500602"/>
                  </a:lnTo>
                  <a:lnTo>
                    <a:pt x="2887621" y="500702"/>
                  </a:lnTo>
                  <a:lnTo>
                    <a:pt x="2887902" y="500552"/>
                  </a:lnTo>
                  <a:lnTo>
                    <a:pt x="2888184" y="500001"/>
                  </a:lnTo>
                  <a:lnTo>
                    <a:pt x="2888466" y="500051"/>
                  </a:lnTo>
                  <a:lnTo>
                    <a:pt x="2888748" y="500402"/>
                  </a:lnTo>
                  <a:lnTo>
                    <a:pt x="2889029" y="499851"/>
                  </a:lnTo>
                  <a:lnTo>
                    <a:pt x="2889311" y="500201"/>
                  </a:lnTo>
                  <a:lnTo>
                    <a:pt x="2889593" y="500752"/>
                  </a:lnTo>
                  <a:lnTo>
                    <a:pt x="2889874" y="500302"/>
                  </a:lnTo>
                  <a:lnTo>
                    <a:pt x="2890156" y="500452"/>
                  </a:lnTo>
                  <a:lnTo>
                    <a:pt x="2890438" y="500302"/>
                  </a:lnTo>
                  <a:lnTo>
                    <a:pt x="2890720" y="500001"/>
                  </a:lnTo>
                  <a:lnTo>
                    <a:pt x="2891001" y="499200"/>
                  </a:lnTo>
                  <a:lnTo>
                    <a:pt x="2891283" y="499000"/>
                  </a:lnTo>
                  <a:lnTo>
                    <a:pt x="2891565" y="498900"/>
                  </a:lnTo>
                  <a:lnTo>
                    <a:pt x="2891846" y="497798"/>
                  </a:lnTo>
                  <a:lnTo>
                    <a:pt x="2892128" y="497398"/>
                  </a:lnTo>
                  <a:lnTo>
                    <a:pt x="2892410" y="497197"/>
                  </a:lnTo>
                  <a:lnTo>
                    <a:pt x="2892692" y="496146"/>
                  </a:lnTo>
                  <a:lnTo>
                    <a:pt x="2892973" y="495745"/>
                  </a:lnTo>
                  <a:lnTo>
                    <a:pt x="2893255" y="495194"/>
                  </a:lnTo>
                  <a:lnTo>
                    <a:pt x="2893537" y="494544"/>
                  </a:lnTo>
                  <a:lnTo>
                    <a:pt x="2893819" y="493792"/>
                  </a:lnTo>
                  <a:lnTo>
                    <a:pt x="2894100" y="493742"/>
                  </a:lnTo>
                  <a:lnTo>
                    <a:pt x="2894382" y="493792"/>
                  </a:lnTo>
                  <a:lnTo>
                    <a:pt x="2894664" y="492991"/>
                  </a:lnTo>
                  <a:lnTo>
                    <a:pt x="2894945" y="493041"/>
                  </a:lnTo>
                  <a:lnTo>
                    <a:pt x="2895227" y="493342"/>
                  </a:lnTo>
                  <a:lnTo>
                    <a:pt x="2895509" y="492791"/>
                  </a:lnTo>
                  <a:lnTo>
                    <a:pt x="2895791" y="493041"/>
                  </a:lnTo>
                  <a:lnTo>
                    <a:pt x="2896072" y="493242"/>
                  </a:lnTo>
                  <a:lnTo>
                    <a:pt x="2896354" y="493442"/>
                  </a:lnTo>
                  <a:lnTo>
                    <a:pt x="2896636" y="493292"/>
                  </a:lnTo>
                  <a:lnTo>
                    <a:pt x="2896917" y="493843"/>
                  </a:lnTo>
                  <a:lnTo>
                    <a:pt x="2897199" y="494443"/>
                  </a:lnTo>
                  <a:lnTo>
                    <a:pt x="2897481" y="494193"/>
                  </a:lnTo>
                  <a:lnTo>
                    <a:pt x="2897763" y="494794"/>
                  </a:lnTo>
                  <a:lnTo>
                    <a:pt x="2898044" y="495545"/>
                  </a:lnTo>
                  <a:lnTo>
                    <a:pt x="2898326" y="495194"/>
                  </a:lnTo>
                  <a:lnTo>
                    <a:pt x="2898608" y="495745"/>
                  </a:lnTo>
                  <a:lnTo>
                    <a:pt x="2898889" y="496146"/>
                  </a:lnTo>
                  <a:lnTo>
                    <a:pt x="2899171" y="496296"/>
                  </a:lnTo>
                  <a:lnTo>
                    <a:pt x="2899453" y="496196"/>
                  </a:lnTo>
                  <a:lnTo>
                    <a:pt x="2899735" y="496396"/>
                  </a:lnTo>
                  <a:lnTo>
                    <a:pt x="2900016" y="496747"/>
                  </a:lnTo>
                  <a:lnTo>
                    <a:pt x="2900298" y="496046"/>
                  </a:lnTo>
                  <a:lnTo>
                    <a:pt x="2900580" y="495895"/>
                  </a:lnTo>
                  <a:lnTo>
                    <a:pt x="2900862" y="495845"/>
                  </a:lnTo>
                  <a:lnTo>
                    <a:pt x="2901143" y="494794"/>
                  </a:lnTo>
                  <a:lnTo>
                    <a:pt x="2901425" y="494794"/>
                  </a:lnTo>
                  <a:lnTo>
                    <a:pt x="2901707" y="493943"/>
                  </a:lnTo>
                  <a:lnTo>
                    <a:pt x="2901988" y="493742"/>
                  </a:lnTo>
                  <a:lnTo>
                    <a:pt x="2902270" y="492340"/>
                  </a:lnTo>
                  <a:lnTo>
                    <a:pt x="2902552" y="492140"/>
                  </a:lnTo>
                  <a:lnTo>
                    <a:pt x="2902834" y="491539"/>
                  </a:lnTo>
                  <a:lnTo>
                    <a:pt x="2903115" y="490288"/>
                  </a:lnTo>
                  <a:lnTo>
                    <a:pt x="2903397" y="489787"/>
                  </a:lnTo>
                  <a:lnTo>
                    <a:pt x="2903679" y="489587"/>
                  </a:lnTo>
                  <a:lnTo>
                    <a:pt x="2903960" y="488836"/>
                  </a:lnTo>
                  <a:lnTo>
                    <a:pt x="2904242" y="489186"/>
                  </a:lnTo>
                  <a:lnTo>
                    <a:pt x="2904524" y="489687"/>
                  </a:lnTo>
                  <a:lnTo>
                    <a:pt x="2904806" y="490438"/>
                  </a:lnTo>
                  <a:lnTo>
                    <a:pt x="2905087" y="490838"/>
                  </a:lnTo>
                  <a:lnTo>
                    <a:pt x="2905369" y="491890"/>
                  </a:lnTo>
                  <a:lnTo>
                    <a:pt x="2905651" y="492941"/>
                  </a:lnTo>
                  <a:lnTo>
                    <a:pt x="2905932" y="493091"/>
                  </a:lnTo>
                  <a:lnTo>
                    <a:pt x="2906214" y="493792"/>
                  </a:lnTo>
                  <a:lnTo>
                    <a:pt x="2906496" y="494393"/>
                  </a:lnTo>
                  <a:lnTo>
                    <a:pt x="2906778" y="493993"/>
                  </a:lnTo>
                  <a:lnTo>
                    <a:pt x="2907059" y="494343"/>
                  </a:lnTo>
                  <a:lnTo>
                    <a:pt x="2907341" y="494794"/>
                  </a:lnTo>
                  <a:lnTo>
                    <a:pt x="2907623" y="495345"/>
                  </a:lnTo>
                  <a:lnTo>
                    <a:pt x="2907904" y="495395"/>
                  </a:lnTo>
                  <a:lnTo>
                    <a:pt x="2908186" y="495895"/>
                  </a:lnTo>
                  <a:lnTo>
                    <a:pt x="2908468" y="496296"/>
                  </a:lnTo>
                  <a:lnTo>
                    <a:pt x="2908750" y="495845"/>
                  </a:lnTo>
                  <a:lnTo>
                    <a:pt x="2909031" y="496146"/>
                  </a:lnTo>
                  <a:lnTo>
                    <a:pt x="2909313" y="496246"/>
                  </a:lnTo>
                  <a:lnTo>
                    <a:pt x="2909595" y="495245"/>
                  </a:lnTo>
                  <a:lnTo>
                    <a:pt x="2909877" y="494994"/>
                  </a:lnTo>
                  <a:lnTo>
                    <a:pt x="2910158" y="494744"/>
                  </a:lnTo>
                  <a:lnTo>
                    <a:pt x="2910440" y="494794"/>
                  </a:lnTo>
                  <a:lnTo>
                    <a:pt x="2910722" y="494493"/>
                  </a:lnTo>
                  <a:lnTo>
                    <a:pt x="2911003" y="494794"/>
                  </a:lnTo>
                  <a:lnTo>
                    <a:pt x="2911285" y="495094"/>
                  </a:lnTo>
                  <a:lnTo>
                    <a:pt x="2911567" y="494493"/>
                  </a:lnTo>
                  <a:lnTo>
                    <a:pt x="2911849" y="494644"/>
                  </a:lnTo>
                  <a:lnTo>
                    <a:pt x="2912130" y="494644"/>
                  </a:lnTo>
                  <a:lnTo>
                    <a:pt x="2912412" y="493542"/>
                  </a:lnTo>
                  <a:lnTo>
                    <a:pt x="2912694" y="493142"/>
                  </a:lnTo>
                  <a:lnTo>
                    <a:pt x="2912975" y="492941"/>
                  </a:lnTo>
                  <a:lnTo>
                    <a:pt x="2913257" y="493091"/>
                  </a:lnTo>
                  <a:lnTo>
                    <a:pt x="2913539" y="492891"/>
                  </a:lnTo>
                  <a:lnTo>
                    <a:pt x="2913821" y="493392"/>
                  </a:lnTo>
                  <a:lnTo>
                    <a:pt x="2914102" y="494143"/>
                  </a:lnTo>
                  <a:lnTo>
                    <a:pt x="2914384" y="494043"/>
                  </a:lnTo>
                  <a:lnTo>
                    <a:pt x="2914666" y="494594"/>
                  </a:lnTo>
                  <a:lnTo>
                    <a:pt x="2914947" y="495144"/>
                  </a:lnTo>
                  <a:lnTo>
                    <a:pt x="2915229" y="494744"/>
                  </a:lnTo>
                  <a:lnTo>
                    <a:pt x="2915511" y="494894"/>
                  </a:lnTo>
                  <a:lnTo>
                    <a:pt x="2915793" y="495194"/>
                  </a:lnTo>
                  <a:lnTo>
                    <a:pt x="2916074" y="495795"/>
                  </a:lnTo>
                  <a:lnTo>
                    <a:pt x="2916356" y="495946"/>
                  </a:lnTo>
                  <a:lnTo>
                    <a:pt x="2916638" y="497197"/>
                  </a:lnTo>
                  <a:lnTo>
                    <a:pt x="2916920" y="498048"/>
                  </a:lnTo>
                  <a:lnTo>
                    <a:pt x="2917201" y="498199"/>
                  </a:lnTo>
                  <a:lnTo>
                    <a:pt x="2917483" y="499050"/>
                  </a:lnTo>
                  <a:lnTo>
                    <a:pt x="2917765" y="499651"/>
                  </a:lnTo>
                  <a:lnTo>
                    <a:pt x="2918046" y="499150"/>
                  </a:lnTo>
                  <a:lnTo>
                    <a:pt x="2918328" y="498950"/>
                  </a:lnTo>
                  <a:lnTo>
                    <a:pt x="2918610" y="498950"/>
                  </a:lnTo>
                  <a:lnTo>
                    <a:pt x="2918892" y="499000"/>
                  </a:lnTo>
                  <a:lnTo>
                    <a:pt x="2919173" y="498499"/>
                  </a:lnTo>
                  <a:lnTo>
                    <a:pt x="2919455" y="498800"/>
                  </a:lnTo>
                  <a:lnTo>
                    <a:pt x="2919737" y="499450"/>
                  </a:lnTo>
                  <a:lnTo>
                    <a:pt x="2920018" y="499350"/>
                  </a:lnTo>
                  <a:lnTo>
                    <a:pt x="2920300" y="500252"/>
                  </a:lnTo>
                  <a:lnTo>
                    <a:pt x="2920582" y="501153"/>
                  </a:lnTo>
                  <a:lnTo>
                    <a:pt x="2920864" y="500953"/>
                  </a:lnTo>
                  <a:lnTo>
                    <a:pt x="2921145" y="501353"/>
                  </a:lnTo>
                  <a:lnTo>
                    <a:pt x="2921427" y="501754"/>
                  </a:lnTo>
                  <a:lnTo>
                    <a:pt x="2921709" y="501954"/>
                  </a:lnTo>
                  <a:lnTo>
                    <a:pt x="2921990" y="501904"/>
                  </a:lnTo>
                  <a:lnTo>
                    <a:pt x="2922272" y="502304"/>
                  </a:lnTo>
                  <a:lnTo>
                    <a:pt x="2922554" y="502605"/>
                  </a:lnTo>
                  <a:lnTo>
                    <a:pt x="2922836" y="501954"/>
                  </a:lnTo>
                  <a:lnTo>
                    <a:pt x="2923117" y="502204"/>
                  </a:lnTo>
                  <a:lnTo>
                    <a:pt x="2923399" y="502405"/>
                  </a:lnTo>
                  <a:lnTo>
                    <a:pt x="2923681" y="501403"/>
                  </a:lnTo>
                  <a:lnTo>
                    <a:pt x="2923962" y="500602"/>
                  </a:lnTo>
                  <a:lnTo>
                    <a:pt x="2924244" y="499601"/>
                  </a:lnTo>
                  <a:lnTo>
                    <a:pt x="2924526" y="498599"/>
                  </a:lnTo>
                  <a:lnTo>
                    <a:pt x="2924808" y="497197"/>
                  </a:lnTo>
                  <a:lnTo>
                    <a:pt x="2925089" y="496747"/>
                  </a:lnTo>
                  <a:lnTo>
                    <a:pt x="2925371" y="496596"/>
                  </a:lnTo>
                  <a:lnTo>
                    <a:pt x="2925653" y="495745"/>
                  </a:lnTo>
                  <a:lnTo>
                    <a:pt x="2925935" y="495795"/>
                  </a:lnTo>
                  <a:lnTo>
                    <a:pt x="2926216" y="496096"/>
                  </a:lnTo>
                  <a:lnTo>
                    <a:pt x="2926498" y="495395"/>
                  </a:lnTo>
                  <a:lnTo>
                    <a:pt x="2926780" y="495395"/>
                  </a:lnTo>
                  <a:lnTo>
                    <a:pt x="2927061" y="495445"/>
                  </a:lnTo>
                  <a:lnTo>
                    <a:pt x="2927343" y="495695"/>
                  </a:lnTo>
                  <a:lnTo>
                    <a:pt x="2927625" y="495395"/>
                  </a:lnTo>
                  <a:lnTo>
                    <a:pt x="2927907" y="495895"/>
                  </a:lnTo>
                  <a:lnTo>
                    <a:pt x="2928188" y="496446"/>
                  </a:lnTo>
                  <a:lnTo>
                    <a:pt x="2928470" y="496146"/>
                  </a:lnTo>
                  <a:lnTo>
                    <a:pt x="2928752" y="496797"/>
                  </a:lnTo>
                  <a:lnTo>
                    <a:pt x="2929033" y="497748"/>
                  </a:lnTo>
                  <a:lnTo>
                    <a:pt x="2929315" y="497698"/>
                  </a:lnTo>
                  <a:lnTo>
                    <a:pt x="2929597" y="498249"/>
                  </a:lnTo>
                  <a:lnTo>
                    <a:pt x="2929879" y="498749"/>
                  </a:lnTo>
                  <a:lnTo>
                    <a:pt x="2930160" y="499250"/>
                  </a:lnTo>
                  <a:lnTo>
                    <a:pt x="2930442" y="499300"/>
                  </a:lnTo>
                  <a:lnTo>
                    <a:pt x="2930724" y="500201"/>
                  </a:lnTo>
                  <a:lnTo>
                    <a:pt x="2931005" y="501153"/>
                  </a:lnTo>
                  <a:lnTo>
                    <a:pt x="2931287" y="501003"/>
                  </a:lnTo>
                  <a:lnTo>
                    <a:pt x="2931569" y="501704"/>
                  </a:lnTo>
                  <a:lnTo>
                    <a:pt x="2931851" y="502405"/>
                  </a:lnTo>
                  <a:lnTo>
                    <a:pt x="2932132" y="502054"/>
                  </a:lnTo>
                  <a:lnTo>
                    <a:pt x="2932414" y="502104"/>
                  </a:lnTo>
                  <a:lnTo>
                    <a:pt x="2932696" y="501954"/>
                  </a:lnTo>
                  <a:lnTo>
                    <a:pt x="2932977" y="501553"/>
                  </a:lnTo>
                  <a:lnTo>
                    <a:pt x="2933259" y="500452"/>
                  </a:lnTo>
                  <a:lnTo>
                    <a:pt x="2933541" y="500051"/>
                  </a:lnTo>
                  <a:lnTo>
                    <a:pt x="2933823" y="499501"/>
                  </a:lnTo>
                  <a:lnTo>
                    <a:pt x="2934104" y="497898"/>
                  </a:lnTo>
                  <a:lnTo>
                    <a:pt x="2934386" y="497498"/>
                  </a:lnTo>
                  <a:lnTo>
                    <a:pt x="2934668" y="497147"/>
                  </a:lnTo>
                  <a:lnTo>
                    <a:pt x="2934950" y="496146"/>
                  </a:lnTo>
                  <a:lnTo>
                    <a:pt x="2935231" y="495795"/>
                  </a:lnTo>
                  <a:lnTo>
                    <a:pt x="2935513" y="495094"/>
                  </a:lnTo>
                  <a:lnTo>
                    <a:pt x="2935795" y="494894"/>
                  </a:lnTo>
                  <a:lnTo>
                    <a:pt x="2936076" y="493893"/>
                  </a:lnTo>
                  <a:lnTo>
                    <a:pt x="2936358" y="493792"/>
                  </a:lnTo>
                  <a:lnTo>
                    <a:pt x="2936640" y="493792"/>
                  </a:lnTo>
                  <a:lnTo>
                    <a:pt x="2936922" y="492741"/>
                  </a:lnTo>
                  <a:lnTo>
                    <a:pt x="2937203" y="492791"/>
                  </a:lnTo>
                  <a:lnTo>
                    <a:pt x="2937485" y="492841"/>
                  </a:lnTo>
                  <a:lnTo>
                    <a:pt x="2937767" y="492190"/>
                  </a:lnTo>
                  <a:lnTo>
                    <a:pt x="2938048" y="492090"/>
                  </a:lnTo>
                  <a:lnTo>
                    <a:pt x="2938330" y="491940"/>
                  </a:lnTo>
                  <a:lnTo>
                    <a:pt x="2938612" y="492040"/>
                  </a:lnTo>
                  <a:lnTo>
                    <a:pt x="2938894" y="491539"/>
                  </a:lnTo>
                  <a:lnTo>
                    <a:pt x="2939175" y="491840"/>
                  </a:lnTo>
                  <a:lnTo>
                    <a:pt x="2939457" y="492340"/>
                  </a:lnTo>
                  <a:lnTo>
                    <a:pt x="2939739" y="491990"/>
                  </a:lnTo>
                  <a:lnTo>
                    <a:pt x="2940020" y="492541"/>
                  </a:lnTo>
                  <a:lnTo>
                    <a:pt x="2940302" y="493091"/>
                  </a:lnTo>
                  <a:lnTo>
                    <a:pt x="2940584" y="492941"/>
                  </a:lnTo>
                  <a:lnTo>
                    <a:pt x="2940866" y="493242"/>
                  </a:lnTo>
                  <a:lnTo>
                    <a:pt x="2941147" y="493442"/>
                  </a:lnTo>
                  <a:lnTo>
                    <a:pt x="2941429" y="493742"/>
                  </a:lnTo>
                  <a:lnTo>
                    <a:pt x="2941711" y="493292"/>
                  </a:lnTo>
                  <a:lnTo>
                    <a:pt x="2941993" y="493692"/>
                  </a:lnTo>
                  <a:lnTo>
                    <a:pt x="2942274" y="494243"/>
                  </a:lnTo>
                  <a:lnTo>
                    <a:pt x="2942556" y="493843"/>
                  </a:lnTo>
                  <a:lnTo>
                    <a:pt x="2942838" y="494443"/>
                  </a:lnTo>
                  <a:lnTo>
                    <a:pt x="2943119" y="494994"/>
                  </a:lnTo>
                  <a:lnTo>
                    <a:pt x="2943401" y="494744"/>
                  </a:lnTo>
                  <a:lnTo>
                    <a:pt x="2943683" y="494844"/>
                  </a:lnTo>
                  <a:lnTo>
                    <a:pt x="2943965" y="494844"/>
                  </a:lnTo>
                  <a:lnTo>
                    <a:pt x="2944246" y="494944"/>
                  </a:lnTo>
                  <a:lnTo>
                    <a:pt x="2944528" y="494293"/>
                  </a:lnTo>
                  <a:lnTo>
                    <a:pt x="2944810" y="494644"/>
                  </a:lnTo>
                  <a:lnTo>
                    <a:pt x="2945091" y="495044"/>
                  </a:lnTo>
                  <a:lnTo>
                    <a:pt x="2945373" y="494443"/>
                  </a:lnTo>
                  <a:lnTo>
                    <a:pt x="2945655" y="494944"/>
                  </a:lnTo>
                  <a:lnTo>
                    <a:pt x="2945937" y="495495"/>
                  </a:lnTo>
                  <a:lnTo>
                    <a:pt x="2946218" y="495395"/>
                  </a:lnTo>
                  <a:lnTo>
                    <a:pt x="2946500" y="495645"/>
                  </a:lnTo>
                  <a:lnTo>
                    <a:pt x="2946782" y="495795"/>
                  </a:lnTo>
                  <a:lnTo>
                    <a:pt x="2947063" y="495745"/>
                  </a:lnTo>
                  <a:lnTo>
                    <a:pt x="2947345" y="494844"/>
                  </a:lnTo>
                  <a:lnTo>
                    <a:pt x="2947627" y="494644"/>
                  </a:lnTo>
                  <a:lnTo>
                    <a:pt x="2947909" y="494694"/>
                  </a:lnTo>
                  <a:lnTo>
                    <a:pt x="2948190" y="493742"/>
                  </a:lnTo>
                  <a:lnTo>
                    <a:pt x="2948472" y="493742"/>
                  </a:lnTo>
                  <a:lnTo>
                    <a:pt x="2948754" y="494043"/>
                  </a:lnTo>
                  <a:lnTo>
                    <a:pt x="2949035" y="493742"/>
                  </a:lnTo>
                  <a:lnTo>
                    <a:pt x="2949317" y="494093"/>
                  </a:lnTo>
                  <a:lnTo>
                    <a:pt x="2949599" y="494393"/>
                  </a:lnTo>
                  <a:lnTo>
                    <a:pt x="2949881" y="494443"/>
                  </a:lnTo>
                  <a:lnTo>
                    <a:pt x="2950162" y="493442"/>
                  </a:lnTo>
                  <a:lnTo>
                    <a:pt x="2950444" y="493041"/>
                  </a:lnTo>
                  <a:lnTo>
                    <a:pt x="2950726" y="492941"/>
                  </a:lnTo>
                  <a:lnTo>
                    <a:pt x="2951008" y="491890"/>
                  </a:lnTo>
                  <a:lnTo>
                    <a:pt x="2951289" y="491890"/>
                  </a:lnTo>
                  <a:lnTo>
                    <a:pt x="2951571" y="491940"/>
                  </a:lnTo>
                  <a:lnTo>
                    <a:pt x="2951853" y="491489"/>
                  </a:lnTo>
                  <a:lnTo>
                    <a:pt x="2952134" y="491790"/>
                  </a:lnTo>
                  <a:lnTo>
                    <a:pt x="2952416" y="492641"/>
                  </a:lnTo>
                  <a:lnTo>
                    <a:pt x="2952698" y="493843"/>
                  </a:lnTo>
                  <a:lnTo>
                    <a:pt x="2952980" y="494293"/>
                  </a:lnTo>
                  <a:lnTo>
                    <a:pt x="2953261" y="495295"/>
                  </a:lnTo>
                  <a:lnTo>
                    <a:pt x="2953543" y="496196"/>
                  </a:lnTo>
                  <a:lnTo>
                    <a:pt x="2953825" y="495695"/>
                  </a:lnTo>
                  <a:lnTo>
                    <a:pt x="2954106" y="495946"/>
                  </a:lnTo>
                  <a:lnTo>
                    <a:pt x="2954388" y="496246"/>
                  </a:lnTo>
                  <a:lnTo>
                    <a:pt x="2954670" y="496196"/>
                  </a:lnTo>
                  <a:lnTo>
                    <a:pt x="2954952" y="496697"/>
                  </a:lnTo>
                  <a:lnTo>
                    <a:pt x="2955233" y="497347"/>
                  </a:lnTo>
                  <a:lnTo>
                    <a:pt x="2955515" y="497898"/>
                  </a:lnTo>
                  <a:lnTo>
                    <a:pt x="2955797" y="497598"/>
                  </a:lnTo>
                  <a:lnTo>
                    <a:pt x="2956078" y="498149"/>
                  </a:lnTo>
                  <a:lnTo>
                    <a:pt x="2956360" y="498850"/>
                  </a:lnTo>
                  <a:lnTo>
                    <a:pt x="2956642" y="498249"/>
                  </a:lnTo>
                  <a:lnTo>
                    <a:pt x="2956924" y="498599"/>
                  </a:lnTo>
                  <a:lnTo>
                    <a:pt x="2957205" y="498749"/>
                  </a:lnTo>
                  <a:lnTo>
                    <a:pt x="2957487" y="498399"/>
                  </a:lnTo>
                  <a:lnTo>
                    <a:pt x="2957769" y="498549"/>
                  </a:lnTo>
                  <a:lnTo>
                    <a:pt x="2958050" y="498749"/>
                  </a:lnTo>
                  <a:lnTo>
                    <a:pt x="2958332" y="498900"/>
                  </a:lnTo>
                  <a:lnTo>
                    <a:pt x="2958614" y="498199"/>
                  </a:lnTo>
                  <a:lnTo>
                    <a:pt x="2958896" y="498299"/>
                  </a:lnTo>
                  <a:lnTo>
                    <a:pt x="2959177" y="498399"/>
                  </a:lnTo>
                  <a:lnTo>
                    <a:pt x="2959459" y="497297"/>
                  </a:lnTo>
                  <a:lnTo>
                    <a:pt x="2959741" y="497097"/>
                  </a:lnTo>
                  <a:lnTo>
                    <a:pt x="2960023" y="497147"/>
                  </a:lnTo>
                  <a:lnTo>
                    <a:pt x="2960304" y="496697"/>
                  </a:lnTo>
                  <a:lnTo>
                    <a:pt x="2960586" y="496897"/>
                  </a:lnTo>
                  <a:lnTo>
                    <a:pt x="2960868" y="497147"/>
                  </a:lnTo>
                  <a:lnTo>
                    <a:pt x="2961149" y="497448"/>
                  </a:lnTo>
                  <a:lnTo>
                    <a:pt x="2961431" y="496947"/>
                  </a:lnTo>
                  <a:lnTo>
                    <a:pt x="2961713" y="497297"/>
                  </a:lnTo>
                  <a:lnTo>
                    <a:pt x="2961995" y="497748"/>
                  </a:lnTo>
                  <a:lnTo>
                    <a:pt x="2962276" y="497047"/>
                  </a:lnTo>
                  <a:lnTo>
                    <a:pt x="2962558" y="497347"/>
                  </a:lnTo>
                  <a:lnTo>
                    <a:pt x="2962840" y="497698"/>
                  </a:lnTo>
                  <a:lnTo>
                    <a:pt x="2963121" y="497347"/>
                  </a:lnTo>
                  <a:lnTo>
                    <a:pt x="2963403" y="497347"/>
                  </a:lnTo>
                  <a:lnTo>
                    <a:pt x="2963685" y="497448"/>
                  </a:lnTo>
                  <a:lnTo>
                    <a:pt x="2963967" y="497748"/>
                  </a:lnTo>
                  <a:lnTo>
                    <a:pt x="2964248" y="497498"/>
                  </a:lnTo>
                  <a:lnTo>
                    <a:pt x="2964530" y="498199"/>
                  </a:lnTo>
                  <a:lnTo>
                    <a:pt x="2964812" y="498950"/>
                  </a:lnTo>
                  <a:lnTo>
                    <a:pt x="2965093" y="498399"/>
                  </a:lnTo>
                  <a:lnTo>
                    <a:pt x="2965375" y="498749"/>
                  </a:lnTo>
                  <a:lnTo>
                    <a:pt x="2965657" y="498950"/>
                  </a:lnTo>
                  <a:lnTo>
                    <a:pt x="2965939" y="498399"/>
                  </a:lnTo>
                  <a:lnTo>
                    <a:pt x="2966220" y="498199"/>
                  </a:lnTo>
                  <a:lnTo>
                    <a:pt x="2966502" y="498149"/>
                  </a:lnTo>
                  <a:lnTo>
                    <a:pt x="2966784" y="498399"/>
                  </a:lnTo>
                  <a:lnTo>
                    <a:pt x="2967066" y="498099"/>
                  </a:lnTo>
                  <a:lnTo>
                    <a:pt x="2967347" y="498699"/>
                  </a:lnTo>
                  <a:lnTo>
                    <a:pt x="2967629" y="499350"/>
                  </a:lnTo>
                  <a:lnTo>
                    <a:pt x="2967911" y="498950"/>
                  </a:lnTo>
                  <a:lnTo>
                    <a:pt x="2968192" y="499501"/>
                  </a:lnTo>
                  <a:lnTo>
                    <a:pt x="2968474" y="499951"/>
                  </a:lnTo>
                  <a:lnTo>
                    <a:pt x="2968756" y="499701"/>
                  </a:lnTo>
                  <a:lnTo>
                    <a:pt x="2969038" y="499551"/>
                  </a:lnTo>
                  <a:lnTo>
                    <a:pt x="2969319" y="499651"/>
                  </a:lnTo>
                  <a:lnTo>
                    <a:pt x="2969601" y="499651"/>
                  </a:lnTo>
                  <a:lnTo>
                    <a:pt x="2969883" y="498800"/>
                  </a:lnTo>
                  <a:lnTo>
                    <a:pt x="2970164" y="498900"/>
                  </a:lnTo>
                  <a:lnTo>
                    <a:pt x="2970446" y="499100"/>
                  </a:lnTo>
                  <a:lnTo>
                    <a:pt x="2970728" y="498199"/>
                  </a:lnTo>
                  <a:lnTo>
                    <a:pt x="2971010" y="498449"/>
                  </a:lnTo>
                  <a:lnTo>
                    <a:pt x="2971291" y="498599"/>
                  </a:lnTo>
                  <a:lnTo>
                    <a:pt x="2971573" y="498199"/>
                  </a:lnTo>
                  <a:lnTo>
                    <a:pt x="2971855" y="498099"/>
                  </a:lnTo>
                  <a:lnTo>
                    <a:pt x="2972136" y="498048"/>
                  </a:lnTo>
                  <a:lnTo>
                    <a:pt x="2972418" y="498048"/>
                  </a:lnTo>
                  <a:lnTo>
                    <a:pt x="2972700" y="497197"/>
                  </a:lnTo>
                  <a:lnTo>
                    <a:pt x="2972982" y="497297"/>
                  </a:lnTo>
                  <a:lnTo>
                    <a:pt x="2973263" y="497548"/>
                  </a:lnTo>
                  <a:lnTo>
                    <a:pt x="2973545" y="496897"/>
                  </a:lnTo>
                  <a:lnTo>
                    <a:pt x="2973827" y="497147"/>
                  </a:lnTo>
                  <a:lnTo>
                    <a:pt x="2974108" y="497297"/>
                  </a:lnTo>
                  <a:lnTo>
                    <a:pt x="2974390" y="496947"/>
                  </a:lnTo>
                  <a:lnTo>
                    <a:pt x="2974672" y="496697"/>
                  </a:lnTo>
                  <a:lnTo>
                    <a:pt x="2974954" y="496747"/>
                  </a:lnTo>
                  <a:lnTo>
                    <a:pt x="2975235" y="496897"/>
                  </a:lnTo>
                  <a:lnTo>
                    <a:pt x="2975517" y="496246"/>
                  </a:lnTo>
                  <a:lnTo>
                    <a:pt x="2975799" y="496396"/>
                  </a:lnTo>
                  <a:lnTo>
                    <a:pt x="2976081" y="496596"/>
                  </a:lnTo>
                  <a:lnTo>
                    <a:pt x="2976362" y="495645"/>
                  </a:lnTo>
                  <a:lnTo>
                    <a:pt x="2976644" y="495695"/>
                  </a:lnTo>
                  <a:lnTo>
                    <a:pt x="2976926" y="495645"/>
                  </a:lnTo>
                  <a:lnTo>
                    <a:pt x="2977207" y="495245"/>
                  </a:lnTo>
                  <a:lnTo>
                    <a:pt x="2977489" y="494944"/>
                  </a:lnTo>
                  <a:lnTo>
                    <a:pt x="2977771" y="494744"/>
                  </a:lnTo>
                  <a:lnTo>
                    <a:pt x="2978053" y="494994"/>
                  </a:lnTo>
                  <a:lnTo>
                    <a:pt x="2978334" y="494644"/>
                  </a:lnTo>
                  <a:lnTo>
                    <a:pt x="2978616" y="494794"/>
                  </a:lnTo>
                  <a:lnTo>
                    <a:pt x="2978898" y="495395"/>
                  </a:lnTo>
                  <a:lnTo>
                    <a:pt x="2979179" y="494844"/>
                  </a:lnTo>
                  <a:lnTo>
                    <a:pt x="2979461" y="495345"/>
                  </a:lnTo>
                  <a:lnTo>
                    <a:pt x="2979743" y="495645"/>
                  </a:lnTo>
                  <a:lnTo>
                    <a:pt x="2980025" y="495445"/>
                  </a:lnTo>
                  <a:lnTo>
                    <a:pt x="2980306" y="495345"/>
                  </a:lnTo>
                  <a:lnTo>
                    <a:pt x="2980588" y="495545"/>
                  </a:lnTo>
                  <a:lnTo>
                    <a:pt x="2980870" y="495946"/>
                  </a:lnTo>
                  <a:lnTo>
                    <a:pt x="2981151" y="495545"/>
                  </a:lnTo>
                  <a:lnTo>
                    <a:pt x="2981433" y="495845"/>
                  </a:lnTo>
                  <a:lnTo>
                    <a:pt x="2981715" y="496246"/>
                  </a:lnTo>
                  <a:lnTo>
                    <a:pt x="2981997" y="495545"/>
                  </a:lnTo>
                  <a:lnTo>
                    <a:pt x="2982278" y="495845"/>
                  </a:lnTo>
                  <a:lnTo>
                    <a:pt x="2982560" y="495795"/>
                  </a:lnTo>
                  <a:lnTo>
                    <a:pt x="2982842" y="495194"/>
                  </a:lnTo>
                  <a:lnTo>
                    <a:pt x="2983123" y="494744"/>
                  </a:lnTo>
                  <a:lnTo>
                    <a:pt x="2983405" y="494744"/>
                  </a:lnTo>
                  <a:lnTo>
                    <a:pt x="2983687" y="494994"/>
                  </a:lnTo>
                  <a:lnTo>
                    <a:pt x="2983969" y="494343"/>
                  </a:lnTo>
                  <a:lnTo>
                    <a:pt x="2984250" y="494644"/>
                  </a:lnTo>
                  <a:lnTo>
                    <a:pt x="2984532" y="494994"/>
                  </a:lnTo>
                  <a:lnTo>
                    <a:pt x="2984814" y="494193"/>
                  </a:lnTo>
                  <a:lnTo>
                    <a:pt x="2985096" y="494443"/>
                  </a:lnTo>
                  <a:lnTo>
                    <a:pt x="2985377" y="494443"/>
                  </a:lnTo>
                  <a:lnTo>
                    <a:pt x="2985659" y="494043"/>
                  </a:lnTo>
                  <a:lnTo>
                    <a:pt x="2985941" y="493642"/>
                  </a:lnTo>
                  <a:lnTo>
                    <a:pt x="2986222" y="493592"/>
                  </a:lnTo>
                  <a:lnTo>
                    <a:pt x="2986504" y="493742"/>
                  </a:lnTo>
                  <a:lnTo>
                    <a:pt x="2986786" y="493091"/>
                  </a:lnTo>
                  <a:lnTo>
                    <a:pt x="2987068" y="493342"/>
                  </a:lnTo>
                  <a:lnTo>
                    <a:pt x="2987349" y="493843"/>
                  </a:lnTo>
                  <a:lnTo>
                    <a:pt x="2987631" y="493392"/>
                  </a:lnTo>
                  <a:lnTo>
                    <a:pt x="2987913" y="494143"/>
                  </a:lnTo>
                  <a:lnTo>
                    <a:pt x="2988194" y="494844"/>
                  </a:lnTo>
                  <a:lnTo>
                    <a:pt x="2988476" y="494994"/>
                  </a:lnTo>
                  <a:lnTo>
                    <a:pt x="2988758" y="495194"/>
                  </a:lnTo>
                  <a:lnTo>
                    <a:pt x="2989040" y="495495"/>
                  </a:lnTo>
                  <a:lnTo>
                    <a:pt x="2989321" y="495595"/>
                  </a:lnTo>
                  <a:lnTo>
                    <a:pt x="2989603" y="494844"/>
                  </a:lnTo>
                  <a:lnTo>
                    <a:pt x="2989885" y="494794"/>
                  </a:lnTo>
                  <a:lnTo>
                    <a:pt x="2990166" y="494744"/>
                  </a:lnTo>
                  <a:lnTo>
                    <a:pt x="2990448" y="493742"/>
                  </a:lnTo>
                  <a:lnTo>
                    <a:pt x="2990730" y="493742"/>
                  </a:lnTo>
                  <a:lnTo>
                    <a:pt x="2991012" y="493843"/>
                  </a:lnTo>
                  <a:lnTo>
                    <a:pt x="2991293" y="493592"/>
                  </a:lnTo>
                  <a:lnTo>
                    <a:pt x="2991575" y="493492"/>
                  </a:lnTo>
                  <a:lnTo>
                    <a:pt x="2991857" y="493492"/>
                  </a:lnTo>
                  <a:lnTo>
                    <a:pt x="2992139" y="493592"/>
                  </a:lnTo>
                  <a:lnTo>
                    <a:pt x="2992420" y="492991"/>
                  </a:lnTo>
                  <a:lnTo>
                    <a:pt x="2992702" y="492591"/>
                  </a:lnTo>
                  <a:lnTo>
                    <a:pt x="2992984" y="492941"/>
                  </a:lnTo>
                  <a:lnTo>
                    <a:pt x="2993265" y="491740"/>
                  </a:lnTo>
                  <a:lnTo>
                    <a:pt x="2993547" y="491940"/>
                  </a:lnTo>
                  <a:lnTo>
                    <a:pt x="2993829" y="492090"/>
                  </a:lnTo>
                  <a:lnTo>
                    <a:pt x="2994111" y="492040"/>
                  </a:lnTo>
                  <a:lnTo>
                    <a:pt x="2994392" y="492140"/>
                  </a:lnTo>
                  <a:lnTo>
                    <a:pt x="2994674" y="492441"/>
                  </a:lnTo>
                  <a:lnTo>
                    <a:pt x="2994956" y="492891"/>
                  </a:lnTo>
                  <a:lnTo>
                    <a:pt x="2995237" y="492441"/>
                  </a:lnTo>
                  <a:lnTo>
                    <a:pt x="2995519" y="492841"/>
                  </a:lnTo>
                  <a:lnTo>
                    <a:pt x="2995801" y="493392"/>
                  </a:lnTo>
                  <a:lnTo>
                    <a:pt x="2996083" y="492991"/>
                  </a:lnTo>
                  <a:lnTo>
                    <a:pt x="2996364" y="493642"/>
                  </a:lnTo>
                  <a:lnTo>
                    <a:pt x="2996646" y="494243"/>
                  </a:lnTo>
                  <a:lnTo>
                    <a:pt x="2996928" y="494443"/>
                  </a:lnTo>
                  <a:lnTo>
                    <a:pt x="2997209" y="494594"/>
                  </a:lnTo>
                  <a:lnTo>
                    <a:pt x="2997491" y="494994"/>
                  </a:lnTo>
                  <a:lnTo>
                    <a:pt x="2997773" y="495445"/>
                  </a:lnTo>
                  <a:lnTo>
                    <a:pt x="2998055" y="495245"/>
                  </a:lnTo>
                  <a:lnTo>
                    <a:pt x="2998336" y="495895"/>
                  </a:lnTo>
                  <a:lnTo>
                    <a:pt x="2998618" y="496446"/>
                  </a:lnTo>
                  <a:lnTo>
                    <a:pt x="2998900" y="495895"/>
                  </a:lnTo>
                  <a:lnTo>
                    <a:pt x="2999181" y="496246"/>
                  </a:lnTo>
                  <a:lnTo>
                    <a:pt x="2999463" y="496446"/>
                  </a:lnTo>
                  <a:lnTo>
                    <a:pt x="2999745" y="496396"/>
                  </a:lnTo>
                  <a:lnTo>
                    <a:pt x="3000027" y="496296"/>
                  </a:lnTo>
                  <a:lnTo>
                    <a:pt x="3000308" y="496396"/>
                  </a:lnTo>
                  <a:lnTo>
                    <a:pt x="3000590" y="496546"/>
                  </a:lnTo>
                  <a:lnTo>
                    <a:pt x="3000872" y="495946"/>
                  </a:lnTo>
                  <a:lnTo>
                    <a:pt x="3001154" y="496246"/>
                  </a:lnTo>
                  <a:lnTo>
                    <a:pt x="3001435" y="496546"/>
                  </a:lnTo>
                  <a:lnTo>
                    <a:pt x="3001717" y="495795"/>
                  </a:lnTo>
                  <a:lnTo>
                    <a:pt x="3001999" y="496046"/>
                  </a:lnTo>
                  <a:lnTo>
                    <a:pt x="3002280" y="496246"/>
                  </a:lnTo>
                  <a:lnTo>
                    <a:pt x="3002562" y="496246"/>
                  </a:lnTo>
                  <a:lnTo>
                    <a:pt x="3002844" y="496146"/>
                  </a:lnTo>
                  <a:lnTo>
                    <a:pt x="3003126" y="496246"/>
                  </a:lnTo>
                  <a:lnTo>
                    <a:pt x="3003407" y="496446"/>
                  </a:lnTo>
                  <a:lnTo>
                    <a:pt x="3003689" y="495895"/>
                  </a:lnTo>
                  <a:lnTo>
                    <a:pt x="3003971" y="496146"/>
                  </a:lnTo>
                  <a:lnTo>
                    <a:pt x="3004252" y="496546"/>
                  </a:lnTo>
                  <a:lnTo>
                    <a:pt x="3004534" y="495895"/>
                  </a:lnTo>
                  <a:lnTo>
                    <a:pt x="3004816" y="496246"/>
                  </a:lnTo>
                  <a:lnTo>
                    <a:pt x="3005098" y="496747"/>
                  </a:lnTo>
                  <a:lnTo>
                    <a:pt x="3005379" y="496847"/>
                  </a:lnTo>
                  <a:lnTo>
                    <a:pt x="3005661" y="497698"/>
                  </a:lnTo>
                  <a:lnTo>
                    <a:pt x="3005943" y="498099"/>
                  </a:lnTo>
                  <a:lnTo>
                    <a:pt x="3006224" y="498950"/>
                  </a:lnTo>
                  <a:lnTo>
                    <a:pt x="3006506" y="498749"/>
                  </a:lnTo>
                  <a:lnTo>
                    <a:pt x="3006788" y="499501"/>
                  </a:lnTo>
                  <a:lnTo>
                    <a:pt x="3007070" y="500402"/>
                  </a:lnTo>
                  <a:lnTo>
                    <a:pt x="3007351" y="499901"/>
                  </a:lnTo>
                  <a:lnTo>
                    <a:pt x="3007633" y="500402"/>
                  </a:lnTo>
                  <a:lnTo>
                    <a:pt x="3007915" y="500652"/>
                  </a:lnTo>
                  <a:lnTo>
                    <a:pt x="3008197" y="500752"/>
                  </a:lnTo>
                  <a:lnTo>
                    <a:pt x="3008478" y="500802"/>
                  </a:lnTo>
                  <a:lnTo>
                    <a:pt x="3008760" y="501103"/>
                  </a:lnTo>
                  <a:lnTo>
                    <a:pt x="3009042" y="501453"/>
                  </a:lnTo>
                  <a:lnTo>
                    <a:pt x="3009323" y="500902"/>
                  </a:lnTo>
                  <a:lnTo>
                    <a:pt x="3009605" y="501053"/>
                  </a:lnTo>
                  <a:lnTo>
                    <a:pt x="3009887" y="501303"/>
                  </a:lnTo>
                  <a:lnTo>
                    <a:pt x="3010169" y="500402"/>
                  </a:lnTo>
                  <a:lnTo>
                    <a:pt x="3010450" y="500452"/>
                  </a:lnTo>
                  <a:lnTo>
                    <a:pt x="3010732" y="500602"/>
                  </a:lnTo>
                  <a:lnTo>
                    <a:pt x="3011014" y="500602"/>
                  </a:lnTo>
                  <a:lnTo>
                    <a:pt x="3011295" y="500752"/>
                  </a:lnTo>
                  <a:lnTo>
                    <a:pt x="3011577" y="501303"/>
                  </a:lnTo>
                  <a:lnTo>
                    <a:pt x="3011859" y="501954"/>
                  </a:lnTo>
                  <a:lnTo>
                    <a:pt x="3012141" y="501804"/>
                  </a:lnTo>
                  <a:lnTo>
                    <a:pt x="3012422" y="502355"/>
                  </a:lnTo>
                  <a:lnTo>
                    <a:pt x="3012704" y="502855"/>
                  </a:lnTo>
                  <a:lnTo>
                    <a:pt x="3012986" y="501854"/>
                  </a:lnTo>
                  <a:lnTo>
                    <a:pt x="3013267" y="501353"/>
                  </a:lnTo>
                  <a:lnTo>
                    <a:pt x="3013549" y="500602"/>
                  </a:lnTo>
                  <a:lnTo>
                    <a:pt x="3013831" y="499501"/>
                  </a:lnTo>
                  <a:lnTo>
                    <a:pt x="3014113" y="498349"/>
                  </a:lnTo>
                  <a:lnTo>
                    <a:pt x="3014394" y="497848"/>
                  </a:lnTo>
                  <a:lnTo>
                    <a:pt x="3014676" y="497848"/>
                  </a:lnTo>
                  <a:lnTo>
                    <a:pt x="3014958" y="497197"/>
                  </a:lnTo>
                  <a:lnTo>
                    <a:pt x="3015239" y="497598"/>
                  </a:lnTo>
                  <a:lnTo>
                    <a:pt x="3015521" y="498199"/>
                  </a:lnTo>
                  <a:lnTo>
                    <a:pt x="3015803" y="497848"/>
                  </a:lnTo>
                  <a:lnTo>
                    <a:pt x="3016085" y="498449"/>
                  </a:lnTo>
                  <a:lnTo>
                    <a:pt x="3016366" y="499100"/>
                  </a:lnTo>
                  <a:lnTo>
                    <a:pt x="3016648" y="499300"/>
                  </a:lnTo>
                  <a:lnTo>
                    <a:pt x="3016930" y="499300"/>
                  </a:lnTo>
                  <a:lnTo>
                    <a:pt x="3017212" y="499501"/>
                  </a:lnTo>
                  <a:lnTo>
                    <a:pt x="3017493" y="499851"/>
                  </a:lnTo>
                  <a:lnTo>
                    <a:pt x="3017775" y="499501"/>
                  </a:lnTo>
                  <a:lnTo>
                    <a:pt x="3018057" y="500151"/>
                  </a:lnTo>
                  <a:lnTo>
                    <a:pt x="3018338" y="501353"/>
                  </a:lnTo>
                  <a:lnTo>
                    <a:pt x="3018620" y="501103"/>
                  </a:lnTo>
                  <a:lnTo>
                    <a:pt x="3018902" y="502204"/>
                  </a:lnTo>
                  <a:lnTo>
                    <a:pt x="3019184" y="503005"/>
                  </a:lnTo>
                  <a:lnTo>
                    <a:pt x="3019465" y="503556"/>
                  </a:lnTo>
                  <a:lnTo>
                    <a:pt x="3019747" y="503606"/>
                  </a:lnTo>
                  <a:lnTo>
                    <a:pt x="3020029" y="503857"/>
                  </a:lnTo>
                  <a:lnTo>
                    <a:pt x="3020310" y="503907"/>
                  </a:lnTo>
                  <a:lnTo>
                    <a:pt x="3020592" y="503156"/>
                  </a:lnTo>
                  <a:lnTo>
                    <a:pt x="3020874" y="502955"/>
                  </a:lnTo>
                  <a:lnTo>
                    <a:pt x="3021156" y="502805"/>
                  </a:lnTo>
                  <a:lnTo>
                    <a:pt x="3021437" y="501353"/>
                  </a:lnTo>
                  <a:lnTo>
                    <a:pt x="3021719" y="500902"/>
                  </a:lnTo>
                  <a:lnTo>
                    <a:pt x="3022001" y="500352"/>
                  </a:lnTo>
                  <a:lnTo>
                    <a:pt x="3022282" y="499701"/>
                  </a:lnTo>
                  <a:lnTo>
                    <a:pt x="3022564" y="498749"/>
                  </a:lnTo>
                  <a:lnTo>
                    <a:pt x="3022846" y="498149"/>
                  </a:lnTo>
                  <a:lnTo>
                    <a:pt x="3023128" y="497498"/>
                  </a:lnTo>
                  <a:lnTo>
                    <a:pt x="3023409" y="495895"/>
                  </a:lnTo>
                  <a:lnTo>
                    <a:pt x="3023691" y="495194"/>
                  </a:lnTo>
                  <a:lnTo>
                    <a:pt x="3023973" y="494744"/>
                  </a:lnTo>
                  <a:lnTo>
                    <a:pt x="3024254" y="493192"/>
                  </a:lnTo>
                  <a:lnTo>
                    <a:pt x="3024536" y="492741"/>
                  </a:lnTo>
                  <a:lnTo>
                    <a:pt x="3024818" y="492140"/>
                  </a:lnTo>
                  <a:lnTo>
                    <a:pt x="3025100" y="491639"/>
                  </a:lnTo>
                  <a:lnTo>
                    <a:pt x="3025381" y="491289"/>
                  </a:lnTo>
                  <a:lnTo>
                    <a:pt x="3025663" y="491439"/>
                  </a:lnTo>
                  <a:lnTo>
                    <a:pt x="3025945" y="492090"/>
                  </a:lnTo>
                  <a:lnTo>
                    <a:pt x="3026227" y="492040"/>
                  </a:lnTo>
                  <a:lnTo>
                    <a:pt x="3026508" y="492841"/>
                  </a:lnTo>
                  <a:lnTo>
                    <a:pt x="3026790" y="493742"/>
                  </a:lnTo>
                  <a:lnTo>
                    <a:pt x="3027072" y="493442"/>
                  </a:lnTo>
                  <a:lnTo>
                    <a:pt x="3027353" y="493893"/>
                  </a:lnTo>
                  <a:lnTo>
                    <a:pt x="3027635" y="494143"/>
                  </a:lnTo>
                  <a:lnTo>
                    <a:pt x="3027917" y="494293"/>
                  </a:lnTo>
                  <a:lnTo>
                    <a:pt x="3028199" y="494293"/>
                  </a:lnTo>
                  <a:lnTo>
                    <a:pt x="3028480" y="494644"/>
                  </a:lnTo>
                  <a:lnTo>
                    <a:pt x="3028762" y="494794"/>
                  </a:lnTo>
                  <a:lnTo>
                    <a:pt x="3029044" y="494193"/>
                  </a:lnTo>
                  <a:lnTo>
                    <a:pt x="3029325" y="494143"/>
                  </a:lnTo>
                  <a:lnTo>
                    <a:pt x="3029607" y="494343"/>
                  </a:lnTo>
                  <a:lnTo>
                    <a:pt x="3029889" y="493592"/>
                  </a:lnTo>
                  <a:lnTo>
                    <a:pt x="3030171" y="493742"/>
                  </a:lnTo>
                  <a:lnTo>
                    <a:pt x="3030452" y="492991"/>
                  </a:lnTo>
                  <a:lnTo>
                    <a:pt x="3030734" y="493392"/>
                  </a:lnTo>
                  <a:lnTo>
                    <a:pt x="3031016" y="492691"/>
                  </a:lnTo>
                  <a:lnTo>
                    <a:pt x="3031297" y="492891"/>
                  </a:lnTo>
                  <a:lnTo>
                    <a:pt x="3031579" y="492641"/>
                  </a:lnTo>
                  <a:lnTo>
                    <a:pt x="3031861" y="491840"/>
                  </a:lnTo>
                  <a:lnTo>
                    <a:pt x="3032143" y="491740"/>
                  </a:lnTo>
                  <a:lnTo>
                    <a:pt x="3032424" y="491740"/>
                  </a:lnTo>
                  <a:lnTo>
                    <a:pt x="3032706" y="490688"/>
                  </a:lnTo>
                  <a:lnTo>
                    <a:pt x="3032988" y="490588"/>
                  </a:lnTo>
                  <a:lnTo>
                    <a:pt x="3033270" y="490438"/>
                  </a:lnTo>
                  <a:lnTo>
                    <a:pt x="3033551" y="490338"/>
                  </a:lnTo>
                  <a:lnTo>
                    <a:pt x="3033833" y="489937"/>
                  </a:lnTo>
                  <a:lnTo>
                    <a:pt x="3034115" y="490338"/>
                  </a:lnTo>
                  <a:lnTo>
                    <a:pt x="3034396" y="490888"/>
                  </a:lnTo>
                  <a:lnTo>
                    <a:pt x="3034678" y="490538"/>
                  </a:lnTo>
                  <a:lnTo>
                    <a:pt x="3034960" y="490788"/>
                  </a:lnTo>
                  <a:lnTo>
                    <a:pt x="3035242" y="491139"/>
                  </a:lnTo>
                  <a:lnTo>
                    <a:pt x="3035523" y="490438"/>
                  </a:lnTo>
                  <a:lnTo>
                    <a:pt x="3035805" y="490338"/>
                  </a:lnTo>
                  <a:lnTo>
                    <a:pt x="3036087" y="489937"/>
                  </a:lnTo>
                  <a:lnTo>
                    <a:pt x="3036368" y="489637"/>
                  </a:lnTo>
                  <a:lnTo>
                    <a:pt x="3036650" y="489186"/>
                  </a:lnTo>
                  <a:lnTo>
                    <a:pt x="3036932" y="489687"/>
                  </a:lnTo>
                  <a:lnTo>
                    <a:pt x="3037214" y="490438"/>
                  </a:lnTo>
                  <a:lnTo>
                    <a:pt x="3037495" y="490488"/>
                  </a:lnTo>
                  <a:lnTo>
                    <a:pt x="3037777" y="491339"/>
                  </a:lnTo>
                  <a:lnTo>
                    <a:pt x="3038059" y="492391"/>
                  </a:lnTo>
                  <a:lnTo>
                    <a:pt x="3038340" y="492391"/>
                  </a:lnTo>
                  <a:lnTo>
                    <a:pt x="3038622" y="492791"/>
                  </a:lnTo>
                  <a:lnTo>
                    <a:pt x="3038904" y="492791"/>
                  </a:lnTo>
                  <a:lnTo>
                    <a:pt x="3039186" y="492641"/>
                  </a:lnTo>
                  <a:lnTo>
                    <a:pt x="3039467" y="492290"/>
                  </a:lnTo>
                  <a:lnTo>
                    <a:pt x="3039749" y="492641"/>
                  </a:lnTo>
                  <a:lnTo>
                    <a:pt x="3040031" y="492991"/>
                  </a:lnTo>
                  <a:lnTo>
                    <a:pt x="3040312" y="492190"/>
                  </a:lnTo>
                  <a:lnTo>
                    <a:pt x="3040594" y="491740"/>
                  </a:lnTo>
                  <a:lnTo>
                    <a:pt x="3040876" y="491740"/>
                  </a:lnTo>
                  <a:lnTo>
                    <a:pt x="3041158" y="489937"/>
                  </a:lnTo>
                  <a:lnTo>
                    <a:pt x="3041439" y="489436"/>
                  </a:lnTo>
                  <a:lnTo>
                    <a:pt x="3041721" y="489336"/>
                  </a:lnTo>
                  <a:lnTo>
                    <a:pt x="3042003" y="488084"/>
                  </a:lnTo>
                  <a:lnTo>
                    <a:pt x="3042285" y="487133"/>
                  </a:lnTo>
                  <a:lnTo>
                    <a:pt x="3042566" y="486983"/>
                  </a:lnTo>
                  <a:lnTo>
                    <a:pt x="3042848" y="487484"/>
                  </a:lnTo>
                  <a:lnTo>
                    <a:pt x="3043130" y="487133"/>
                  </a:lnTo>
                  <a:lnTo>
                    <a:pt x="3043411" y="488185"/>
                  </a:lnTo>
                  <a:lnTo>
                    <a:pt x="3043693" y="489486"/>
                  </a:lnTo>
                  <a:lnTo>
                    <a:pt x="3043975" y="489737"/>
                  </a:lnTo>
                  <a:lnTo>
                    <a:pt x="3044257" y="491189"/>
                  </a:lnTo>
                  <a:lnTo>
                    <a:pt x="3044538" y="492090"/>
                  </a:lnTo>
                  <a:lnTo>
                    <a:pt x="3044820" y="493542"/>
                  </a:lnTo>
                  <a:lnTo>
                    <a:pt x="3045102" y="493742"/>
                  </a:lnTo>
                  <a:lnTo>
                    <a:pt x="3045383" y="494644"/>
                  </a:lnTo>
                  <a:lnTo>
                    <a:pt x="3045665" y="495695"/>
                  </a:lnTo>
                  <a:lnTo>
                    <a:pt x="3045947" y="496096"/>
                  </a:lnTo>
                  <a:lnTo>
                    <a:pt x="3046229" y="497197"/>
                  </a:lnTo>
                  <a:lnTo>
                    <a:pt x="3046510" y="498599"/>
                  </a:lnTo>
                  <a:lnTo>
                    <a:pt x="3046792" y="499150"/>
                  </a:lnTo>
                  <a:lnTo>
                    <a:pt x="3047074" y="500452"/>
                  </a:lnTo>
                  <a:lnTo>
                    <a:pt x="3047355" y="501704"/>
                  </a:lnTo>
                  <a:lnTo>
                    <a:pt x="3047637" y="502405"/>
                  </a:lnTo>
                  <a:lnTo>
                    <a:pt x="3047919" y="502304"/>
                  </a:lnTo>
                  <a:lnTo>
                    <a:pt x="3048201" y="502355"/>
                  </a:lnTo>
                  <a:lnTo>
                    <a:pt x="3048482" y="502004"/>
                  </a:lnTo>
                  <a:lnTo>
                    <a:pt x="3048764" y="500302"/>
                  </a:lnTo>
                  <a:lnTo>
                    <a:pt x="3049046" y="499100"/>
                  </a:lnTo>
                  <a:lnTo>
                    <a:pt x="3049327" y="498149"/>
                  </a:lnTo>
                  <a:lnTo>
                    <a:pt x="3049609" y="496697"/>
                  </a:lnTo>
                  <a:lnTo>
                    <a:pt x="3049891" y="496596"/>
                  </a:lnTo>
                  <a:lnTo>
                    <a:pt x="3050173" y="496897"/>
                  </a:lnTo>
                  <a:lnTo>
                    <a:pt x="3050454" y="497498"/>
                  </a:lnTo>
                  <a:lnTo>
                    <a:pt x="3050736" y="497848"/>
                  </a:lnTo>
                  <a:lnTo>
                    <a:pt x="3051018" y="498749"/>
                  </a:lnTo>
                  <a:lnTo>
                    <a:pt x="3051300" y="499501"/>
                  </a:lnTo>
                  <a:lnTo>
                    <a:pt x="3051581" y="499300"/>
                  </a:lnTo>
                  <a:lnTo>
                    <a:pt x="3051863" y="499801"/>
                  </a:lnTo>
                  <a:lnTo>
                    <a:pt x="3052145" y="500402"/>
                  </a:lnTo>
                  <a:lnTo>
                    <a:pt x="3052426" y="500051"/>
                  </a:lnTo>
                  <a:lnTo>
                    <a:pt x="3052708" y="500502"/>
                  </a:lnTo>
                  <a:lnTo>
                    <a:pt x="3052990" y="500702"/>
                  </a:lnTo>
                  <a:lnTo>
                    <a:pt x="3053272" y="500852"/>
                  </a:lnTo>
                  <a:lnTo>
                    <a:pt x="3053553" y="500552"/>
                  </a:lnTo>
                  <a:lnTo>
                    <a:pt x="3053835" y="500702"/>
                  </a:lnTo>
                  <a:lnTo>
                    <a:pt x="3054117" y="500752"/>
                  </a:lnTo>
                  <a:lnTo>
                    <a:pt x="3054398" y="500051"/>
                  </a:lnTo>
                  <a:lnTo>
                    <a:pt x="3054680" y="500201"/>
                  </a:lnTo>
                  <a:lnTo>
                    <a:pt x="3054962" y="500852"/>
                  </a:lnTo>
                  <a:lnTo>
                    <a:pt x="3055244" y="500802"/>
                  </a:lnTo>
                  <a:lnTo>
                    <a:pt x="3055525" y="501754"/>
                  </a:lnTo>
                  <a:lnTo>
                    <a:pt x="3055807" y="502705"/>
                  </a:lnTo>
                  <a:lnTo>
                    <a:pt x="3056089" y="503656"/>
                  </a:lnTo>
                  <a:lnTo>
                    <a:pt x="3056370" y="504207"/>
                  </a:lnTo>
                  <a:lnTo>
                    <a:pt x="3056652" y="504958"/>
                  </a:lnTo>
                  <a:lnTo>
                    <a:pt x="3056934" y="505709"/>
                  </a:lnTo>
                  <a:lnTo>
                    <a:pt x="3057216" y="505509"/>
                  </a:lnTo>
                  <a:lnTo>
                    <a:pt x="3057497" y="506010"/>
                  </a:lnTo>
                  <a:lnTo>
                    <a:pt x="3057779" y="506360"/>
                  </a:lnTo>
                  <a:lnTo>
                    <a:pt x="3058061" y="505859"/>
                  </a:lnTo>
                  <a:lnTo>
                    <a:pt x="3058343" y="506010"/>
                  </a:lnTo>
                  <a:lnTo>
                    <a:pt x="3058624" y="506010"/>
                  </a:lnTo>
                  <a:lnTo>
                    <a:pt x="3058906" y="506010"/>
                  </a:lnTo>
                  <a:lnTo>
                    <a:pt x="3059188" y="505459"/>
                  </a:lnTo>
                  <a:lnTo>
                    <a:pt x="3059469" y="505359"/>
                  </a:lnTo>
                  <a:lnTo>
                    <a:pt x="3059751" y="505158"/>
                  </a:lnTo>
                  <a:lnTo>
                    <a:pt x="3060033" y="503506"/>
                  </a:lnTo>
                  <a:lnTo>
                    <a:pt x="3060315" y="502505"/>
                  </a:lnTo>
                  <a:lnTo>
                    <a:pt x="3060596" y="501553"/>
                  </a:lnTo>
                  <a:lnTo>
                    <a:pt x="3060878" y="499651"/>
                  </a:lnTo>
                  <a:lnTo>
                    <a:pt x="3061160" y="498599"/>
                  </a:lnTo>
                  <a:lnTo>
                    <a:pt x="3061441" y="497347"/>
                  </a:lnTo>
                  <a:lnTo>
                    <a:pt x="3061723" y="496747"/>
                  </a:lnTo>
                  <a:lnTo>
                    <a:pt x="3062005" y="496146"/>
                  </a:lnTo>
                  <a:lnTo>
                    <a:pt x="3062287" y="496697"/>
                  </a:lnTo>
                  <a:lnTo>
                    <a:pt x="3062568" y="497748"/>
                  </a:lnTo>
                  <a:lnTo>
                    <a:pt x="3062850" y="498299"/>
                  </a:lnTo>
                  <a:lnTo>
                    <a:pt x="3063132" y="499751"/>
                  </a:lnTo>
                  <a:lnTo>
                    <a:pt x="3063413" y="501353"/>
                  </a:lnTo>
                  <a:lnTo>
                    <a:pt x="3063695" y="501754"/>
                  </a:lnTo>
                  <a:lnTo>
                    <a:pt x="3063977" y="502605"/>
                  </a:lnTo>
                  <a:lnTo>
                    <a:pt x="3064259" y="503156"/>
                  </a:lnTo>
                  <a:lnTo>
                    <a:pt x="3064540" y="503306"/>
                  </a:lnTo>
                  <a:lnTo>
                    <a:pt x="3064822" y="502955"/>
                  </a:lnTo>
                  <a:lnTo>
                    <a:pt x="3065104" y="503206"/>
                  </a:lnTo>
                  <a:lnTo>
                    <a:pt x="3065385" y="503857"/>
                  </a:lnTo>
                  <a:lnTo>
                    <a:pt x="3065667" y="503206"/>
                  </a:lnTo>
                  <a:lnTo>
                    <a:pt x="3065949" y="503356"/>
                  </a:lnTo>
                  <a:lnTo>
                    <a:pt x="3066231" y="503306"/>
                  </a:lnTo>
                  <a:lnTo>
                    <a:pt x="3066512" y="502355"/>
                  </a:lnTo>
                  <a:lnTo>
                    <a:pt x="3066794" y="502204"/>
                  </a:lnTo>
                  <a:lnTo>
                    <a:pt x="3067076" y="501904"/>
                  </a:lnTo>
                  <a:lnTo>
                    <a:pt x="3067358" y="501503"/>
                  </a:lnTo>
                  <a:lnTo>
                    <a:pt x="3067639" y="500602"/>
                  </a:lnTo>
                  <a:lnTo>
                    <a:pt x="3067921" y="500201"/>
                  </a:lnTo>
                  <a:lnTo>
                    <a:pt x="3068203" y="499951"/>
                  </a:lnTo>
                  <a:lnTo>
                    <a:pt x="3068484" y="499100"/>
                  </a:lnTo>
                  <a:lnTo>
                    <a:pt x="3068766" y="499300"/>
                  </a:lnTo>
                  <a:lnTo>
                    <a:pt x="3069048" y="499350"/>
                  </a:lnTo>
                  <a:lnTo>
                    <a:pt x="3069330" y="498549"/>
                  </a:lnTo>
                  <a:lnTo>
                    <a:pt x="3069611" y="498048"/>
                  </a:lnTo>
                  <a:lnTo>
                    <a:pt x="3069893" y="497398"/>
                  </a:lnTo>
                  <a:lnTo>
                    <a:pt x="3070175" y="496596"/>
                  </a:lnTo>
                  <a:lnTo>
                    <a:pt x="3070456" y="494994"/>
                  </a:lnTo>
                  <a:lnTo>
                    <a:pt x="3070738" y="493943"/>
                  </a:lnTo>
                  <a:lnTo>
                    <a:pt x="3071020" y="493142"/>
                  </a:lnTo>
                  <a:lnTo>
                    <a:pt x="3071302" y="491289"/>
                  </a:lnTo>
                  <a:lnTo>
                    <a:pt x="3071583" y="490137"/>
                  </a:lnTo>
                  <a:lnTo>
                    <a:pt x="3071865" y="489386"/>
                  </a:lnTo>
                  <a:lnTo>
                    <a:pt x="3072147" y="488135"/>
                  </a:lnTo>
                  <a:lnTo>
                    <a:pt x="3072428" y="487734"/>
                  </a:lnTo>
                  <a:lnTo>
                    <a:pt x="3072710" y="487884"/>
                  </a:lnTo>
                  <a:lnTo>
                    <a:pt x="3072992" y="488585"/>
                  </a:lnTo>
                  <a:lnTo>
                    <a:pt x="3073274" y="489186"/>
                  </a:lnTo>
                  <a:lnTo>
                    <a:pt x="3073555" y="490738"/>
                  </a:lnTo>
                  <a:lnTo>
                    <a:pt x="3073837" y="492190"/>
                  </a:lnTo>
                  <a:lnTo>
                    <a:pt x="3074119" y="492441"/>
                  </a:lnTo>
                  <a:lnTo>
                    <a:pt x="3074401" y="493292"/>
                  </a:lnTo>
                  <a:lnTo>
                    <a:pt x="3074682" y="493792"/>
                  </a:lnTo>
                  <a:lnTo>
                    <a:pt x="3074964" y="493041"/>
                  </a:lnTo>
                  <a:lnTo>
                    <a:pt x="3075246" y="492591"/>
                  </a:lnTo>
                  <a:lnTo>
                    <a:pt x="3075527" y="491890"/>
                  </a:lnTo>
                  <a:lnTo>
                    <a:pt x="3075809" y="491339"/>
                  </a:lnTo>
                  <a:lnTo>
                    <a:pt x="3076091" y="490087"/>
                  </a:lnTo>
                  <a:lnTo>
                    <a:pt x="3076373" y="489737"/>
                  </a:lnTo>
                  <a:lnTo>
                    <a:pt x="3076654" y="490087"/>
                  </a:lnTo>
                  <a:lnTo>
                    <a:pt x="3076936" y="488836"/>
                  </a:lnTo>
                  <a:lnTo>
                    <a:pt x="3077218" y="489086"/>
                  </a:lnTo>
                  <a:lnTo>
                    <a:pt x="3077499" y="489687"/>
                  </a:lnTo>
                  <a:lnTo>
                    <a:pt x="3077781" y="489436"/>
                  </a:lnTo>
                  <a:lnTo>
                    <a:pt x="3078063" y="489937"/>
                  </a:lnTo>
                  <a:lnTo>
                    <a:pt x="3078345" y="490438"/>
                  </a:lnTo>
                  <a:lnTo>
                    <a:pt x="3078626" y="491189"/>
                  </a:lnTo>
                  <a:lnTo>
                    <a:pt x="3078908" y="491089"/>
                  </a:lnTo>
                  <a:lnTo>
                    <a:pt x="3079190" y="491740"/>
                  </a:lnTo>
                  <a:lnTo>
                    <a:pt x="3079471" y="492441"/>
                  </a:lnTo>
                  <a:lnTo>
                    <a:pt x="3079753" y="491890"/>
                  </a:lnTo>
                  <a:lnTo>
                    <a:pt x="3080035" y="492090"/>
                  </a:lnTo>
                  <a:lnTo>
                    <a:pt x="3080317" y="492441"/>
                  </a:lnTo>
                  <a:lnTo>
                    <a:pt x="3080598" y="491890"/>
                  </a:lnTo>
                  <a:lnTo>
                    <a:pt x="3080880" y="491890"/>
                  </a:lnTo>
                  <a:lnTo>
                    <a:pt x="3081162" y="491690"/>
                  </a:lnTo>
                  <a:lnTo>
                    <a:pt x="3081443" y="491239"/>
                  </a:lnTo>
                  <a:lnTo>
                    <a:pt x="3081725" y="490037"/>
                  </a:lnTo>
                  <a:lnTo>
                    <a:pt x="3082007" y="489737"/>
                  </a:lnTo>
                  <a:lnTo>
                    <a:pt x="3082289" y="489737"/>
                  </a:lnTo>
                  <a:lnTo>
                    <a:pt x="3082570" y="488836"/>
                  </a:lnTo>
                  <a:lnTo>
                    <a:pt x="3082852" y="488986"/>
                  </a:lnTo>
                  <a:lnTo>
                    <a:pt x="3083134" y="489386"/>
                  </a:lnTo>
                  <a:lnTo>
                    <a:pt x="3083416" y="489286"/>
                  </a:lnTo>
                  <a:lnTo>
                    <a:pt x="3083697" y="490087"/>
                  </a:lnTo>
                  <a:lnTo>
                    <a:pt x="3083979" y="490938"/>
                  </a:lnTo>
                  <a:lnTo>
                    <a:pt x="3084261" y="491589"/>
                  </a:lnTo>
                  <a:lnTo>
                    <a:pt x="3084542" y="491539"/>
                  </a:lnTo>
                  <a:lnTo>
                    <a:pt x="3084824" y="491890"/>
                  </a:lnTo>
                  <a:lnTo>
                    <a:pt x="3085106" y="491890"/>
                  </a:lnTo>
                  <a:lnTo>
                    <a:pt x="3085388" y="490738"/>
                  </a:lnTo>
                  <a:lnTo>
                    <a:pt x="3085669" y="490288"/>
                  </a:lnTo>
                  <a:lnTo>
                    <a:pt x="3085951" y="489937"/>
                  </a:lnTo>
                  <a:lnTo>
                    <a:pt x="3086233" y="489086"/>
                  </a:lnTo>
                  <a:lnTo>
                    <a:pt x="3086514" y="487934"/>
                  </a:lnTo>
                  <a:lnTo>
                    <a:pt x="3086796" y="487534"/>
                  </a:lnTo>
                  <a:lnTo>
                    <a:pt x="3087078" y="487434"/>
                  </a:lnTo>
                  <a:lnTo>
                    <a:pt x="3087360" y="486382"/>
                  </a:lnTo>
                  <a:lnTo>
                    <a:pt x="3087641" y="486282"/>
                  </a:lnTo>
                  <a:lnTo>
                    <a:pt x="3087923" y="486833"/>
                  </a:lnTo>
                  <a:lnTo>
                    <a:pt x="3088205" y="486482"/>
                  </a:lnTo>
                  <a:lnTo>
                    <a:pt x="3088486" y="487784"/>
                  </a:lnTo>
                  <a:lnTo>
                    <a:pt x="3088768" y="489086"/>
                  </a:lnTo>
                  <a:lnTo>
                    <a:pt x="3089050" y="489536"/>
                  </a:lnTo>
                  <a:lnTo>
                    <a:pt x="3089332" y="490638"/>
                  </a:lnTo>
                  <a:lnTo>
                    <a:pt x="3089613" y="491840"/>
                  </a:lnTo>
                  <a:lnTo>
                    <a:pt x="3089895" y="492891"/>
                  </a:lnTo>
                  <a:lnTo>
                    <a:pt x="3090177" y="493792"/>
                  </a:lnTo>
                  <a:lnTo>
                    <a:pt x="3090458" y="494744"/>
                  </a:lnTo>
                  <a:lnTo>
                    <a:pt x="3090740" y="495745"/>
                  </a:lnTo>
                  <a:lnTo>
                    <a:pt x="3091022" y="495645"/>
                  </a:lnTo>
                  <a:lnTo>
                    <a:pt x="3091304" y="496296"/>
                  </a:lnTo>
                  <a:lnTo>
                    <a:pt x="3091585" y="497247"/>
                  </a:lnTo>
                  <a:lnTo>
                    <a:pt x="3091867" y="497548"/>
                  </a:lnTo>
                  <a:lnTo>
                    <a:pt x="3092149" y="498549"/>
                  </a:lnTo>
                  <a:lnTo>
                    <a:pt x="3092431" y="499551"/>
                  </a:lnTo>
                  <a:lnTo>
                    <a:pt x="3092712" y="500752"/>
                  </a:lnTo>
                  <a:lnTo>
                    <a:pt x="3092994" y="500953"/>
                  </a:lnTo>
                  <a:lnTo>
                    <a:pt x="3093276" y="501804"/>
                  </a:lnTo>
                  <a:lnTo>
                    <a:pt x="3093557" y="502405"/>
                  </a:lnTo>
                  <a:lnTo>
                    <a:pt x="3093839" y="501603"/>
                  </a:lnTo>
                  <a:lnTo>
                    <a:pt x="3094121" y="501353"/>
                  </a:lnTo>
                  <a:lnTo>
                    <a:pt x="3094403" y="500652"/>
                  </a:lnTo>
                  <a:lnTo>
                    <a:pt x="3094684" y="498950"/>
                  </a:lnTo>
                  <a:lnTo>
                    <a:pt x="3094966" y="497748"/>
                  </a:lnTo>
                  <a:lnTo>
                    <a:pt x="3095248" y="496897"/>
                  </a:lnTo>
                  <a:lnTo>
                    <a:pt x="3095529" y="496446"/>
                  </a:lnTo>
                  <a:lnTo>
                    <a:pt x="3095811" y="495946"/>
                  </a:lnTo>
                  <a:lnTo>
                    <a:pt x="3096093" y="496596"/>
                  </a:lnTo>
                  <a:lnTo>
                    <a:pt x="3096375" y="497848"/>
                  </a:lnTo>
                  <a:lnTo>
                    <a:pt x="3096656" y="498299"/>
                  </a:lnTo>
                  <a:lnTo>
                    <a:pt x="3096938" y="499601"/>
                  </a:lnTo>
                  <a:lnTo>
                    <a:pt x="3097220" y="500702"/>
                  </a:lnTo>
                  <a:lnTo>
                    <a:pt x="3097501" y="500953"/>
                  </a:lnTo>
                  <a:lnTo>
                    <a:pt x="3097783" y="501203"/>
                  </a:lnTo>
                  <a:lnTo>
                    <a:pt x="3098065" y="501353"/>
                  </a:lnTo>
                  <a:lnTo>
                    <a:pt x="3098347" y="501303"/>
                  </a:lnTo>
                  <a:lnTo>
                    <a:pt x="3098628" y="500252"/>
                  </a:lnTo>
                  <a:lnTo>
                    <a:pt x="3098910" y="500151"/>
                  </a:lnTo>
                  <a:lnTo>
                    <a:pt x="3099192" y="499851"/>
                  </a:lnTo>
                  <a:lnTo>
                    <a:pt x="3099474" y="498900"/>
                  </a:lnTo>
                  <a:lnTo>
                    <a:pt x="3099755" y="498599"/>
                  </a:lnTo>
                  <a:lnTo>
                    <a:pt x="3100037" y="499000"/>
                  </a:lnTo>
                  <a:lnTo>
                    <a:pt x="3100319" y="498749"/>
                  </a:lnTo>
                  <a:lnTo>
                    <a:pt x="3100600" y="499250"/>
                  </a:lnTo>
                  <a:lnTo>
                    <a:pt x="3100882" y="499951"/>
                  </a:lnTo>
                  <a:lnTo>
                    <a:pt x="3101164" y="501153"/>
                  </a:lnTo>
                  <a:lnTo>
                    <a:pt x="3101446" y="501503"/>
                  </a:lnTo>
                  <a:lnTo>
                    <a:pt x="3101727" y="503106"/>
                  </a:lnTo>
                  <a:lnTo>
                    <a:pt x="3102009" y="504758"/>
                  </a:lnTo>
                  <a:lnTo>
                    <a:pt x="3102291" y="504858"/>
                  </a:lnTo>
                  <a:lnTo>
                    <a:pt x="3102572" y="505809"/>
                  </a:lnTo>
                  <a:lnTo>
                    <a:pt x="3102854" y="506611"/>
                  </a:lnTo>
                  <a:lnTo>
                    <a:pt x="3103136" y="506811"/>
                  </a:lnTo>
                  <a:lnTo>
                    <a:pt x="3103418" y="507111"/>
                  </a:lnTo>
                  <a:lnTo>
                    <a:pt x="3103699" y="507562"/>
                  </a:lnTo>
                  <a:lnTo>
                    <a:pt x="3103981" y="508213"/>
                  </a:lnTo>
                  <a:lnTo>
                    <a:pt x="3104263" y="507912"/>
                  </a:lnTo>
                  <a:lnTo>
                    <a:pt x="3104544" y="508463"/>
                  </a:lnTo>
                  <a:lnTo>
                    <a:pt x="3104826" y="509014"/>
                  </a:lnTo>
                  <a:lnTo>
                    <a:pt x="3105108" y="508213"/>
                  </a:lnTo>
                  <a:lnTo>
                    <a:pt x="3105390" y="507912"/>
                  </a:lnTo>
                  <a:lnTo>
                    <a:pt x="3105671" y="507362"/>
                  </a:lnTo>
                  <a:lnTo>
                    <a:pt x="3105953" y="505609"/>
                  </a:lnTo>
                  <a:lnTo>
                    <a:pt x="3106235" y="503907"/>
                  </a:lnTo>
                  <a:lnTo>
                    <a:pt x="3106516" y="502555"/>
                  </a:lnTo>
                  <a:lnTo>
                    <a:pt x="3106798" y="500702"/>
                  </a:lnTo>
                  <a:lnTo>
                    <a:pt x="3107080" y="498649"/>
                  </a:lnTo>
                  <a:lnTo>
                    <a:pt x="3107362" y="497498"/>
                  </a:lnTo>
                  <a:lnTo>
                    <a:pt x="3107643" y="497047"/>
                  </a:lnTo>
                  <a:lnTo>
                    <a:pt x="3107925" y="496046"/>
                  </a:lnTo>
                  <a:lnTo>
                    <a:pt x="3108207" y="496596"/>
                  </a:lnTo>
                  <a:lnTo>
                    <a:pt x="3108489" y="497848"/>
                  </a:lnTo>
                  <a:lnTo>
                    <a:pt x="3108770" y="498749"/>
                  </a:lnTo>
                  <a:lnTo>
                    <a:pt x="3109052" y="500852"/>
                  </a:lnTo>
                  <a:lnTo>
                    <a:pt x="3109334" y="501954"/>
                  </a:lnTo>
                  <a:lnTo>
                    <a:pt x="3109615" y="502605"/>
                  </a:lnTo>
                  <a:lnTo>
                    <a:pt x="3109897" y="502905"/>
                  </a:lnTo>
                  <a:lnTo>
                    <a:pt x="3110179" y="503957"/>
                  </a:lnTo>
                  <a:lnTo>
                    <a:pt x="3110461" y="504207"/>
                  </a:lnTo>
                  <a:lnTo>
                    <a:pt x="3110742" y="503656"/>
                  </a:lnTo>
                  <a:lnTo>
                    <a:pt x="3111024" y="504157"/>
                  </a:lnTo>
                  <a:lnTo>
                    <a:pt x="3111306" y="504457"/>
                  </a:lnTo>
                  <a:lnTo>
                    <a:pt x="3111587" y="504007"/>
                  </a:lnTo>
                  <a:lnTo>
                    <a:pt x="3111869" y="503556"/>
                  </a:lnTo>
                  <a:lnTo>
                    <a:pt x="3112151" y="503456"/>
                  </a:lnTo>
                  <a:lnTo>
                    <a:pt x="3112433" y="503506"/>
                  </a:lnTo>
                  <a:lnTo>
                    <a:pt x="3112714" y="502655"/>
                  </a:lnTo>
                  <a:lnTo>
                    <a:pt x="3112996" y="502505"/>
                  </a:lnTo>
                  <a:lnTo>
                    <a:pt x="3113278" y="502254"/>
                  </a:lnTo>
                  <a:lnTo>
                    <a:pt x="3113559" y="500802"/>
                  </a:lnTo>
                  <a:lnTo>
                    <a:pt x="3113841" y="500252"/>
                  </a:lnTo>
                  <a:lnTo>
                    <a:pt x="3114123" y="499951"/>
                  </a:lnTo>
                  <a:lnTo>
                    <a:pt x="3114405" y="499100"/>
                  </a:lnTo>
                  <a:lnTo>
                    <a:pt x="3114686" y="498850"/>
                  </a:lnTo>
                  <a:lnTo>
                    <a:pt x="3114968" y="499150"/>
                  </a:lnTo>
                  <a:lnTo>
                    <a:pt x="3115250" y="499450"/>
                  </a:lnTo>
                  <a:lnTo>
                    <a:pt x="3115531" y="498599"/>
                  </a:lnTo>
                  <a:lnTo>
                    <a:pt x="3115813" y="498399"/>
                  </a:lnTo>
                  <a:lnTo>
                    <a:pt x="3116095" y="498048"/>
                  </a:lnTo>
                  <a:lnTo>
                    <a:pt x="3116377" y="496546"/>
                  </a:lnTo>
                  <a:lnTo>
                    <a:pt x="3116658" y="495695"/>
                  </a:lnTo>
                  <a:lnTo>
                    <a:pt x="3116940" y="494594"/>
                  </a:lnTo>
                  <a:lnTo>
                    <a:pt x="3117222" y="492441"/>
                  </a:lnTo>
                  <a:lnTo>
                    <a:pt x="3117504" y="490838"/>
                  </a:lnTo>
                  <a:lnTo>
                    <a:pt x="3117785" y="489587"/>
                  </a:lnTo>
                  <a:lnTo>
                    <a:pt x="3118067" y="489036"/>
                  </a:lnTo>
                  <a:lnTo>
                    <a:pt x="3118349" y="488084"/>
                  </a:lnTo>
                  <a:lnTo>
                    <a:pt x="3118630" y="488685"/>
                  </a:lnTo>
                  <a:lnTo>
                    <a:pt x="3118912" y="489787"/>
                  </a:lnTo>
                  <a:lnTo>
                    <a:pt x="3119194" y="490538"/>
                  </a:lnTo>
                  <a:lnTo>
                    <a:pt x="3119476" y="492240"/>
                  </a:lnTo>
                  <a:lnTo>
                    <a:pt x="3119757" y="493742"/>
                  </a:lnTo>
                  <a:lnTo>
                    <a:pt x="3120039" y="493993"/>
                  </a:lnTo>
                  <a:lnTo>
                    <a:pt x="3120321" y="494093"/>
                  </a:lnTo>
                  <a:lnTo>
                    <a:pt x="3120602" y="493642"/>
                  </a:lnTo>
                  <a:lnTo>
                    <a:pt x="3120884" y="492741"/>
                  </a:lnTo>
                  <a:lnTo>
                    <a:pt x="3121166" y="491039"/>
                  </a:lnTo>
                  <a:lnTo>
                    <a:pt x="3121448" y="490338"/>
                  </a:lnTo>
                  <a:lnTo>
                    <a:pt x="3121729" y="489987"/>
                  </a:lnTo>
                  <a:lnTo>
                    <a:pt x="3122011" y="488635"/>
                  </a:lnTo>
                  <a:lnTo>
                    <a:pt x="3122293" y="488836"/>
                  </a:lnTo>
                  <a:lnTo>
                    <a:pt x="3122574" y="489486"/>
                  </a:lnTo>
                  <a:lnTo>
                    <a:pt x="3122856" y="489136"/>
                  </a:lnTo>
                  <a:lnTo>
                    <a:pt x="3123138" y="490037"/>
                  </a:lnTo>
                  <a:lnTo>
                    <a:pt x="3123420" y="491189"/>
                  </a:lnTo>
                  <a:lnTo>
                    <a:pt x="3123701" y="492441"/>
                  </a:lnTo>
                  <a:lnTo>
                    <a:pt x="3123983" y="492941"/>
                  </a:lnTo>
                  <a:lnTo>
                    <a:pt x="3124265" y="494093"/>
                  </a:lnTo>
                  <a:lnTo>
                    <a:pt x="3124547" y="494944"/>
                  </a:lnTo>
                  <a:lnTo>
                    <a:pt x="3124828" y="494343"/>
                  </a:lnTo>
                  <a:lnTo>
                    <a:pt x="3125110" y="494293"/>
                  </a:lnTo>
                  <a:lnTo>
                    <a:pt x="3125392" y="493592"/>
                  </a:lnTo>
                  <a:lnTo>
                    <a:pt x="3125673" y="492391"/>
                  </a:lnTo>
                  <a:lnTo>
                    <a:pt x="3125955" y="491239"/>
                  </a:lnTo>
                  <a:lnTo>
                    <a:pt x="3126237" y="490588"/>
                  </a:lnTo>
                  <a:lnTo>
                    <a:pt x="3126519" y="489737"/>
                  </a:lnTo>
                  <a:lnTo>
                    <a:pt x="3126800" y="488635"/>
                  </a:lnTo>
                  <a:lnTo>
                    <a:pt x="3127082" y="487884"/>
                  </a:lnTo>
                  <a:lnTo>
                    <a:pt x="3127364" y="487884"/>
                  </a:lnTo>
                  <a:lnTo>
                    <a:pt x="3127645" y="486582"/>
                  </a:lnTo>
                  <a:lnTo>
                    <a:pt x="3127927" y="486432"/>
                  </a:lnTo>
                  <a:lnTo>
                    <a:pt x="3128209" y="486733"/>
                  </a:lnTo>
                  <a:lnTo>
                    <a:pt x="3128491" y="486432"/>
                  </a:lnTo>
                  <a:lnTo>
                    <a:pt x="3128772" y="486632"/>
                  </a:lnTo>
                  <a:lnTo>
                    <a:pt x="3129054" y="486933"/>
                  </a:lnTo>
                  <a:lnTo>
                    <a:pt x="3129336" y="487283"/>
                  </a:lnTo>
                  <a:lnTo>
                    <a:pt x="3129617" y="486983"/>
                  </a:lnTo>
                  <a:lnTo>
                    <a:pt x="3129899" y="487434"/>
                  </a:lnTo>
                  <a:lnTo>
                    <a:pt x="3130181" y="487984"/>
                  </a:lnTo>
                  <a:lnTo>
                    <a:pt x="3130463" y="487534"/>
                  </a:lnTo>
                  <a:lnTo>
                    <a:pt x="3130744" y="488185"/>
                  </a:lnTo>
                  <a:lnTo>
                    <a:pt x="3131026" y="489036"/>
                  </a:lnTo>
                  <a:lnTo>
                    <a:pt x="3131308" y="489887"/>
                  </a:lnTo>
                  <a:lnTo>
                    <a:pt x="3131589" y="491139"/>
                  </a:lnTo>
                  <a:lnTo>
                    <a:pt x="3131871" y="492691"/>
                  </a:lnTo>
                  <a:lnTo>
                    <a:pt x="3132153" y="494093"/>
                  </a:lnTo>
                  <a:lnTo>
                    <a:pt x="3132435" y="494343"/>
                  </a:lnTo>
                  <a:lnTo>
                    <a:pt x="3132716" y="494994"/>
                  </a:lnTo>
                  <a:lnTo>
                    <a:pt x="3132998" y="495345"/>
                  </a:lnTo>
                  <a:lnTo>
                    <a:pt x="3133280" y="494093"/>
                  </a:lnTo>
                  <a:lnTo>
                    <a:pt x="3133562" y="493342"/>
                  </a:lnTo>
                  <a:lnTo>
                    <a:pt x="3133843" y="492340"/>
                  </a:lnTo>
                  <a:lnTo>
                    <a:pt x="3134125" y="490838"/>
                  </a:lnTo>
                  <a:lnTo>
                    <a:pt x="3134407" y="489386"/>
                  </a:lnTo>
                  <a:lnTo>
                    <a:pt x="3134688" y="488385"/>
                  </a:lnTo>
                  <a:lnTo>
                    <a:pt x="3134970" y="487834"/>
                  </a:lnTo>
                  <a:lnTo>
                    <a:pt x="3135252" y="486632"/>
                  </a:lnTo>
                  <a:lnTo>
                    <a:pt x="3135534" y="487183"/>
                  </a:lnTo>
                  <a:lnTo>
                    <a:pt x="3135815" y="487734"/>
                  </a:lnTo>
                  <a:lnTo>
                    <a:pt x="3136097" y="487383"/>
                  </a:lnTo>
                  <a:lnTo>
                    <a:pt x="3136379" y="487984"/>
                  </a:lnTo>
                  <a:lnTo>
                    <a:pt x="3136660" y="488285"/>
                  </a:lnTo>
                  <a:lnTo>
                    <a:pt x="3136942" y="488886"/>
                  </a:lnTo>
                  <a:lnTo>
                    <a:pt x="3137224" y="489737"/>
                  </a:lnTo>
                  <a:lnTo>
                    <a:pt x="3137506" y="490938"/>
                  </a:lnTo>
                  <a:lnTo>
                    <a:pt x="3137787" y="492290"/>
                  </a:lnTo>
                  <a:lnTo>
                    <a:pt x="3138069" y="493542"/>
                  </a:lnTo>
                  <a:lnTo>
                    <a:pt x="3138351" y="494644"/>
                  </a:lnTo>
                  <a:lnTo>
                    <a:pt x="3138632" y="495895"/>
                  </a:lnTo>
                  <a:lnTo>
                    <a:pt x="3138914" y="495645"/>
                  </a:lnTo>
                  <a:lnTo>
                    <a:pt x="3139196" y="496346"/>
                  </a:lnTo>
                  <a:lnTo>
                    <a:pt x="3139478" y="496997"/>
                  </a:lnTo>
                  <a:lnTo>
                    <a:pt x="3139759" y="497147"/>
                  </a:lnTo>
                  <a:lnTo>
                    <a:pt x="3140041" y="497548"/>
                  </a:lnTo>
                  <a:lnTo>
                    <a:pt x="3140323" y="498048"/>
                  </a:lnTo>
                  <a:lnTo>
                    <a:pt x="3140605" y="498800"/>
                  </a:lnTo>
                  <a:lnTo>
                    <a:pt x="3140886" y="498950"/>
                  </a:lnTo>
                  <a:lnTo>
                    <a:pt x="3141168" y="500051"/>
                  </a:lnTo>
                  <a:lnTo>
                    <a:pt x="3141450" y="501203"/>
                  </a:lnTo>
                  <a:lnTo>
                    <a:pt x="3141731" y="501303"/>
                  </a:lnTo>
                  <a:lnTo>
                    <a:pt x="3142013" y="502104"/>
                  </a:lnTo>
                  <a:lnTo>
                    <a:pt x="3142295" y="502705"/>
                  </a:lnTo>
                  <a:lnTo>
                    <a:pt x="3142577" y="502605"/>
                  </a:lnTo>
                  <a:lnTo>
                    <a:pt x="3142858" y="502455"/>
                  </a:lnTo>
                  <a:lnTo>
                    <a:pt x="3143140" y="502405"/>
                  </a:lnTo>
                  <a:lnTo>
                    <a:pt x="3143422" y="502455"/>
                  </a:lnTo>
                  <a:lnTo>
                    <a:pt x="3143703" y="501904"/>
                  </a:lnTo>
                  <a:lnTo>
                    <a:pt x="3143985" y="502054"/>
                  </a:lnTo>
                  <a:lnTo>
                    <a:pt x="3144267" y="502204"/>
                  </a:lnTo>
                  <a:lnTo>
                    <a:pt x="3144549" y="500953"/>
                  </a:lnTo>
                  <a:lnTo>
                    <a:pt x="3144830" y="500602"/>
                  </a:lnTo>
                  <a:lnTo>
                    <a:pt x="3145112" y="500101"/>
                  </a:lnTo>
                  <a:lnTo>
                    <a:pt x="3145394" y="499050"/>
                  </a:lnTo>
                  <a:lnTo>
                    <a:pt x="3145675" y="498149"/>
                  </a:lnTo>
                  <a:lnTo>
                    <a:pt x="3145957" y="497698"/>
                  </a:lnTo>
                  <a:lnTo>
                    <a:pt x="3146239" y="497798"/>
                  </a:lnTo>
                  <a:lnTo>
                    <a:pt x="3146521" y="497648"/>
                  </a:lnTo>
                  <a:lnTo>
                    <a:pt x="3146802" y="498599"/>
                  </a:lnTo>
                  <a:lnTo>
                    <a:pt x="3147084" y="499851"/>
                  </a:lnTo>
                  <a:lnTo>
                    <a:pt x="3147366" y="500001"/>
                  </a:lnTo>
                  <a:lnTo>
                    <a:pt x="3147647" y="500752"/>
                  </a:lnTo>
                  <a:lnTo>
                    <a:pt x="3147929" y="501854"/>
                  </a:lnTo>
                  <a:lnTo>
                    <a:pt x="3148211" y="501353"/>
                  </a:lnTo>
                  <a:lnTo>
                    <a:pt x="3148493" y="501053"/>
                  </a:lnTo>
                  <a:lnTo>
                    <a:pt x="3148774" y="501453"/>
                  </a:lnTo>
                  <a:lnTo>
                    <a:pt x="3149056" y="502154"/>
                  </a:lnTo>
                  <a:lnTo>
                    <a:pt x="3149338" y="501603"/>
                  </a:lnTo>
                  <a:lnTo>
                    <a:pt x="3149620" y="502054"/>
                  </a:lnTo>
                  <a:lnTo>
                    <a:pt x="3149901" y="502855"/>
                  </a:lnTo>
                  <a:lnTo>
                    <a:pt x="3150183" y="502555"/>
                  </a:lnTo>
                  <a:lnTo>
                    <a:pt x="3150465" y="503456"/>
                  </a:lnTo>
                  <a:lnTo>
                    <a:pt x="3150746" y="503756"/>
                  </a:lnTo>
                  <a:lnTo>
                    <a:pt x="3151028" y="503807"/>
                  </a:lnTo>
                  <a:lnTo>
                    <a:pt x="3151310" y="503857"/>
                  </a:lnTo>
                  <a:lnTo>
                    <a:pt x="3151592" y="504207"/>
                  </a:lnTo>
                  <a:lnTo>
                    <a:pt x="3151873" y="504758"/>
                  </a:lnTo>
                  <a:lnTo>
                    <a:pt x="3152155" y="504407"/>
                  </a:lnTo>
                  <a:lnTo>
                    <a:pt x="3152437" y="504758"/>
                  </a:lnTo>
                  <a:lnTo>
                    <a:pt x="3152718" y="505158"/>
                  </a:lnTo>
                  <a:lnTo>
                    <a:pt x="3153000" y="504407"/>
                  </a:lnTo>
                  <a:lnTo>
                    <a:pt x="3153282" y="504407"/>
                  </a:lnTo>
                  <a:lnTo>
                    <a:pt x="3153564" y="504057"/>
                  </a:lnTo>
                  <a:lnTo>
                    <a:pt x="3153845" y="503156"/>
                  </a:lnTo>
                  <a:lnTo>
                    <a:pt x="3154127" y="501954"/>
                  </a:lnTo>
                  <a:lnTo>
                    <a:pt x="3154409" y="501253"/>
                  </a:lnTo>
                  <a:lnTo>
                    <a:pt x="3154690" y="500652"/>
                  </a:lnTo>
                  <a:lnTo>
                    <a:pt x="3154972" y="499250"/>
                  </a:lnTo>
                  <a:lnTo>
                    <a:pt x="3155254" y="498449"/>
                  </a:lnTo>
                  <a:lnTo>
                    <a:pt x="3155536" y="498549"/>
                  </a:lnTo>
                  <a:lnTo>
                    <a:pt x="3155817" y="497297"/>
                  </a:lnTo>
                  <a:lnTo>
                    <a:pt x="3156099" y="497698"/>
                  </a:lnTo>
                  <a:lnTo>
                    <a:pt x="3156381" y="498499"/>
                  </a:lnTo>
                  <a:lnTo>
                    <a:pt x="3156662" y="499300"/>
                  </a:lnTo>
                  <a:lnTo>
                    <a:pt x="3156944" y="500652"/>
                  </a:lnTo>
                  <a:lnTo>
                    <a:pt x="3157226" y="501854"/>
                  </a:lnTo>
                  <a:lnTo>
                    <a:pt x="3157508" y="502955"/>
                  </a:lnTo>
                  <a:lnTo>
                    <a:pt x="3157789" y="502605"/>
                  </a:lnTo>
                  <a:lnTo>
                    <a:pt x="3158071" y="502955"/>
                  </a:lnTo>
                  <a:lnTo>
                    <a:pt x="3158353" y="503256"/>
                  </a:lnTo>
                  <a:lnTo>
                    <a:pt x="3158635" y="502505"/>
                  </a:lnTo>
                  <a:lnTo>
                    <a:pt x="3158916" y="502605"/>
                  </a:lnTo>
                  <a:lnTo>
                    <a:pt x="3159198" y="502755"/>
                  </a:lnTo>
                  <a:lnTo>
                    <a:pt x="3159480" y="502204"/>
                  </a:lnTo>
                  <a:lnTo>
                    <a:pt x="3159761" y="501754"/>
                  </a:lnTo>
                  <a:lnTo>
                    <a:pt x="3160043" y="501503"/>
                  </a:lnTo>
                  <a:lnTo>
                    <a:pt x="3160325" y="501453"/>
                  </a:lnTo>
                  <a:lnTo>
                    <a:pt x="3160607" y="500151"/>
                  </a:lnTo>
                  <a:lnTo>
                    <a:pt x="3160888" y="499801"/>
                  </a:lnTo>
                  <a:lnTo>
                    <a:pt x="3161170" y="499150"/>
                  </a:lnTo>
                  <a:lnTo>
                    <a:pt x="3161452" y="497498"/>
                  </a:lnTo>
                  <a:lnTo>
                    <a:pt x="3161733" y="497197"/>
                  </a:lnTo>
                  <a:lnTo>
                    <a:pt x="3162015" y="496646"/>
                  </a:lnTo>
                  <a:lnTo>
                    <a:pt x="3162297" y="496046"/>
                  </a:lnTo>
                  <a:lnTo>
                    <a:pt x="3162579" y="494944"/>
                  </a:lnTo>
                  <a:lnTo>
                    <a:pt x="3162860" y="494293"/>
                  </a:lnTo>
                  <a:lnTo>
                    <a:pt x="3163142" y="493742"/>
                  </a:lnTo>
                  <a:lnTo>
                    <a:pt x="3163424" y="491990"/>
                  </a:lnTo>
                  <a:lnTo>
                    <a:pt x="3163705" y="490888"/>
                  </a:lnTo>
                  <a:lnTo>
                    <a:pt x="3163987" y="490137"/>
                  </a:lnTo>
                  <a:lnTo>
                    <a:pt x="3164269" y="488635"/>
                  </a:lnTo>
                  <a:lnTo>
                    <a:pt x="3164551" y="488635"/>
                  </a:lnTo>
                  <a:lnTo>
                    <a:pt x="3164832" y="488986"/>
                  </a:lnTo>
                  <a:lnTo>
                    <a:pt x="3165114" y="489236"/>
                  </a:lnTo>
                  <a:lnTo>
                    <a:pt x="3165396" y="489837"/>
                  </a:lnTo>
                  <a:lnTo>
                    <a:pt x="3165678" y="491089"/>
                  </a:lnTo>
                  <a:lnTo>
                    <a:pt x="3165959" y="492891"/>
                  </a:lnTo>
                  <a:lnTo>
                    <a:pt x="3166241" y="493742"/>
                  </a:lnTo>
                  <a:lnTo>
                    <a:pt x="3166523" y="494944"/>
                  </a:lnTo>
                  <a:lnTo>
                    <a:pt x="3166804" y="495595"/>
                  </a:lnTo>
                  <a:lnTo>
                    <a:pt x="3167086" y="494443"/>
                  </a:lnTo>
                  <a:lnTo>
                    <a:pt x="3167368" y="493742"/>
                  </a:lnTo>
                  <a:lnTo>
                    <a:pt x="3167650" y="492841"/>
                  </a:lnTo>
                  <a:lnTo>
                    <a:pt x="3167931" y="491790"/>
                  </a:lnTo>
                  <a:lnTo>
                    <a:pt x="3168213" y="490989"/>
                  </a:lnTo>
                  <a:lnTo>
                    <a:pt x="3168495" y="490888"/>
                  </a:lnTo>
                  <a:lnTo>
                    <a:pt x="3168776" y="490838"/>
                  </a:lnTo>
                  <a:lnTo>
                    <a:pt x="3169058" y="490037"/>
                  </a:lnTo>
                  <a:lnTo>
                    <a:pt x="3169340" y="489937"/>
                  </a:lnTo>
                  <a:lnTo>
                    <a:pt x="3169622" y="489787"/>
                  </a:lnTo>
                  <a:lnTo>
                    <a:pt x="3169903" y="489536"/>
                  </a:lnTo>
                  <a:lnTo>
                    <a:pt x="3170185" y="489536"/>
                  </a:lnTo>
                  <a:lnTo>
                    <a:pt x="3170467" y="489737"/>
                  </a:lnTo>
                  <a:lnTo>
                    <a:pt x="3170748" y="489687"/>
                  </a:lnTo>
                  <a:lnTo>
                    <a:pt x="3171030" y="489386"/>
                  </a:lnTo>
                  <a:lnTo>
                    <a:pt x="3171312" y="489887"/>
                  </a:lnTo>
                  <a:lnTo>
                    <a:pt x="3171594" y="490087"/>
                  </a:lnTo>
                  <a:lnTo>
                    <a:pt x="3171875" y="489436"/>
                  </a:lnTo>
                  <a:lnTo>
                    <a:pt x="3172157" y="489737"/>
                  </a:lnTo>
                  <a:lnTo>
                    <a:pt x="3172439" y="489887"/>
                  </a:lnTo>
                  <a:lnTo>
                    <a:pt x="3172720" y="489086"/>
                  </a:lnTo>
                  <a:lnTo>
                    <a:pt x="3173002" y="489336"/>
                  </a:lnTo>
                  <a:lnTo>
                    <a:pt x="3173284" y="489637"/>
                  </a:lnTo>
                  <a:lnTo>
                    <a:pt x="3173566" y="489837"/>
                  </a:lnTo>
                  <a:lnTo>
                    <a:pt x="3173847" y="490137"/>
                  </a:lnTo>
                  <a:lnTo>
                    <a:pt x="3174129" y="490989"/>
                  </a:lnTo>
                  <a:lnTo>
                    <a:pt x="3174411" y="492040"/>
                  </a:lnTo>
                  <a:lnTo>
                    <a:pt x="3174693" y="492340"/>
                  </a:lnTo>
                  <a:lnTo>
                    <a:pt x="3174974" y="493192"/>
                  </a:lnTo>
                  <a:lnTo>
                    <a:pt x="3175256" y="494043"/>
                  </a:lnTo>
                  <a:lnTo>
                    <a:pt x="3175538" y="493342"/>
                  </a:lnTo>
                  <a:lnTo>
                    <a:pt x="3175819" y="493542"/>
                  </a:lnTo>
                  <a:lnTo>
                    <a:pt x="3176101" y="493342"/>
                  </a:lnTo>
                  <a:lnTo>
                    <a:pt x="3176383" y="492791"/>
                  </a:lnTo>
                  <a:lnTo>
                    <a:pt x="3176665" y="492090"/>
                  </a:lnTo>
                  <a:lnTo>
                    <a:pt x="3176946" y="491740"/>
                  </a:lnTo>
                  <a:lnTo>
                    <a:pt x="3177228" y="491189"/>
                  </a:lnTo>
                  <a:lnTo>
                    <a:pt x="3177510" y="489587"/>
                  </a:lnTo>
                  <a:lnTo>
                    <a:pt x="3177791" y="488735"/>
                  </a:lnTo>
                  <a:lnTo>
                    <a:pt x="3178073" y="488535"/>
                  </a:lnTo>
                  <a:lnTo>
                    <a:pt x="3178355" y="486933"/>
                  </a:lnTo>
                  <a:lnTo>
                    <a:pt x="3178637" y="486733"/>
                  </a:lnTo>
                  <a:lnTo>
                    <a:pt x="3178918" y="486382"/>
                  </a:lnTo>
                  <a:lnTo>
                    <a:pt x="3179200" y="486282"/>
                  </a:lnTo>
                  <a:lnTo>
                    <a:pt x="3179482" y="486532"/>
                  </a:lnTo>
                  <a:lnTo>
                    <a:pt x="3179763" y="487133"/>
                  </a:lnTo>
                  <a:lnTo>
                    <a:pt x="3180045" y="488385"/>
                  </a:lnTo>
                  <a:lnTo>
                    <a:pt x="3180327" y="488785"/>
                  </a:lnTo>
                  <a:lnTo>
                    <a:pt x="3180609" y="489887"/>
                  </a:lnTo>
                  <a:lnTo>
                    <a:pt x="3180890" y="491389"/>
                  </a:lnTo>
                  <a:lnTo>
                    <a:pt x="3181172" y="491940"/>
                  </a:lnTo>
                  <a:lnTo>
                    <a:pt x="3181454" y="493392"/>
                  </a:lnTo>
                  <a:lnTo>
                    <a:pt x="3181735" y="494393"/>
                  </a:lnTo>
                  <a:lnTo>
                    <a:pt x="3182017" y="495345"/>
                  </a:lnTo>
                  <a:lnTo>
                    <a:pt x="3182299" y="496146"/>
                  </a:lnTo>
                  <a:lnTo>
                    <a:pt x="3182581" y="497347"/>
                  </a:lnTo>
                  <a:lnTo>
                    <a:pt x="3182862" y="498749"/>
                  </a:lnTo>
                  <a:lnTo>
                    <a:pt x="3183144" y="498950"/>
                  </a:lnTo>
                  <a:lnTo>
                    <a:pt x="3183426" y="499951"/>
                  </a:lnTo>
                  <a:lnTo>
                    <a:pt x="3183708" y="500902"/>
                  </a:lnTo>
                  <a:lnTo>
                    <a:pt x="3183989" y="500752"/>
                  </a:lnTo>
                  <a:lnTo>
                    <a:pt x="3184271" y="501503"/>
                  </a:lnTo>
                  <a:lnTo>
                    <a:pt x="3184553" y="501754"/>
                  </a:lnTo>
                  <a:lnTo>
                    <a:pt x="3184834" y="501754"/>
                  </a:lnTo>
                  <a:lnTo>
                    <a:pt x="3185116" y="501153"/>
                  </a:lnTo>
                  <a:lnTo>
                    <a:pt x="3185398" y="500902"/>
                  </a:lnTo>
                  <a:lnTo>
                    <a:pt x="3185680" y="500652"/>
                  </a:lnTo>
                  <a:lnTo>
                    <a:pt x="3185961" y="499651"/>
                  </a:lnTo>
                  <a:lnTo>
                    <a:pt x="3186243" y="499601"/>
                  </a:lnTo>
                  <a:lnTo>
                    <a:pt x="3186525" y="500001"/>
                  </a:lnTo>
                  <a:lnTo>
                    <a:pt x="3186806" y="499801"/>
                  </a:lnTo>
                  <a:lnTo>
                    <a:pt x="3187088" y="500602"/>
                  </a:lnTo>
                  <a:lnTo>
                    <a:pt x="3187370" y="501503"/>
                  </a:lnTo>
                  <a:lnTo>
                    <a:pt x="3187652" y="502204"/>
                  </a:lnTo>
                  <a:lnTo>
                    <a:pt x="3187933" y="502455"/>
                  </a:lnTo>
                  <a:lnTo>
                    <a:pt x="3188215" y="502955"/>
                  </a:lnTo>
                  <a:lnTo>
                    <a:pt x="3188497" y="503156"/>
                  </a:lnTo>
                  <a:lnTo>
                    <a:pt x="3188778" y="502204"/>
                  </a:lnTo>
                  <a:lnTo>
                    <a:pt x="3189060" y="501553"/>
                  </a:lnTo>
                  <a:lnTo>
                    <a:pt x="3189342" y="501153"/>
                  </a:lnTo>
                  <a:lnTo>
                    <a:pt x="3189624" y="499651"/>
                  </a:lnTo>
                  <a:lnTo>
                    <a:pt x="3189905" y="499300"/>
                  </a:lnTo>
                  <a:lnTo>
                    <a:pt x="3190187" y="499150"/>
                  </a:lnTo>
                  <a:lnTo>
                    <a:pt x="3190469" y="499150"/>
                  </a:lnTo>
                  <a:lnTo>
                    <a:pt x="3190751" y="498950"/>
                  </a:lnTo>
                  <a:lnTo>
                    <a:pt x="3191032" y="499400"/>
                  </a:lnTo>
                  <a:lnTo>
                    <a:pt x="3191314" y="500051"/>
                  </a:lnTo>
                  <a:lnTo>
                    <a:pt x="3191596" y="500201"/>
                  </a:lnTo>
                  <a:lnTo>
                    <a:pt x="3191877" y="500902"/>
                  </a:lnTo>
                  <a:lnTo>
                    <a:pt x="3192159" y="502054"/>
                  </a:lnTo>
                  <a:lnTo>
                    <a:pt x="3192441" y="501854"/>
                  </a:lnTo>
                  <a:lnTo>
                    <a:pt x="3192723" y="502955"/>
                  </a:lnTo>
                  <a:lnTo>
                    <a:pt x="3193004" y="503556"/>
                  </a:lnTo>
                  <a:lnTo>
                    <a:pt x="3193286" y="504508"/>
                  </a:lnTo>
                  <a:lnTo>
                    <a:pt x="3193568" y="504908"/>
                  </a:lnTo>
                  <a:lnTo>
                    <a:pt x="3193849" y="505859"/>
                  </a:lnTo>
                  <a:lnTo>
                    <a:pt x="3194131" y="507111"/>
                  </a:lnTo>
                  <a:lnTo>
                    <a:pt x="3194413" y="507562"/>
                  </a:lnTo>
                  <a:lnTo>
                    <a:pt x="3194695" y="508563"/>
                  </a:lnTo>
                  <a:lnTo>
                    <a:pt x="3194976" y="509364"/>
                  </a:lnTo>
                  <a:lnTo>
                    <a:pt x="3195258" y="508213"/>
                  </a:lnTo>
                  <a:lnTo>
                    <a:pt x="3195540" y="507311"/>
                  </a:lnTo>
                  <a:lnTo>
                    <a:pt x="3195821" y="505910"/>
                  </a:lnTo>
                  <a:lnTo>
                    <a:pt x="3196103" y="504207"/>
                  </a:lnTo>
                  <a:lnTo>
                    <a:pt x="3196385" y="502204"/>
                  </a:lnTo>
                  <a:lnTo>
                    <a:pt x="3196667" y="501003"/>
                  </a:lnTo>
                  <a:lnTo>
                    <a:pt x="3196948" y="500201"/>
                  </a:lnTo>
                  <a:lnTo>
                    <a:pt x="3197230" y="499050"/>
                  </a:lnTo>
                  <a:lnTo>
                    <a:pt x="3197512" y="499551"/>
                  </a:lnTo>
                  <a:lnTo>
                    <a:pt x="3197793" y="500652"/>
                  </a:lnTo>
                  <a:lnTo>
                    <a:pt x="3198075" y="501453"/>
                  </a:lnTo>
                  <a:lnTo>
                    <a:pt x="3198357" y="502755"/>
                  </a:lnTo>
                  <a:lnTo>
                    <a:pt x="3198639" y="503907"/>
                  </a:lnTo>
                  <a:lnTo>
                    <a:pt x="3198920" y="504608"/>
                  </a:lnTo>
                  <a:lnTo>
                    <a:pt x="3199202" y="504608"/>
                  </a:lnTo>
                  <a:lnTo>
                    <a:pt x="3199484" y="504758"/>
                  </a:lnTo>
                  <a:lnTo>
                    <a:pt x="3199766" y="504758"/>
                  </a:lnTo>
                  <a:lnTo>
                    <a:pt x="3200047" y="503706"/>
                  </a:lnTo>
                  <a:lnTo>
                    <a:pt x="3200329" y="503306"/>
                  </a:lnTo>
                  <a:lnTo>
                    <a:pt x="3200611" y="503306"/>
                  </a:lnTo>
                  <a:lnTo>
                    <a:pt x="3200892" y="501954"/>
                  </a:lnTo>
                  <a:lnTo>
                    <a:pt x="3201174" y="501253"/>
                  </a:lnTo>
                  <a:lnTo>
                    <a:pt x="3201456" y="500402"/>
                  </a:lnTo>
                  <a:lnTo>
                    <a:pt x="3201738" y="499751"/>
                  </a:lnTo>
                  <a:lnTo>
                    <a:pt x="3202019" y="499000"/>
                  </a:lnTo>
                  <a:lnTo>
                    <a:pt x="3202301" y="498950"/>
                  </a:lnTo>
                  <a:lnTo>
                    <a:pt x="3202583" y="499100"/>
                  </a:lnTo>
                  <a:lnTo>
                    <a:pt x="3202864" y="498199"/>
                  </a:lnTo>
                  <a:lnTo>
                    <a:pt x="3203146" y="499150"/>
                  </a:lnTo>
                  <a:lnTo>
                    <a:pt x="3203428" y="499200"/>
                  </a:lnTo>
                  <a:lnTo>
                    <a:pt x="3203710" y="498549"/>
                  </a:lnTo>
                  <a:lnTo>
                    <a:pt x="3203991" y="498950"/>
                  </a:lnTo>
                  <a:lnTo>
                    <a:pt x="3204273" y="498950"/>
                  </a:lnTo>
                  <a:lnTo>
                    <a:pt x="3204555" y="498599"/>
                  </a:lnTo>
                  <a:lnTo>
                    <a:pt x="3204836" y="497898"/>
                  </a:lnTo>
                  <a:lnTo>
                    <a:pt x="3205118" y="497698"/>
                  </a:lnTo>
                  <a:lnTo>
                    <a:pt x="3205400" y="497197"/>
                  </a:lnTo>
                  <a:lnTo>
                    <a:pt x="3205682" y="495745"/>
                  </a:lnTo>
                  <a:lnTo>
                    <a:pt x="3205963" y="494994"/>
                  </a:lnTo>
                  <a:lnTo>
                    <a:pt x="3206245" y="494293"/>
                  </a:lnTo>
                  <a:lnTo>
                    <a:pt x="3206527" y="492340"/>
                  </a:lnTo>
                  <a:lnTo>
                    <a:pt x="3206808" y="491489"/>
                  </a:lnTo>
                  <a:lnTo>
                    <a:pt x="3207090" y="490738"/>
                  </a:lnTo>
                  <a:lnTo>
                    <a:pt x="3207372" y="490438"/>
                  </a:lnTo>
                  <a:lnTo>
                    <a:pt x="3207654" y="490288"/>
                  </a:lnTo>
                  <a:lnTo>
                    <a:pt x="3207935" y="491189"/>
                  </a:lnTo>
                  <a:lnTo>
                    <a:pt x="3208217" y="492290"/>
                  </a:lnTo>
                  <a:lnTo>
                    <a:pt x="3208499" y="492841"/>
                  </a:lnTo>
                  <a:lnTo>
                    <a:pt x="3208781" y="494193"/>
                  </a:lnTo>
                  <a:lnTo>
                    <a:pt x="3209062" y="495445"/>
                  </a:lnTo>
                  <a:lnTo>
                    <a:pt x="3209344" y="495194"/>
                  </a:lnTo>
                  <a:lnTo>
                    <a:pt x="3209626" y="494994"/>
                  </a:lnTo>
                  <a:lnTo>
                    <a:pt x="3209907" y="494093"/>
                  </a:lnTo>
                  <a:lnTo>
                    <a:pt x="3210189" y="492891"/>
                  </a:lnTo>
                  <a:lnTo>
                    <a:pt x="3210471" y="491039"/>
                  </a:lnTo>
                  <a:lnTo>
                    <a:pt x="3210753" y="490137"/>
                  </a:lnTo>
                  <a:lnTo>
                    <a:pt x="3211034" y="488785"/>
                  </a:lnTo>
                  <a:lnTo>
                    <a:pt x="3211316" y="488034"/>
                  </a:lnTo>
                  <a:lnTo>
                    <a:pt x="3211598" y="487834"/>
                  </a:lnTo>
                  <a:lnTo>
                    <a:pt x="3211879" y="488084"/>
                  </a:lnTo>
                  <a:lnTo>
                    <a:pt x="3212161" y="488084"/>
                  </a:lnTo>
                  <a:lnTo>
                    <a:pt x="3212443" y="489086"/>
                  </a:lnTo>
                  <a:lnTo>
                    <a:pt x="3212725" y="490438"/>
                  </a:lnTo>
                  <a:lnTo>
                    <a:pt x="3213006" y="491189"/>
                  </a:lnTo>
                  <a:lnTo>
                    <a:pt x="3213288" y="491539"/>
                  </a:lnTo>
                  <a:lnTo>
                    <a:pt x="3213570" y="491890"/>
                  </a:lnTo>
                  <a:lnTo>
                    <a:pt x="3213851" y="492290"/>
                  </a:lnTo>
                  <a:lnTo>
                    <a:pt x="3214133" y="491239"/>
                  </a:lnTo>
                  <a:lnTo>
                    <a:pt x="3214415" y="490989"/>
                  </a:lnTo>
                  <a:lnTo>
                    <a:pt x="3214697" y="490538"/>
                  </a:lnTo>
                  <a:lnTo>
                    <a:pt x="3214978" y="489236"/>
                  </a:lnTo>
                  <a:lnTo>
                    <a:pt x="3215260" y="488785"/>
                  </a:lnTo>
                  <a:lnTo>
                    <a:pt x="3215542" y="488084"/>
                  </a:lnTo>
                  <a:lnTo>
                    <a:pt x="3215824" y="487734"/>
                  </a:lnTo>
                  <a:lnTo>
                    <a:pt x="3216105" y="487333"/>
                  </a:lnTo>
                  <a:lnTo>
                    <a:pt x="3216387" y="487333"/>
                  </a:lnTo>
                  <a:lnTo>
                    <a:pt x="3216669" y="487884"/>
                  </a:lnTo>
                  <a:lnTo>
                    <a:pt x="3216950" y="487534"/>
                  </a:lnTo>
                  <a:lnTo>
                    <a:pt x="3217232" y="488034"/>
                  </a:lnTo>
                  <a:lnTo>
                    <a:pt x="3217514" y="488836"/>
                  </a:lnTo>
                  <a:lnTo>
                    <a:pt x="3217796" y="488836"/>
                  </a:lnTo>
                  <a:lnTo>
                    <a:pt x="3218077" y="489336"/>
                  </a:lnTo>
                  <a:lnTo>
                    <a:pt x="3218359" y="489587"/>
                  </a:lnTo>
                  <a:lnTo>
                    <a:pt x="3218641" y="489937"/>
                  </a:lnTo>
                  <a:lnTo>
                    <a:pt x="3218922" y="489887"/>
                  </a:lnTo>
                  <a:lnTo>
                    <a:pt x="3219204" y="490638"/>
                  </a:lnTo>
                  <a:lnTo>
                    <a:pt x="3219486" y="491539"/>
                  </a:lnTo>
                  <a:lnTo>
                    <a:pt x="3219768" y="491639"/>
                  </a:lnTo>
                  <a:lnTo>
                    <a:pt x="3220049" y="492791"/>
                  </a:lnTo>
                  <a:lnTo>
                    <a:pt x="3220331" y="494243"/>
                  </a:lnTo>
                  <a:lnTo>
                    <a:pt x="3220613" y="494544"/>
                  </a:lnTo>
                  <a:lnTo>
                    <a:pt x="3220894" y="495345"/>
                  </a:lnTo>
                  <a:lnTo>
                    <a:pt x="3221176" y="495545"/>
                  </a:lnTo>
                  <a:lnTo>
                    <a:pt x="3221458" y="495345"/>
                  </a:lnTo>
                  <a:lnTo>
                    <a:pt x="3221740" y="494443"/>
                  </a:lnTo>
                  <a:lnTo>
                    <a:pt x="3222021" y="493893"/>
                  </a:lnTo>
                  <a:lnTo>
                    <a:pt x="3222303" y="493242"/>
                  </a:lnTo>
                  <a:lnTo>
                    <a:pt x="3222585" y="491389"/>
                  </a:lnTo>
                  <a:lnTo>
                    <a:pt x="3222866" y="490087"/>
                  </a:lnTo>
                  <a:lnTo>
                    <a:pt x="3223148" y="489236"/>
                  </a:lnTo>
                  <a:lnTo>
                    <a:pt x="3223430" y="487534"/>
                  </a:lnTo>
                  <a:lnTo>
                    <a:pt x="3223712" y="486733"/>
                  </a:lnTo>
                  <a:lnTo>
                    <a:pt x="3223993" y="486382"/>
                  </a:lnTo>
                  <a:lnTo>
                    <a:pt x="3224275" y="485981"/>
                  </a:lnTo>
                  <a:lnTo>
                    <a:pt x="3224557" y="485180"/>
                  </a:lnTo>
                  <a:lnTo>
                    <a:pt x="3224839" y="485431"/>
                  </a:lnTo>
                  <a:lnTo>
                    <a:pt x="3225120" y="485831"/>
                  </a:lnTo>
                  <a:lnTo>
                    <a:pt x="3225402" y="485681"/>
                  </a:lnTo>
                  <a:lnTo>
                    <a:pt x="3225684" y="486833"/>
                  </a:lnTo>
                  <a:lnTo>
                    <a:pt x="3225965" y="488034"/>
                  </a:lnTo>
                  <a:lnTo>
                    <a:pt x="3226247" y="488836"/>
                  </a:lnTo>
                  <a:lnTo>
                    <a:pt x="3226529" y="490388"/>
                  </a:lnTo>
                  <a:lnTo>
                    <a:pt x="3226811" y="492190"/>
                  </a:lnTo>
                  <a:lnTo>
                    <a:pt x="3227092" y="493692"/>
                  </a:lnTo>
                  <a:lnTo>
                    <a:pt x="3227374" y="494343"/>
                  </a:lnTo>
                  <a:lnTo>
                    <a:pt x="3227656" y="495345"/>
                  </a:lnTo>
                  <a:lnTo>
                    <a:pt x="3227937" y="496246"/>
                  </a:lnTo>
                  <a:lnTo>
                    <a:pt x="3228219" y="496196"/>
                  </a:lnTo>
                  <a:lnTo>
                    <a:pt x="3228501" y="496747"/>
                  </a:lnTo>
                  <a:lnTo>
                    <a:pt x="3228783" y="497598"/>
                  </a:lnTo>
                  <a:lnTo>
                    <a:pt x="3229064" y="497498"/>
                  </a:lnTo>
                  <a:lnTo>
                    <a:pt x="3229346" y="498299"/>
                  </a:lnTo>
                  <a:lnTo>
                    <a:pt x="3229628" y="499300"/>
                  </a:lnTo>
                  <a:lnTo>
                    <a:pt x="3229909" y="500652"/>
                  </a:lnTo>
                  <a:lnTo>
                    <a:pt x="3230191" y="501303"/>
                  </a:lnTo>
                  <a:lnTo>
                    <a:pt x="3230473" y="502605"/>
                  </a:lnTo>
                  <a:lnTo>
                    <a:pt x="3230755" y="503857"/>
                  </a:lnTo>
                  <a:lnTo>
                    <a:pt x="3231036" y="503857"/>
                  </a:lnTo>
                  <a:lnTo>
                    <a:pt x="3231318" y="504558"/>
                  </a:lnTo>
                  <a:lnTo>
                    <a:pt x="3231600" y="505158"/>
                  </a:lnTo>
                  <a:lnTo>
                    <a:pt x="3231882" y="504858"/>
                  </a:lnTo>
                  <a:lnTo>
                    <a:pt x="3232163" y="504958"/>
                  </a:lnTo>
                  <a:lnTo>
                    <a:pt x="3232445" y="504758"/>
                  </a:lnTo>
                  <a:lnTo>
                    <a:pt x="3232727" y="504257"/>
                  </a:lnTo>
                  <a:lnTo>
                    <a:pt x="3233008" y="502955"/>
                  </a:lnTo>
                  <a:lnTo>
                    <a:pt x="3233290" y="502204"/>
                  </a:lnTo>
                  <a:lnTo>
                    <a:pt x="3233572" y="501303"/>
                  </a:lnTo>
                  <a:lnTo>
                    <a:pt x="3233854" y="499400"/>
                  </a:lnTo>
                  <a:lnTo>
                    <a:pt x="3234135" y="498399"/>
                  </a:lnTo>
                  <a:lnTo>
                    <a:pt x="3234417" y="497598"/>
                  </a:lnTo>
                  <a:lnTo>
                    <a:pt x="3234699" y="495745"/>
                  </a:lnTo>
                  <a:lnTo>
                    <a:pt x="3234980" y="495194"/>
                  </a:lnTo>
                  <a:lnTo>
                    <a:pt x="3235262" y="494994"/>
                  </a:lnTo>
                  <a:lnTo>
                    <a:pt x="3235544" y="495345"/>
                  </a:lnTo>
                  <a:lnTo>
                    <a:pt x="3235826" y="495895"/>
                  </a:lnTo>
                  <a:lnTo>
                    <a:pt x="3236107" y="496947"/>
                  </a:lnTo>
                  <a:lnTo>
                    <a:pt x="3236389" y="498149"/>
                  </a:lnTo>
                  <a:lnTo>
                    <a:pt x="3236671" y="498048"/>
                  </a:lnTo>
                  <a:lnTo>
                    <a:pt x="3236952" y="498649"/>
                  </a:lnTo>
                  <a:lnTo>
                    <a:pt x="3237234" y="498950"/>
                  </a:lnTo>
                  <a:lnTo>
                    <a:pt x="3237516" y="498349"/>
                  </a:lnTo>
                  <a:lnTo>
                    <a:pt x="3237798" y="498399"/>
                  </a:lnTo>
                  <a:lnTo>
                    <a:pt x="3238079" y="498449"/>
                  </a:lnTo>
                  <a:lnTo>
                    <a:pt x="3238361" y="498850"/>
                  </a:lnTo>
                  <a:lnTo>
                    <a:pt x="3238643" y="498749"/>
                  </a:lnTo>
                  <a:lnTo>
                    <a:pt x="3238924" y="499551"/>
                  </a:lnTo>
                  <a:lnTo>
                    <a:pt x="3239206" y="500502"/>
                  </a:lnTo>
                  <a:lnTo>
                    <a:pt x="3239488" y="500602"/>
                  </a:lnTo>
                  <a:lnTo>
                    <a:pt x="3239770" y="501704"/>
                  </a:lnTo>
                  <a:lnTo>
                    <a:pt x="3240051" y="502955"/>
                  </a:lnTo>
                  <a:lnTo>
                    <a:pt x="3240333" y="503156"/>
                  </a:lnTo>
                  <a:lnTo>
                    <a:pt x="3240615" y="504157"/>
                  </a:lnTo>
                  <a:lnTo>
                    <a:pt x="3240897" y="504958"/>
                  </a:lnTo>
                  <a:lnTo>
                    <a:pt x="3241178" y="505709"/>
                  </a:lnTo>
                  <a:lnTo>
                    <a:pt x="3241460" y="505659"/>
                  </a:lnTo>
                  <a:lnTo>
                    <a:pt x="3241742" y="505910"/>
                  </a:lnTo>
                  <a:lnTo>
                    <a:pt x="3242023" y="506560"/>
                  </a:lnTo>
                  <a:lnTo>
                    <a:pt x="3242305" y="506260"/>
                  </a:lnTo>
                  <a:lnTo>
                    <a:pt x="3242587" y="507111"/>
                  </a:lnTo>
                  <a:lnTo>
                    <a:pt x="3242869" y="507662"/>
                  </a:lnTo>
                  <a:lnTo>
                    <a:pt x="3243150" y="507061"/>
                  </a:lnTo>
                  <a:lnTo>
                    <a:pt x="3243432" y="506410"/>
                  </a:lnTo>
                  <a:lnTo>
                    <a:pt x="3243714" y="505459"/>
                  </a:lnTo>
                  <a:lnTo>
                    <a:pt x="3243995" y="504057"/>
                  </a:lnTo>
                  <a:lnTo>
                    <a:pt x="3244277" y="502104"/>
                  </a:lnTo>
                  <a:lnTo>
                    <a:pt x="3244559" y="500602"/>
                  </a:lnTo>
                  <a:lnTo>
                    <a:pt x="3244841" y="499551"/>
                  </a:lnTo>
                  <a:lnTo>
                    <a:pt x="3245122" y="497648"/>
                  </a:lnTo>
                  <a:lnTo>
                    <a:pt x="3245404" y="496997"/>
                  </a:lnTo>
                  <a:lnTo>
                    <a:pt x="3245686" y="497197"/>
                  </a:lnTo>
                  <a:lnTo>
                    <a:pt x="3245967" y="496847"/>
                  </a:lnTo>
                  <a:lnTo>
                    <a:pt x="3246249" y="497698"/>
                  </a:lnTo>
                  <a:lnTo>
                    <a:pt x="3246531" y="498349"/>
                  </a:lnTo>
                  <a:lnTo>
                    <a:pt x="3246813" y="499050"/>
                  </a:lnTo>
                  <a:lnTo>
                    <a:pt x="3247094" y="499000"/>
                  </a:lnTo>
                  <a:lnTo>
                    <a:pt x="3247376" y="499350"/>
                  </a:lnTo>
                  <a:lnTo>
                    <a:pt x="3247658" y="499951"/>
                  </a:lnTo>
                  <a:lnTo>
                    <a:pt x="3247939" y="499300"/>
                  </a:lnTo>
                  <a:lnTo>
                    <a:pt x="3248221" y="499851"/>
                  </a:lnTo>
                  <a:lnTo>
                    <a:pt x="3248503" y="500602"/>
                  </a:lnTo>
                  <a:lnTo>
                    <a:pt x="3248785" y="500302"/>
                  </a:lnTo>
                  <a:lnTo>
                    <a:pt x="3249066" y="500702"/>
                  </a:lnTo>
                  <a:lnTo>
                    <a:pt x="3249348" y="501153"/>
                  </a:lnTo>
                  <a:lnTo>
                    <a:pt x="3249630" y="501654"/>
                  </a:lnTo>
                  <a:lnTo>
                    <a:pt x="3249912" y="501353"/>
                  </a:lnTo>
                  <a:lnTo>
                    <a:pt x="3250193" y="501654"/>
                  </a:lnTo>
                  <a:lnTo>
                    <a:pt x="3250475" y="501904"/>
                  </a:lnTo>
                  <a:lnTo>
                    <a:pt x="3250757" y="501053"/>
                  </a:lnTo>
                  <a:lnTo>
                    <a:pt x="3251038" y="500802"/>
                  </a:lnTo>
                  <a:lnTo>
                    <a:pt x="3251320" y="500602"/>
                  </a:lnTo>
                  <a:lnTo>
                    <a:pt x="3251602" y="499851"/>
                  </a:lnTo>
                  <a:lnTo>
                    <a:pt x="3251884" y="499350"/>
                  </a:lnTo>
                  <a:lnTo>
                    <a:pt x="3252165" y="499050"/>
                  </a:lnTo>
                  <a:lnTo>
                    <a:pt x="3252447" y="498749"/>
                  </a:lnTo>
                  <a:lnTo>
                    <a:pt x="3252729" y="497598"/>
                  </a:lnTo>
                  <a:lnTo>
                    <a:pt x="3253010" y="496997"/>
                  </a:lnTo>
                  <a:lnTo>
                    <a:pt x="3253292" y="496546"/>
                  </a:lnTo>
                  <a:lnTo>
                    <a:pt x="3253574" y="494994"/>
                  </a:lnTo>
                  <a:lnTo>
                    <a:pt x="3253856" y="494093"/>
                  </a:lnTo>
                  <a:lnTo>
                    <a:pt x="3254137" y="492941"/>
                  </a:lnTo>
                  <a:lnTo>
                    <a:pt x="3254419" y="491089"/>
                  </a:lnTo>
                  <a:lnTo>
                    <a:pt x="3254701" y="489887"/>
                  </a:lnTo>
                  <a:lnTo>
                    <a:pt x="3254982" y="489186"/>
                  </a:lnTo>
                  <a:lnTo>
                    <a:pt x="3255264" y="488836"/>
                  </a:lnTo>
                  <a:lnTo>
                    <a:pt x="3255546" y="488084"/>
                  </a:lnTo>
                  <a:lnTo>
                    <a:pt x="3255828" y="488435"/>
                  </a:lnTo>
                  <a:lnTo>
                    <a:pt x="3256109" y="489587"/>
                  </a:lnTo>
                  <a:lnTo>
                    <a:pt x="3256391" y="489987"/>
                  </a:lnTo>
                  <a:lnTo>
                    <a:pt x="3256673" y="491539"/>
                  </a:lnTo>
                  <a:lnTo>
                    <a:pt x="3256955" y="492991"/>
                  </a:lnTo>
                  <a:lnTo>
                    <a:pt x="3257236" y="493242"/>
                  </a:lnTo>
                  <a:lnTo>
                    <a:pt x="3257518" y="493692"/>
                  </a:lnTo>
                  <a:lnTo>
                    <a:pt x="3257800" y="493642"/>
                  </a:lnTo>
                  <a:lnTo>
                    <a:pt x="3258081" y="493843"/>
                  </a:lnTo>
                  <a:lnTo>
                    <a:pt x="3258363" y="493242"/>
                  </a:lnTo>
                  <a:lnTo>
                    <a:pt x="3258645" y="493542"/>
                  </a:lnTo>
                  <a:lnTo>
                    <a:pt x="3258927" y="493742"/>
                  </a:lnTo>
                  <a:lnTo>
                    <a:pt x="3259208" y="493192"/>
                  </a:lnTo>
                  <a:lnTo>
                    <a:pt x="3259490" y="493542"/>
                  </a:lnTo>
                  <a:lnTo>
                    <a:pt x="3259772" y="493742"/>
                  </a:lnTo>
                  <a:lnTo>
                    <a:pt x="3260053" y="492841"/>
                  </a:lnTo>
                  <a:lnTo>
                    <a:pt x="3260335" y="492391"/>
                  </a:lnTo>
                  <a:lnTo>
                    <a:pt x="3260617" y="491890"/>
                  </a:lnTo>
                  <a:lnTo>
                    <a:pt x="3260899" y="491740"/>
                  </a:lnTo>
                  <a:lnTo>
                    <a:pt x="3261180" y="491189"/>
                  </a:lnTo>
                  <a:lnTo>
                    <a:pt x="3261462" y="491589"/>
                  </a:lnTo>
                  <a:lnTo>
                    <a:pt x="3261744" y="491740"/>
                  </a:lnTo>
                  <a:lnTo>
                    <a:pt x="3262025" y="491589"/>
                  </a:lnTo>
                  <a:lnTo>
                    <a:pt x="3262307" y="491489"/>
                  </a:lnTo>
                  <a:lnTo>
                    <a:pt x="3262589" y="491740"/>
                  </a:lnTo>
                  <a:lnTo>
                    <a:pt x="3262871" y="490788"/>
                  </a:lnTo>
                  <a:lnTo>
                    <a:pt x="3263152" y="490288"/>
                  </a:lnTo>
                  <a:lnTo>
                    <a:pt x="3263434" y="489837"/>
                  </a:lnTo>
                  <a:lnTo>
                    <a:pt x="3263716" y="489687"/>
                  </a:lnTo>
                  <a:lnTo>
                    <a:pt x="3263997" y="488886"/>
                  </a:lnTo>
                  <a:lnTo>
                    <a:pt x="3264279" y="489186"/>
                  </a:lnTo>
                  <a:lnTo>
                    <a:pt x="3264561" y="489887"/>
                  </a:lnTo>
                  <a:lnTo>
                    <a:pt x="3264843" y="489837"/>
                  </a:lnTo>
                  <a:lnTo>
                    <a:pt x="3265124" y="490688"/>
                  </a:lnTo>
                  <a:lnTo>
                    <a:pt x="3265406" y="491690"/>
                  </a:lnTo>
                  <a:lnTo>
                    <a:pt x="3265688" y="491940"/>
                  </a:lnTo>
                  <a:lnTo>
                    <a:pt x="3265970" y="492691"/>
                  </a:lnTo>
                  <a:lnTo>
                    <a:pt x="3266251" y="493292"/>
                  </a:lnTo>
                  <a:lnTo>
                    <a:pt x="3266533" y="493742"/>
                  </a:lnTo>
                  <a:lnTo>
                    <a:pt x="3266815" y="493542"/>
                  </a:lnTo>
                  <a:lnTo>
                    <a:pt x="3267096" y="494043"/>
                  </a:lnTo>
                  <a:lnTo>
                    <a:pt x="3267378" y="494794"/>
                  </a:lnTo>
                  <a:lnTo>
                    <a:pt x="3267660" y="493943"/>
                  </a:lnTo>
                  <a:lnTo>
                    <a:pt x="3267942" y="494043"/>
                  </a:lnTo>
                  <a:lnTo>
                    <a:pt x="3268223" y="494043"/>
                  </a:lnTo>
                  <a:lnTo>
                    <a:pt x="3268505" y="493342"/>
                  </a:lnTo>
                  <a:lnTo>
                    <a:pt x="3268787" y="492991"/>
                  </a:lnTo>
                  <a:lnTo>
                    <a:pt x="3269068" y="492491"/>
                  </a:lnTo>
                  <a:lnTo>
                    <a:pt x="3269350" y="492090"/>
                  </a:lnTo>
                  <a:lnTo>
                    <a:pt x="3269632" y="490638"/>
                  </a:lnTo>
                  <a:lnTo>
                    <a:pt x="3269914" y="490238"/>
                  </a:lnTo>
                  <a:lnTo>
                    <a:pt x="3270195" y="489737"/>
                  </a:lnTo>
                  <a:lnTo>
                    <a:pt x="3270477" y="488685"/>
                  </a:lnTo>
                  <a:lnTo>
                    <a:pt x="3270759" y="488936"/>
                  </a:lnTo>
                  <a:lnTo>
                    <a:pt x="3271040" y="489186"/>
                  </a:lnTo>
                  <a:lnTo>
                    <a:pt x="3271322" y="488936"/>
                  </a:lnTo>
                  <a:lnTo>
                    <a:pt x="3271604" y="488986"/>
                  </a:lnTo>
                  <a:lnTo>
                    <a:pt x="3271886" y="489486"/>
                  </a:lnTo>
                  <a:lnTo>
                    <a:pt x="3272167" y="490137"/>
                  </a:lnTo>
                  <a:lnTo>
                    <a:pt x="3272449" y="490438"/>
                  </a:lnTo>
                  <a:lnTo>
                    <a:pt x="3272731" y="491740"/>
                  </a:lnTo>
                  <a:lnTo>
                    <a:pt x="3273012" y="493292"/>
                  </a:lnTo>
                  <a:lnTo>
                    <a:pt x="3273294" y="493542"/>
                  </a:lnTo>
                  <a:lnTo>
                    <a:pt x="3273576" y="495144"/>
                  </a:lnTo>
                  <a:lnTo>
                    <a:pt x="3273858" y="496096"/>
                  </a:lnTo>
                  <a:lnTo>
                    <a:pt x="3274139" y="496446"/>
                  </a:lnTo>
                  <a:lnTo>
                    <a:pt x="3274421" y="497197"/>
                  </a:lnTo>
                  <a:lnTo>
                    <a:pt x="3274703" y="497798"/>
                  </a:lnTo>
                  <a:lnTo>
                    <a:pt x="3274985" y="498449"/>
                  </a:lnTo>
                  <a:lnTo>
                    <a:pt x="3275266" y="498449"/>
                  </a:lnTo>
                  <a:lnTo>
                    <a:pt x="3275548" y="499450"/>
                  </a:lnTo>
                  <a:lnTo>
                    <a:pt x="3275830" y="500402"/>
                  </a:lnTo>
                  <a:lnTo>
                    <a:pt x="3276111" y="500252"/>
                  </a:lnTo>
                  <a:lnTo>
                    <a:pt x="3276393" y="500852"/>
                  </a:lnTo>
                  <a:lnTo>
                    <a:pt x="3276675" y="501353"/>
                  </a:lnTo>
                  <a:lnTo>
                    <a:pt x="3276957" y="500902"/>
                  </a:lnTo>
                  <a:lnTo>
                    <a:pt x="3277238" y="500702"/>
                  </a:lnTo>
                  <a:lnTo>
                    <a:pt x="3277520" y="500352"/>
                  </a:lnTo>
                  <a:lnTo>
                    <a:pt x="3277802" y="499851"/>
                  </a:lnTo>
                  <a:lnTo>
                    <a:pt x="3278083" y="498649"/>
                  </a:lnTo>
                  <a:lnTo>
                    <a:pt x="3278365" y="498449"/>
                  </a:lnTo>
                  <a:lnTo>
                    <a:pt x="3278647" y="498499"/>
                  </a:lnTo>
                  <a:lnTo>
                    <a:pt x="3278929" y="497848"/>
                  </a:lnTo>
                  <a:lnTo>
                    <a:pt x="3279210" y="498299"/>
                  </a:lnTo>
                  <a:lnTo>
                    <a:pt x="3279492" y="499150"/>
                  </a:lnTo>
                  <a:lnTo>
                    <a:pt x="3279774" y="499501"/>
                  </a:lnTo>
                  <a:lnTo>
                    <a:pt x="3280055" y="500201"/>
                  </a:lnTo>
                  <a:lnTo>
                    <a:pt x="3280337" y="500953"/>
                  </a:lnTo>
                  <a:lnTo>
                    <a:pt x="3280619" y="501603"/>
                  </a:lnTo>
                  <a:lnTo>
                    <a:pt x="3280901" y="501503"/>
                  </a:lnTo>
                  <a:lnTo>
                    <a:pt x="3281182" y="502054"/>
                  </a:lnTo>
                  <a:lnTo>
                    <a:pt x="3281464" y="502405"/>
                  </a:lnTo>
                  <a:lnTo>
                    <a:pt x="3281746" y="502104"/>
                  </a:lnTo>
                  <a:lnTo>
                    <a:pt x="3282028" y="501904"/>
                  </a:lnTo>
                  <a:lnTo>
                    <a:pt x="3282309" y="502204"/>
                  </a:lnTo>
                  <a:lnTo>
                    <a:pt x="3282591" y="501503"/>
                  </a:lnTo>
                  <a:lnTo>
                    <a:pt x="3282873" y="501453"/>
                  </a:lnTo>
                  <a:lnTo>
                    <a:pt x="3283154" y="501353"/>
                  </a:lnTo>
                  <a:lnTo>
                    <a:pt x="3283436" y="501453"/>
                  </a:lnTo>
                  <a:lnTo>
                    <a:pt x="3283718" y="500902"/>
                  </a:lnTo>
                  <a:lnTo>
                    <a:pt x="3284000" y="501403"/>
                  </a:lnTo>
                  <a:lnTo>
                    <a:pt x="3284281" y="502054"/>
                  </a:lnTo>
                  <a:lnTo>
                    <a:pt x="3284563" y="501704"/>
                  </a:lnTo>
                  <a:lnTo>
                    <a:pt x="3284845" y="502405"/>
                  </a:lnTo>
                  <a:lnTo>
                    <a:pt x="3285126" y="503156"/>
                  </a:lnTo>
                  <a:lnTo>
                    <a:pt x="3285408" y="503256"/>
                  </a:lnTo>
                  <a:lnTo>
                    <a:pt x="3285690" y="503406"/>
                  </a:lnTo>
                  <a:lnTo>
                    <a:pt x="3285972" y="503356"/>
                  </a:lnTo>
                  <a:lnTo>
                    <a:pt x="3286253" y="503056"/>
                  </a:lnTo>
                  <a:lnTo>
                    <a:pt x="3286535" y="501603"/>
                  </a:lnTo>
                  <a:lnTo>
                    <a:pt x="3286817" y="500852"/>
                  </a:lnTo>
                  <a:lnTo>
                    <a:pt x="3287098" y="500352"/>
                  </a:lnTo>
                  <a:lnTo>
                    <a:pt x="3287380" y="499000"/>
                  </a:lnTo>
                  <a:lnTo>
                    <a:pt x="3287662" y="498850"/>
                  </a:lnTo>
                  <a:lnTo>
                    <a:pt x="3287944" y="499050"/>
                  </a:lnTo>
                  <a:lnTo>
                    <a:pt x="3288225" y="498850"/>
                  </a:lnTo>
                  <a:lnTo>
                    <a:pt x="3288507" y="499250"/>
                  </a:lnTo>
                  <a:lnTo>
                    <a:pt x="3288789" y="500051"/>
                  </a:lnTo>
                  <a:lnTo>
                    <a:pt x="3289070" y="500752"/>
                  </a:lnTo>
                  <a:lnTo>
                    <a:pt x="3289352" y="500802"/>
                  </a:lnTo>
                  <a:lnTo>
                    <a:pt x="3289634" y="501754"/>
                  </a:lnTo>
                  <a:lnTo>
                    <a:pt x="3289916" y="502955"/>
                  </a:lnTo>
                  <a:lnTo>
                    <a:pt x="3290197" y="502905"/>
                  </a:lnTo>
                  <a:lnTo>
                    <a:pt x="3290479" y="504307"/>
                  </a:lnTo>
                  <a:lnTo>
                    <a:pt x="3290761" y="504407"/>
                  </a:lnTo>
                  <a:lnTo>
                    <a:pt x="3291043" y="504958"/>
                  </a:lnTo>
                  <a:lnTo>
                    <a:pt x="3291324" y="505108"/>
                  </a:lnTo>
                  <a:lnTo>
                    <a:pt x="3291606" y="505859"/>
                  </a:lnTo>
                  <a:lnTo>
                    <a:pt x="3291888" y="506160"/>
                  </a:lnTo>
                  <a:lnTo>
                    <a:pt x="3292169" y="506010"/>
                  </a:lnTo>
                  <a:lnTo>
                    <a:pt x="3292451" y="506460"/>
                  </a:lnTo>
                  <a:lnTo>
                    <a:pt x="3292733" y="506961"/>
                  </a:lnTo>
                  <a:lnTo>
                    <a:pt x="3293015" y="506010"/>
                  </a:lnTo>
                  <a:lnTo>
                    <a:pt x="3293296" y="505809"/>
                  </a:lnTo>
                  <a:lnTo>
                    <a:pt x="3293578" y="505158"/>
                  </a:lnTo>
                  <a:lnTo>
                    <a:pt x="3293860" y="503256"/>
                  </a:lnTo>
                  <a:lnTo>
                    <a:pt x="3294141" y="501303"/>
                  </a:lnTo>
                  <a:lnTo>
                    <a:pt x="3294423" y="499501"/>
                  </a:lnTo>
                  <a:lnTo>
                    <a:pt x="3294705" y="497798"/>
                  </a:lnTo>
                  <a:lnTo>
                    <a:pt x="3294987" y="495845"/>
                  </a:lnTo>
                  <a:lnTo>
                    <a:pt x="3295268" y="495044"/>
                  </a:lnTo>
                  <a:lnTo>
                    <a:pt x="3295550" y="494243"/>
                  </a:lnTo>
                  <a:lnTo>
                    <a:pt x="3295832" y="492741"/>
                  </a:lnTo>
                  <a:lnTo>
                    <a:pt x="3296113" y="492391"/>
                  </a:lnTo>
                  <a:lnTo>
                    <a:pt x="3296395" y="492140"/>
                  </a:lnTo>
                  <a:lnTo>
                    <a:pt x="3296677" y="491089"/>
                  </a:lnTo>
                  <a:lnTo>
                    <a:pt x="3296959" y="490338"/>
                  </a:lnTo>
                  <a:lnTo>
                    <a:pt x="3297240" y="489937"/>
                  </a:lnTo>
                  <a:lnTo>
                    <a:pt x="3297522" y="490087"/>
                  </a:lnTo>
                  <a:lnTo>
                    <a:pt x="3297804" y="489887"/>
                  </a:lnTo>
                  <a:lnTo>
                    <a:pt x="3298086" y="491189"/>
                  </a:lnTo>
                  <a:lnTo>
                    <a:pt x="3298367" y="492791"/>
                  </a:lnTo>
                  <a:lnTo>
                    <a:pt x="3298649" y="493742"/>
                  </a:lnTo>
                  <a:lnTo>
                    <a:pt x="3298931" y="495495"/>
                  </a:lnTo>
                  <a:lnTo>
                    <a:pt x="3299212" y="496646"/>
                  </a:lnTo>
                  <a:lnTo>
                    <a:pt x="3299494" y="496546"/>
                  </a:lnTo>
                  <a:lnTo>
                    <a:pt x="3299776" y="496196"/>
                  </a:lnTo>
                  <a:lnTo>
                    <a:pt x="3300058" y="495345"/>
                  </a:lnTo>
                  <a:lnTo>
                    <a:pt x="3300339" y="494544"/>
                  </a:lnTo>
                  <a:lnTo>
                    <a:pt x="3300621" y="493041"/>
                  </a:lnTo>
                  <a:lnTo>
                    <a:pt x="3300903" y="492441"/>
                  </a:lnTo>
                  <a:lnTo>
                    <a:pt x="3301184" y="492391"/>
                  </a:lnTo>
                  <a:lnTo>
                    <a:pt x="3301466" y="491589"/>
                  </a:lnTo>
                  <a:lnTo>
                    <a:pt x="3301748" y="491990"/>
                  </a:lnTo>
                  <a:lnTo>
                    <a:pt x="3302030" y="492491"/>
                  </a:lnTo>
                  <a:lnTo>
                    <a:pt x="3302311" y="492641"/>
                  </a:lnTo>
                  <a:lnTo>
                    <a:pt x="3302593" y="493192"/>
                  </a:lnTo>
                  <a:lnTo>
                    <a:pt x="3302875" y="493943"/>
                  </a:lnTo>
                  <a:lnTo>
                    <a:pt x="3303156" y="494744"/>
                  </a:lnTo>
                  <a:lnTo>
                    <a:pt x="3303438" y="494694"/>
                  </a:lnTo>
                  <a:lnTo>
                    <a:pt x="3303720" y="495345"/>
                  </a:lnTo>
                  <a:lnTo>
                    <a:pt x="3304002" y="495795"/>
                  </a:lnTo>
                  <a:lnTo>
                    <a:pt x="3304283" y="494644"/>
                  </a:lnTo>
                  <a:lnTo>
                    <a:pt x="3304565" y="494243"/>
                  </a:lnTo>
                  <a:lnTo>
                    <a:pt x="3304847" y="493542"/>
                  </a:lnTo>
                  <a:lnTo>
                    <a:pt x="3305128" y="491940"/>
                  </a:lnTo>
                  <a:lnTo>
                    <a:pt x="3305410" y="490688"/>
                  </a:lnTo>
                  <a:lnTo>
                    <a:pt x="3305692" y="489737"/>
                  </a:lnTo>
                  <a:lnTo>
                    <a:pt x="3305974" y="489036"/>
                  </a:lnTo>
                  <a:lnTo>
                    <a:pt x="3306255" y="487383"/>
                  </a:lnTo>
                  <a:lnTo>
                    <a:pt x="3306537" y="486733"/>
                  </a:lnTo>
                  <a:lnTo>
                    <a:pt x="3306819" y="486632"/>
                  </a:lnTo>
                  <a:lnTo>
                    <a:pt x="3307101" y="485581"/>
                  </a:lnTo>
                  <a:lnTo>
                    <a:pt x="3307382" y="485681"/>
                  </a:lnTo>
                  <a:lnTo>
                    <a:pt x="3307664" y="485681"/>
                  </a:lnTo>
                  <a:lnTo>
                    <a:pt x="3307946" y="485180"/>
                  </a:lnTo>
                  <a:lnTo>
                    <a:pt x="3308227" y="484980"/>
                  </a:lnTo>
                  <a:lnTo>
                    <a:pt x="3308509" y="485180"/>
                  </a:lnTo>
                  <a:lnTo>
                    <a:pt x="3308791" y="485381"/>
                  </a:lnTo>
                  <a:lnTo>
                    <a:pt x="3309073" y="484479"/>
                  </a:lnTo>
                  <a:lnTo>
                    <a:pt x="3309354" y="484630"/>
                  </a:lnTo>
                  <a:lnTo>
                    <a:pt x="3309636" y="484880"/>
                  </a:lnTo>
                  <a:lnTo>
                    <a:pt x="3309918" y="484429"/>
                  </a:lnTo>
                  <a:lnTo>
                    <a:pt x="3310199" y="485331"/>
                  </a:lnTo>
                  <a:lnTo>
                    <a:pt x="3310481" y="486582"/>
                  </a:lnTo>
                  <a:lnTo>
                    <a:pt x="3310763" y="487684"/>
                  </a:lnTo>
                  <a:lnTo>
                    <a:pt x="3311045" y="489436"/>
                  </a:lnTo>
                  <a:lnTo>
                    <a:pt x="3311326" y="491489"/>
                  </a:lnTo>
                  <a:lnTo>
                    <a:pt x="3311608" y="493342"/>
                  </a:lnTo>
                  <a:lnTo>
                    <a:pt x="3311890" y="493893"/>
                  </a:lnTo>
                  <a:lnTo>
                    <a:pt x="3312171" y="495194"/>
                  </a:lnTo>
                  <a:lnTo>
                    <a:pt x="3312453" y="495595"/>
                  </a:lnTo>
                  <a:lnTo>
                    <a:pt x="3312735" y="494293"/>
                  </a:lnTo>
                  <a:lnTo>
                    <a:pt x="3313017" y="493542"/>
                  </a:lnTo>
                  <a:lnTo>
                    <a:pt x="3313298" y="492441"/>
                  </a:lnTo>
                  <a:lnTo>
                    <a:pt x="3313580" y="490888"/>
                  </a:lnTo>
                  <a:lnTo>
                    <a:pt x="3313862" y="489637"/>
                  </a:lnTo>
                  <a:lnTo>
                    <a:pt x="3314143" y="488635"/>
                  </a:lnTo>
                  <a:lnTo>
                    <a:pt x="3314425" y="488235"/>
                  </a:lnTo>
                  <a:lnTo>
                    <a:pt x="3314707" y="487383"/>
                  </a:lnTo>
                  <a:lnTo>
                    <a:pt x="3314989" y="488084"/>
                  </a:lnTo>
                  <a:lnTo>
                    <a:pt x="3315270" y="488986"/>
                  </a:lnTo>
                  <a:lnTo>
                    <a:pt x="3315552" y="488936"/>
                  </a:lnTo>
                  <a:lnTo>
                    <a:pt x="3315834" y="489887"/>
                  </a:lnTo>
                  <a:lnTo>
                    <a:pt x="3316116" y="490638"/>
                  </a:lnTo>
                  <a:lnTo>
                    <a:pt x="3316397" y="490888"/>
                  </a:lnTo>
                  <a:lnTo>
                    <a:pt x="3316679" y="491339"/>
                  </a:lnTo>
                  <a:lnTo>
                    <a:pt x="3316961" y="491940"/>
                  </a:lnTo>
                  <a:lnTo>
                    <a:pt x="3317242" y="492741"/>
                  </a:lnTo>
                  <a:lnTo>
                    <a:pt x="3317524" y="492541"/>
                  </a:lnTo>
                  <a:lnTo>
                    <a:pt x="3317806" y="493542"/>
                  </a:lnTo>
                  <a:lnTo>
                    <a:pt x="3318088" y="494093"/>
                  </a:lnTo>
                  <a:lnTo>
                    <a:pt x="3318369" y="493542"/>
                  </a:lnTo>
                  <a:lnTo>
                    <a:pt x="3318651" y="494093"/>
                  </a:lnTo>
                  <a:lnTo>
                    <a:pt x="3318933" y="494443"/>
                  </a:lnTo>
                  <a:lnTo>
                    <a:pt x="3319214" y="494343"/>
                  </a:lnTo>
                  <a:lnTo>
                    <a:pt x="3319496" y="494594"/>
                  </a:lnTo>
                  <a:lnTo>
                    <a:pt x="3319778" y="495144"/>
                  </a:lnTo>
                  <a:lnTo>
                    <a:pt x="3320060" y="495996"/>
                  </a:lnTo>
                  <a:lnTo>
                    <a:pt x="3320341" y="496146"/>
                  </a:lnTo>
                  <a:lnTo>
                    <a:pt x="3320623" y="497448"/>
                  </a:lnTo>
                  <a:lnTo>
                    <a:pt x="3320905" y="499150"/>
                  </a:lnTo>
                  <a:lnTo>
                    <a:pt x="3321186" y="499851"/>
                  </a:lnTo>
                  <a:lnTo>
                    <a:pt x="3321468" y="501353"/>
                  </a:lnTo>
                  <a:lnTo>
                    <a:pt x="3321750" y="502505"/>
                  </a:lnTo>
                  <a:lnTo>
                    <a:pt x="3322032" y="502955"/>
                  </a:lnTo>
                  <a:lnTo>
                    <a:pt x="3322313" y="503106"/>
                  </a:lnTo>
                  <a:lnTo>
                    <a:pt x="3322595" y="503206"/>
                  </a:lnTo>
                  <a:lnTo>
                    <a:pt x="3322877" y="502955"/>
                  </a:lnTo>
                  <a:lnTo>
                    <a:pt x="3323159" y="501654"/>
                  </a:lnTo>
                  <a:lnTo>
                    <a:pt x="3323440" y="500953"/>
                  </a:lnTo>
                  <a:lnTo>
                    <a:pt x="3323722" y="500452"/>
                  </a:lnTo>
                  <a:lnTo>
                    <a:pt x="3324004" y="499050"/>
                  </a:lnTo>
                  <a:lnTo>
                    <a:pt x="3324285" y="498749"/>
                  </a:lnTo>
                  <a:lnTo>
                    <a:pt x="3324567" y="498599"/>
                  </a:lnTo>
                  <a:lnTo>
                    <a:pt x="3324849" y="498349"/>
                  </a:lnTo>
                  <a:lnTo>
                    <a:pt x="3325131" y="498599"/>
                  </a:lnTo>
                  <a:lnTo>
                    <a:pt x="3325412" y="499350"/>
                  </a:lnTo>
                  <a:lnTo>
                    <a:pt x="3325694" y="500352"/>
                  </a:lnTo>
                  <a:lnTo>
                    <a:pt x="3325976" y="500702"/>
                  </a:lnTo>
                  <a:lnTo>
                    <a:pt x="3326257" y="502054"/>
                  </a:lnTo>
                  <a:lnTo>
                    <a:pt x="3326539" y="503256"/>
                  </a:lnTo>
                  <a:lnTo>
                    <a:pt x="3326821" y="503406"/>
                  </a:lnTo>
                  <a:lnTo>
                    <a:pt x="3327103" y="503807"/>
                  </a:lnTo>
                  <a:lnTo>
                    <a:pt x="3327384" y="503656"/>
                  </a:lnTo>
                  <a:lnTo>
                    <a:pt x="3327666" y="503256"/>
                  </a:lnTo>
                  <a:lnTo>
                    <a:pt x="3327948" y="502405"/>
                  </a:lnTo>
                  <a:lnTo>
                    <a:pt x="3328229" y="501954"/>
                  </a:lnTo>
                  <a:lnTo>
                    <a:pt x="3328511" y="501654"/>
                  </a:lnTo>
                  <a:lnTo>
                    <a:pt x="3328793" y="500953"/>
                  </a:lnTo>
                  <a:lnTo>
                    <a:pt x="3329075" y="501303"/>
                  </a:lnTo>
                  <a:lnTo>
                    <a:pt x="3329356" y="502054"/>
                  </a:lnTo>
                  <a:lnTo>
                    <a:pt x="3329638" y="501954"/>
                  </a:lnTo>
                  <a:lnTo>
                    <a:pt x="3329920" y="502955"/>
                  </a:lnTo>
                  <a:lnTo>
                    <a:pt x="3330201" y="503957"/>
                  </a:lnTo>
                  <a:lnTo>
                    <a:pt x="3330483" y="504558"/>
                  </a:lnTo>
                  <a:lnTo>
                    <a:pt x="3330765" y="504958"/>
                  </a:lnTo>
                  <a:lnTo>
                    <a:pt x="3331047" y="506060"/>
                  </a:lnTo>
                  <a:lnTo>
                    <a:pt x="3331328" y="506761"/>
                  </a:lnTo>
                  <a:lnTo>
                    <a:pt x="3331610" y="506761"/>
                  </a:lnTo>
                  <a:lnTo>
                    <a:pt x="3331892" y="507662"/>
                  </a:lnTo>
                  <a:lnTo>
                    <a:pt x="3332174" y="508513"/>
                  </a:lnTo>
                  <a:lnTo>
                    <a:pt x="3332455" y="508313"/>
                  </a:lnTo>
                  <a:lnTo>
                    <a:pt x="3332737" y="508764"/>
                  </a:lnTo>
                  <a:lnTo>
                    <a:pt x="3333019" y="508663"/>
                  </a:lnTo>
                  <a:lnTo>
                    <a:pt x="3333300" y="507311"/>
                  </a:lnTo>
                  <a:lnTo>
                    <a:pt x="3333582" y="505809"/>
                  </a:lnTo>
                  <a:lnTo>
                    <a:pt x="3333864" y="504107"/>
                  </a:lnTo>
                  <a:lnTo>
                    <a:pt x="3334146" y="502755"/>
                  </a:lnTo>
                  <a:lnTo>
                    <a:pt x="3334427" y="501003"/>
                  </a:lnTo>
                  <a:lnTo>
                    <a:pt x="3334709" y="499751"/>
                  </a:lnTo>
                  <a:lnTo>
                    <a:pt x="3334991" y="499150"/>
                  </a:lnTo>
                  <a:lnTo>
                    <a:pt x="3335272" y="497698"/>
                  </a:lnTo>
                  <a:lnTo>
                    <a:pt x="3335554" y="497898"/>
                  </a:lnTo>
                  <a:lnTo>
                    <a:pt x="3335836" y="498950"/>
                  </a:lnTo>
                  <a:lnTo>
                    <a:pt x="3336118" y="499851"/>
                  </a:lnTo>
                  <a:lnTo>
                    <a:pt x="3336399" y="501303"/>
                  </a:lnTo>
                  <a:lnTo>
                    <a:pt x="3336681" y="502755"/>
                  </a:lnTo>
                  <a:lnTo>
                    <a:pt x="3336963" y="504257"/>
                  </a:lnTo>
                  <a:lnTo>
                    <a:pt x="3337244" y="504457"/>
                  </a:lnTo>
                  <a:lnTo>
                    <a:pt x="3337526" y="504858"/>
                  </a:lnTo>
                  <a:lnTo>
                    <a:pt x="3337808" y="505309"/>
                  </a:lnTo>
                  <a:lnTo>
                    <a:pt x="3338090" y="504708"/>
                  </a:lnTo>
                  <a:lnTo>
                    <a:pt x="3338371" y="504558"/>
                  </a:lnTo>
                  <a:lnTo>
                    <a:pt x="3338653" y="503706"/>
                  </a:lnTo>
                  <a:lnTo>
                    <a:pt x="3338935" y="502855"/>
                  </a:lnTo>
                  <a:lnTo>
                    <a:pt x="3339216" y="501854"/>
                  </a:lnTo>
                  <a:lnTo>
                    <a:pt x="3339498" y="501303"/>
                  </a:lnTo>
                  <a:lnTo>
                    <a:pt x="3339780" y="500953"/>
                  </a:lnTo>
                  <a:lnTo>
                    <a:pt x="3340062" y="499951"/>
                  </a:lnTo>
                  <a:lnTo>
                    <a:pt x="3340343" y="499851"/>
                  </a:lnTo>
                  <a:lnTo>
                    <a:pt x="3340625" y="500001"/>
                  </a:lnTo>
                  <a:lnTo>
                    <a:pt x="3340907" y="499150"/>
                  </a:lnTo>
                  <a:lnTo>
                    <a:pt x="3341189" y="499300"/>
                  </a:lnTo>
                  <a:lnTo>
                    <a:pt x="3341470" y="499250"/>
                  </a:lnTo>
                  <a:lnTo>
                    <a:pt x="3341752" y="499200"/>
                  </a:lnTo>
                  <a:lnTo>
                    <a:pt x="3342034" y="498950"/>
                  </a:lnTo>
                  <a:lnTo>
                    <a:pt x="3342315" y="498699"/>
                  </a:lnTo>
                  <a:lnTo>
                    <a:pt x="3342597" y="498299"/>
                  </a:lnTo>
                  <a:lnTo>
                    <a:pt x="3342879" y="496596"/>
                  </a:lnTo>
                  <a:lnTo>
                    <a:pt x="3343161" y="495745"/>
                  </a:lnTo>
                  <a:lnTo>
                    <a:pt x="3343442" y="494443"/>
                  </a:lnTo>
                  <a:lnTo>
                    <a:pt x="3343724" y="491940"/>
                  </a:lnTo>
                  <a:lnTo>
                    <a:pt x="3344006" y="490989"/>
                  </a:lnTo>
                  <a:lnTo>
                    <a:pt x="3344287" y="489887"/>
                  </a:lnTo>
                  <a:lnTo>
                    <a:pt x="3344569" y="488635"/>
                  </a:lnTo>
                  <a:lnTo>
                    <a:pt x="3344851" y="487934"/>
                  </a:lnTo>
                  <a:lnTo>
                    <a:pt x="3345133" y="487884"/>
                  </a:lnTo>
                  <a:lnTo>
                    <a:pt x="3345414" y="488936"/>
                  </a:lnTo>
                  <a:lnTo>
                    <a:pt x="3345696" y="489486"/>
                  </a:lnTo>
                  <a:lnTo>
                    <a:pt x="3345978" y="491339"/>
                  </a:lnTo>
                  <a:lnTo>
                    <a:pt x="3346259" y="493642"/>
                  </a:lnTo>
                  <a:lnTo>
                    <a:pt x="3346541" y="494644"/>
                  </a:lnTo>
                  <a:lnTo>
                    <a:pt x="3346823" y="495996"/>
                  </a:lnTo>
                  <a:lnTo>
                    <a:pt x="3347105" y="496396"/>
                  </a:lnTo>
                  <a:lnTo>
                    <a:pt x="3347386" y="495695"/>
                  </a:lnTo>
                  <a:lnTo>
                    <a:pt x="3347668" y="494143"/>
                  </a:lnTo>
                  <a:lnTo>
                    <a:pt x="3347950" y="492991"/>
                  </a:lnTo>
                  <a:lnTo>
                    <a:pt x="3348232" y="492040"/>
                  </a:lnTo>
                  <a:lnTo>
                    <a:pt x="3348513" y="490488"/>
                  </a:lnTo>
                  <a:lnTo>
                    <a:pt x="3348795" y="490087"/>
                  </a:lnTo>
                  <a:lnTo>
                    <a:pt x="3349077" y="490238"/>
                  </a:lnTo>
                  <a:lnTo>
                    <a:pt x="3349358" y="489637"/>
                  </a:lnTo>
                  <a:lnTo>
                    <a:pt x="3349640" y="490388"/>
                  </a:lnTo>
                  <a:lnTo>
                    <a:pt x="3349922" y="491089"/>
                  </a:lnTo>
                  <a:lnTo>
                    <a:pt x="3350204" y="491539"/>
                  </a:lnTo>
                  <a:lnTo>
                    <a:pt x="3350485" y="492040"/>
                  </a:lnTo>
                  <a:lnTo>
                    <a:pt x="3350767" y="492541"/>
                  </a:lnTo>
                  <a:lnTo>
                    <a:pt x="3351049" y="493192"/>
                  </a:lnTo>
                  <a:lnTo>
                    <a:pt x="3351330" y="492891"/>
                  </a:lnTo>
                  <a:lnTo>
                    <a:pt x="3351612" y="492891"/>
                  </a:lnTo>
                  <a:lnTo>
                    <a:pt x="3351894" y="492841"/>
                  </a:lnTo>
                  <a:lnTo>
                    <a:pt x="3352176" y="491539"/>
                  </a:lnTo>
                  <a:lnTo>
                    <a:pt x="3352457" y="490938"/>
                  </a:lnTo>
                  <a:lnTo>
                    <a:pt x="3352739" y="490288"/>
                  </a:lnTo>
                  <a:lnTo>
                    <a:pt x="3353021" y="489186"/>
                  </a:lnTo>
                  <a:lnTo>
                    <a:pt x="3353302" y="487534"/>
                  </a:lnTo>
                  <a:lnTo>
                    <a:pt x="3353584" y="486833"/>
                  </a:lnTo>
                  <a:lnTo>
                    <a:pt x="3353866" y="486282"/>
                  </a:lnTo>
                  <a:lnTo>
                    <a:pt x="3354148" y="485381"/>
                  </a:lnTo>
                  <a:lnTo>
                    <a:pt x="3354429" y="485531"/>
                  </a:lnTo>
                  <a:lnTo>
                    <a:pt x="3354711" y="485931"/>
                  </a:lnTo>
                  <a:lnTo>
                    <a:pt x="3354993" y="485180"/>
                  </a:lnTo>
                  <a:lnTo>
                    <a:pt x="3355274" y="485381"/>
                  </a:lnTo>
                  <a:lnTo>
                    <a:pt x="3355556" y="485781"/>
                  </a:lnTo>
                  <a:lnTo>
                    <a:pt x="3355838" y="486032"/>
                  </a:lnTo>
                  <a:lnTo>
                    <a:pt x="3356120" y="486382"/>
                  </a:lnTo>
                  <a:lnTo>
                    <a:pt x="3356401" y="487183"/>
                  </a:lnTo>
                  <a:lnTo>
                    <a:pt x="3356683" y="487984"/>
                  </a:lnTo>
                  <a:lnTo>
                    <a:pt x="3356965" y="488135"/>
                  </a:lnTo>
                  <a:lnTo>
                    <a:pt x="3357247" y="489436"/>
                  </a:lnTo>
                  <a:lnTo>
                    <a:pt x="3357528" y="491139"/>
                  </a:lnTo>
                  <a:lnTo>
                    <a:pt x="3357810" y="491539"/>
                  </a:lnTo>
                  <a:lnTo>
                    <a:pt x="3358092" y="493342"/>
                  </a:lnTo>
                  <a:lnTo>
                    <a:pt x="3358373" y="494243"/>
                  </a:lnTo>
                  <a:lnTo>
                    <a:pt x="3358655" y="494894"/>
                  </a:lnTo>
                  <a:lnTo>
                    <a:pt x="3358937" y="495194"/>
                  </a:lnTo>
                  <a:lnTo>
                    <a:pt x="3359219" y="495194"/>
                  </a:lnTo>
                  <a:lnTo>
                    <a:pt x="3359500" y="494994"/>
                  </a:lnTo>
                  <a:lnTo>
                    <a:pt x="3359782" y="493542"/>
                  </a:lnTo>
                  <a:lnTo>
                    <a:pt x="3360064" y="492791"/>
                  </a:lnTo>
                  <a:lnTo>
                    <a:pt x="3360345" y="492090"/>
                  </a:lnTo>
                  <a:lnTo>
                    <a:pt x="3360627" y="490338"/>
                  </a:lnTo>
                  <a:lnTo>
                    <a:pt x="3360909" y="489436"/>
                  </a:lnTo>
                  <a:lnTo>
                    <a:pt x="3361191" y="488886"/>
                  </a:lnTo>
                  <a:lnTo>
                    <a:pt x="3361472" y="488084"/>
                  </a:lnTo>
                  <a:lnTo>
                    <a:pt x="3361754" y="487984"/>
                  </a:lnTo>
                  <a:lnTo>
                    <a:pt x="3362036" y="488335"/>
                  </a:lnTo>
                  <a:lnTo>
                    <a:pt x="3362317" y="489236"/>
                  </a:lnTo>
                  <a:lnTo>
                    <a:pt x="3362599" y="489386"/>
                  </a:lnTo>
                  <a:lnTo>
                    <a:pt x="3362881" y="490238"/>
                  </a:lnTo>
                  <a:lnTo>
                    <a:pt x="3363163" y="491039"/>
                  </a:lnTo>
                  <a:lnTo>
                    <a:pt x="3363444" y="490788"/>
                  </a:lnTo>
                  <a:lnTo>
                    <a:pt x="3363726" y="491639"/>
                  </a:lnTo>
                  <a:lnTo>
                    <a:pt x="3364008" y="492290"/>
                  </a:lnTo>
                  <a:lnTo>
                    <a:pt x="3364289" y="492491"/>
                  </a:lnTo>
                  <a:lnTo>
                    <a:pt x="3364571" y="492541"/>
                  </a:lnTo>
                  <a:lnTo>
                    <a:pt x="3364853" y="492741"/>
                  </a:lnTo>
                  <a:lnTo>
                    <a:pt x="3365135" y="493292"/>
                  </a:lnTo>
                  <a:lnTo>
                    <a:pt x="3365416" y="492841"/>
                  </a:lnTo>
                  <a:lnTo>
                    <a:pt x="3365698" y="493292"/>
                  </a:lnTo>
                  <a:lnTo>
                    <a:pt x="3365980" y="494093"/>
                  </a:lnTo>
                  <a:lnTo>
                    <a:pt x="3366262" y="493893"/>
                  </a:lnTo>
                  <a:lnTo>
                    <a:pt x="3366543" y="495044"/>
                  </a:lnTo>
                  <a:lnTo>
                    <a:pt x="3366825" y="496246"/>
                  </a:lnTo>
                  <a:lnTo>
                    <a:pt x="3367107" y="497097"/>
                  </a:lnTo>
                  <a:lnTo>
                    <a:pt x="3367388" y="498349"/>
                  </a:lnTo>
                  <a:lnTo>
                    <a:pt x="3367670" y="499651"/>
                  </a:lnTo>
                  <a:lnTo>
                    <a:pt x="3367952" y="501503"/>
                  </a:lnTo>
                  <a:lnTo>
                    <a:pt x="3368234" y="502254"/>
                  </a:lnTo>
                  <a:lnTo>
                    <a:pt x="3368515" y="503406"/>
                  </a:lnTo>
                  <a:lnTo>
                    <a:pt x="3368797" y="504508"/>
                  </a:lnTo>
                  <a:lnTo>
                    <a:pt x="3369079" y="504157"/>
                  </a:lnTo>
                  <a:lnTo>
                    <a:pt x="3369360" y="504508"/>
                  </a:lnTo>
                  <a:lnTo>
                    <a:pt x="3369642" y="504257"/>
                  </a:lnTo>
                  <a:lnTo>
                    <a:pt x="3369924" y="503206"/>
                  </a:lnTo>
                  <a:lnTo>
                    <a:pt x="3370206" y="501654"/>
                  </a:lnTo>
                  <a:lnTo>
                    <a:pt x="3370487" y="500502"/>
                  </a:lnTo>
                  <a:lnTo>
                    <a:pt x="3370769" y="499601"/>
                  </a:lnTo>
                  <a:lnTo>
                    <a:pt x="3371051" y="498199"/>
                  </a:lnTo>
                  <a:lnTo>
                    <a:pt x="3371332" y="497698"/>
                  </a:lnTo>
                  <a:lnTo>
                    <a:pt x="3371614" y="497648"/>
                  </a:lnTo>
                  <a:lnTo>
                    <a:pt x="3371896" y="496897"/>
                  </a:lnTo>
                  <a:lnTo>
                    <a:pt x="3372178" y="497197"/>
                  </a:lnTo>
                  <a:lnTo>
                    <a:pt x="3372459" y="497648"/>
                  </a:lnTo>
                  <a:lnTo>
                    <a:pt x="3372741" y="498048"/>
                  </a:lnTo>
                  <a:lnTo>
                    <a:pt x="3373023" y="498599"/>
                  </a:lnTo>
                  <a:lnTo>
                    <a:pt x="3373305" y="499501"/>
                  </a:lnTo>
                  <a:lnTo>
                    <a:pt x="3373586" y="500752"/>
                  </a:lnTo>
                  <a:lnTo>
                    <a:pt x="3373868" y="500953"/>
                  </a:lnTo>
                  <a:lnTo>
                    <a:pt x="3374150" y="501553"/>
                  </a:lnTo>
                  <a:lnTo>
                    <a:pt x="3374431" y="502054"/>
                  </a:lnTo>
                  <a:lnTo>
                    <a:pt x="3374713" y="501203"/>
                  </a:lnTo>
                  <a:lnTo>
                    <a:pt x="3374995" y="500953"/>
                  </a:lnTo>
                  <a:lnTo>
                    <a:pt x="3375277" y="500902"/>
                  </a:lnTo>
                  <a:lnTo>
                    <a:pt x="3375558" y="500552"/>
                  </a:lnTo>
                  <a:lnTo>
                    <a:pt x="3375840" y="500201"/>
                  </a:lnTo>
                  <a:lnTo>
                    <a:pt x="3376122" y="500852"/>
                  </a:lnTo>
                  <a:lnTo>
                    <a:pt x="3376403" y="501654"/>
                  </a:lnTo>
                  <a:lnTo>
                    <a:pt x="3376685" y="502054"/>
                  </a:lnTo>
                  <a:lnTo>
                    <a:pt x="3376967" y="503005"/>
                  </a:lnTo>
                  <a:lnTo>
                    <a:pt x="3377249" y="504107"/>
                  </a:lnTo>
                  <a:lnTo>
                    <a:pt x="3377530" y="504207"/>
                  </a:lnTo>
                  <a:lnTo>
                    <a:pt x="3377812" y="505209"/>
                  </a:lnTo>
                  <a:lnTo>
                    <a:pt x="3378094" y="505709"/>
                  </a:lnTo>
                  <a:lnTo>
                    <a:pt x="3378375" y="506060"/>
                  </a:lnTo>
                  <a:lnTo>
                    <a:pt x="3378657" y="506260"/>
                  </a:lnTo>
                  <a:lnTo>
                    <a:pt x="3378939" y="506611"/>
                  </a:lnTo>
                  <a:lnTo>
                    <a:pt x="3379221" y="507011"/>
                  </a:lnTo>
                  <a:lnTo>
                    <a:pt x="3379502" y="506560"/>
                  </a:lnTo>
                  <a:lnTo>
                    <a:pt x="3379784" y="506811"/>
                  </a:lnTo>
                  <a:lnTo>
                    <a:pt x="3380066" y="506911"/>
                  </a:lnTo>
                  <a:lnTo>
                    <a:pt x="3380347" y="505559"/>
                  </a:lnTo>
                  <a:lnTo>
                    <a:pt x="3380629" y="504758"/>
                  </a:lnTo>
                  <a:lnTo>
                    <a:pt x="3380911" y="503506"/>
                  </a:lnTo>
                  <a:lnTo>
                    <a:pt x="3381193" y="502004"/>
                  </a:lnTo>
                  <a:lnTo>
                    <a:pt x="3381474" y="500101"/>
                  </a:lnTo>
                  <a:lnTo>
                    <a:pt x="3381756" y="498850"/>
                  </a:lnTo>
                  <a:lnTo>
                    <a:pt x="3382038" y="497548"/>
                  </a:lnTo>
                  <a:lnTo>
                    <a:pt x="3382320" y="496246"/>
                  </a:lnTo>
                  <a:lnTo>
                    <a:pt x="3382601" y="495745"/>
                  </a:lnTo>
                  <a:lnTo>
                    <a:pt x="3382883" y="495996"/>
                  </a:lnTo>
                  <a:lnTo>
                    <a:pt x="3383165" y="495645"/>
                  </a:lnTo>
                  <a:lnTo>
                    <a:pt x="3383446" y="496747"/>
                  </a:lnTo>
                  <a:lnTo>
                    <a:pt x="3383728" y="497498"/>
                  </a:lnTo>
                  <a:lnTo>
                    <a:pt x="3384010" y="498800"/>
                  </a:lnTo>
                  <a:lnTo>
                    <a:pt x="3384292" y="499651"/>
                  </a:lnTo>
                  <a:lnTo>
                    <a:pt x="3384573" y="500752"/>
                  </a:lnTo>
                  <a:lnTo>
                    <a:pt x="3384855" y="501353"/>
                  </a:lnTo>
                  <a:lnTo>
                    <a:pt x="3385137" y="501503"/>
                  </a:lnTo>
                  <a:lnTo>
                    <a:pt x="3385418" y="501854"/>
                  </a:lnTo>
                  <a:lnTo>
                    <a:pt x="3385700" y="502805"/>
                  </a:lnTo>
                  <a:lnTo>
                    <a:pt x="3385982" y="502455"/>
                  </a:lnTo>
                  <a:lnTo>
                    <a:pt x="3386264" y="503056"/>
                  </a:lnTo>
                  <a:lnTo>
                    <a:pt x="3386545" y="503556"/>
                  </a:lnTo>
                  <a:lnTo>
                    <a:pt x="3386827" y="504057"/>
                  </a:lnTo>
                  <a:lnTo>
                    <a:pt x="3387109" y="504057"/>
                  </a:lnTo>
                  <a:lnTo>
                    <a:pt x="3387390" y="504407"/>
                  </a:lnTo>
                  <a:lnTo>
                    <a:pt x="3387672" y="504708"/>
                  </a:lnTo>
                  <a:lnTo>
                    <a:pt x="3387954" y="503807"/>
                  </a:lnTo>
                  <a:lnTo>
                    <a:pt x="3388236" y="503656"/>
                  </a:lnTo>
                  <a:lnTo>
                    <a:pt x="3388517" y="503106"/>
                  </a:lnTo>
                  <a:lnTo>
                    <a:pt x="3388799" y="501754"/>
                  </a:lnTo>
                  <a:lnTo>
                    <a:pt x="3389081" y="501553"/>
                  </a:lnTo>
                  <a:lnTo>
                    <a:pt x="3389363" y="500953"/>
                  </a:lnTo>
                  <a:lnTo>
                    <a:pt x="3389644" y="500252"/>
                  </a:lnTo>
                  <a:lnTo>
                    <a:pt x="3389926" y="498950"/>
                  </a:lnTo>
                  <a:lnTo>
                    <a:pt x="3390208" y="498399"/>
                  </a:lnTo>
                  <a:lnTo>
                    <a:pt x="3390489" y="497498"/>
                  </a:lnTo>
                  <a:lnTo>
                    <a:pt x="3390771" y="495645"/>
                  </a:lnTo>
                  <a:lnTo>
                    <a:pt x="3391053" y="494644"/>
                  </a:lnTo>
                  <a:lnTo>
                    <a:pt x="3391335" y="493242"/>
                  </a:lnTo>
                  <a:lnTo>
                    <a:pt x="3391616" y="490738"/>
                  </a:lnTo>
                  <a:lnTo>
                    <a:pt x="3391898" y="489536"/>
                  </a:lnTo>
                  <a:lnTo>
                    <a:pt x="3392180" y="488084"/>
                  </a:lnTo>
                  <a:lnTo>
                    <a:pt x="3392461" y="486933"/>
                  </a:lnTo>
                  <a:lnTo>
                    <a:pt x="3392743" y="485781"/>
                  </a:lnTo>
                  <a:lnTo>
                    <a:pt x="3393025" y="485731"/>
                  </a:lnTo>
                  <a:lnTo>
                    <a:pt x="3393307" y="486382"/>
                  </a:lnTo>
                  <a:lnTo>
                    <a:pt x="3393588" y="486933"/>
                  </a:lnTo>
                  <a:lnTo>
                    <a:pt x="3393870" y="488635"/>
                  </a:lnTo>
                  <a:lnTo>
                    <a:pt x="3394152" y="490888"/>
                  </a:lnTo>
                  <a:lnTo>
                    <a:pt x="3394433" y="491890"/>
                  </a:lnTo>
                  <a:lnTo>
                    <a:pt x="3394715" y="493642"/>
                  </a:lnTo>
                  <a:lnTo>
                    <a:pt x="3394997" y="494594"/>
                  </a:lnTo>
                  <a:lnTo>
                    <a:pt x="3395279" y="494844"/>
                  </a:lnTo>
                  <a:lnTo>
                    <a:pt x="3395560" y="494594"/>
                  </a:lnTo>
                  <a:lnTo>
                    <a:pt x="3395842" y="494544"/>
                  </a:lnTo>
                  <a:lnTo>
                    <a:pt x="3396124" y="494744"/>
                  </a:lnTo>
                  <a:lnTo>
                    <a:pt x="3396405" y="493893"/>
                  </a:lnTo>
                  <a:lnTo>
                    <a:pt x="3396687" y="493742"/>
                  </a:lnTo>
                  <a:lnTo>
                    <a:pt x="3396969" y="493792"/>
                  </a:lnTo>
                  <a:lnTo>
                    <a:pt x="3397251" y="492541"/>
                  </a:lnTo>
                  <a:lnTo>
                    <a:pt x="3397532" y="492040"/>
                  </a:lnTo>
                  <a:lnTo>
                    <a:pt x="3397814" y="491289"/>
                  </a:lnTo>
                  <a:lnTo>
                    <a:pt x="3398096" y="490638"/>
                  </a:lnTo>
                  <a:lnTo>
                    <a:pt x="3398378" y="490238"/>
                  </a:lnTo>
                  <a:lnTo>
                    <a:pt x="3398659" y="490588"/>
                  </a:lnTo>
                  <a:lnTo>
                    <a:pt x="3398941" y="491289"/>
                  </a:lnTo>
                  <a:lnTo>
                    <a:pt x="3399223" y="491089"/>
                  </a:lnTo>
                  <a:lnTo>
                    <a:pt x="3399504" y="491740"/>
                  </a:lnTo>
                  <a:lnTo>
                    <a:pt x="3399786" y="492040"/>
                  </a:lnTo>
                  <a:lnTo>
                    <a:pt x="3400068" y="491239"/>
                  </a:lnTo>
                  <a:lnTo>
                    <a:pt x="3400350" y="491339"/>
                  </a:lnTo>
                  <a:lnTo>
                    <a:pt x="3400631" y="491189"/>
                  </a:lnTo>
                  <a:lnTo>
                    <a:pt x="3400913" y="491089"/>
                  </a:lnTo>
                  <a:lnTo>
                    <a:pt x="3401195" y="490938"/>
                  </a:lnTo>
                  <a:lnTo>
                    <a:pt x="3401476" y="491189"/>
                  </a:lnTo>
                  <a:lnTo>
                    <a:pt x="3401758" y="491489"/>
                  </a:lnTo>
                  <a:lnTo>
                    <a:pt x="3402040" y="490989"/>
                  </a:lnTo>
                  <a:lnTo>
                    <a:pt x="3402322" y="491189"/>
                  </a:lnTo>
                  <a:lnTo>
                    <a:pt x="3402603" y="491589"/>
                  </a:lnTo>
                  <a:lnTo>
                    <a:pt x="3402885" y="490838"/>
                  </a:lnTo>
                  <a:lnTo>
                    <a:pt x="3403167" y="490738"/>
                  </a:lnTo>
                  <a:lnTo>
                    <a:pt x="3403448" y="490438"/>
                  </a:lnTo>
                  <a:lnTo>
                    <a:pt x="3403730" y="490238"/>
                  </a:lnTo>
                  <a:lnTo>
                    <a:pt x="3404012" y="489937"/>
                  </a:lnTo>
                  <a:lnTo>
                    <a:pt x="3404294" y="490238"/>
                  </a:lnTo>
                  <a:lnTo>
                    <a:pt x="3404575" y="490738"/>
                  </a:lnTo>
                  <a:lnTo>
                    <a:pt x="3404857" y="490438"/>
                  </a:lnTo>
                  <a:lnTo>
                    <a:pt x="3405139" y="491239"/>
                  </a:lnTo>
                  <a:lnTo>
                    <a:pt x="3405420" y="492441"/>
                  </a:lnTo>
                  <a:lnTo>
                    <a:pt x="3405702" y="492340"/>
                  </a:lnTo>
                  <a:lnTo>
                    <a:pt x="3405984" y="492641"/>
                  </a:lnTo>
                  <a:lnTo>
                    <a:pt x="3406266" y="492641"/>
                  </a:lnTo>
                  <a:lnTo>
                    <a:pt x="3406547" y="492441"/>
                  </a:lnTo>
                  <a:lnTo>
                    <a:pt x="3406829" y="491890"/>
                  </a:lnTo>
                  <a:lnTo>
                    <a:pt x="3407111" y="491890"/>
                  </a:lnTo>
                  <a:lnTo>
                    <a:pt x="3407393" y="491740"/>
                  </a:lnTo>
                  <a:lnTo>
                    <a:pt x="3407674" y="490638"/>
                  </a:lnTo>
                  <a:lnTo>
                    <a:pt x="3407956" y="490137"/>
                  </a:lnTo>
                  <a:lnTo>
                    <a:pt x="3408238" y="489737"/>
                  </a:lnTo>
                  <a:lnTo>
                    <a:pt x="3408519" y="488986"/>
                  </a:lnTo>
                  <a:lnTo>
                    <a:pt x="3408801" y="488135"/>
                  </a:lnTo>
                  <a:lnTo>
                    <a:pt x="3409083" y="488084"/>
                  </a:lnTo>
                  <a:lnTo>
                    <a:pt x="3409365" y="487534"/>
                  </a:lnTo>
                  <a:lnTo>
                    <a:pt x="3409646" y="487233"/>
                  </a:lnTo>
                  <a:lnTo>
                    <a:pt x="3409928" y="487884"/>
                  </a:lnTo>
                  <a:lnTo>
                    <a:pt x="3410210" y="488785"/>
                  </a:lnTo>
                  <a:lnTo>
                    <a:pt x="3410491" y="489286"/>
                  </a:lnTo>
                  <a:lnTo>
                    <a:pt x="3410773" y="490538"/>
                  </a:lnTo>
                  <a:lnTo>
                    <a:pt x="3411055" y="492090"/>
                  </a:lnTo>
                  <a:lnTo>
                    <a:pt x="3411337" y="492491"/>
                  </a:lnTo>
                  <a:lnTo>
                    <a:pt x="3411618" y="493342"/>
                  </a:lnTo>
                  <a:lnTo>
                    <a:pt x="3411900" y="494694"/>
                  </a:lnTo>
                  <a:lnTo>
                    <a:pt x="3412182" y="495345"/>
                  </a:lnTo>
                  <a:lnTo>
                    <a:pt x="3412463" y="495745"/>
                  </a:lnTo>
                  <a:lnTo>
                    <a:pt x="3412745" y="496747"/>
                  </a:lnTo>
                  <a:lnTo>
                    <a:pt x="3413027" y="497948"/>
                  </a:lnTo>
                  <a:lnTo>
                    <a:pt x="3413309" y="498599"/>
                  </a:lnTo>
                  <a:lnTo>
                    <a:pt x="3413590" y="499851"/>
                  </a:lnTo>
                  <a:lnTo>
                    <a:pt x="3413872" y="501253"/>
                  </a:lnTo>
                  <a:lnTo>
                    <a:pt x="3414154" y="501654"/>
                  </a:lnTo>
                  <a:lnTo>
                    <a:pt x="3414436" y="502955"/>
                  </a:lnTo>
                  <a:lnTo>
                    <a:pt x="3414717" y="504357"/>
                  </a:lnTo>
                  <a:lnTo>
                    <a:pt x="3414999" y="505108"/>
                  </a:lnTo>
                  <a:lnTo>
                    <a:pt x="3415281" y="505309"/>
                  </a:lnTo>
                  <a:lnTo>
                    <a:pt x="3415562" y="505509"/>
                  </a:lnTo>
                  <a:lnTo>
                    <a:pt x="3415844" y="505309"/>
                  </a:lnTo>
                  <a:lnTo>
                    <a:pt x="3416126" y="503957"/>
                  </a:lnTo>
                  <a:lnTo>
                    <a:pt x="3416408" y="502805"/>
                  </a:lnTo>
                  <a:lnTo>
                    <a:pt x="3416689" y="501553"/>
                  </a:lnTo>
                  <a:lnTo>
                    <a:pt x="3416971" y="499150"/>
                  </a:lnTo>
                  <a:lnTo>
                    <a:pt x="3417253" y="497398"/>
                  </a:lnTo>
                  <a:lnTo>
                    <a:pt x="3417534" y="496246"/>
                  </a:lnTo>
                  <a:lnTo>
                    <a:pt x="3417816" y="495395"/>
                  </a:lnTo>
                  <a:lnTo>
                    <a:pt x="3418098" y="494243"/>
                  </a:lnTo>
                  <a:lnTo>
                    <a:pt x="3418380" y="493993"/>
                  </a:lnTo>
                  <a:lnTo>
                    <a:pt x="3418661" y="494093"/>
                  </a:lnTo>
                  <a:lnTo>
                    <a:pt x="3418943" y="493742"/>
                  </a:lnTo>
                  <a:lnTo>
                    <a:pt x="3419225" y="494093"/>
                  </a:lnTo>
                  <a:lnTo>
                    <a:pt x="3419506" y="494443"/>
                  </a:lnTo>
                  <a:lnTo>
                    <a:pt x="3419788" y="494293"/>
                  </a:lnTo>
                  <a:lnTo>
                    <a:pt x="3420070" y="495245"/>
                  </a:lnTo>
                  <a:lnTo>
                    <a:pt x="3420352" y="496496"/>
                  </a:lnTo>
                  <a:lnTo>
                    <a:pt x="3420633" y="498048"/>
                  </a:lnTo>
                  <a:lnTo>
                    <a:pt x="3420915" y="498950"/>
                  </a:lnTo>
                  <a:lnTo>
                    <a:pt x="3421197" y="500201"/>
                  </a:lnTo>
                  <a:lnTo>
                    <a:pt x="3421478" y="501353"/>
                  </a:lnTo>
                  <a:lnTo>
                    <a:pt x="3421760" y="501453"/>
                  </a:lnTo>
                  <a:lnTo>
                    <a:pt x="3422042" y="502104"/>
                  </a:lnTo>
                  <a:lnTo>
                    <a:pt x="3422324" y="502805"/>
                  </a:lnTo>
                  <a:lnTo>
                    <a:pt x="3422605" y="502605"/>
                  </a:lnTo>
                  <a:lnTo>
                    <a:pt x="3422887" y="503156"/>
                  </a:lnTo>
                  <a:lnTo>
                    <a:pt x="3423169" y="504107"/>
                  </a:lnTo>
                  <a:lnTo>
                    <a:pt x="3423451" y="505108"/>
                  </a:lnTo>
                  <a:lnTo>
                    <a:pt x="3423732" y="505509"/>
                  </a:lnTo>
                  <a:lnTo>
                    <a:pt x="3424014" y="506410"/>
                  </a:lnTo>
                  <a:lnTo>
                    <a:pt x="3424296" y="507161"/>
                  </a:lnTo>
                  <a:lnTo>
                    <a:pt x="3424577" y="506711"/>
                  </a:lnTo>
                  <a:lnTo>
                    <a:pt x="3424859" y="506661"/>
                  </a:lnTo>
                  <a:lnTo>
                    <a:pt x="3425141" y="506611"/>
                  </a:lnTo>
                  <a:lnTo>
                    <a:pt x="3425423" y="505259"/>
                  </a:lnTo>
                  <a:lnTo>
                    <a:pt x="3425704" y="504558"/>
                  </a:lnTo>
                  <a:lnTo>
                    <a:pt x="3425986" y="503756"/>
                  </a:lnTo>
                  <a:lnTo>
                    <a:pt x="3426268" y="503005"/>
                  </a:lnTo>
                  <a:lnTo>
                    <a:pt x="3426549" y="502054"/>
                  </a:lnTo>
                  <a:lnTo>
                    <a:pt x="3426831" y="501453"/>
                  </a:lnTo>
                  <a:lnTo>
                    <a:pt x="3427113" y="500852"/>
                  </a:lnTo>
                  <a:lnTo>
                    <a:pt x="3427395" y="499250"/>
                  </a:lnTo>
                  <a:lnTo>
                    <a:pt x="3427676" y="498749"/>
                  </a:lnTo>
                  <a:lnTo>
                    <a:pt x="3427958" y="498199"/>
                  </a:lnTo>
                  <a:lnTo>
                    <a:pt x="3428240" y="496596"/>
                  </a:lnTo>
                  <a:lnTo>
                    <a:pt x="3428521" y="496046"/>
                  </a:lnTo>
                  <a:lnTo>
                    <a:pt x="3428803" y="495595"/>
                  </a:lnTo>
                  <a:lnTo>
                    <a:pt x="3429085" y="495946"/>
                  </a:lnTo>
                  <a:lnTo>
                    <a:pt x="3429367" y="496246"/>
                  </a:lnTo>
                  <a:lnTo>
                    <a:pt x="3429648" y="497297"/>
                  </a:lnTo>
                  <a:lnTo>
                    <a:pt x="3429930" y="498800"/>
                  </a:lnTo>
                  <a:lnTo>
                    <a:pt x="3430212" y="499450"/>
                  </a:lnTo>
                  <a:lnTo>
                    <a:pt x="3430493" y="500602"/>
                  </a:lnTo>
                  <a:lnTo>
                    <a:pt x="3430775" y="501854"/>
                  </a:lnTo>
                  <a:lnTo>
                    <a:pt x="3431057" y="501403"/>
                  </a:lnTo>
                  <a:lnTo>
                    <a:pt x="3431339" y="502254"/>
                  </a:lnTo>
                  <a:lnTo>
                    <a:pt x="3431620" y="502955"/>
                  </a:lnTo>
                  <a:lnTo>
                    <a:pt x="3431902" y="503656"/>
                  </a:lnTo>
                  <a:lnTo>
                    <a:pt x="3432184" y="503706"/>
                  </a:lnTo>
                  <a:lnTo>
                    <a:pt x="3432466" y="504457"/>
                  </a:lnTo>
                  <a:lnTo>
                    <a:pt x="3432747" y="504908"/>
                  </a:lnTo>
                  <a:lnTo>
                    <a:pt x="3433029" y="504257"/>
                  </a:lnTo>
                  <a:lnTo>
                    <a:pt x="3433311" y="504407"/>
                  </a:lnTo>
                  <a:lnTo>
                    <a:pt x="3433592" y="504357"/>
                  </a:lnTo>
                  <a:lnTo>
                    <a:pt x="3433874" y="503005"/>
                  </a:lnTo>
                  <a:lnTo>
                    <a:pt x="3434156" y="502054"/>
                  </a:lnTo>
                  <a:lnTo>
                    <a:pt x="3434438" y="501153"/>
                  </a:lnTo>
                  <a:lnTo>
                    <a:pt x="3434719" y="500151"/>
                  </a:lnTo>
                  <a:lnTo>
                    <a:pt x="3435001" y="499000"/>
                  </a:lnTo>
                  <a:lnTo>
                    <a:pt x="3435283" y="498399"/>
                  </a:lnTo>
                  <a:lnTo>
                    <a:pt x="3435564" y="497998"/>
                  </a:lnTo>
                  <a:lnTo>
                    <a:pt x="3435846" y="496446"/>
                  </a:lnTo>
                  <a:lnTo>
                    <a:pt x="3436128" y="495895"/>
                  </a:lnTo>
                  <a:lnTo>
                    <a:pt x="3436410" y="495194"/>
                  </a:lnTo>
                  <a:lnTo>
                    <a:pt x="3436691" y="493342"/>
                  </a:lnTo>
                  <a:lnTo>
                    <a:pt x="3436973" y="492190"/>
                  </a:lnTo>
                  <a:lnTo>
                    <a:pt x="3437255" y="490838"/>
                  </a:lnTo>
                  <a:lnTo>
                    <a:pt x="3437536" y="489536"/>
                  </a:lnTo>
                  <a:lnTo>
                    <a:pt x="3437818" y="488285"/>
                  </a:lnTo>
                  <a:lnTo>
                    <a:pt x="3438100" y="487684"/>
                  </a:lnTo>
                  <a:lnTo>
                    <a:pt x="3438382" y="487634"/>
                  </a:lnTo>
                  <a:lnTo>
                    <a:pt x="3438663" y="487083"/>
                  </a:lnTo>
                  <a:lnTo>
                    <a:pt x="3438945" y="487884"/>
                  </a:lnTo>
                  <a:lnTo>
                    <a:pt x="3439227" y="489386"/>
                  </a:lnTo>
                  <a:lnTo>
                    <a:pt x="3439509" y="490087"/>
                  </a:lnTo>
                  <a:lnTo>
                    <a:pt x="3439790" y="491639"/>
                  </a:lnTo>
                  <a:lnTo>
                    <a:pt x="3440072" y="493192"/>
                  </a:lnTo>
                  <a:lnTo>
                    <a:pt x="3440354" y="494243"/>
                  </a:lnTo>
                  <a:lnTo>
                    <a:pt x="3440635" y="494393"/>
                  </a:lnTo>
                  <a:lnTo>
                    <a:pt x="3440917" y="494794"/>
                  </a:lnTo>
                  <a:lnTo>
                    <a:pt x="3441199" y="495395"/>
                  </a:lnTo>
                  <a:lnTo>
                    <a:pt x="3441481" y="494894"/>
                  </a:lnTo>
                  <a:lnTo>
                    <a:pt x="3441762" y="495245"/>
                  </a:lnTo>
                  <a:lnTo>
                    <a:pt x="3442044" y="495845"/>
                  </a:lnTo>
                  <a:lnTo>
                    <a:pt x="3442326" y="495395"/>
                  </a:lnTo>
                  <a:lnTo>
                    <a:pt x="3442607" y="495595"/>
                  </a:lnTo>
                  <a:lnTo>
                    <a:pt x="3442889" y="495345"/>
                  </a:lnTo>
                  <a:lnTo>
                    <a:pt x="3443171" y="494644"/>
                  </a:lnTo>
                  <a:lnTo>
                    <a:pt x="3443453" y="493542"/>
                  </a:lnTo>
                  <a:lnTo>
                    <a:pt x="3443734" y="493342"/>
                  </a:lnTo>
                  <a:lnTo>
                    <a:pt x="3444016" y="493342"/>
                  </a:lnTo>
                  <a:lnTo>
                    <a:pt x="3444298" y="492791"/>
                  </a:lnTo>
                  <a:lnTo>
                    <a:pt x="3444579" y="492991"/>
                  </a:lnTo>
                  <a:lnTo>
                    <a:pt x="3444861" y="493392"/>
                  </a:lnTo>
                  <a:lnTo>
                    <a:pt x="3445143" y="492391"/>
                  </a:lnTo>
                  <a:lnTo>
                    <a:pt x="3445425" y="491690"/>
                  </a:lnTo>
                  <a:lnTo>
                    <a:pt x="3445706" y="490788"/>
                  </a:lnTo>
                  <a:lnTo>
                    <a:pt x="3445988" y="489937"/>
                  </a:lnTo>
                  <a:lnTo>
                    <a:pt x="3446270" y="488886"/>
                  </a:lnTo>
                  <a:lnTo>
                    <a:pt x="3446551" y="488285"/>
                  </a:lnTo>
                  <a:lnTo>
                    <a:pt x="3446833" y="487834"/>
                  </a:lnTo>
                  <a:lnTo>
                    <a:pt x="3447115" y="486733"/>
                  </a:lnTo>
                  <a:lnTo>
                    <a:pt x="3447397" y="486683"/>
                  </a:lnTo>
                  <a:lnTo>
                    <a:pt x="3447678" y="487333"/>
                  </a:lnTo>
                  <a:lnTo>
                    <a:pt x="3447960" y="487333"/>
                  </a:lnTo>
                  <a:lnTo>
                    <a:pt x="3448242" y="488034"/>
                  </a:lnTo>
                  <a:lnTo>
                    <a:pt x="3448524" y="488836"/>
                  </a:lnTo>
                  <a:lnTo>
                    <a:pt x="3448805" y="489737"/>
                  </a:lnTo>
                  <a:lnTo>
                    <a:pt x="3449087" y="490187"/>
                  </a:lnTo>
                  <a:lnTo>
                    <a:pt x="3449369" y="491239"/>
                  </a:lnTo>
                  <a:lnTo>
                    <a:pt x="3449650" y="492240"/>
                  </a:lnTo>
                  <a:lnTo>
                    <a:pt x="3449932" y="492441"/>
                  </a:lnTo>
                  <a:lnTo>
                    <a:pt x="3450214" y="493192"/>
                  </a:lnTo>
                  <a:lnTo>
                    <a:pt x="3450496" y="494393"/>
                  </a:lnTo>
                  <a:lnTo>
                    <a:pt x="3450777" y="494143"/>
                  </a:lnTo>
                  <a:lnTo>
                    <a:pt x="3451059" y="494343"/>
                  </a:lnTo>
                  <a:lnTo>
                    <a:pt x="3451341" y="494493"/>
                  </a:lnTo>
                  <a:lnTo>
                    <a:pt x="3451622" y="494544"/>
                  </a:lnTo>
                  <a:lnTo>
                    <a:pt x="3451904" y="494093"/>
                  </a:lnTo>
                  <a:lnTo>
                    <a:pt x="3452186" y="494093"/>
                  </a:lnTo>
                  <a:lnTo>
                    <a:pt x="3452468" y="493692"/>
                  </a:lnTo>
                  <a:lnTo>
                    <a:pt x="3452749" y="492090"/>
                  </a:lnTo>
                  <a:lnTo>
                    <a:pt x="3453031" y="491539"/>
                  </a:lnTo>
                  <a:lnTo>
                    <a:pt x="3453313" y="490989"/>
                  </a:lnTo>
                  <a:lnTo>
                    <a:pt x="3453594" y="489637"/>
                  </a:lnTo>
                  <a:lnTo>
                    <a:pt x="3453876" y="489286"/>
                  </a:lnTo>
                  <a:lnTo>
                    <a:pt x="3454158" y="488986"/>
                  </a:lnTo>
                  <a:lnTo>
                    <a:pt x="3454440" y="488685"/>
                  </a:lnTo>
                  <a:lnTo>
                    <a:pt x="3454721" y="488285"/>
                  </a:lnTo>
                  <a:lnTo>
                    <a:pt x="3455003" y="488735"/>
                  </a:lnTo>
                  <a:lnTo>
                    <a:pt x="3455285" y="489637"/>
                  </a:lnTo>
                  <a:lnTo>
                    <a:pt x="3455567" y="489637"/>
                  </a:lnTo>
                  <a:lnTo>
                    <a:pt x="3455848" y="490738"/>
                  </a:lnTo>
                  <a:lnTo>
                    <a:pt x="3456130" y="492190"/>
                  </a:lnTo>
                  <a:lnTo>
                    <a:pt x="3456412" y="492841"/>
                  </a:lnTo>
                  <a:lnTo>
                    <a:pt x="3456693" y="493943"/>
                  </a:lnTo>
                  <a:lnTo>
                    <a:pt x="3456975" y="495445"/>
                  </a:lnTo>
                  <a:lnTo>
                    <a:pt x="3457257" y="496396"/>
                  </a:lnTo>
                  <a:lnTo>
                    <a:pt x="3457539" y="496747"/>
                  </a:lnTo>
                  <a:lnTo>
                    <a:pt x="3457820" y="497848"/>
                  </a:lnTo>
                  <a:lnTo>
                    <a:pt x="3458102" y="498649"/>
                  </a:lnTo>
                  <a:lnTo>
                    <a:pt x="3458384" y="498599"/>
                  </a:lnTo>
                  <a:lnTo>
                    <a:pt x="3458665" y="499300"/>
                  </a:lnTo>
                  <a:lnTo>
                    <a:pt x="3458947" y="500252"/>
                  </a:lnTo>
                  <a:lnTo>
                    <a:pt x="3459229" y="500252"/>
                  </a:lnTo>
                  <a:lnTo>
                    <a:pt x="3459511" y="500852"/>
                  </a:lnTo>
                  <a:lnTo>
                    <a:pt x="3459792" y="501303"/>
                  </a:lnTo>
                  <a:lnTo>
                    <a:pt x="3460074" y="501403"/>
                  </a:lnTo>
                  <a:lnTo>
                    <a:pt x="3460356" y="500652"/>
                  </a:lnTo>
                  <a:lnTo>
                    <a:pt x="3460637" y="500302"/>
                  </a:lnTo>
                  <a:lnTo>
                    <a:pt x="3460919" y="499851"/>
                  </a:lnTo>
                  <a:lnTo>
                    <a:pt x="3461201" y="498199"/>
                  </a:lnTo>
                  <a:lnTo>
                    <a:pt x="3461483" y="497398"/>
                  </a:lnTo>
                  <a:lnTo>
                    <a:pt x="3461764" y="496797"/>
                  </a:lnTo>
                  <a:lnTo>
                    <a:pt x="3462046" y="495745"/>
                  </a:lnTo>
                  <a:lnTo>
                    <a:pt x="3462328" y="495545"/>
                  </a:lnTo>
                  <a:lnTo>
                    <a:pt x="3462609" y="495895"/>
                  </a:lnTo>
                  <a:lnTo>
                    <a:pt x="3462891" y="496797"/>
                  </a:lnTo>
                  <a:lnTo>
                    <a:pt x="3463173" y="497498"/>
                  </a:lnTo>
                  <a:lnTo>
                    <a:pt x="3463455" y="498649"/>
                  </a:lnTo>
                  <a:lnTo>
                    <a:pt x="3463736" y="499701"/>
                  </a:lnTo>
                  <a:lnTo>
                    <a:pt x="3464018" y="499651"/>
                  </a:lnTo>
                  <a:lnTo>
                    <a:pt x="3464300" y="500302"/>
                  </a:lnTo>
                  <a:lnTo>
                    <a:pt x="3464582" y="501153"/>
                  </a:lnTo>
                  <a:lnTo>
                    <a:pt x="3464863" y="501253"/>
                  </a:lnTo>
                  <a:lnTo>
                    <a:pt x="3465145" y="501854"/>
                  </a:lnTo>
                  <a:lnTo>
                    <a:pt x="3465427" y="502405"/>
                  </a:lnTo>
                  <a:lnTo>
                    <a:pt x="3465708" y="502705"/>
                  </a:lnTo>
                  <a:lnTo>
                    <a:pt x="3465990" y="502254"/>
                  </a:lnTo>
                  <a:lnTo>
                    <a:pt x="3466272" y="502805"/>
                  </a:lnTo>
                  <a:lnTo>
                    <a:pt x="3466554" y="503106"/>
                  </a:lnTo>
                  <a:lnTo>
                    <a:pt x="3466835" y="502355"/>
                  </a:lnTo>
                  <a:lnTo>
                    <a:pt x="3467117" y="502755"/>
                  </a:lnTo>
                  <a:lnTo>
                    <a:pt x="3467399" y="503456"/>
                  </a:lnTo>
                  <a:lnTo>
                    <a:pt x="3467680" y="503506"/>
                  </a:lnTo>
                  <a:lnTo>
                    <a:pt x="3467962" y="504257"/>
                  </a:lnTo>
                  <a:lnTo>
                    <a:pt x="3468244" y="504958"/>
                  </a:lnTo>
                  <a:lnTo>
                    <a:pt x="3468526" y="505509"/>
                  </a:lnTo>
                  <a:lnTo>
                    <a:pt x="3468807" y="505459"/>
                  </a:lnTo>
                  <a:lnTo>
                    <a:pt x="3469089" y="506060"/>
                  </a:lnTo>
                  <a:lnTo>
                    <a:pt x="3469371" y="506560"/>
                  </a:lnTo>
                  <a:lnTo>
                    <a:pt x="3469652" y="505759"/>
                  </a:lnTo>
                  <a:lnTo>
                    <a:pt x="3469934" y="505509"/>
                  </a:lnTo>
                  <a:lnTo>
                    <a:pt x="3470216" y="504858"/>
                  </a:lnTo>
                  <a:lnTo>
                    <a:pt x="3470498" y="503206"/>
                  </a:lnTo>
                  <a:lnTo>
                    <a:pt x="3470779" y="501904"/>
                  </a:lnTo>
                  <a:lnTo>
                    <a:pt x="3471061" y="500902"/>
                  </a:lnTo>
                  <a:lnTo>
                    <a:pt x="3471343" y="500051"/>
                  </a:lnTo>
                  <a:lnTo>
                    <a:pt x="3471624" y="498649"/>
                  </a:lnTo>
                  <a:lnTo>
                    <a:pt x="3471906" y="498449"/>
                  </a:lnTo>
                  <a:lnTo>
                    <a:pt x="3472188" y="498399"/>
                  </a:lnTo>
                  <a:lnTo>
                    <a:pt x="3472470" y="497247"/>
                  </a:lnTo>
                  <a:lnTo>
                    <a:pt x="3472751" y="497297"/>
                  </a:lnTo>
                  <a:lnTo>
                    <a:pt x="3473033" y="497498"/>
                  </a:lnTo>
                  <a:lnTo>
                    <a:pt x="3473315" y="497498"/>
                  </a:lnTo>
                  <a:lnTo>
                    <a:pt x="3473597" y="498349"/>
                  </a:lnTo>
                  <a:lnTo>
                    <a:pt x="3473878" y="499551"/>
                  </a:lnTo>
                  <a:lnTo>
                    <a:pt x="3474160" y="500752"/>
                  </a:lnTo>
                  <a:lnTo>
                    <a:pt x="3474442" y="501303"/>
                  </a:lnTo>
                  <a:lnTo>
                    <a:pt x="3474723" y="502204"/>
                  </a:lnTo>
                  <a:lnTo>
                    <a:pt x="3475005" y="503356"/>
                  </a:lnTo>
                  <a:lnTo>
                    <a:pt x="3475287" y="503356"/>
                  </a:lnTo>
                  <a:lnTo>
                    <a:pt x="3475569" y="504057"/>
                  </a:lnTo>
                  <a:lnTo>
                    <a:pt x="3475850" y="504758"/>
                  </a:lnTo>
                  <a:lnTo>
                    <a:pt x="3476132" y="504758"/>
                  </a:lnTo>
                  <a:lnTo>
                    <a:pt x="3476414" y="505158"/>
                  </a:lnTo>
                  <a:lnTo>
                    <a:pt x="3476695" y="505809"/>
                  </a:lnTo>
                  <a:lnTo>
                    <a:pt x="3476977" y="506560"/>
                  </a:lnTo>
                  <a:lnTo>
                    <a:pt x="3477259" y="506310"/>
                  </a:lnTo>
                  <a:lnTo>
                    <a:pt x="3477541" y="506460"/>
                  </a:lnTo>
                  <a:lnTo>
                    <a:pt x="3477822" y="506110"/>
                  </a:lnTo>
                  <a:lnTo>
                    <a:pt x="3478104" y="504658"/>
                  </a:lnTo>
                  <a:lnTo>
                    <a:pt x="3478386" y="504007"/>
                  </a:lnTo>
                  <a:lnTo>
                    <a:pt x="3478667" y="503356"/>
                  </a:lnTo>
                  <a:lnTo>
                    <a:pt x="3478949" y="501153"/>
                  </a:lnTo>
                  <a:lnTo>
                    <a:pt x="3479231" y="499801"/>
                  </a:lnTo>
                  <a:lnTo>
                    <a:pt x="3479513" y="498549"/>
                  </a:lnTo>
                  <a:lnTo>
                    <a:pt x="3479794" y="497398"/>
                  </a:lnTo>
                  <a:lnTo>
                    <a:pt x="3480076" y="495845"/>
                  </a:lnTo>
                  <a:lnTo>
                    <a:pt x="3480358" y="494644"/>
                  </a:lnTo>
                  <a:lnTo>
                    <a:pt x="3480640" y="493342"/>
                  </a:lnTo>
                  <a:lnTo>
                    <a:pt x="3480921" y="491439"/>
                  </a:lnTo>
                  <a:lnTo>
                    <a:pt x="3481203" y="490187"/>
                  </a:lnTo>
                  <a:lnTo>
                    <a:pt x="3481485" y="489837"/>
                  </a:lnTo>
                  <a:lnTo>
                    <a:pt x="3481766" y="488585"/>
                  </a:lnTo>
                  <a:lnTo>
                    <a:pt x="3482048" y="488535"/>
                  </a:lnTo>
                  <a:lnTo>
                    <a:pt x="3482330" y="488886"/>
                  </a:lnTo>
                  <a:lnTo>
                    <a:pt x="3482612" y="489787"/>
                  </a:lnTo>
                  <a:lnTo>
                    <a:pt x="3482893" y="490488"/>
                  </a:lnTo>
                  <a:lnTo>
                    <a:pt x="3483175" y="492190"/>
                  </a:lnTo>
                  <a:lnTo>
                    <a:pt x="3483457" y="493893"/>
                  </a:lnTo>
                  <a:lnTo>
                    <a:pt x="3483738" y="493893"/>
                  </a:lnTo>
                  <a:lnTo>
                    <a:pt x="3484020" y="494443"/>
                  </a:lnTo>
                  <a:lnTo>
                    <a:pt x="3484302" y="494293"/>
                  </a:lnTo>
                  <a:lnTo>
                    <a:pt x="3484584" y="492891"/>
                  </a:lnTo>
                  <a:lnTo>
                    <a:pt x="3484865" y="491790"/>
                  </a:lnTo>
                  <a:lnTo>
                    <a:pt x="3485147" y="490788"/>
                  </a:lnTo>
                  <a:lnTo>
                    <a:pt x="3485429" y="490187"/>
                  </a:lnTo>
                  <a:lnTo>
                    <a:pt x="3485710" y="489386"/>
                  </a:lnTo>
                  <a:lnTo>
                    <a:pt x="3485992" y="489687"/>
                  </a:lnTo>
                  <a:lnTo>
                    <a:pt x="3486274" y="490538"/>
                  </a:lnTo>
                  <a:lnTo>
                    <a:pt x="3486556" y="490388"/>
                  </a:lnTo>
                  <a:lnTo>
                    <a:pt x="3486837" y="491189"/>
                  </a:lnTo>
                  <a:lnTo>
                    <a:pt x="3487119" y="492290"/>
                  </a:lnTo>
                  <a:lnTo>
                    <a:pt x="3487401" y="492641"/>
                  </a:lnTo>
                  <a:lnTo>
                    <a:pt x="3487682" y="493492"/>
                  </a:lnTo>
                  <a:lnTo>
                    <a:pt x="3487964" y="494043"/>
                  </a:lnTo>
                  <a:lnTo>
                    <a:pt x="3488246" y="494393"/>
                  </a:lnTo>
                  <a:lnTo>
                    <a:pt x="3488528" y="493893"/>
                  </a:lnTo>
                  <a:lnTo>
                    <a:pt x="3488809" y="493943"/>
                  </a:lnTo>
                  <a:lnTo>
                    <a:pt x="3489091" y="493592"/>
                  </a:lnTo>
                  <a:lnTo>
                    <a:pt x="3489373" y="491589"/>
                  </a:lnTo>
                  <a:lnTo>
                    <a:pt x="3489655" y="491089"/>
                  </a:lnTo>
                  <a:lnTo>
                    <a:pt x="3489936" y="490087"/>
                  </a:lnTo>
                  <a:lnTo>
                    <a:pt x="3490218" y="489036"/>
                  </a:lnTo>
                  <a:lnTo>
                    <a:pt x="3490500" y="487934"/>
                  </a:lnTo>
                  <a:lnTo>
                    <a:pt x="3490781" y="487333"/>
                  </a:lnTo>
                  <a:lnTo>
                    <a:pt x="3491063" y="487083"/>
                  </a:lnTo>
                  <a:lnTo>
                    <a:pt x="3491345" y="486382"/>
                  </a:lnTo>
                  <a:lnTo>
                    <a:pt x="3491627" y="486482"/>
                  </a:lnTo>
                  <a:lnTo>
                    <a:pt x="3491908" y="486883"/>
                  </a:lnTo>
                  <a:lnTo>
                    <a:pt x="3492190" y="486282"/>
                  </a:lnTo>
                  <a:lnTo>
                    <a:pt x="3492472" y="486582"/>
                  </a:lnTo>
                  <a:lnTo>
                    <a:pt x="3492753" y="487083"/>
                  </a:lnTo>
                  <a:lnTo>
                    <a:pt x="3493035" y="486783"/>
                  </a:lnTo>
                  <a:lnTo>
                    <a:pt x="3493317" y="487033"/>
                  </a:lnTo>
                  <a:lnTo>
                    <a:pt x="3493599" y="487333"/>
                  </a:lnTo>
                  <a:lnTo>
                    <a:pt x="3493880" y="487834"/>
                  </a:lnTo>
                  <a:lnTo>
                    <a:pt x="3494162" y="487884"/>
                  </a:lnTo>
                  <a:lnTo>
                    <a:pt x="3494444" y="489036"/>
                  </a:lnTo>
                  <a:lnTo>
                    <a:pt x="3494725" y="490438"/>
                  </a:lnTo>
                  <a:lnTo>
                    <a:pt x="3495007" y="491089"/>
                  </a:lnTo>
                  <a:lnTo>
                    <a:pt x="3495289" y="492541"/>
                  </a:lnTo>
                  <a:lnTo>
                    <a:pt x="3495571" y="493642"/>
                  </a:lnTo>
                  <a:lnTo>
                    <a:pt x="3495852" y="493692"/>
                  </a:lnTo>
                  <a:lnTo>
                    <a:pt x="3496134" y="493542"/>
                  </a:lnTo>
                  <a:lnTo>
                    <a:pt x="3496416" y="492991"/>
                  </a:lnTo>
                  <a:lnTo>
                    <a:pt x="3496697" y="492240"/>
                  </a:lnTo>
                  <a:lnTo>
                    <a:pt x="3496979" y="490538"/>
                  </a:lnTo>
                  <a:lnTo>
                    <a:pt x="3497261" y="489386"/>
                  </a:lnTo>
                  <a:lnTo>
                    <a:pt x="3497543" y="488084"/>
                  </a:lnTo>
                  <a:lnTo>
                    <a:pt x="3497824" y="486332"/>
                  </a:lnTo>
                  <a:lnTo>
                    <a:pt x="3498106" y="485731"/>
                  </a:lnTo>
                  <a:lnTo>
                    <a:pt x="3498388" y="486082"/>
                  </a:lnTo>
                  <a:lnTo>
                    <a:pt x="3498670" y="485531"/>
                  </a:lnTo>
                  <a:lnTo>
                    <a:pt x="3498951" y="485631"/>
                  </a:lnTo>
                  <a:lnTo>
                    <a:pt x="3499233" y="486432"/>
                  </a:lnTo>
                  <a:lnTo>
                    <a:pt x="3499515" y="487383"/>
                  </a:lnTo>
                  <a:lnTo>
                    <a:pt x="3499796" y="488285"/>
                  </a:lnTo>
                  <a:lnTo>
                    <a:pt x="3500078" y="489486"/>
                  </a:lnTo>
                  <a:lnTo>
                    <a:pt x="3500360" y="490838"/>
                  </a:lnTo>
                  <a:lnTo>
                    <a:pt x="3500642" y="491339"/>
                  </a:lnTo>
                  <a:lnTo>
                    <a:pt x="3500923" y="492741"/>
                  </a:lnTo>
                  <a:lnTo>
                    <a:pt x="3501205" y="494794"/>
                  </a:lnTo>
                  <a:lnTo>
                    <a:pt x="3501487" y="495445"/>
                  </a:lnTo>
                  <a:lnTo>
                    <a:pt x="3501768" y="496196"/>
                  </a:lnTo>
                  <a:lnTo>
                    <a:pt x="3502050" y="497047"/>
                  </a:lnTo>
                  <a:lnTo>
                    <a:pt x="3502332" y="497698"/>
                  </a:lnTo>
                  <a:lnTo>
                    <a:pt x="3502614" y="497448"/>
                  </a:lnTo>
                  <a:lnTo>
                    <a:pt x="3502895" y="497848"/>
                  </a:lnTo>
                  <a:lnTo>
                    <a:pt x="3503177" y="498299"/>
                  </a:lnTo>
                  <a:lnTo>
                    <a:pt x="3503459" y="498149"/>
                  </a:lnTo>
                  <a:lnTo>
                    <a:pt x="3503740" y="498950"/>
                  </a:lnTo>
                  <a:lnTo>
                    <a:pt x="3504022" y="500051"/>
                  </a:lnTo>
                  <a:lnTo>
                    <a:pt x="3504304" y="500602"/>
                  </a:lnTo>
                  <a:lnTo>
                    <a:pt x="3504586" y="501704"/>
                  </a:lnTo>
                  <a:lnTo>
                    <a:pt x="3504867" y="502755"/>
                  </a:lnTo>
                  <a:lnTo>
                    <a:pt x="3505149" y="503807"/>
                  </a:lnTo>
                  <a:lnTo>
                    <a:pt x="3505431" y="504057"/>
                  </a:lnTo>
                  <a:lnTo>
                    <a:pt x="3505713" y="504758"/>
                  </a:lnTo>
                  <a:lnTo>
                    <a:pt x="3505994" y="505108"/>
                  </a:lnTo>
                  <a:lnTo>
                    <a:pt x="3506276" y="503807"/>
                  </a:lnTo>
                  <a:lnTo>
                    <a:pt x="3506558" y="502955"/>
                  </a:lnTo>
                  <a:lnTo>
                    <a:pt x="3506839" y="501854"/>
                  </a:lnTo>
                  <a:lnTo>
                    <a:pt x="3507121" y="500051"/>
                  </a:lnTo>
                  <a:lnTo>
                    <a:pt x="3507403" y="498800"/>
                  </a:lnTo>
                  <a:lnTo>
                    <a:pt x="3507685" y="497848"/>
                  </a:lnTo>
                  <a:lnTo>
                    <a:pt x="3507966" y="496947"/>
                  </a:lnTo>
                  <a:lnTo>
                    <a:pt x="3508248" y="495845"/>
                  </a:lnTo>
                  <a:lnTo>
                    <a:pt x="3508530" y="495745"/>
                  </a:lnTo>
                  <a:lnTo>
                    <a:pt x="3508811" y="496096"/>
                  </a:lnTo>
                  <a:lnTo>
                    <a:pt x="3509093" y="495295"/>
                  </a:lnTo>
                  <a:lnTo>
                    <a:pt x="3509375" y="495946"/>
                  </a:lnTo>
                  <a:lnTo>
                    <a:pt x="3509657" y="496947"/>
                  </a:lnTo>
                  <a:lnTo>
                    <a:pt x="3509938" y="497598"/>
                  </a:lnTo>
                  <a:lnTo>
                    <a:pt x="3510220" y="498800"/>
                  </a:lnTo>
                  <a:lnTo>
                    <a:pt x="3510502" y="500352"/>
                  </a:lnTo>
                  <a:lnTo>
                    <a:pt x="3510783" y="501303"/>
                  </a:lnTo>
                  <a:lnTo>
                    <a:pt x="3511065" y="501353"/>
                  </a:lnTo>
                  <a:lnTo>
                    <a:pt x="3511347" y="502004"/>
                  </a:lnTo>
                  <a:lnTo>
                    <a:pt x="3511629" y="502204"/>
                  </a:lnTo>
                  <a:lnTo>
                    <a:pt x="3511910" y="501453"/>
                  </a:lnTo>
                  <a:lnTo>
                    <a:pt x="3512192" y="501503"/>
                  </a:lnTo>
                  <a:lnTo>
                    <a:pt x="3512474" y="501854"/>
                  </a:lnTo>
                  <a:lnTo>
                    <a:pt x="3512755" y="502004"/>
                  </a:lnTo>
                  <a:lnTo>
                    <a:pt x="3513037" y="502505"/>
                  </a:lnTo>
                  <a:lnTo>
                    <a:pt x="3513319" y="503306"/>
                  </a:lnTo>
                  <a:lnTo>
                    <a:pt x="3513601" y="504257"/>
                  </a:lnTo>
                  <a:lnTo>
                    <a:pt x="3513882" y="504508"/>
                  </a:lnTo>
                  <a:lnTo>
                    <a:pt x="3514164" y="505559"/>
                  </a:lnTo>
                  <a:lnTo>
                    <a:pt x="3514446" y="506360"/>
                  </a:lnTo>
                  <a:lnTo>
                    <a:pt x="3514728" y="506110"/>
                  </a:lnTo>
                  <a:lnTo>
                    <a:pt x="3515009" y="506360"/>
                  </a:lnTo>
                  <a:lnTo>
                    <a:pt x="3515291" y="506410"/>
                  </a:lnTo>
                  <a:lnTo>
                    <a:pt x="3515573" y="505559"/>
                  </a:lnTo>
                  <a:lnTo>
                    <a:pt x="3515854" y="505158"/>
                  </a:lnTo>
                  <a:lnTo>
                    <a:pt x="3516136" y="505209"/>
                  </a:lnTo>
                  <a:lnTo>
                    <a:pt x="3516418" y="505459"/>
                  </a:lnTo>
                  <a:lnTo>
                    <a:pt x="3516700" y="504958"/>
                  </a:lnTo>
                  <a:lnTo>
                    <a:pt x="3516981" y="505108"/>
                  </a:lnTo>
                  <a:lnTo>
                    <a:pt x="3517263" y="504758"/>
                  </a:lnTo>
                  <a:lnTo>
                    <a:pt x="3517545" y="502955"/>
                  </a:lnTo>
                  <a:lnTo>
                    <a:pt x="3517826" y="501654"/>
                  </a:lnTo>
                  <a:lnTo>
                    <a:pt x="3518108" y="500101"/>
                  </a:lnTo>
                  <a:lnTo>
                    <a:pt x="3518390" y="497748"/>
                  </a:lnTo>
                  <a:lnTo>
                    <a:pt x="3518672" y="496046"/>
                  </a:lnTo>
                  <a:lnTo>
                    <a:pt x="3518953" y="495345"/>
                  </a:lnTo>
                  <a:lnTo>
                    <a:pt x="3519235" y="494644"/>
                  </a:lnTo>
                  <a:lnTo>
                    <a:pt x="3519517" y="494093"/>
                  </a:lnTo>
                  <a:lnTo>
                    <a:pt x="3519798" y="494794"/>
                  </a:lnTo>
                  <a:lnTo>
                    <a:pt x="3520080" y="495946"/>
                  </a:lnTo>
                  <a:lnTo>
                    <a:pt x="3520362" y="496196"/>
                  </a:lnTo>
                  <a:lnTo>
                    <a:pt x="3520644" y="497347"/>
                  </a:lnTo>
                  <a:lnTo>
                    <a:pt x="3520925" y="498449"/>
                  </a:lnTo>
                  <a:lnTo>
                    <a:pt x="3521207" y="498749"/>
                  </a:lnTo>
                  <a:lnTo>
                    <a:pt x="3521489" y="499300"/>
                  </a:lnTo>
                  <a:lnTo>
                    <a:pt x="3521770" y="499951"/>
                  </a:lnTo>
                  <a:lnTo>
                    <a:pt x="3522052" y="500502"/>
                  </a:lnTo>
                  <a:lnTo>
                    <a:pt x="3522334" y="500402"/>
                  </a:lnTo>
                  <a:lnTo>
                    <a:pt x="3522616" y="500352"/>
                  </a:lnTo>
                  <a:lnTo>
                    <a:pt x="3522897" y="502555"/>
                  </a:lnTo>
                  <a:lnTo>
                    <a:pt x="3523179" y="501503"/>
                  </a:lnTo>
                  <a:lnTo>
                    <a:pt x="3523461" y="502054"/>
                  </a:lnTo>
                  <a:lnTo>
                    <a:pt x="3523743" y="502605"/>
                  </a:lnTo>
                  <a:lnTo>
                    <a:pt x="3524024" y="502355"/>
                  </a:lnTo>
                  <a:lnTo>
                    <a:pt x="3524306" y="502054"/>
                  </a:lnTo>
                  <a:lnTo>
                    <a:pt x="3524588" y="501553"/>
                  </a:lnTo>
                  <a:lnTo>
                    <a:pt x="3524869" y="501153"/>
                  </a:lnTo>
                  <a:lnTo>
                    <a:pt x="3525151" y="500101"/>
                  </a:lnTo>
                  <a:lnTo>
                    <a:pt x="3525433" y="499851"/>
                  </a:lnTo>
                  <a:lnTo>
                    <a:pt x="3525715" y="499651"/>
                  </a:lnTo>
                  <a:lnTo>
                    <a:pt x="3525996" y="498249"/>
                  </a:lnTo>
                  <a:lnTo>
                    <a:pt x="3526278" y="497798"/>
                  </a:lnTo>
                  <a:lnTo>
                    <a:pt x="3526560" y="497698"/>
                  </a:lnTo>
                  <a:lnTo>
                    <a:pt x="3526841" y="496747"/>
                  </a:lnTo>
                  <a:lnTo>
                    <a:pt x="3527123" y="496046"/>
                  </a:lnTo>
                  <a:lnTo>
                    <a:pt x="3527405" y="495094"/>
                  </a:lnTo>
                  <a:lnTo>
                    <a:pt x="3527687" y="494093"/>
                  </a:lnTo>
                  <a:lnTo>
                    <a:pt x="3527968" y="492240"/>
                  </a:lnTo>
                  <a:lnTo>
                    <a:pt x="3528250" y="491289"/>
                  </a:lnTo>
                  <a:lnTo>
                    <a:pt x="3528532" y="490388"/>
                  </a:lnTo>
                  <a:lnTo>
                    <a:pt x="3528813" y="488936"/>
                  </a:lnTo>
                  <a:lnTo>
                    <a:pt x="3529095" y="488585"/>
                  </a:lnTo>
                  <a:lnTo>
                    <a:pt x="3529377" y="488285"/>
                  </a:lnTo>
                  <a:lnTo>
                    <a:pt x="3529659" y="487884"/>
                  </a:lnTo>
                  <a:lnTo>
                    <a:pt x="3529940" y="488034"/>
                  </a:lnTo>
                  <a:lnTo>
                    <a:pt x="3530222" y="488836"/>
                  </a:lnTo>
                  <a:lnTo>
                    <a:pt x="3530504" y="489887"/>
                  </a:lnTo>
                  <a:lnTo>
                    <a:pt x="3530786" y="490338"/>
                  </a:lnTo>
                  <a:lnTo>
                    <a:pt x="3531067" y="491439"/>
                  </a:lnTo>
                  <a:lnTo>
                    <a:pt x="3531349" y="492290"/>
                  </a:lnTo>
                  <a:lnTo>
                    <a:pt x="3531631" y="491840"/>
                  </a:lnTo>
                  <a:lnTo>
                    <a:pt x="3531912" y="492190"/>
                  </a:lnTo>
                  <a:lnTo>
                    <a:pt x="3532194" y="492841"/>
                  </a:lnTo>
                  <a:lnTo>
                    <a:pt x="3532476" y="492741"/>
                  </a:lnTo>
                  <a:lnTo>
                    <a:pt x="3532758" y="493392"/>
                  </a:lnTo>
                  <a:lnTo>
                    <a:pt x="3533039" y="494093"/>
                  </a:lnTo>
                  <a:lnTo>
                    <a:pt x="3533321" y="494894"/>
                  </a:lnTo>
                  <a:lnTo>
                    <a:pt x="3533603" y="495094"/>
                  </a:lnTo>
                  <a:lnTo>
                    <a:pt x="3533884" y="496046"/>
                  </a:lnTo>
                  <a:lnTo>
                    <a:pt x="3534166" y="496496"/>
                  </a:lnTo>
                  <a:lnTo>
                    <a:pt x="3534448" y="495345"/>
                  </a:lnTo>
                  <a:lnTo>
                    <a:pt x="3534730" y="494794"/>
                  </a:lnTo>
                  <a:lnTo>
                    <a:pt x="3535011" y="494293"/>
                  </a:lnTo>
                  <a:lnTo>
                    <a:pt x="3535293" y="493292"/>
                  </a:lnTo>
                  <a:lnTo>
                    <a:pt x="3535575" y="492991"/>
                  </a:lnTo>
                  <a:lnTo>
                    <a:pt x="3535856" y="492641"/>
                  </a:lnTo>
                  <a:lnTo>
                    <a:pt x="3536138" y="492641"/>
                  </a:lnTo>
                  <a:lnTo>
                    <a:pt x="3536420" y="491990"/>
                  </a:lnTo>
                  <a:lnTo>
                    <a:pt x="3536702" y="491890"/>
                  </a:lnTo>
                  <a:lnTo>
                    <a:pt x="3536983" y="491890"/>
                  </a:lnTo>
                  <a:lnTo>
                    <a:pt x="3537265" y="490438"/>
                  </a:lnTo>
                  <a:lnTo>
                    <a:pt x="3537547" y="490588"/>
                  </a:lnTo>
                  <a:lnTo>
                    <a:pt x="3537828" y="490338"/>
                  </a:lnTo>
                  <a:lnTo>
                    <a:pt x="3538110" y="489887"/>
                  </a:lnTo>
                  <a:lnTo>
                    <a:pt x="3538392" y="489937"/>
                  </a:lnTo>
                  <a:lnTo>
                    <a:pt x="3538674" y="490638"/>
                  </a:lnTo>
                  <a:lnTo>
                    <a:pt x="3538955" y="491690"/>
                  </a:lnTo>
                  <a:lnTo>
                    <a:pt x="3539237" y="492240"/>
                  </a:lnTo>
                  <a:lnTo>
                    <a:pt x="3539519" y="493592"/>
                  </a:lnTo>
                  <a:lnTo>
                    <a:pt x="3539801" y="494794"/>
                  </a:lnTo>
                  <a:lnTo>
                    <a:pt x="3540082" y="494493"/>
                  </a:lnTo>
                  <a:lnTo>
                    <a:pt x="3540364" y="495044"/>
                  </a:lnTo>
                  <a:lnTo>
                    <a:pt x="3540646" y="495094"/>
                  </a:lnTo>
                  <a:lnTo>
                    <a:pt x="3540927" y="494544"/>
                  </a:lnTo>
                  <a:lnTo>
                    <a:pt x="3541209" y="493943"/>
                  </a:lnTo>
                  <a:lnTo>
                    <a:pt x="3541491" y="493742"/>
                  </a:lnTo>
                  <a:lnTo>
                    <a:pt x="3541773" y="493742"/>
                  </a:lnTo>
                  <a:lnTo>
                    <a:pt x="3542054" y="493192"/>
                  </a:lnTo>
                  <a:lnTo>
                    <a:pt x="3542336" y="493642"/>
                  </a:lnTo>
                  <a:lnTo>
                    <a:pt x="3542618" y="494443"/>
                  </a:lnTo>
                  <a:lnTo>
                    <a:pt x="3542899" y="494093"/>
                  </a:lnTo>
                  <a:lnTo>
                    <a:pt x="3543181" y="494594"/>
                  </a:lnTo>
                  <a:lnTo>
                    <a:pt x="3543463" y="494794"/>
                  </a:lnTo>
                  <a:lnTo>
                    <a:pt x="3543745" y="493993"/>
                  </a:lnTo>
                  <a:lnTo>
                    <a:pt x="3544026" y="493292"/>
                  </a:lnTo>
                  <a:lnTo>
                    <a:pt x="3544308" y="492991"/>
                  </a:lnTo>
                  <a:lnTo>
                    <a:pt x="3544590" y="492941"/>
                  </a:lnTo>
                  <a:lnTo>
                    <a:pt x="3544871" y="492591"/>
                  </a:lnTo>
                  <a:lnTo>
                    <a:pt x="3545153" y="493192"/>
                  </a:lnTo>
                  <a:lnTo>
                    <a:pt x="3545435" y="494193"/>
                  </a:lnTo>
                  <a:lnTo>
                    <a:pt x="3545717" y="494093"/>
                  </a:lnTo>
                  <a:lnTo>
                    <a:pt x="3545998" y="495144"/>
                  </a:lnTo>
                  <a:lnTo>
                    <a:pt x="3546280" y="495996"/>
                  </a:lnTo>
                  <a:lnTo>
                    <a:pt x="3546562" y="496246"/>
                  </a:lnTo>
                  <a:lnTo>
                    <a:pt x="3546844" y="496747"/>
                  </a:lnTo>
                  <a:lnTo>
                    <a:pt x="3547125" y="497398"/>
                  </a:lnTo>
                  <a:lnTo>
                    <a:pt x="3547407" y="498048"/>
                  </a:lnTo>
                  <a:lnTo>
                    <a:pt x="3547689" y="497398"/>
                  </a:lnTo>
                  <a:lnTo>
                    <a:pt x="3547970" y="498950"/>
                  </a:lnTo>
                  <a:lnTo>
                    <a:pt x="3548252" y="499400"/>
                  </a:lnTo>
                  <a:lnTo>
                    <a:pt x="3548534" y="499000"/>
                  </a:lnTo>
                  <a:lnTo>
                    <a:pt x="3548816" y="499701"/>
                  </a:lnTo>
                  <a:lnTo>
                    <a:pt x="3549097" y="500001"/>
                  </a:lnTo>
                  <a:lnTo>
                    <a:pt x="3549379" y="499851"/>
                  </a:lnTo>
                  <a:lnTo>
                    <a:pt x="3549661" y="499701"/>
                  </a:lnTo>
                  <a:lnTo>
                    <a:pt x="3549942" y="499951"/>
                  </a:lnTo>
                  <a:lnTo>
                    <a:pt x="3550224" y="500201"/>
                  </a:lnTo>
                  <a:lnTo>
                    <a:pt x="3550506" y="499701"/>
                  </a:lnTo>
                  <a:lnTo>
                    <a:pt x="3550788" y="500051"/>
                  </a:lnTo>
                  <a:lnTo>
                    <a:pt x="3551069" y="500502"/>
                  </a:lnTo>
                  <a:lnTo>
                    <a:pt x="3551351" y="499901"/>
                  </a:lnTo>
                  <a:lnTo>
                    <a:pt x="3551633" y="500302"/>
                  </a:lnTo>
                  <a:lnTo>
                    <a:pt x="3551914" y="500652"/>
                  </a:lnTo>
                  <a:lnTo>
                    <a:pt x="3552196" y="500552"/>
                  </a:lnTo>
                  <a:lnTo>
                    <a:pt x="3552478" y="500702"/>
                  </a:lnTo>
                  <a:lnTo>
                    <a:pt x="3552760" y="500752"/>
                  </a:lnTo>
                  <a:lnTo>
                    <a:pt x="3553041" y="500752"/>
                  </a:lnTo>
                  <a:lnTo>
                    <a:pt x="3553323" y="499851"/>
                  </a:lnTo>
                  <a:lnTo>
                    <a:pt x="3553605" y="499701"/>
                  </a:lnTo>
                  <a:lnTo>
                    <a:pt x="3553886" y="499851"/>
                  </a:lnTo>
                  <a:lnTo>
                    <a:pt x="3554168" y="499050"/>
                  </a:lnTo>
                  <a:lnTo>
                    <a:pt x="3554450" y="499300"/>
                  </a:lnTo>
                  <a:lnTo>
                    <a:pt x="3554732" y="499400"/>
                  </a:lnTo>
                  <a:lnTo>
                    <a:pt x="3555013" y="498900"/>
                  </a:lnTo>
                  <a:lnTo>
                    <a:pt x="3555295" y="498449"/>
                  </a:lnTo>
                  <a:lnTo>
                    <a:pt x="3555577" y="497948"/>
                  </a:lnTo>
                  <a:lnTo>
                    <a:pt x="3555859" y="497498"/>
                  </a:lnTo>
                  <a:lnTo>
                    <a:pt x="3556140" y="496546"/>
                  </a:lnTo>
                  <a:lnTo>
                    <a:pt x="3556422" y="496646"/>
                  </a:lnTo>
                  <a:lnTo>
                    <a:pt x="3556704" y="497297"/>
                  </a:lnTo>
                  <a:lnTo>
                    <a:pt x="3556985" y="496997"/>
                  </a:lnTo>
                  <a:lnTo>
                    <a:pt x="3557267" y="497798"/>
                  </a:lnTo>
                  <a:lnTo>
                    <a:pt x="3557549" y="498599"/>
                  </a:lnTo>
                  <a:lnTo>
                    <a:pt x="3557831" y="498950"/>
                  </a:lnTo>
                  <a:lnTo>
                    <a:pt x="3558112" y="499551"/>
                  </a:lnTo>
                  <a:lnTo>
                    <a:pt x="3558394" y="500352"/>
                  </a:lnTo>
                  <a:lnTo>
                    <a:pt x="3558676" y="500902"/>
                  </a:lnTo>
                  <a:lnTo>
                    <a:pt x="3558957" y="501503"/>
                  </a:lnTo>
                  <a:lnTo>
                    <a:pt x="3559239" y="501854"/>
                  </a:lnTo>
                  <a:lnTo>
                    <a:pt x="3559521" y="502805"/>
                  </a:lnTo>
                  <a:lnTo>
                    <a:pt x="3559803" y="502555"/>
                  </a:lnTo>
                  <a:lnTo>
                    <a:pt x="3560084" y="503256"/>
                  </a:lnTo>
                  <a:lnTo>
                    <a:pt x="3560366" y="503957"/>
                  </a:lnTo>
                  <a:lnTo>
                    <a:pt x="3560648" y="504207"/>
                  </a:lnTo>
                  <a:lnTo>
                    <a:pt x="3560929" y="504958"/>
                  </a:lnTo>
                  <a:lnTo>
                    <a:pt x="3561211" y="505559"/>
                  </a:lnTo>
                  <a:lnTo>
                    <a:pt x="3561493" y="505859"/>
                  </a:lnTo>
                  <a:lnTo>
                    <a:pt x="3561775" y="504958"/>
                  </a:lnTo>
                  <a:lnTo>
                    <a:pt x="3562056" y="504558"/>
                  </a:lnTo>
                  <a:lnTo>
                    <a:pt x="3562338" y="504057"/>
                  </a:lnTo>
                  <a:lnTo>
                    <a:pt x="3562620" y="502154"/>
                  </a:lnTo>
                  <a:lnTo>
                    <a:pt x="3562901" y="501053"/>
                  </a:lnTo>
                  <a:lnTo>
                    <a:pt x="3563183" y="500001"/>
                  </a:lnTo>
                  <a:lnTo>
                    <a:pt x="3563465" y="498299"/>
                  </a:lnTo>
                  <a:lnTo>
                    <a:pt x="3563747" y="497147"/>
                  </a:lnTo>
                  <a:lnTo>
                    <a:pt x="3564028" y="496496"/>
                  </a:lnTo>
                  <a:lnTo>
                    <a:pt x="3564310" y="496246"/>
                  </a:lnTo>
                  <a:lnTo>
                    <a:pt x="3564592" y="495345"/>
                  </a:lnTo>
                  <a:lnTo>
                    <a:pt x="3564874" y="495395"/>
                  </a:lnTo>
                  <a:lnTo>
                    <a:pt x="3565155" y="495595"/>
                  </a:lnTo>
                  <a:lnTo>
                    <a:pt x="3565437" y="494844"/>
                  </a:lnTo>
                  <a:lnTo>
                    <a:pt x="3565719" y="495094"/>
                  </a:lnTo>
                  <a:lnTo>
                    <a:pt x="3566000" y="495345"/>
                  </a:lnTo>
                  <a:lnTo>
                    <a:pt x="3566282" y="495345"/>
                  </a:lnTo>
                  <a:lnTo>
                    <a:pt x="3566564" y="495645"/>
                  </a:lnTo>
                  <a:lnTo>
                    <a:pt x="3566846" y="496246"/>
                  </a:lnTo>
                  <a:lnTo>
                    <a:pt x="3567127" y="496697"/>
                  </a:lnTo>
                  <a:lnTo>
                    <a:pt x="3567409" y="496096"/>
                  </a:lnTo>
                  <a:lnTo>
                    <a:pt x="3567691" y="495996"/>
                  </a:lnTo>
                  <a:lnTo>
                    <a:pt x="3567972" y="495946"/>
                  </a:lnTo>
                  <a:lnTo>
                    <a:pt x="3568254" y="495194"/>
                  </a:lnTo>
                  <a:lnTo>
                    <a:pt x="3568536" y="494944"/>
                  </a:lnTo>
                  <a:lnTo>
                    <a:pt x="3568818" y="494043"/>
                  </a:lnTo>
                  <a:lnTo>
                    <a:pt x="3569099" y="493242"/>
                  </a:lnTo>
                  <a:lnTo>
                    <a:pt x="3569381" y="493142"/>
                  </a:lnTo>
                  <a:lnTo>
                    <a:pt x="3569663" y="493542"/>
                  </a:lnTo>
                  <a:lnTo>
                    <a:pt x="3569944" y="493642"/>
                  </a:lnTo>
                  <a:lnTo>
                    <a:pt x="3570226" y="493192"/>
                  </a:lnTo>
                  <a:lnTo>
                    <a:pt x="3570508" y="493742"/>
                  </a:lnTo>
                  <a:lnTo>
                    <a:pt x="3570790" y="494794"/>
                  </a:lnTo>
                  <a:lnTo>
                    <a:pt x="3571071" y="494744"/>
                  </a:lnTo>
                  <a:lnTo>
                    <a:pt x="3571353" y="495745"/>
                  </a:lnTo>
                  <a:lnTo>
                    <a:pt x="3571635" y="496246"/>
                  </a:lnTo>
                  <a:lnTo>
                    <a:pt x="3571917" y="496747"/>
                  </a:lnTo>
                  <a:lnTo>
                    <a:pt x="3572198" y="497347"/>
                  </a:lnTo>
                  <a:lnTo>
                    <a:pt x="3572480" y="498299"/>
                  </a:lnTo>
                  <a:lnTo>
                    <a:pt x="3572762" y="499150"/>
                  </a:lnTo>
                  <a:lnTo>
                    <a:pt x="3573043" y="498950"/>
                  </a:lnTo>
                  <a:lnTo>
                    <a:pt x="3573325" y="499400"/>
                  </a:lnTo>
                  <a:lnTo>
                    <a:pt x="3573607" y="499601"/>
                  </a:lnTo>
                  <a:lnTo>
                    <a:pt x="3573889" y="498749"/>
                  </a:lnTo>
                  <a:lnTo>
                    <a:pt x="3574170" y="498399"/>
                  </a:lnTo>
                  <a:lnTo>
                    <a:pt x="3574452" y="497698"/>
                  </a:lnTo>
                  <a:lnTo>
                    <a:pt x="3574734" y="496496"/>
                  </a:lnTo>
                  <a:lnTo>
                    <a:pt x="3575015" y="495545"/>
                  </a:lnTo>
                  <a:lnTo>
                    <a:pt x="3575297" y="494644"/>
                  </a:lnTo>
                  <a:lnTo>
                    <a:pt x="3575579" y="493742"/>
                  </a:lnTo>
                  <a:lnTo>
                    <a:pt x="3575861" y="491890"/>
                  </a:lnTo>
                  <a:lnTo>
                    <a:pt x="3576142" y="491539"/>
                  </a:lnTo>
                  <a:lnTo>
                    <a:pt x="3576424" y="491089"/>
                  </a:lnTo>
                  <a:lnTo>
                    <a:pt x="3576706" y="489186"/>
                  </a:lnTo>
                  <a:lnTo>
                    <a:pt x="3576987" y="488836"/>
                  </a:lnTo>
                  <a:lnTo>
                    <a:pt x="3577269" y="487984"/>
                  </a:lnTo>
                  <a:lnTo>
                    <a:pt x="3577551" y="487183"/>
                  </a:lnTo>
                  <a:lnTo>
                    <a:pt x="3577833" y="486532"/>
                  </a:lnTo>
                  <a:lnTo>
                    <a:pt x="3578114" y="486182"/>
                  </a:lnTo>
                  <a:lnTo>
                    <a:pt x="3578396" y="486082"/>
                  </a:lnTo>
                  <a:lnTo>
                    <a:pt x="3578678" y="485431"/>
                  </a:lnTo>
                  <a:lnTo>
                    <a:pt x="3578959" y="485531"/>
                  </a:lnTo>
                  <a:lnTo>
                    <a:pt x="3579241" y="485981"/>
                  </a:lnTo>
                  <a:lnTo>
                    <a:pt x="3579523" y="485531"/>
                  </a:lnTo>
                  <a:lnTo>
                    <a:pt x="3579805" y="486182"/>
                  </a:lnTo>
                  <a:lnTo>
                    <a:pt x="3580086" y="486582"/>
                  </a:lnTo>
                  <a:lnTo>
                    <a:pt x="3580368" y="486482"/>
                  </a:lnTo>
                  <a:lnTo>
                    <a:pt x="3580650" y="486432"/>
                  </a:lnTo>
                  <a:lnTo>
                    <a:pt x="3580932" y="486632"/>
                  </a:lnTo>
                  <a:lnTo>
                    <a:pt x="3581213" y="486983"/>
                  </a:lnTo>
                  <a:lnTo>
                    <a:pt x="3581495" y="486683"/>
                  </a:lnTo>
                  <a:lnTo>
                    <a:pt x="3581777" y="487534"/>
                  </a:lnTo>
                  <a:lnTo>
                    <a:pt x="3582058" y="488836"/>
                  </a:lnTo>
                  <a:lnTo>
                    <a:pt x="3582340" y="489486"/>
                  </a:lnTo>
                  <a:lnTo>
                    <a:pt x="3582622" y="491339"/>
                  </a:lnTo>
                  <a:lnTo>
                    <a:pt x="3582904" y="492991"/>
                  </a:lnTo>
                  <a:lnTo>
                    <a:pt x="3583185" y="494193"/>
                  </a:lnTo>
                  <a:lnTo>
                    <a:pt x="3583467" y="495295"/>
                  </a:lnTo>
                  <a:lnTo>
                    <a:pt x="3583749" y="496146"/>
                  </a:lnTo>
                  <a:lnTo>
                    <a:pt x="3584030" y="496747"/>
                  </a:lnTo>
                  <a:lnTo>
                    <a:pt x="3584312" y="496246"/>
                  </a:lnTo>
                  <a:lnTo>
                    <a:pt x="3584594" y="496246"/>
                  </a:lnTo>
                  <a:lnTo>
                    <a:pt x="3584876" y="495996"/>
                  </a:lnTo>
                  <a:lnTo>
                    <a:pt x="3585157" y="494243"/>
                  </a:lnTo>
                  <a:lnTo>
                    <a:pt x="3585439" y="493292"/>
                  </a:lnTo>
                  <a:lnTo>
                    <a:pt x="3585721" y="492190"/>
                  </a:lnTo>
                  <a:lnTo>
                    <a:pt x="3586002" y="490838"/>
                  </a:lnTo>
                  <a:lnTo>
                    <a:pt x="3586284" y="489737"/>
                  </a:lnTo>
                  <a:lnTo>
                    <a:pt x="3586566" y="488936"/>
                  </a:lnTo>
                  <a:lnTo>
                    <a:pt x="3586848" y="488836"/>
                  </a:lnTo>
                  <a:lnTo>
                    <a:pt x="3587129" y="487884"/>
                  </a:lnTo>
                  <a:lnTo>
                    <a:pt x="3587411" y="488034"/>
                  </a:lnTo>
                  <a:lnTo>
                    <a:pt x="3587693" y="488485"/>
                  </a:lnTo>
                  <a:lnTo>
                    <a:pt x="3587974" y="487884"/>
                  </a:lnTo>
                  <a:lnTo>
                    <a:pt x="3588256" y="488485"/>
                  </a:lnTo>
                  <a:lnTo>
                    <a:pt x="3588538" y="488986"/>
                  </a:lnTo>
                  <a:lnTo>
                    <a:pt x="3588820" y="489136"/>
                  </a:lnTo>
                  <a:lnTo>
                    <a:pt x="3589101" y="489386"/>
                  </a:lnTo>
                  <a:lnTo>
                    <a:pt x="3589383" y="489887"/>
                  </a:lnTo>
                  <a:lnTo>
                    <a:pt x="3589665" y="490338"/>
                  </a:lnTo>
                  <a:lnTo>
                    <a:pt x="3589947" y="490087"/>
                  </a:lnTo>
                  <a:lnTo>
                    <a:pt x="3590228" y="490738"/>
                  </a:lnTo>
                  <a:lnTo>
                    <a:pt x="3590510" y="491589"/>
                  </a:lnTo>
                  <a:lnTo>
                    <a:pt x="3590792" y="491389"/>
                  </a:lnTo>
                  <a:lnTo>
                    <a:pt x="3591073" y="492591"/>
                  </a:lnTo>
                  <a:lnTo>
                    <a:pt x="3591355" y="493742"/>
                  </a:lnTo>
                  <a:lnTo>
                    <a:pt x="3591637" y="494443"/>
                  </a:lnTo>
                  <a:lnTo>
                    <a:pt x="3591919" y="495445"/>
                  </a:lnTo>
                  <a:lnTo>
                    <a:pt x="3592200" y="496646"/>
                  </a:lnTo>
                  <a:lnTo>
                    <a:pt x="3592482" y="497948"/>
                  </a:lnTo>
                  <a:lnTo>
                    <a:pt x="3592764" y="498399"/>
                  </a:lnTo>
                  <a:lnTo>
                    <a:pt x="3593045" y="499200"/>
                  </a:lnTo>
                  <a:lnTo>
                    <a:pt x="3593327" y="499951"/>
                  </a:lnTo>
                  <a:lnTo>
                    <a:pt x="3593609" y="499551"/>
                  </a:lnTo>
                  <a:lnTo>
                    <a:pt x="3593891" y="500051"/>
                  </a:lnTo>
                  <a:lnTo>
                    <a:pt x="3594172" y="500402"/>
                  </a:lnTo>
                  <a:lnTo>
                    <a:pt x="3594454" y="500402"/>
                  </a:lnTo>
                  <a:lnTo>
                    <a:pt x="3594736" y="500552"/>
                  </a:lnTo>
                  <a:lnTo>
                    <a:pt x="3595017" y="501303"/>
                  </a:lnTo>
                  <a:lnTo>
                    <a:pt x="3595299" y="502304"/>
                  </a:lnTo>
                  <a:lnTo>
                    <a:pt x="3595581" y="502605"/>
                  </a:lnTo>
                  <a:lnTo>
                    <a:pt x="3595863" y="503656"/>
                  </a:lnTo>
                  <a:lnTo>
                    <a:pt x="3596144" y="504407"/>
                  </a:lnTo>
                  <a:lnTo>
                    <a:pt x="3596426" y="503756"/>
                  </a:lnTo>
                  <a:lnTo>
                    <a:pt x="3596708" y="503306"/>
                  </a:lnTo>
                  <a:lnTo>
                    <a:pt x="3596990" y="502204"/>
                  </a:lnTo>
                  <a:lnTo>
                    <a:pt x="3597271" y="500252"/>
                  </a:lnTo>
                  <a:lnTo>
                    <a:pt x="3597553" y="498099"/>
                  </a:lnTo>
                  <a:lnTo>
                    <a:pt x="3597835" y="496346"/>
                  </a:lnTo>
                  <a:lnTo>
                    <a:pt x="3598116" y="494994"/>
                  </a:lnTo>
                  <a:lnTo>
                    <a:pt x="3598398" y="493292"/>
                  </a:lnTo>
                  <a:lnTo>
                    <a:pt x="3598680" y="492991"/>
                  </a:lnTo>
                  <a:lnTo>
                    <a:pt x="3598962" y="493542"/>
                  </a:lnTo>
                  <a:lnTo>
                    <a:pt x="3599243" y="493592"/>
                  </a:lnTo>
                  <a:lnTo>
                    <a:pt x="3599525" y="494994"/>
                  </a:lnTo>
                  <a:lnTo>
                    <a:pt x="3599807" y="496446"/>
                  </a:lnTo>
                  <a:lnTo>
                    <a:pt x="3600088" y="497698"/>
                  </a:lnTo>
                  <a:lnTo>
                    <a:pt x="3600370" y="498900"/>
                  </a:lnTo>
                  <a:lnTo>
                    <a:pt x="3600652" y="500001"/>
                  </a:lnTo>
                  <a:lnTo>
                    <a:pt x="3600934" y="500402"/>
                  </a:lnTo>
                  <a:lnTo>
                    <a:pt x="3601215" y="500902"/>
                  </a:lnTo>
                  <a:lnTo>
                    <a:pt x="3601497" y="501804"/>
                  </a:lnTo>
                  <a:lnTo>
                    <a:pt x="3601779" y="502755"/>
                  </a:lnTo>
                  <a:lnTo>
                    <a:pt x="3602060" y="502655"/>
                  </a:lnTo>
                  <a:lnTo>
                    <a:pt x="3602342" y="503556"/>
                  </a:lnTo>
                  <a:lnTo>
                    <a:pt x="3602624" y="504758"/>
                  </a:lnTo>
                  <a:lnTo>
                    <a:pt x="3602906" y="505659"/>
                  </a:lnTo>
                  <a:lnTo>
                    <a:pt x="3603187" y="506560"/>
                  </a:lnTo>
                  <a:lnTo>
                    <a:pt x="3603469" y="507812"/>
                  </a:lnTo>
                  <a:lnTo>
                    <a:pt x="3603751" y="508563"/>
                  </a:lnTo>
                  <a:lnTo>
                    <a:pt x="3604032" y="508914"/>
                  </a:lnTo>
                  <a:lnTo>
                    <a:pt x="3604314" y="509665"/>
                  </a:lnTo>
                  <a:lnTo>
                    <a:pt x="3604596" y="510266"/>
                  </a:lnTo>
                  <a:lnTo>
                    <a:pt x="3604878" y="509515"/>
                  </a:lnTo>
                  <a:lnTo>
                    <a:pt x="3605159" y="509314"/>
                  </a:lnTo>
                  <a:lnTo>
                    <a:pt x="3605441" y="508663"/>
                  </a:lnTo>
                  <a:lnTo>
                    <a:pt x="3605723" y="507662"/>
                  </a:lnTo>
                  <a:lnTo>
                    <a:pt x="3606005" y="506811"/>
                  </a:lnTo>
                  <a:lnTo>
                    <a:pt x="3606286" y="506410"/>
                  </a:lnTo>
                  <a:lnTo>
                    <a:pt x="3606568" y="506310"/>
                  </a:lnTo>
                  <a:lnTo>
                    <a:pt x="3606850" y="505158"/>
                  </a:lnTo>
                  <a:lnTo>
                    <a:pt x="3607131" y="504608"/>
                  </a:lnTo>
                  <a:lnTo>
                    <a:pt x="3607413" y="503506"/>
                  </a:lnTo>
                  <a:lnTo>
                    <a:pt x="3607695" y="501053"/>
                  </a:lnTo>
                  <a:lnTo>
                    <a:pt x="3607977" y="499501"/>
                  </a:lnTo>
                  <a:lnTo>
                    <a:pt x="3608258" y="497598"/>
                  </a:lnTo>
                  <a:lnTo>
                    <a:pt x="3608540" y="495996"/>
                  </a:lnTo>
                  <a:lnTo>
                    <a:pt x="3608822" y="494644"/>
                  </a:lnTo>
                  <a:lnTo>
                    <a:pt x="3609103" y="494293"/>
                  </a:lnTo>
                  <a:lnTo>
                    <a:pt x="3609385" y="494443"/>
                  </a:lnTo>
                  <a:lnTo>
                    <a:pt x="3609667" y="494493"/>
                  </a:lnTo>
                  <a:lnTo>
                    <a:pt x="3609949" y="495895"/>
                  </a:lnTo>
                  <a:lnTo>
                    <a:pt x="3610230" y="497848"/>
                  </a:lnTo>
                  <a:lnTo>
                    <a:pt x="3610512" y="498649"/>
                  </a:lnTo>
                  <a:lnTo>
                    <a:pt x="3610794" y="500302"/>
                  </a:lnTo>
                  <a:lnTo>
                    <a:pt x="3611075" y="501503"/>
                  </a:lnTo>
                  <a:lnTo>
                    <a:pt x="3611357" y="502204"/>
                  </a:lnTo>
                  <a:lnTo>
                    <a:pt x="3611639" y="502555"/>
                  </a:lnTo>
                  <a:lnTo>
                    <a:pt x="3611921" y="503356"/>
                  </a:lnTo>
                  <a:lnTo>
                    <a:pt x="3612202" y="504407"/>
                  </a:lnTo>
                  <a:lnTo>
                    <a:pt x="3612484" y="504407"/>
                  </a:lnTo>
                  <a:lnTo>
                    <a:pt x="3612766" y="505509"/>
                  </a:lnTo>
                  <a:lnTo>
                    <a:pt x="3613048" y="506210"/>
                  </a:lnTo>
                  <a:lnTo>
                    <a:pt x="3613329" y="505509"/>
                  </a:lnTo>
                  <a:lnTo>
                    <a:pt x="3613611" y="505709"/>
                  </a:lnTo>
                  <a:lnTo>
                    <a:pt x="3613893" y="505509"/>
                  </a:lnTo>
                  <a:lnTo>
                    <a:pt x="3614174" y="504457"/>
                  </a:lnTo>
                  <a:lnTo>
                    <a:pt x="3614456" y="503556"/>
                  </a:lnTo>
                  <a:lnTo>
                    <a:pt x="3614738" y="503005"/>
                  </a:lnTo>
                  <a:lnTo>
                    <a:pt x="3615020" y="502905"/>
                  </a:lnTo>
                  <a:lnTo>
                    <a:pt x="3615301" y="502054"/>
                  </a:lnTo>
                  <a:lnTo>
                    <a:pt x="3615583" y="502054"/>
                  </a:lnTo>
                  <a:lnTo>
                    <a:pt x="3615865" y="502505"/>
                  </a:lnTo>
                  <a:lnTo>
                    <a:pt x="3616146" y="501654"/>
                  </a:lnTo>
                  <a:lnTo>
                    <a:pt x="3616428" y="501754"/>
                  </a:lnTo>
                  <a:lnTo>
                    <a:pt x="3616710" y="500953"/>
                  </a:lnTo>
                  <a:lnTo>
                    <a:pt x="3616992" y="499751"/>
                  </a:lnTo>
                  <a:lnTo>
                    <a:pt x="3617273" y="498399"/>
                  </a:lnTo>
                  <a:lnTo>
                    <a:pt x="3617555" y="496697"/>
                  </a:lnTo>
                  <a:lnTo>
                    <a:pt x="3617837" y="494994"/>
                  </a:lnTo>
                  <a:lnTo>
                    <a:pt x="3618118" y="492441"/>
                  </a:lnTo>
                  <a:lnTo>
                    <a:pt x="3618400" y="491139"/>
                  </a:lnTo>
                  <a:lnTo>
                    <a:pt x="3618682" y="489637"/>
                  </a:lnTo>
                  <a:lnTo>
                    <a:pt x="3618964" y="487534"/>
                  </a:lnTo>
                  <a:lnTo>
                    <a:pt x="3619245" y="486532"/>
                  </a:lnTo>
                  <a:lnTo>
                    <a:pt x="3619527" y="485831"/>
                  </a:lnTo>
                  <a:lnTo>
                    <a:pt x="3619809" y="485331"/>
                  </a:lnTo>
                  <a:lnTo>
                    <a:pt x="3620090" y="485381"/>
                  </a:lnTo>
                  <a:lnTo>
                    <a:pt x="3620372" y="486532"/>
                  </a:lnTo>
                  <a:lnTo>
                    <a:pt x="3620654" y="488084"/>
                  </a:lnTo>
                  <a:lnTo>
                    <a:pt x="3620936" y="488886"/>
                  </a:lnTo>
                  <a:lnTo>
                    <a:pt x="3621217" y="490187"/>
                  </a:lnTo>
                  <a:lnTo>
                    <a:pt x="3621499" y="491189"/>
                  </a:lnTo>
                  <a:lnTo>
                    <a:pt x="3621781" y="490388"/>
                  </a:lnTo>
                  <a:lnTo>
                    <a:pt x="3622063" y="490087"/>
                  </a:lnTo>
                  <a:lnTo>
                    <a:pt x="3622344" y="489436"/>
                  </a:lnTo>
                  <a:lnTo>
                    <a:pt x="3622626" y="488635"/>
                  </a:lnTo>
                  <a:lnTo>
                    <a:pt x="3622908" y="488084"/>
                  </a:lnTo>
                  <a:lnTo>
                    <a:pt x="3623189" y="488135"/>
                  </a:lnTo>
                  <a:lnTo>
                    <a:pt x="3623471" y="488485"/>
                  </a:lnTo>
                  <a:lnTo>
                    <a:pt x="3623753" y="488385"/>
                  </a:lnTo>
                  <a:lnTo>
                    <a:pt x="3624035" y="489236"/>
                  </a:lnTo>
                  <a:lnTo>
                    <a:pt x="3624316" y="490338"/>
                  </a:lnTo>
                  <a:lnTo>
                    <a:pt x="3624598" y="490638"/>
                  </a:lnTo>
                  <a:lnTo>
                    <a:pt x="3624880" y="492090"/>
                  </a:lnTo>
                  <a:lnTo>
                    <a:pt x="3625161" y="493192"/>
                  </a:lnTo>
                  <a:lnTo>
                    <a:pt x="3625443" y="493943"/>
                  </a:lnTo>
                  <a:lnTo>
                    <a:pt x="3625725" y="494293"/>
                  </a:lnTo>
                  <a:lnTo>
                    <a:pt x="3626007" y="494644"/>
                  </a:lnTo>
                  <a:lnTo>
                    <a:pt x="3626288" y="494794"/>
                  </a:lnTo>
                  <a:lnTo>
                    <a:pt x="3626570" y="493792"/>
                  </a:lnTo>
                  <a:lnTo>
                    <a:pt x="3626852" y="493392"/>
                  </a:lnTo>
                  <a:lnTo>
                    <a:pt x="3627133" y="492991"/>
                  </a:lnTo>
                  <a:lnTo>
                    <a:pt x="3627415" y="491639"/>
                  </a:lnTo>
                  <a:lnTo>
                    <a:pt x="3627697" y="490938"/>
                  </a:lnTo>
                  <a:lnTo>
                    <a:pt x="3627979" y="490638"/>
                  </a:lnTo>
                  <a:lnTo>
                    <a:pt x="3628260" y="489236"/>
                  </a:lnTo>
                  <a:lnTo>
                    <a:pt x="3628542" y="488635"/>
                  </a:lnTo>
                  <a:lnTo>
                    <a:pt x="3628824" y="488185"/>
                  </a:lnTo>
                  <a:lnTo>
                    <a:pt x="3629105" y="487233"/>
                  </a:lnTo>
                  <a:lnTo>
                    <a:pt x="3629387" y="486232"/>
                  </a:lnTo>
                  <a:lnTo>
                    <a:pt x="3629669" y="486332"/>
                  </a:lnTo>
                  <a:lnTo>
                    <a:pt x="3629951" y="487033"/>
                  </a:lnTo>
                  <a:lnTo>
                    <a:pt x="3630232" y="487033"/>
                  </a:lnTo>
                  <a:lnTo>
                    <a:pt x="3630514" y="488235"/>
                  </a:lnTo>
                  <a:lnTo>
                    <a:pt x="3630796" y="489486"/>
                  </a:lnTo>
                  <a:lnTo>
                    <a:pt x="3631078" y="490488"/>
                  </a:lnTo>
                  <a:lnTo>
                    <a:pt x="3631359" y="491289"/>
                  </a:lnTo>
                  <a:lnTo>
                    <a:pt x="3631641" y="491940"/>
                  </a:lnTo>
                  <a:lnTo>
                    <a:pt x="3631923" y="492491"/>
                  </a:lnTo>
                  <a:lnTo>
                    <a:pt x="3632204" y="491740"/>
                  </a:lnTo>
                  <a:lnTo>
                    <a:pt x="3632486" y="491389"/>
                  </a:lnTo>
                  <a:lnTo>
                    <a:pt x="3632768" y="490888"/>
                  </a:lnTo>
                  <a:lnTo>
                    <a:pt x="3633050" y="488986"/>
                  </a:lnTo>
                  <a:lnTo>
                    <a:pt x="3633331" y="487934"/>
                  </a:lnTo>
                  <a:lnTo>
                    <a:pt x="3633613" y="486632"/>
                  </a:lnTo>
                  <a:lnTo>
                    <a:pt x="3633895" y="485281"/>
                  </a:lnTo>
                  <a:lnTo>
                    <a:pt x="3634176" y="484580"/>
                  </a:lnTo>
                  <a:lnTo>
                    <a:pt x="3634458" y="484680"/>
                  </a:lnTo>
                  <a:lnTo>
                    <a:pt x="3634740" y="485130"/>
                  </a:lnTo>
                  <a:lnTo>
                    <a:pt x="3635022" y="485080"/>
                  </a:lnTo>
                  <a:lnTo>
                    <a:pt x="3635303" y="486032"/>
                  </a:lnTo>
                  <a:lnTo>
                    <a:pt x="3635585" y="488135"/>
                  </a:lnTo>
                  <a:lnTo>
                    <a:pt x="3635867" y="489236"/>
                  </a:lnTo>
                  <a:lnTo>
                    <a:pt x="3636148" y="491089"/>
                  </a:lnTo>
                  <a:lnTo>
                    <a:pt x="3636430" y="492641"/>
                  </a:lnTo>
                  <a:lnTo>
                    <a:pt x="3636712" y="493542"/>
                  </a:lnTo>
                  <a:lnTo>
                    <a:pt x="3636994" y="494544"/>
                  </a:lnTo>
                  <a:lnTo>
                    <a:pt x="3637275" y="495545"/>
                  </a:lnTo>
                  <a:lnTo>
                    <a:pt x="3637557" y="497147"/>
                  </a:lnTo>
                  <a:lnTo>
                    <a:pt x="3637839" y="497698"/>
                  </a:lnTo>
                  <a:lnTo>
                    <a:pt x="3638121" y="498749"/>
                  </a:lnTo>
                  <a:lnTo>
                    <a:pt x="3638402" y="500201"/>
                  </a:lnTo>
                  <a:lnTo>
                    <a:pt x="3638684" y="500452"/>
                  </a:lnTo>
                  <a:lnTo>
                    <a:pt x="3638966" y="501904"/>
                  </a:lnTo>
                  <a:lnTo>
                    <a:pt x="3639247" y="503005"/>
                  </a:lnTo>
                  <a:lnTo>
                    <a:pt x="3639529" y="503957"/>
                  </a:lnTo>
                  <a:lnTo>
                    <a:pt x="3639811" y="504708"/>
                  </a:lnTo>
                  <a:lnTo>
                    <a:pt x="3640093" y="505859"/>
                  </a:lnTo>
                  <a:lnTo>
                    <a:pt x="3640374" y="506961"/>
                  </a:lnTo>
                  <a:lnTo>
                    <a:pt x="3640656" y="507111"/>
                  </a:lnTo>
                  <a:lnTo>
                    <a:pt x="3640938" y="507362"/>
                  </a:lnTo>
                  <a:lnTo>
                    <a:pt x="3641219" y="507261"/>
                  </a:lnTo>
                  <a:lnTo>
                    <a:pt x="3641501" y="505309"/>
                  </a:lnTo>
                  <a:lnTo>
                    <a:pt x="3641783" y="503957"/>
                  </a:lnTo>
                  <a:lnTo>
                    <a:pt x="3642065" y="502104"/>
                  </a:lnTo>
                  <a:lnTo>
                    <a:pt x="3642346" y="499300"/>
                  </a:lnTo>
                  <a:lnTo>
                    <a:pt x="3642628" y="496546"/>
                  </a:lnTo>
                  <a:lnTo>
                    <a:pt x="3642910" y="494293"/>
                  </a:lnTo>
                  <a:lnTo>
                    <a:pt x="3643191" y="493342"/>
                  </a:lnTo>
                  <a:lnTo>
                    <a:pt x="3643473" y="492090"/>
                  </a:lnTo>
                  <a:lnTo>
                    <a:pt x="3643755" y="492290"/>
                  </a:lnTo>
                  <a:lnTo>
                    <a:pt x="3644037" y="493091"/>
                  </a:lnTo>
                  <a:lnTo>
                    <a:pt x="3644318" y="493542"/>
                  </a:lnTo>
                  <a:lnTo>
                    <a:pt x="3644600" y="495144"/>
                  </a:lnTo>
                  <a:lnTo>
                    <a:pt x="3644882" y="496346"/>
                  </a:lnTo>
                  <a:lnTo>
                    <a:pt x="3645163" y="497498"/>
                  </a:lnTo>
                  <a:lnTo>
                    <a:pt x="3645445" y="498199"/>
                  </a:lnTo>
                  <a:lnTo>
                    <a:pt x="3645727" y="499400"/>
                  </a:lnTo>
                  <a:lnTo>
                    <a:pt x="3646009" y="500702"/>
                  </a:lnTo>
                  <a:lnTo>
                    <a:pt x="3646290" y="500752"/>
                  </a:lnTo>
                  <a:lnTo>
                    <a:pt x="3646572" y="501503"/>
                  </a:lnTo>
                  <a:lnTo>
                    <a:pt x="3646854" y="502805"/>
                  </a:lnTo>
                  <a:lnTo>
                    <a:pt x="3647136" y="502655"/>
                  </a:lnTo>
                  <a:lnTo>
                    <a:pt x="3647417" y="503256"/>
                  </a:lnTo>
                  <a:lnTo>
                    <a:pt x="3647699" y="503556"/>
                  </a:lnTo>
                  <a:lnTo>
                    <a:pt x="3647981" y="503706"/>
                  </a:lnTo>
                  <a:lnTo>
                    <a:pt x="3648262" y="504457"/>
                  </a:lnTo>
                  <a:lnTo>
                    <a:pt x="3648544" y="505659"/>
                  </a:lnTo>
                  <a:lnTo>
                    <a:pt x="3648826" y="506811"/>
                  </a:lnTo>
                  <a:lnTo>
                    <a:pt x="3649108" y="507311"/>
                  </a:lnTo>
                  <a:lnTo>
                    <a:pt x="3649389" y="508563"/>
                  </a:lnTo>
                  <a:lnTo>
                    <a:pt x="3649671" y="510015"/>
                  </a:lnTo>
                  <a:lnTo>
                    <a:pt x="3649953" y="510366"/>
                  </a:lnTo>
                  <a:lnTo>
                    <a:pt x="3650234" y="511117"/>
                  </a:lnTo>
                  <a:lnTo>
                    <a:pt x="3650516" y="510967"/>
                  </a:lnTo>
                  <a:lnTo>
                    <a:pt x="3650798" y="509915"/>
                  </a:lnTo>
                  <a:lnTo>
                    <a:pt x="3651080" y="507962"/>
                  </a:lnTo>
                  <a:lnTo>
                    <a:pt x="3651361" y="506010"/>
                  </a:lnTo>
                  <a:lnTo>
                    <a:pt x="3651643" y="504457"/>
                  </a:lnTo>
                  <a:lnTo>
                    <a:pt x="3651925" y="502405"/>
                  </a:lnTo>
                  <a:lnTo>
                    <a:pt x="3652206" y="501253"/>
                  </a:lnTo>
                  <a:lnTo>
                    <a:pt x="3652488" y="500652"/>
                  </a:lnTo>
                  <a:lnTo>
                    <a:pt x="3652770" y="499150"/>
                  </a:lnTo>
                  <a:lnTo>
                    <a:pt x="3653052" y="498749"/>
                  </a:lnTo>
                  <a:lnTo>
                    <a:pt x="3653333" y="498800"/>
                  </a:lnTo>
                  <a:lnTo>
                    <a:pt x="3653615" y="498950"/>
                  </a:lnTo>
                  <a:lnTo>
                    <a:pt x="3653897" y="499501"/>
                  </a:lnTo>
                  <a:lnTo>
                    <a:pt x="3654178" y="500452"/>
                  </a:lnTo>
                  <a:lnTo>
                    <a:pt x="3654460" y="501854"/>
                  </a:lnTo>
                  <a:lnTo>
                    <a:pt x="3654742" y="502355"/>
                  </a:lnTo>
                  <a:lnTo>
                    <a:pt x="3655024" y="503156"/>
                  </a:lnTo>
                  <a:lnTo>
                    <a:pt x="3655305" y="503957"/>
                  </a:lnTo>
                  <a:lnTo>
                    <a:pt x="3655587" y="503206"/>
                  </a:lnTo>
                  <a:lnTo>
                    <a:pt x="3655869" y="503106"/>
                  </a:lnTo>
                  <a:lnTo>
                    <a:pt x="3656151" y="502755"/>
                  </a:lnTo>
                  <a:lnTo>
                    <a:pt x="3656432" y="501854"/>
                  </a:lnTo>
                  <a:lnTo>
                    <a:pt x="3656714" y="500752"/>
                  </a:lnTo>
                  <a:lnTo>
                    <a:pt x="3656996" y="500151"/>
                  </a:lnTo>
                  <a:lnTo>
                    <a:pt x="3657277" y="500051"/>
                  </a:lnTo>
                  <a:lnTo>
                    <a:pt x="3657559" y="499300"/>
                  </a:lnTo>
                  <a:lnTo>
                    <a:pt x="3657841" y="499551"/>
                  </a:lnTo>
                  <a:lnTo>
                    <a:pt x="3658123" y="500201"/>
                  </a:lnTo>
                  <a:lnTo>
                    <a:pt x="3658404" y="498749"/>
                  </a:lnTo>
                  <a:lnTo>
                    <a:pt x="3658686" y="498599"/>
                  </a:lnTo>
                  <a:lnTo>
                    <a:pt x="3658968" y="498048"/>
                  </a:lnTo>
                  <a:lnTo>
                    <a:pt x="3659249" y="497398"/>
                  </a:lnTo>
                  <a:lnTo>
                    <a:pt x="3659531" y="496797"/>
                  </a:lnTo>
                  <a:lnTo>
                    <a:pt x="3659813" y="496446"/>
                  </a:lnTo>
                  <a:lnTo>
                    <a:pt x="3660095" y="496246"/>
                  </a:lnTo>
                  <a:lnTo>
                    <a:pt x="3660376" y="495094"/>
                  </a:lnTo>
                  <a:lnTo>
                    <a:pt x="3660658" y="494794"/>
                  </a:lnTo>
                  <a:lnTo>
                    <a:pt x="3660940" y="494594"/>
                  </a:lnTo>
                  <a:lnTo>
                    <a:pt x="3661221" y="493542"/>
                  </a:lnTo>
                  <a:lnTo>
                    <a:pt x="3661503" y="493442"/>
                  </a:lnTo>
                  <a:lnTo>
                    <a:pt x="3661785" y="493642"/>
                  </a:lnTo>
                  <a:lnTo>
                    <a:pt x="3662067" y="493993"/>
                  </a:lnTo>
                  <a:lnTo>
                    <a:pt x="3662348" y="494143"/>
                  </a:lnTo>
                  <a:lnTo>
                    <a:pt x="3662630" y="494544"/>
                  </a:lnTo>
                  <a:lnTo>
                    <a:pt x="3662912" y="495094"/>
                  </a:lnTo>
                  <a:lnTo>
                    <a:pt x="3663194" y="494694"/>
                  </a:lnTo>
                  <a:lnTo>
                    <a:pt x="3663475" y="494994"/>
                  </a:lnTo>
                  <a:lnTo>
                    <a:pt x="3663757" y="495194"/>
                  </a:lnTo>
                  <a:lnTo>
                    <a:pt x="3664039" y="493993"/>
                  </a:lnTo>
                  <a:lnTo>
                    <a:pt x="3664320" y="493342"/>
                  </a:lnTo>
                  <a:lnTo>
                    <a:pt x="3664602" y="492641"/>
                  </a:lnTo>
                  <a:lnTo>
                    <a:pt x="3664884" y="491389"/>
                  </a:lnTo>
                  <a:lnTo>
                    <a:pt x="3665166" y="490137"/>
                  </a:lnTo>
                  <a:lnTo>
                    <a:pt x="3665447" y="489837"/>
                  </a:lnTo>
                  <a:lnTo>
                    <a:pt x="3665729" y="489737"/>
                  </a:lnTo>
                  <a:lnTo>
                    <a:pt x="3666011" y="489186"/>
                  </a:lnTo>
                  <a:lnTo>
                    <a:pt x="3666292" y="489887"/>
                  </a:lnTo>
                  <a:lnTo>
                    <a:pt x="3666574" y="491239"/>
                  </a:lnTo>
                  <a:lnTo>
                    <a:pt x="3666856" y="491790"/>
                  </a:lnTo>
                  <a:lnTo>
                    <a:pt x="3667138" y="493091"/>
                  </a:lnTo>
                  <a:lnTo>
                    <a:pt x="3667419" y="493843"/>
                  </a:lnTo>
                  <a:lnTo>
                    <a:pt x="3667701" y="494043"/>
                  </a:lnTo>
                  <a:lnTo>
                    <a:pt x="3667983" y="493592"/>
                  </a:lnTo>
                  <a:lnTo>
                    <a:pt x="3668264" y="493192"/>
                  </a:lnTo>
                  <a:lnTo>
                    <a:pt x="3668546" y="492791"/>
                  </a:lnTo>
                  <a:lnTo>
                    <a:pt x="3668828" y="491189"/>
                  </a:lnTo>
                  <a:lnTo>
                    <a:pt x="3669110" y="490338"/>
                  </a:lnTo>
                  <a:lnTo>
                    <a:pt x="3669391" y="489737"/>
                  </a:lnTo>
                  <a:lnTo>
                    <a:pt x="3669673" y="487584"/>
                  </a:lnTo>
                  <a:lnTo>
                    <a:pt x="3669955" y="486432"/>
                  </a:lnTo>
                  <a:lnTo>
                    <a:pt x="3670236" y="485681"/>
                  </a:lnTo>
                  <a:lnTo>
                    <a:pt x="3670518" y="484780"/>
                  </a:lnTo>
                  <a:lnTo>
                    <a:pt x="3670800" y="483728"/>
                  </a:lnTo>
                  <a:lnTo>
                    <a:pt x="3671082" y="483228"/>
                  </a:lnTo>
                  <a:lnTo>
                    <a:pt x="3671363" y="482627"/>
                  </a:lnTo>
                  <a:lnTo>
                    <a:pt x="3671645" y="481375"/>
                  </a:lnTo>
                  <a:lnTo>
                    <a:pt x="3671927" y="481325"/>
                  </a:lnTo>
                  <a:lnTo>
                    <a:pt x="3672209" y="481726"/>
                  </a:lnTo>
                  <a:lnTo>
                    <a:pt x="3672490" y="481926"/>
                  </a:lnTo>
                  <a:lnTo>
                    <a:pt x="3672772" y="484179"/>
                  </a:lnTo>
                  <a:lnTo>
                    <a:pt x="3673054" y="486232"/>
                  </a:lnTo>
                  <a:lnTo>
                    <a:pt x="3673335" y="488285"/>
                  </a:lnTo>
                  <a:lnTo>
                    <a:pt x="3673617" y="490488"/>
                  </a:lnTo>
                  <a:lnTo>
                    <a:pt x="3673899" y="492591"/>
                  </a:lnTo>
                  <a:lnTo>
                    <a:pt x="3674181" y="494944"/>
                  </a:lnTo>
                  <a:lnTo>
                    <a:pt x="3674462" y="495545"/>
                  </a:lnTo>
                  <a:lnTo>
                    <a:pt x="3674744" y="496646"/>
                  </a:lnTo>
                  <a:lnTo>
                    <a:pt x="3675026" y="497798"/>
                  </a:lnTo>
                  <a:lnTo>
                    <a:pt x="3675307" y="497498"/>
                  </a:lnTo>
                  <a:lnTo>
                    <a:pt x="3675589" y="497598"/>
                  </a:lnTo>
                  <a:lnTo>
                    <a:pt x="3675871" y="497247"/>
                  </a:lnTo>
                  <a:lnTo>
                    <a:pt x="3676153" y="496246"/>
                  </a:lnTo>
                  <a:lnTo>
                    <a:pt x="3676434" y="494644"/>
                  </a:lnTo>
                  <a:lnTo>
                    <a:pt x="3676716" y="493041"/>
                  </a:lnTo>
                  <a:lnTo>
                    <a:pt x="3676998" y="490989"/>
                  </a:lnTo>
                  <a:lnTo>
                    <a:pt x="3677279" y="487934"/>
                  </a:lnTo>
                  <a:lnTo>
                    <a:pt x="3677561" y="486432"/>
                  </a:lnTo>
                  <a:lnTo>
                    <a:pt x="3677843" y="485180"/>
                  </a:lnTo>
                  <a:lnTo>
                    <a:pt x="3678125" y="483728"/>
                  </a:lnTo>
                  <a:lnTo>
                    <a:pt x="3678406" y="483378"/>
                  </a:lnTo>
                  <a:lnTo>
                    <a:pt x="3678688" y="483979"/>
                  </a:lnTo>
                  <a:lnTo>
                    <a:pt x="3678970" y="483178"/>
                  </a:lnTo>
                  <a:lnTo>
                    <a:pt x="3679252" y="484880"/>
                  </a:lnTo>
                  <a:lnTo>
                    <a:pt x="3679533" y="486282"/>
                  </a:lnTo>
                  <a:lnTo>
                    <a:pt x="3679815" y="487834"/>
                  </a:lnTo>
                  <a:lnTo>
                    <a:pt x="3680097" y="488435"/>
                  </a:lnTo>
                  <a:lnTo>
                    <a:pt x="3680378" y="490238"/>
                  </a:lnTo>
                  <a:lnTo>
                    <a:pt x="3680660" y="492441"/>
                  </a:lnTo>
                  <a:lnTo>
                    <a:pt x="3680942" y="493041"/>
                  </a:lnTo>
                  <a:lnTo>
                    <a:pt x="3681224" y="494443"/>
                  </a:lnTo>
                  <a:lnTo>
                    <a:pt x="3681505" y="495345"/>
                  </a:lnTo>
                  <a:lnTo>
                    <a:pt x="3681787" y="496146"/>
                  </a:lnTo>
                  <a:lnTo>
                    <a:pt x="3682069" y="496596"/>
                  </a:lnTo>
                  <a:lnTo>
                    <a:pt x="3682350" y="497097"/>
                  </a:lnTo>
                  <a:lnTo>
                    <a:pt x="3682632" y="497398"/>
                  </a:lnTo>
                  <a:lnTo>
                    <a:pt x="3682914" y="497498"/>
                  </a:lnTo>
                  <a:lnTo>
                    <a:pt x="3683196" y="498449"/>
                  </a:lnTo>
                  <a:lnTo>
                    <a:pt x="3683477" y="499651"/>
                  </a:lnTo>
                  <a:lnTo>
                    <a:pt x="3683759" y="499951"/>
                  </a:lnTo>
                  <a:lnTo>
                    <a:pt x="3684041" y="501003"/>
                  </a:lnTo>
                  <a:lnTo>
                    <a:pt x="3684322" y="502054"/>
                  </a:lnTo>
                  <a:lnTo>
                    <a:pt x="3684604" y="502955"/>
                  </a:lnTo>
                  <a:lnTo>
                    <a:pt x="3684886" y="503306"/>
                  </a:lnTo>
                  <a:lnTo>
                    <a:pt x="3685168" y="504057"/>
                  </a:lnTo>
                  <a:lnTo>
                    <a:pt x="3685449" y="504257"/>
                  </a:lnTo>
                  <a:lnTo>
                    <a:pt x="3685731" y="503106"/>
                  </a:lnTo>
                  <a:lnTo>
                    <a:pt x="3686013" y="502505"/>
                  </a:lnTo>
                  <a:lnTo>
                    <a:pt x="3686294" y="501654"/>
                  </a:lnTo>
                  <a:lnTo>
                    <a:pt x="3686576" y="499851"/>
                  </a:lnTo>
                  <a:lnTo>
                    <a:pt x="3686858" y="499000"/>
                  </a:lnTo>
                  <a:lnTo>
                    <a:pt x="3687140" y="498249"/>
                  </a:lnTo>
                  <a:lnTo>
                    <a:pt x="3687421" y="497598"/>
                  </a:lnTo>
                  <a:lnTo>
                    <a:pt x="3687703" y="496596"/>
                  </a:lnTo>
                  <a:lnTo>
                    <a:pt x="3687985" y="496246"/>
                  </a:lnTo>
                  <a:lnTo>
                    <a:pt x="3688267" y="496246"/>
                  </a:lnTo>
                  <a:lnTo>
                    <a:pt x="3688548" y="495495"/>
                  </a:lnTo>
                  <a:lnTo>
                    <a:pt x="3688830" y="495695"/>
                  </a:lnTo>
                  <a:lnTo>
                    <a:pt x="3689112" y="496396"/>
                  </a:lnTo>
                  <a:lnTo>
                    <a:pt x="3689393" y="496246"/>
                  </a:lnTo>
                  <a:lnTo>
                    <a:pt x="3689675" y="497047"/>
                  </a:lnTo>
                  <a:lnTo>
                    <a:pt x="3689957" y="497748"/>
                  </a:lnTo>
                  <a:lnTo>
                    <a:pt x="3690239" y="498249"/>
                  </a:lnTo>
                  <a:lnTo>
                    <a:pt x="3690520" y="497948"/>
                  </a:lnTo>
                  <a:lnTo>
                    <a:pt x="3690802" y="497848"/>
                  </a:lnTo>
                  <a:lnTo>
                    <a:pt x="3691084" y="497398"/>
                  </a:lnTo>
                  <a:lnTo>
                    <a:pt x="3691365" y="496146"/>
                  </a:lnTo>
                  <a:lnTo>
                    <a:pt x="3691647" y="495695"/>
                  </a:lnTo>
                  <a:lnTo>
                    <a:pt x="3691929" y="495795"/>
                  </a:lnTo>
                  <a:lnTo>
                    <a:pt x="3692211" y="495295"/>
                  </a:lnTo>
                  <a:lnTo>
                    <a:pt x="3692492" y="496296"/>
                  </a:lnTo>
                  <a:lnTo>
                    <a:pt x="3692774" y="497698"/>
                  </a:lnTo>
                  <a:lnTo>
                    <a:pt x="3693056" y="499350"/>
                  </a:lnTo>
                  <a:lnTo>
                    <a:pt x="3693337" y="500602"/>
                  </a:lnTo>
                  <a:lnTo>
                    <a:pt x="3693619" y="502154"/>
                  </a:lnTo>
                  <a:lnTo>
                    <a:pt x="3693901" y="503206"/>
                  </a:lnTo>
                  <a:lnTo>
                    <a:pt x="3694183" y="504758"/>
                  </a:lnTo>
                  <a:lnTo>
                    <a:pt x="3694464" y="506160"/>
                  </a:lnTo>
                  <a:lnTo>
                    <a:pt x="3694746" y="507812"/>
                  </a:lnTo>
                  <a:lnTo>
                    <a:pt x="3695028" y="508563"/>
                  </a:lnTo>
                  <a:lnTo>
                    <a:pt x="3695309" y="509715"/>
                  </a:lnTo>
                  <a:lnTo>
                    <a:pt x="3695591" y="510866"/>
                  </a:lnTo>
                  <a:lnTo>
                    <a:pt x="3695873" y="511367"/>
                  </a:lnTo>
                  <a:lnTo>
                    <a:pt x="3696155" y="511117"/>
                  </a:lnTo>
                  <a:lnTo>
                    <a:pt x="3696436" y="511117"/>
                  </a:lnTo>
                  <a:lnTo>
                    <a:pt x="3696718" y="510666"/>
                  </a:lnTo>
                  <a:lnTo>
                    <a:pt x="3697000" y="509114"/>
                  </a:lnTo>
                  <a:lnTo>
                    <a:pt x="3697282" y="508063"/>
                  </a:lnTo>
                  <a:lnTo>
                    <a:pt x="3697563" y="507362"/>
                  </a:lnTo>
                  <a:lnTo>
                    <a:pt x="3697845" y="505709"/>
                  </a:lnTo>
                  <a:lnTo>
                    <a:pt x="3698127" y="505209"/>
                  </a:lnTo>
                  <a:lnTo>
                    <a:pt x="3698408" y="504207"/>
                  </a:lnTo>
                  <a:lnTo>
                    <a:pt x="3698690" y="503156"/>
                  </a:lnTo>
                  <a:lnTo>
                    <a:pt x="3698972" y="501203"/>
                  </a:lnTo>
                  <a:lnTo>
                    <a:pt x="3699254" y="499701"/>
                  </a:lnTo>
                  <a:lnTo>
                    <a:pt x="3699535" y="497948"/>
                  </a:lnTo>
                  <a:lnTo>
                    <a:pt x="3699817" y="495695"/>
                  </a:lnTo>
                  <a:lnTo>
                    <a:pt x="3700099" y="494443"/>
                  </a:lnTo>
                  <a:lnTo>
                    <a:pt x="3700380" y="493392"/>
                  </a:lnTo>
                  <a:lnTo>
                    <a:pt x="3700662" y="491790"/>
                  </a:lnTo>
                  <a:lnTo>
                    <a:pt x="3700944" y="491539"/>
                  </a:lnTo>
                  <a:lnTo>
                    <a:pt x="3701226" y="491740"/>
                  </a:lnTo>
                  <a:lnTo>
                    <a:pt x="3701507" y="492491"/>
                  </a:lnTo>
                  <a:lnTo>
                    <a:pt x="3701789" y="493041"/>
                  </a:lnTo>
                  <a:lnTo>
                    <a:pt x="3702071" y="494293"/>
                  </a:lnTo>
                  <a:lnTo>
                    <a:pt x="3702352" y="495395"/>
                  </a:lnTo>
                  <a:lnTo>
                    <a:pt x="3702634" y="495745"/>
                  </a:lnTo>
                  <a:lnTo>
                    <a:pt x="3702916" y="496596"/>
                  </a:lnTo>
                  <a:lnTo>
                    <a:pt x="3703198" y="498900"/>
                  </a:lnTo>
                  <a:lnTo>
                    <a:pt x="3703479" y="498449"/>
                  </a:lnTo>
                  <a:lnTo>
                    <a:pt x="3703761" y="499551"/>
                  </a:lnTo>
                  <a:lnTo>
                    <a:pt x="3704043" y="501203"/>
                  </a:lnTo>
                  <a:lnTo>
                    <a:pt x="3704325" y="502605"/>
                  </a:lnTo>
                  <a:lnTo>
                    <a:pt x="3704606" y="503857"/>
                  </a:lnTo>
                  <a:lnTo>
                    <a:pt x="3704888" y="505008"/>
                  </a:lnTo>
                  <a:lnTo>
                    <a:pt x="3705170" y="506711"/>
                  </a:lnTo>
                  <a:lnTo>
                    <a:pt x="3705451" y="507061"/>
                  </a:lnTo>
                  <a:lnTo>
                    <a:pt x="3705733" y="507512"/>
                  </a:lnTo>
                  <a:lnTo>
                    <a:pt x="3706015" y="507912"/>
                  </a:lnTo>
                  <a:lnTo>
                    <a:pt x="3706297" y="506410"/>
                  </a:lnTo>
                  <a:lnTo>
                    <a:pt x="3706578" y="506060"/>
                  </a:lnTo>
                  <a:lnTo>
                    <a:pt x="3706860" y="504858"/>
                  </a:lnTo>
                  <a:lnTo>
                    <a:pt x="3707142" y="503807"/>
                  </a:lnTo>
                  <a:lnTo>
                    <a:pt x="3707423" y="502605"/>
                  </a:lnTo>
                  <a:lnTo>
                    <a:pt x="3707705" y="502054"/>
                  </a:lnTo>
                  <a:lnTo>
                    <a:pt x="3707987" y="501754"/>
                  </a:lnTo>
                  <a:lnTo>
                    <a:pt x="3708269" y="500402"/>
                  </a:lnTo>
                  <a:lnTo>
                    <a:pt x="3708550" y="499901"/>
                  </a:lnTo>
                  <a:lnTo>
                    <a:pt x="3708832" y="499601"/>
                  </a:lnTo>
                  <a:lnTo>
                    <a:pt x="3709114" y="497798"/>
                  </a:lnTo>
                  <a:lnTo>
                    <a:pt x="3709395" y="496747"/>
                  </a:lnTo>
                  <a:lnTo>
                    <a:pt x="3709677" y="495445"/>
                  </a:lnTo>
                  <a:lnTo>
                    <a:pt x="3709959" y="494393"/>
                  </a:lnTo>
                  <a:lnTo>
                    <a:pt x="3710241" y="493091"/>
                  </a:lnTo>
                  <a:lnTo>
                    <a:pt x="3710522" y="492741"/>
                  </a:lnTo>
                  <a:lnTo>
                    <a:pt x="3710804" y="492791"/>
                  </a:lnTo>
                  <a:lnTo>
                    <a:pt x="3711086" y="492340"/>
                  </a:lnTo>
                  <a:lnTo>
                    <a:pt x="3711367" y="493091"/>
                  </a:lnTo>
                  <a:lnTo>
                    <a:pt x="3711649" y="494193"/>
                  </a:lnTo>
                  <a:lnTo>
                    <a:pt x="3711931" y="494043"/>
                  </a:lnTo>
                  <a:lnTo>
                    <a:pt x="3712213" y="494143"/>
                  </a:lnTo>
                  <a:lnTo>
                    <a:pt x="3712494" y="493742"/>
                  </a:lnTo>
                  <a:lnTo>
                    <a:pt x="3712776" y="492791"/>
                  </a:lnTo>
                  <a:lnTo>
                    <a:pt x="3713058" y="491890"/>
                  </a:lnTo>
                  <a:lnTo>
                    <a:pt x="3713340" y="490989"/>
                  </a:lnTo>
                  <a:lnTo>
                    <a:pt x="3713621" y="490488"/>
                  </a:lnTo>
                  <a:lnTo>
                    <a:pt x="3713903" y="489386"/>
                  </a:lnTo>
                  <a:lnTo>
                    <a:pt x="3714185" y="488836"/>
                  </a:lnTo>
                  <a:lnTo>
                    <a:pt x="3714466" y="488435"/>
                  </a:lnTo>
                  <a:lnTo>
                    <a:pt x="3714748" y="487534"/>
                  </a:lnTo>
                  <a:lnTo>
                    <a:pt x="3715030" y="487534"/>
                  </a:lnTo>
                  <a:lnTo>
                    <a:pt x="3715312" y="487434"/>
                  </a:lnTo>
                  <a:lnTo>
                    <a:pt x="3715593" y="487884"/>
                  </a:lnTo>
                  <a:lnTo>
                    <a:pt x="3715875" y="488285"/>
                  </a:lnTo>
                  <a:lnTo>
                    <a:pt x="3716157" y="489737"/>
                  </a:lnTo>
                  <a:lnTo>
                    <a:pt x="3716438" y="491539"/>
                  </a:lnTo>
                  <a:lnTo>
                    <a:pt x="3716720" y="492691"/>
                  </a:lnTo>
                  <a:lnTo>
                    <a:pt x="3717002" y="494493"/>
                  </a:lnTo>
                  <a:lnTo>
                    <a:pt x="3717284" y="496146"/>
                  </a:lnTo>
                  <a:lnTo>
                    <a:pt x="3717565" y="496446"/>
                  </a:lnTo>
                  <a:lnTo>
                    <a:pt x="3717847" y="497247"/>
                  </a:lnTo>
                  <a:lnTo>
                    <a:pt x="3718129" y="497648"/>
                  </a:lnTo>
                  <a:lnTo>
                    <a:pt x="3718410" y="497748"/>
                  </a:lnTo>
                  <a:lnTo>
                    <a:pt x="3718692" y="497247"/>
                  </a:lnTo>
                  <a:lnTo>
                    <a:pt x="3718974" y="496947"/>
                  </a:lnTo>
                  <a:lnTo>
                    <a:pt x="3719256" y="496797"/>
                  </a:lnTo>
                  <a:lnTo>
                    <a:pt x="3719537" y="495695"/>
                  </a:lnTo>
                  <a:lnTo>
                    <a:pt x="3719819" y="495295"/>
                  </a:lnTo>
                  <a:lnTo>
                    <a:pt x="3720101" y="494994"/>
                  </a:lnTo>
                  <a:lnTo>
                    <a:pt x="3720382" y="493492"/>
                  </a:lnTo>
                  <a:lnTo>
                    <a:pt x="3720664" y="492691"/>
                  </a:lnTo>
                  <a:lnTo>
                    <a:pt x="3720946" y="491539"/>
                  </a:lnTo>
                  <a:lnTo>
                    <a:pt x="3721228" y="490638"/>
                  </a:lnTo>
                  <a:lnTo>
                    <a:pt x="3721509" y="489486"/>
                  </a:lnTo>
                  <a:lnTo>
                    <a:pt x="3721791" y="488886"/>
                  </a:lnTo>
                  <a:lnTo>
                    <a:pt x="3722073" y="488635"/>
                  </a:lnTo>
                  <a:lnTo>
                    <a:pt x="3722355" y="487734"/>
                  </a:lnTo>
                  <a:lnTo>
                    <a:pt x="3722636" y="488185"/>
                  </a:lnTo>
                  <a:lnTo>
                    <a:pt x="3722918" y="488986"/>
                  </a:lnTo>
                  <a:lnTo>
                    <a:pt x="3723200" y="488836"/>
                  </a:lnTo>
                  <a:lnTo>
                    <a:pt x="3723481" y="489536"/>
                  </a:lnTo>
                  <a:lnTo>
                    <a:pt x="3723763" y="490087"/>
                  </a:lnTo>
                  <a:lnTo>
                    <a:pt x="3724045" y="490788"/>
                  </a:lnTo>
                  <a:lnTo>
                    <a:pt x="3724327" y="491289"/>
                  </a:lnTo>
                  <a:lnTo>
                    <a:pt x="3724608" y="492240"/>
                  </a:lnTo>
                  <a:lnTo>
                    <a:pt x="3724890" y="493392"/>
                  </a:lnTo>
                  <a:lnTo>
                    <a:pt x="3725172" y="493642"/>
                  </a:lnTo>
                  <a:lnTo>
                    <a:pt x="3725453" y="494443"/>
                  </a:lnTo>
                  <a:lnTo>
                    <a:pt x="3725735" y="495745"/>
                  </a:lnTo>
                  <a:lnTo>
                    <a:pt x="3726017" y="495445"/>
                  </a:lnTo>
                  <a:lnTo>
                    <a:pt x="3726299" y="495895"/>
                  </a:lnTo>
                  <a:lnTo>
                    <a:pt x="3726580" y="496046"/>
                  </a:lnTo>
                  <a:lnTo>
                    <a:pt x="3726862" y="495745"/>
                  </a:lnTo>
                  <a:lnTo>
                    <a:pt x="3727144" y="495044"/>
                  </a:lnTo>
                  <a:lnTo>
                    <a:pt x="3727425" y="494794"/>
                  </a:lnTo>
                  <a:lnTo>
                    <a:pt x="3727707" y="494694"/>
                  </a:lnTo>
                  <a:lnTo>
                    <a:pt x="3727989" y="493692"/>
                  </a:lnTo>
                  <a:lnTo>
                    <a:pt x="3728271" y="493642"/>
                  </a:lnTo>
                  <a:lnTo>
                    <a:pt x="3728552" y="493993"/>
                  </a:lnTo>
                  <a:lnTo>
                    <a:pt x="3728834" y="493692"/>
                  </a:lnTo>
                  <a:lnTo>
                    <a:pt x="3729116" y="494293"/>
                  </a:lnTo>
                  <a:lnTo>
                    <a:pt x="3729398" y="494794"/>
                  </a:lnTo>
                  <a:lnTo>
                    <a:pt x="3729679" y="495194"/>
                  </a:lnTo>
                  <a:lnTo>
                    <a:pt x="3729961" y="494844"/>
                  </a:lnTo>
                  <a:lnTo>
                    <a:pt x="3730243" y="494794"/>
                  </a:lnTo>
                  <a:lnTo>
                    <a:pt x="3730524" y="494493"/>
                  </a:lnTo>
                  <a:lnTo>
                    <a:pt x="3730806" y="493091"/>
                  </a:lnTo>
                  <a:lnTo>
                    <a:pt x="3731088" y="492441"/>
                  </a:lnTo>
                  <a:lnTo>
                    <a:pt x="3731370" y="491990"/>
                  </a:lnTo>
                  <a:lnTo>
                    <a:pt x="3731651" y="490738"/>
                  </a:lnTo>
                  <a:lnTo>
                    <a:pt x="3731933" y="490488"/>
                  </a:lnTo>
                  <a:lnTo>
                    <a:pt x="3732215" y="490638"/>
                  </a:lnTo>
                  <a:lnTo>
                    <a:pt x="3732496" y="490888"/>
                  </a:lnTo>
                  <a:lnTo>
                    <a:pt x="3732778" y="490838"/>
                  </a:lnTo>
                  <a:lnTo>
                    <a:pt x="3733060" y="491139"/>
                  </a:lnTo>
                  <a:lnTo>
                    <a:pt x="3733342" y="491289"/>
                  </a:lnTo>
                  <a:lnTo>
                    <a:pt x="3733623" y="490488"/>
                  </a:lnTo>
                  <a:lnTo>
                    <a:pt x="3733905" y="490438"/>
                  </a:lnTo>
                  <a:lnTo>
                    <a:pt x="3734187" y="490638"/>
                  </a:lnTo>
                  <a:lnTo>
                    <a:pt x="3734468" y="489887"/>
                  </a:lnTo>
                  <a:lnTo>
                    <a:pt x="3734750" y="490288"/>
                  </a:lnTo>
                  <a:lnTo>
                    <a:pt x="3735032" y="490989"/>
                  </a:lnTo>
                  <a:lnTo>
                    <a:pt x="3735314" y="491790"/>
                  </a:lnTo>
                  <a:lnTo>
                    <a:pt x="3735595" y="492240"/>
                  </a:lnTo>
                  <a:lnTo>
                    <a:pt x="3735877" y="493192"/>
                  </a:lnTo>
                  <a:lnTo>
                    <a:pt x="3736159" y="494293"/>
                  </a:lnTo>
                  <a:lnTo>
                    <a:pt x="3736440" y="494644"/>
                  </a:lnTo>
                  <a:lnTo>
                    <a:pt x="3736722" y="495946"/>
                  </a:lnTo>
                  <a:lnTo>
                    <a:pt x="3737004" y="497297"/>
                  </a:lnTo>
                  <a:lnTo>
                    <a:pt x="3737286" y="497798"/>
                  </a:lnTo>
                  <a:lnTo>
                    <a:pt x="3737567" y="499300"/>
                  </a:lnTo>
                  <a:lnTo>
                    <a:pt x="3737849" y="500602"/>
                  </a:lnTo>
                  <a:lnTo>
                    <a:pt x="3738131" y="501954"/>
                  </a:lnTo>
                  <a:lnTo>
                    <a:pt x="3738413" y="503206"/>
                  </a:lnTo>
                  <a:lnTo>
                    <a:pt x="3738694" y="504608"/>
                  </a:lnTo>
                  <a:lnTo>
                    <a:pt x="3738976" y="506360"/>
                  </a:lnTo>
                  <a:lnTo>
                    <a:pt x="3739258" y="506761"/>
                  </a:lnTo>
                  <a:lnTo>
                    <a:pt x="3739539" y="508213"/>
                  </a:lnTo>
                  <a:lnTo>
                    <a:pt x="3739821" y="509515"/>
                  </a:lnTo>
                  <a:lnTo>
                    <a:pt x="3740103" y="509515"/>
                  </a:lnTo>
                  <a:lnTo>
                    <a:pt x="3740385" y="510015"/>
                  </a:lnTo>
                  <a:lnTo>
                    <a:pt x="3740666" y="510015"/>
                  </a:lnTo>
                  <a:lnTo>
                    <a:pt x="3740948" y="509665"/>
                  </a:lnTo>
                  <a:lnTo>
                    <a:pt x="3741230" y="508313"/>
                  </a:lnTo>
                  <a:lnTo>
                    <a:pt x="3741511" y="507111"/>
                  </a:lnTo>
                  <a:lnTo>
                    <a:pt x="3741793" y="505759"/>
                  </a:lnTo>
                  <a:lnTo>
                    <a:pt x="3742075" y="503256"/>
                  </a:lnTo>
                  <a:lnTo>
                    <a:pt x="3742357" y="501754"/>
                  </a:lnTo>
                  <a:lnTo>
                    <a:pt x="3742638" y="500201"/>
                  </a:lnTo>
                  <a:lnTo>
                    <a:pt x="3742920" y="498048"/>
                  </a:lnTo>
                  <a:lnTo>
                    <a:pt x="3743202" y="496546"/>
                  </a:lnTo>
                  <a:lnTo>
                    <a:pt x="3743483" y="495345"/>
                  </a:lnTo>
                  <a:lnTo>
                    <a:pt x="3743765" y="494393"/>
                  </a:lnTo>
                  <a:lnTo>
                    <a:pt x="3744047" y="493091"/>
                  </a:lnTo>
                  <a:lnTo>
                    <a:pt x="3744329" y="492691"/>
                  </a:lnTo>
                  <a:lnTo>
                    <a:pt x="3744610" y="492441"/>
                  </a:lnTo>
                  <a:lnTo>
                    <a:pt x="3744892" y="491439"/>
                  </a:lnTo>
                  <a:lnTo>
                    <a:pt x="3745174" y="491239"/>
                  </a:lnTo>
                  <a:lnTo>
                    <a:pt x="3745455" y="491389"/>
                  </a:lnTo>
                  <a:lnTo>
                    <a:pt x="3745737" y="490989"/>
                  </a:lnTo>
                  <a:lnTo>
                    <a:pt x="3746019" y="491189"/>
                  </a:lnTo>
                  <a:lnTo>
                    <a:pt x="3746301" y="491539"/>
                  </a:lnTo>
                  <a:lnTo>
                    <a:pt x="3746582" y="491890"/>
                  </a:lnTo>
                  <a:lnTo>
                    <a:pt x="3746864" y="491840"/>
                  </a:lnTo>
                  <a:lnTo>
                    <a:pt x="3747146" y="492441"/>
                  </a:lnTo>
                  <a:lnTo>
                    <a:pt x="3747428" y="493492"/>
                  </a:lnTo>
                  <a:lnTo>
                    <a:pt x="3747709" y="493843"/>
                  </a:lnTo>
                  <a:lnTo>
                    <a:pt x="3747991" y="495194"/>
                  </a:lnTo>
                  <a:lnTo>
                    <a:pt x="3748273" y="496747"/>
                  </a:lnTo>
                  <a:lnTo>
                    <a:pt x="3748554" y="497498"/>
                  </a:lnTo>
                  <a:lnTo>
                    <a:pt x="3748836" y="498950"/>
                  </a:lnTo>
                  <a:lnTo>
                    <a:pt x="3749118" y="499951"/>
                  </a:lnTo>
                  <a:lnTo>
                    <a:pt x="3749400" y="501153"/>
                  </a:lnTo>
                  <a:lnTo>
                    <a:pt x="3749681" y="501804"/>
                  </a:lnTo>
                  <a:lnTo>
                    <a:pt x="3749963" y="503106"/>
                  </a:lnTo>
                  <a:lnTo>
                    <a:pt x="3750245" y="504608"/>
                  </a:lnTo>
                  <a:lnTo>
                    <a:pt x="3750526" y="504958"/>
                  </a:lnTo>
                  <a:lnTo>
                    <a:pt x="3750808" y="506060"/>
                  </a:lnTo>
                  <a:lnTo>
                    <a:pt x="3751090" y="507311"/>
                  </a:lnTo>
                  <a:lnTo>
                    <a:pt x="3751372" y="507362"/>
                  </a:lnTo>
                  <a:lnTo>
                    <a:pt x="3751653" y="507912"/>
                  </a:lnTo>
                  <a:lnTo>
                    <a:pt x="3751935" y="508363"/>
                  </a:lnTo>
                  <a:lnTo>
                    <a:pt x="3752217" y="508713"/>
                  </a:lnTo>
                  <a:lnTo>
                    <a:pt x="3752498" y="508213"/>
                  </a:lnTo>
                  <a:lnTo>
                    <a:pt x="3752780" y="508063"/>
                  </a:lnTo>
                  <a:lnTo>
                    <a:pt x="3753062" y="507862"/>
                  </a:lnTo>
                  <a:lnTo>
                    <a:pt x="3753344" y="506560"/>
                  </a:lnTo>
                  <a:lnTo>
                    <a:pt x="3753625" y="506060"/>
                  </a:lnTo>
                  <a:lnTo>
                    <a:pt x="3753907" y="505609"/>
                  </a:lnTo>
                  <a:lnTo>
                    <a:pt x="3754189" y="504207"/>
                  </a:lnTo>
                  <a:lnTo>
                    <a:pt x="3754471" y="503056"/>
                  </a:lnTo>
                  <a:lnTo>
                    <a:pt x="3754752" y="501754"/>
                  </a:lnTo>
                  <a:lnTo>
                    <a:pt x="3755034" y="500402"/>
                  </a:lnTo>
                  <a:lnTo>
                    <a:pt x="3755316" y="497698"/>
                  </a:lnTo>
                  <a:lnTo>
                    <a:pt x="3755597" y="495895"/>
                  </a:lnTo>
                  <a:lnTo>
                    <a:pt x="3755879" y="494594"/>
                  </a:lnTo>
                  <a:lnTo>
                    <a:pt x="3756161" y="492090"/>
                  </a:lnTo>
                  <a:lnTo>
                    <a:pt x="3756443" y="490538"/>
                  </a:lnTo>
                  <a:lnTo>
                    <a:pt x="3756724" y="489486"/>
                  </a:lnTo>
                  <a:lnTo>
                    <a:pt x="3757006" y="487383"/>
                  </a:lnTo>
                  <a:lnTo>
                    <a:pt x="3757288" y="486432"/>
                  </a:lnTo>
                  <a:lnTo>
                    <a:pt x="3757569" y="485180"/>
                  </a:lnTo>
                  <a:lnTo>
                    <a:pt x="3757851" y="484279"/>
                  </a:lnTo>
                  <a:lnTo>
                    <a:pt x="3758133" y="483178"/>
                  </a:lnTo>
                  <a:lnTo>
                    <a:pt x="3758415" y="482727"/>
                  </a:lnTo>
                  <a:lnTo>
                    <a:pt x="3758696" y="482677"/>
                  </a:lnTo>
                  <a:lnTo>
                    <a:pt x="3758978" y="481776"/>
                  </a:lnTo>
                  <a:lnTo>
                    <a:pt x="3759260" y="482176"/>
                  </a:lnTo>
                  <a:lnTo>
                    <a:pt x="3759541" y="483178"/>
                  </a:lnTo>
                  <a:lnTo>
                    <a:pt x="3759823" y="483528"/>
                  </a:lnTo>
                  <a:lnTo>
                    <a:pt x="3760105" y="485130"/>
                  </a:lnTo>
                  <a:lnTo>
                    <a:pt x="3760387" y="486783"/>
                  </a:lnTo>
                  <a:lnTo>
                    <a:pt x="3760668" y="488435"/>
                  </a:lnTo>
                  <a:lnTo>
                    <a:pt x="3760950" y="489486"/>
                  </a:lnTo>
                  <a:lnTo>
                    <a:pt x="3761232" y="490989"/>
                  </a:lnTo>
                  <a:lnTo>
                    <a:pt x="3761513" y="492140"/>
                  </a:lnTo>
                  <a:lnTo>
                    <a:pt x="3761795" y="492741"/>
                  </a:lnTo>
                  <a:lnTo>
                    <a:pt x="3762077" y="493592"/>
                  </a:lnTo>
                  <a:lnTo>
                    <a:pt x="3762359" y="494844"/>
                  </a:lnTo>
                  <a:lnTo>
                    <a:pt x="3762640" y="495345"/>
                  </a:lnTo>
                  <a:lnTo>
                    <a:pt x="3762922" y="496396"/>
                  </a:lnTo>
                  <a:lnTo>
                    <a:pt x="3763204" y="497648"/>
                  </a:lnTo>
                  <a:lnTo>
                    <a:pt x="3763486" y="498649"/>
                  </a:lnTo>
                  <a:lnTo>
                    <a:pt x="3763767" y="499150"/>
                  </a:lnTo>
                  <a:lnTo>
                    <a:pt x="3764049" y="500101"/>
                  </a:lnTo>
                  <a:lnTo>
                    <a:pt x="3764331" y="501153"/>
                  </a:lnTo>
                  <a:lnTo>
                    <a:pt x="3764612" y="501103"/>
                  </a:lnTo>
                  <a:lnTo>
                    <a:pt x="3764894" y="501754"/>
                  </a:lnTo>
                  <a:lnTo>
                    <a:pt x="3765176" y="502355"/>
                  </a:lnTo>
                  <a:lnTo>
                    <a:pt x="3765458" y="501804"/>
                  </a:lnTo>
                  <a:lnTo>
                    <a:pt x="3765739" y="501754"/>
                  </a:lnTo>
                  <a:lnTo>
                    <a:pt x="3766021" y="501403"/>
                  </a:lnTo>
                  <a:lnTo>
                    <a:pt x="3766303" y="500552"/>
                  </a:lnTo>
                  <a:lnTo>
                    <a:pt x="3766584" y="499100"/>
                  </a:lnTo>
                  <a:lnTo>
                    <a:pt x="3766866" y="498299"/>
                  </a:lnTo>
                  <a:lnTo>
                    <a:pt x="3767148" y="497648"/>
                  </a:lnTo>
                  <a:lnTo>
                    <a:pt x="3767430" y="496096"/>
                  </a:lnTo>
                  <a:lnTo>
                    <a:pt x="3767711" y="495295"/>
                  </a:lnTo>
                  <a:lnTo>
                    <a:pt x="3767993" y="494594"/>
                  </a:lnTo>
                  <a:lnTo>
                    <a:pt x="3768275" y="492891"/>
                  </a:lnTo>
                  <a:lnTo>
                    <a:pt x="3768556" y="491790"/>
                  </a:lnTo>
                  <a:lnTo>
                    <a:pt x="3768838" y="490488"/>
                  </a:lnTo>
                  <a:lnTo>
                    <a:pt x="3769120" y="488986"/>
                  </a:lnTo>
                  <a:lnTo>
                    <a:pt x="3769402" y="486983"/>
                  </a:lnTo>
                  <a:lnTo>
                    <a:pt x="3769683" y="485581"/>
                  </a:lnTo>
                  <a:lnTo>
                    <a:pt x="3769965" y="484429"/>
                  </a:lnTo>
                  <a:lnTo>
                    <a:pt x="3770247" y="482427"/>
                  </a:lnTo>
                  <a:lnTo>
                    <a:pt x="3770529" y="481525"/>
                  </a:lnTo>
                  <a:lnTo>
                    <a:pt x="3770810" y="481375"/>
                  </a:lnTo>
                  <a:lnTo>
                    <a:pt x="3771092" y="480574"/>
                  </a:lnTo>
                  <a:lnTo>
                    <a:pt x="3771374" y="480824"/>
                  </a:lnTo>
                  <a:lnTo>
                    <a:pt x="3771655" y="481976"/>
                  </a:lnTo>
                  <a:lnTo>
                    <a:pt x="3771937" y="483378"/>
                  </a:lnTo>
                  <a:lnTo>
                    <a:pt x="3772219" y="484980"/>
                  </a:lnTo>
                  <a:lnTo>
                    <a:pt x="3772501" y="487484"/>
                  </a:lnTo>
                  <a:lnTo>
                    <a:pt x="3772782" y="489937"/>
                  </a:lnTo>
                  <a:lnTo>
                    <a:pt x="3773064" y="492340"/>
                  </a:lnTo>
                  <a:lnTo>
                    <a:pt x="3773346" y="494744"/>
                  </a:lnTo>
                  <a:lnTo>
                    <a:pt x="3773627" y="497147"/>
                  </a:lnTo>
                  <a:lnTo>
                    <a:pt x="3773909" y="498699"/>
                  </a:lnTo>
                  <a:lnTo>
                    <a:pt x="3774191" y="501203"/>
                  </a:lnTo>
                  <a:lnTo>
                    <a:pt x="3774473" y="503506"/>
                  </a:lnTo>
                  <a:lnTo>
                    <a:pt x="3774754" y="505209"/>
                  </a:lnTo>
                  <a:lnTo>
                    <a:pt x="3775036" y="506410"/>
                  </a:lnTo>
                  <a:lnTo>
                    <a:pt x="3775318" y="508363"/>
                  </a:lnTo>
                  <a:lnTo>
                    <a:pt x="3775599" y="510015"/>
                  </a:lnTo>
                  <a:lnTo>
                    <a:pt x="3775881" y="510616"/>
                  </a:lnTo>
                  <a:lnTo>
                    <a:pt x="3776163" y="511517"/>
                  </a:lnTo>
                  <a:lnTo>
                    <a:pt x="3776445" y="511918"/>
                  </a:lnTo>
                  <a:lnTo>
                    <a:pt x="3776726" y="510917"/>
                  </a:lnTo>
                  <a:lnTo>
                    <a:pt x="3777008" y="509865"/>
                  </a:lnTo>
                  <a:lnTo>
                    <a:pt x="3777290" y="508413"/>
                  </a:lnTo>
                  <a:lnTo>
                    <a:pt x="3777571" y="506811"/>
                  </a:lnTo>
                  <a:lnTo>
                    <a:pt x="3777853" y="504758"/>
                  </a:lnTo>
                  <a:lnTo>
                    <a:pt x="3778135" y="503456"/>
                  </a:lnTo>
                  <a:lnTo>
                    <a:pt x="3778417" y="502254"/>
                  </a:lnTo>
                  <a:lnTo>
                    <a:pt x="3778698" y="500852"/>
                  </a:lnTo>
                  <a:lnTo>
                    <a:pt x="3778980" y="500252"/>
                  </a:lnTo>
                  <a:lnTo>
                    <a:pt x="3779262" y="500001"/>
                  </a:lnTo>
                  <a:lnTo>
                    <a:pt x="3779544" y="498749"/>
                  </a:lnTo>
                  <a:lnTo>
                    <a:pt x="3779825" y="498399"/>
                  </a:lnTo>
                  <a:lnTo>
                    <a:pt x="3780107" y="498499"/>
                  </a:lnTo>
                  <a:lnTo>
                    <a:pt x="3780389" y="498599"/>
                  </a:lnTo>
                  <a:lnTo>
                    <a:pt x="3780670" y="498249"/>
                  </a:lnTo>
                  <a:lnTo>
                    <a:pt x="3780952" y="498699"/>
                  </a:lnTo>
                  <a:lnTo>
                    <a:pt x="3781234" y="499501"/>
                  </a:lnTo>
                  <a:lnTo>
                    <a:pt x="3781516" y="499501"/>
                  </a:lnTo>
                  <a:lnTo>
                    <a:pt x="3781797" y="500201"/>
                  </a:lnTo>
                  <a:lnTo>
                    <a:pt x="3782079" y="501003"/>
                  </a:lnTo>
                  <a:lnTo>
                    <a:pt x="3782361" y="500452"/>
                  </a:lnTo>
                  <a:lnTo>
                    <a:pt x="3782642" y="500051"/>
                  </a:lnTo>
                  <a:lnTo>
                    <a:pt x="3782924" y="499200"/>
                  </a:lnTo>
                  <a:lnTo>
                    <a:pt x="3783206" y="498249"/>
                  </a:lnTo>
                  <a:lnTo>
                    <a:pt x="3783488" y="497247"/>
                  </a:lnTo>
                  <a:lnTo>
                    <a:pt x="3783769" y="497197"/>
                  </a:lnTo>
                  <a:lnTo>
                    <a:pt x="3784051" y="497548"/>
                  </a:lnTo>
                  <a:lnTo>
                    <a:pt x="3784333" y="497247"/>
                  </a:lnTo>
                  <a:lnTo>
                    <a:pt x="3784614" y="497998"/>
                  </a:lnTo>
                  <a:lnTo>
                    <a:pt x="3784896" y="499300"/>
                  </a:lnTo>
                  <a:lnTo>
                    <a:pt x="3785178" y="499801"/>
                  </a:lnTo>
                  <a:lnTo>
                    <a:pt x="3785460" y="500953"/>
                  </a:lnTo>
                  <a:lnTo>
                    <a:pt x="3785741" y="502154"/>
                  </a:lnTo>
                  <a:lnTo>
                    <a:pt x="3786023" y="503506"/>
                  </a:lnTo>
                  <a:lnTo>
                    <a:pt x="3786305" y="504508"/>
                  </a:lnTo>
                  <a:lnTo>
                    <a:pt x="3786586" y="506060"/>
                  </a:lnTo>
                  <a:lnTo>
                    <a:pt x="3786868" y="508063"/>
                  </a:lnTo>
                  <a:lnTo>
                    <a:pt x="3787150" y="508413"/>
                  </a:lnTo>
                  <a:lnTo>
                    <a:pt x="3787432" y="509515"/>
                  </a:lnTo>
                  <a:lnTo>
                    <a:pt x="3787713" y="511017"/>
                  </a:lnTo>
                  <a:lnTo>
                    <a:pt x="3787995" y="511317"/>
                  </a:lnTo>
                  <a:lnTo>
                    <a:pt x="3788277" y="511668"/>
                  </a:lnTo>
                  <a:lnTo>
                    <a:pt x="3788559" y="512118"/>
                  </a:lnTo>
                  <a:lnTo>
                    <a:pt x="3788840" y="511668"/>
                  </a:lnTo>
                  <a:lnTo>
                    <a:pt x="3789122" y="510316"/>
                  </a:lnTo>
                  <a:lnTo>
                    <a:pt x="3789404" y="509214"/>
                  </a:lnTo>
                  <a:lnTo>
                    <a:pt x="3789685" y="507862"/>
                  </a:lnTo>
                  <a:lnTo>
                    <a:pt x="3789967" y="505359"/>
                  </a:lnTo>
                  <a:lnTo>
                    <a:pt x="3790249" y="503656"/>
                  </a:lnTo>
                  <a:lnTo>
                    <a:pt x="3790531" y="501503"/>
                  </a:lnTo>
                  <a:lnTo>
                    <a:pt x="3790812" y="498749"/>
                  </a:lnTo>
                  <a:lnTo>
                    <a:pt x="3791094" y="496747"/>
                  </a:lnTo>
                  <a:lnTo>
                    <a:pt x="3791376" y="495044"/>
                  </a:lnTo>
                  <a:lnTo>
                    <a:pt x="3791657" y="493442"/>
                  </a:lnTo>
                  <a:lnTo>
                    <a:pt x="3791939" y="491840"/>
                  </a:lnTo>
                  <a:lnTo>
                    <a:pt x="3792221" y="491339"/>
                  </a:lnTo>
                  <a:lnTo>
                    <a:pt x="3792503" y="490989"/>
                  </a:lnTo>
                  <a:lnTo>
                    <a:pt x="3792784" y="490288"/>
                  </a:lnTo>
                  <a:lnTo>
                    <a:pt x="3793066" y="490888"/>
                  </a:lnTo>
                  <a:lnTo>
                    <a:pt x="3793348" y="492190"/>
                  </a:lnTo>
                  <a:lnTo>
                    <a:pt x="3793629" y="492841"/>
                  </a:lnTo>
                  <a:lnTo>
                    <a:pt x="3793911" y="494293"/>
                  </a:lnTo>
                  <a:lnTo>
                    <a:pt x="3794193" y="495695"/>
                  </a:lnTo>
                  <a:lnTo>
                    <a:pt x="3794475" y="496947"/>
                  </a:lnTo>
                  <a:lnTo>
                    <a:pt x="3794756" y="497398"/>
                  </a:lnTo>
                  <a:lnTo>
                    <a:pt x="3795038" y="497848"/>
                  </a:lnTo>
                  <a:lnTo>
                    <a:pt x="3795320" y="499100"/>
                  </a:lnTo>
                  <a:lnTo>
                    <a:pt x="3795602" y="497798"/>
                  </a:lnTo>
                  <a:lnTo>
                    <a:pt x="3795883" y="497548"/>
                  </a:lnTo>
                  <a:lnTo>
                    <a:pt x="3796165" y="497848"/>
                  </a:lnTo>
                  <a:lnTo>
                    <a:pt x="3796447" y="497748"/>
                  </a:lnTo>
                  <a:lnTo>
                    <a:pt x="3796728" y="498599"/>
                  </a:lnTo>
                  <a:lnTo>
                    <a:pt x="3797010" y="499851"/>
                  </a:lnTo>
                  <a:lnTo>
                    <a:pt x="3797292" y="501303"/>
                  </a:lnTo>
                  <a:lnTo>
                    <a:pt x="3797574" y="501904"/>
                  </a:lnTo>
                  <a:lnTo>
                    <a:pt x="3797855" y="502605"/>
                  </a:lnTo>
                  <a:lnTo>
                    <a:pt x="3798137" y="502955"/>
                  </a:lnTo>
                  <a:lnTo>
                    <a:pt x="3798419" y="501603"/>
                  </a:lnTo>
                  <a:lnTo>
                    <a:pt x="3798700" y="500902"/>
                  </a:lnTo>
                  <a:lnTo>
                    <a:pt x="3798982" y="499450"/>
                  </a:lnTo>
                  <a:lnTo>
                    <a:pt x="3799264" y="496947"/>
                  </a:lnTo>
                  <a:lnTo>
                    <a:pt x="3799546" y="495245"/>
                  </a:lnTo>
                  <a:lnTo>
                    <a:pt x="3799827" y="494343"/>
                  </a:lnTo>
                  <a:lnTo>
                    <a:pt x="3800109" y="492090"/>
                  </a:lnTo>
                  <a:lnTo>
                    <a:pt x="3800391" y="489386"/>
                  </a:lnTo>
                  <a:lnTo>
                    <a:pt x="3800672" y="488335"/>
                  </a:lnTo>
                  <a:lnTo>
                    <a:pt x="3800954" y="487383"/>
                  </a:lnTo>
                  <a:lnTo>
                    <a:pt x="3801236" y="485731"/>
                  </a:lnTo>
                  <a:lnTo>
                    <a:pt x="3801518" y="485080"/>
                  </a:lnTo>
                  <a:lnTo>
                    <a:pt x="3801799" y="484830"/>
                  </a:lnTo>
                  <a:lnTo>
                    <a:pt x="3802081" y="483328"/>
                  </a:lnTo>
                  <a:lnTo>
                    <a:pt x="3802363" y="482677"/>
                  </a:lnTo>
                  <a:lnTo>
                    <a:pt x="3802644" y="482076"/>
                  </a:lnTo>
                  <a:lnTo>
                    <a:pt x="3802926" y="481926"/>
                  </a:lnTo>
                  <a:lnTo>
                    <a:pt x="3803208" y="481525"/>
                  </a:lnTo>
                  <a:lnTo>
                    <a:pt x="3803490" y="481926"/>
                  </a:lnTo>
                  <a:lnTo>
                    <a:pt x="3803771" y="482276"/>
                  </a:lnTo>
                  <a:lnTo>
                    <a:pt x="3804053" y="481475"/>
                  </a:lnTo>
                  <a:lnTo>
                    <a:pt x="3804335" y="481876"/>
                  </a:lnTo>
                  <a:lnTo>
                    <a:pt x="3804617" y="482126"/>
                  </a:lnTo>
                  <a:lnTo>
                    <a:pt x="3804898" y="481625"/>
                  </a:lnTo>
                  <a:lnTo>
                    <a:pt x="3805180" y="481675"/>
                  </a:lnTo>
                  <a:lnTo>
                    <a:pt x="3805462" y="481726"/>
                  </a:lnTo>
                  <a:lnTo>
                    <a:pt x="3805743" y="482026"/>
                  </a:lnTo>
                  <a:lnTo>
                    <a:pt x="3806025" y="482026"/>
                  </a:lnTo>
                  <a:lnTo>
                    <a:pt x="3806307" y="482627"/>
                  </a:lnTo>
                  <a:lnTo>
                    <a:pt x="3806589" y="483378"/>
                  </a:lnTo>
                  <a:lnTo>
                    <a:pt x="3806870" y="482927"/>
                  </a:lnTo>
                  <a:lnTo>
                    <a:pt x="3807152" y="483328"/>
                  </a:lnTo>
                  <a:lnTo>
                    <a:pt x="3807434" y="483728"/>
                  </a:lnTo>
                  <a:lnTo>
                    <a:pt x="3807715" y="483528"/>
                  </a:lnTo>
                  <a:lnTo>
                    <a:pt x="3807997" y="484429"/>
                  </a:lnTo>
                  <a:lnTo>
                    <a:pt x="3808279" y="485781"/>
                  </a:lnTo>
                  <a:lnTo>
                    <a:pt x="3808561" y="487734"/>
                  </a:lnTo>
                  <a:lnTo>
                    <a:pt x="3808842" y="489536"/>
                  </a:lnTo>
                  <a:lnTo>
                    <a:pt x="3809124" y="492290"/>
                  </a:lnTo>
                  <a:lnTo>
                    <a:pt x="3809406" y="495495"/>
                  </a:lnTo>
                  <a:lnTo>
                    <a:pt x="3809687" y="497548"/>
                  </a:lnTo>
                  <a:lnTo>
                    <a:pt x="3809969" y="499751"/>
                  </a:lnTo>
                  <a:lnTo>
                    <a:pt x="3810251" y="501954"/>
                  </a:lnTo>
                  <a:lnTo>
                    <a:pt x="3810533" y="502605"/>
                  </a:lnTo>
                  <a:lnTo>
                    <a:pt x="3810814" y="503256"/>
                  </a:lnTo>
                  <a:lnTo>
                    <a:pt x="3811096" y="502705"/>
                  </a:lnTo>
                  <a:lnTo>
                    <a:pt x="3811378" y="501003"/>
                  </a:lnTo>
                  <a:lnTo>
                    <a:pt x="3811659" y="498048"/>
                  </a:lnTo>
                  <a:lnTo>
                    <a:pt x="3811941" y="495545"/>
                  </a:lnTo>
                  <a:lnTo>
                    <a:pt x="3812223" y="493091"/>
                  </a:lnTo>
                  <a:lnTo>
                    <a:pt x="3812505" y="489486"/>
                  </a:lnTo>
                  <a:lnTo>
                    <a:pt x="3812786" y="486783"/>
                  </a:lnTo>
                  <a:lnTo>
                    <a:pt x="3813068" y="485030"/>
                  </a:lnTo>
                  <a:lnTo>
                    <a:pt x="3813350" y="482827"/>
                  </a:lnTo>
                  <a:lnTo>
                    <a:pt x="3813632" y="482777"/>
                  </a:lnTo>
                  <a:lnTo>
                    <a:pt x="3813913" y="480223"/>
                  </a:lnTo>
                  <a:lnTo>
                    <a:pt x="3814195" y="481325"/>
                  </a:lnTo>
                  <a:lnTo>
                    <a:pt x="3814477" y="480974"/>
                  </a:lnTo>
                  <a:lnTo>
                    <a:pt x="3814758" y="482376"/>
                  </a:lnTo>
                  <a:lnTo>
                    <a:pt x="3815040" y="483728"/>
                  </a:lnTo>
                  <a:lnTo>
                    <a:pt x="3815322" y="484279"/>
                  </a:lnTo>
                  <a:lnTo>
                    <a:pt x="3815604" y="485281"/>
                  </a:lnTo>
                  <a:lnTo>
                    <a:pt x="3815885" y="486282"/>
                  </a:lnTo>
                  <a:lnTo>
                    <a:pt x="3816167" y="486082"/>
                  </a:lnTo>
                  <a:lnTo>
                    <a:pt x="3816449" y="487233"/>
                  </a:lnTo>
                  <a:lnTo>
                    <a:pt x="3816730" y="488285"/>
                  </a:lnTo>
                  <a:lnTo>
                    <a:pt x="3817012" y="489887"/>
                  </a:lnTo>
                  <a:lnTo>
                    <a:pt x="3817294" y="491389"/>
                  </a:lnTo>
                  <a:lnTo>
                    <a:pt x="3817576" y="493542"/>
                  </a:lnTo>
                  <a:lnTo>
                    <a:pt x="3817857" y="496146"/>
                  </a:lnTo>
                  <a:lnTo>
                    <a:pt x="3818139" y="497648"/>
                  </a:lnTo>
                  <a:lnTo>
                    <a:pt x="3818421" y="499851"/>
                  </a:lnTo>
                  <a:lnTo>
                    <a:pt x="3818702" y="502154"/>
                  </a:lnTo>
                  <a:lnTo>
                    <a:pt x="3818984" y="503056"/>
                  </a:lnTo>
                  <a:lnTo>
                    <a:pt x="3819266" y="504407"/>
                  </a:lnTo>
                  <a:lnTo>
                    <a:pt x="3819548" y="505309"/>
                  </a:lnTo>
                  <a:lnTo>
                    <a:pt x="3819829" y="505859"/>
                  </a:lnTo>
                  <a:lnTo>
                    <a:pt x="3820111" y="505409"/>
                  </a:lnTo>
                  <a:lnTo>
                    <a:pt x="3820393" y="505108"/>
                  </a:lnTo>
                  <a:lnTo>
                    <a:pt x="3820675" y="504608"/>
                  </a:lnTo>
                  <a:lnTo>
                    <a:pt x="3820956" y="503106"/>
                  </a:lnTo>
                  <a:lnTo>
                    <a:pt x="3821238" y="502605"/>
                  </a:lnTo>
                  <a:lnTo>
                    <a:pt x="3821520" y="502755"/>
                  </a:lnTo>
                  <a:lnTo>
                    <a:pt x="3821801" y="502855"/>
                  </a:lnTo>
                  <a:lnTo>
                    <a:pt x="3822083" y="504107"/>
                  </a:lnTo>
                  <a:lnTo>
                    <a:pt x="3822365" y="505559"/>
                  </a:lnTo>
                  <a:lnTo>
                    <a:pt x="3822647" y="506861"/>
                  </a:lnTo>
                  <a:lnTo>
                    <a:pt x="3822928" y="507562"/>
                  </a:lnTo>
                  <a:lnTo>
                    <a:pt x="3823210" y="508463"/>
                  </a:lnTo>
                  <a:lnTo>
                    <a:pt x="3823492" y="508513"/>
                  </a:lnTo>
                  <a:lnTo>
                    <a:pt x="3823773" y="506811"/>
                  </a:lnTo>
                  <a:lnTo>
                    <a:pt x="3824055" y="505859"/>
                  </a:lnTo>
                  <a:lnTo>
                    <a:pt x="3824337" y="504908"/>
                  </a:lnTo>
                  <a:lnTo>
                    <a:pt x="3824619" y="503206"/>
                  </a:lnTo>
                  <a:lnTo>
                    <a:pt x="3824900" y="502455"/>
                  </a:lnTo>
                  <a:lnTo>
                    <a:pt x="3825182" y="501854"/>
                  </a:lnTo>
                  <a:lnTo>
                    <a:pt x="3825464" y="501654"/>
                  </a:lnTo>
                  <a:lnTo>
                    <a:pt x="3825745" y="500902"/>
                  </a:lnTo>
                  <a:lnTo>
                    <a:pt x="3826027" y="500652"/>
                  </a:lnTo>
                  <a:lnTo>
                    <a:pt x="3826309" y="500151"/>
                  </a:lnTo>
                  <a:lnTo>
                    <a:pt x="3826591" y="498599"/>
                  </a:lnTo>
                  <a:lnTo>
                    <a:pt x="3826872" y="497898"/>
                  </a:lnTo>
                  <a:lnTo>
                    <a:pt x="3827154" y="497448"/>
                  </a:lnTo>
                  <a:lnTo>
                    <a:pt x="3827436" y="496346"/>
                  </a:lnTo>
                  <a:lnTo>
                    <a:pt x="3827717" y="496096"/>
                  </a:lnTo>
                  <a:lnTo>
                    <a:pt x="3827999" y="495895"/>
                  </a:lnTo>
                  <a:lnTo>
                    <a:pt x="3828281" y="496096"/>
                  </a:lnTo>
                  <a:lnTo>
                    <a:pt x="3828563" y="496246"/>
                  </a:lnTo>
                  <a:lnTo>
                    <a:pt x="3828844" y="497398"/>
                  </a:lnTo>
                  <a:lnTo>
                    <a:pt x="3829126" y="498800"/>
                  </a:lnTo>
                  <a:lnTo>
                    <a:pt x="3829408" y="499651"/>
                  </a:lnTo>
                  <a:lnTo>
                    <a:pt x="3829690" y="501253"/>
                  </a:lnTo>
                  <a:lnTo>
                    <a:pt x="3829971" y="503857"/>
                  </a:lnTo>
                  <a:lnTo>
                    <a:pt x="3830253" y="504057"/>
                  </a:lnTo>
                  <a:lnTo>
                    <a:pt x="3830535" y="506911"/>
                  </a:lnTo>
                  <a:lnTo>
                    <a:pt x="3830816" y="508814"/>
                  </a:lnTo>
                  <a:lnTo>
                    <a:pt x="3831098" y="510816"/>
                  </a:lnTo>
                  <a:lnTo>
                    <a:pt x="3831380" y="512419"/>
                  </a:lnTo>
                  <a:lnTo>
                    <a:pt x="3831662" y="514121"/>
                  </a:lnTo>
                  <a:lnTo>
                    <a:pt x="3831943" y="515423"/>
                  </a:lnTo>
                  <a:lnTo>
                    <a:pt x="3832225" y="514672"/>
                  </a:lnTo>
                  <a:lnTo>
                    <a:pt x="3832507" y="513971"/>
                  </a:lnTo>
                  <a:lnTo>
                    <a:pt x="3832788" y="512068"/>
                  </a:lnTo>
                  <a:lnTo>
                    <a:pt x="3833070" y="509114"/>
                  </a:lnTo>
                  <a:lnTo>
                    <a:pt x="3833352" y="506711"/>
                  </a:lnTo>
                  <a:lnTo>
                    <a:pt x="3833634" y="504407"/>
                  </a:lnTo>
                  <a:lnTo>
                    <a:pt x="3833915" y="503005"/>
                  </a:lnTo>
                  <a:lnTo>
                    <a:pt x="3834197" y="501654"/>
                  </a:lnTo>
                  <a:lnTo>
                    <a:pt x="3834479" y="502204"/>
                  </a:lnTo>
                  <a:lnTo>
                    <a:pt x="3834760" y="502955"/>
                  </a:lnTo>
                  <a:lnTo>
                    <a:pt x="3835042" y="502755"/>
                  </a:lnTo>
                  <a:lnTo>
                    <a:pt x="3835324" y="502955"/>
                  </a:lnTo>
                  <a:lnTo>
                    <a:pt x="3835606" y="503406"/>
                  </a:lnTo>
                  <a:lnTo>
                    <a:pt x="3835887" y="502605"/>
                  </a:lnTo>
                  <a:lnTo>
                    <a:pt x="3836169" y="502054"/>
                  </a:lnTo>
                  <a:lnTo>
                    <a:pt x="3836451" y="501153"/>
                  </a:lnTo>
                  <a:lnTo>
                    <a:pt x="3836733" y="500352"/>
                  </a:lnTo>
                  <a:lnTo>
                    <a:pt x="3837014" y="499300"/>
                  </a:lnTo>
                  <a:lnTo>
                    <a:pt x="3837296" y="498950"/>
                  </a:lnTo>
                  <a:lnTo>
                    <a:pt x="3837578" y="498850"/>
                  </a:lnTo>
                  <a:lnTo>
                    <a:pt x="3837859" y="497297"/>
                  </a:lnTo>
                  <a:lnTo>
                    <a:pt x="3838141" y="497698"/>
                  </a:lnTo>
                  <a:lnTo>
                    <a:pt x="3838423" y="497548"/>
                  </a:lnTo>
                  <a:lnTo>
                    <a:pt x="3838705" y="496246"/>
                  </a:lnTo>
                  <a:lnTo>
                    <a:pt x="3838986" y="495895"/>
                  </a:lnTo>
                  <a:lnTo>
                    <a:pt x="3839268" y="494994"/>
                  </a:lnTo>
                  <a:lnTo>
                    <a:pt x="3839550" y="494544"/>
                  </a:lnTo>
                  <a:lnTo>
                    <a:pt x="3839831" y="493592"/>
                  </a:lnTo>
                  <a:lnTo>
                    <a:pt x="3840113" y="493442"/>
                  </a:lnTo>
                  <a:lnTo>
                    <a:pt x="3840395" y="493142"/>
                  </a:lnTo>
                  <a:lnTo>
                    <a:pt x="3840677" y="491890"/>
                  </a:lnTo>
                  <a:lnTo>
                    <a:pt x="3840958" y="492190"/>
                  </a:lnTo>
                  <a:lnTo>
                    <a:pt x="3841240" y="492841"/>
                  </a:lnTo>
                  <a:lnTo>
                    <a:pt x="3841522" y="492641"/>
                  </a:lnTo>
                  <a:lnTo>
                    <a:pt x="3841803" y="493342"/>
                  </a:lnTo>
                  <a:lnTo>
                    <a:pt x="3842085" y="494644"/>
                  </a:lnTo>
                  <a:lnTo>
                    <a:pt x="3842367" y="495996"/>
                  </a:lnTo>
                  <a:lnTo>
                    <a:pt x="3842649" y="496797"/>
                  </a:lnTo>
                  <a:lnTo>
                    <a:pt x="3842930" y="498199"/>
                  </a:lnTo>
                  <a:lnTo>
                    <a:pt x="3843212" y="499300"/>
                  </a:lnTo>
                  <a:lnTo>
                    <a:pt x="3843494" y="499300"/>
                  </a:lnTo>
                  <a:lnTo>
                    <a:pt x="3843775" y="499951"/>
                  </a:lnTo>
                  <a:lnTo>
                    <a:pt x="3844057" y="500352"/>
                  </a:lnTo>
                  <a:lnTo>
                    <a:pt x="3844339" y="499300"/>
                  </a:lnTo>
                  <a:lnTo>
                    <a:pt x="3844621" y="498649"/>
                  </a:lnTo>
                  <a:lnTo>
                    <a:pt x="3844902" y="498048"/>
                  </a:lnTo>
                  <a:lnTo>
                    <a:pt x="3845184" y="497548"/>
                  </a:lnTo>
                  <a:lnTo>
                    <a:pt x="3845466" y="496596"/>
                  </a:lnTo>
                  <a:lnTo>
                    <a:pt x="3845748" y="496296"/>
                  </a:lnTo>
                  <a:lnTo>
                    <a:pt x="3846029" y="496296"/>
                  </a:lnTo>
                  <a:lnTo>
                    <a:pt x="3846311" y="495545"/>
                  </a:lnTo>
                  <a:lnTo>
                    <a:pt x="3846593" y="495545"/>
                  </a:lnTo>
                  <a:lnTo>
                    <a:pt x="3846874" y="495395"/>
                  </a:lnTo>
                  <a:lnTo>
                    <a:pt x="3847156" y="494293"/>
                  </a:lnTo>
                  <a:lnTo>
                    <a:pt x="3847438" y="493342"/>
                  </a:lnTo>
                  <a:lnTo>
                    <a:pt x="3847720" y="492641"/>
                  </a:lnTo>
                  <a:lnTo>
                    <a:pt x="3848001" y="492190"/>
                  </a:lnTo>
                  <a:lnTo>
                    <a:pt x="3848283" y="489386"/>
                  </a:lnTo>
                  <a:lnTo>
                    <a:pt x="3848565" y="488385"/>
                  </a:lnTo>
                  <a:lnTo>
                    <a:pt x="3848846" y="486833"/>
                  </a:lnTo>
                  <a:lnTo>
                    <a:pt x="3849128" y="484580"/>
                  </a:lnTo>
                  <a:lnTo>
                    <a:pt x="3849410" y="483228"/>
                  </a:lnTo>
                  <a:lnTo>
                    <a:pt x="3849692" y="482477"/>
                  </a:lnTo>
                  <a:lnTo>
                    <a:pt x="3849973" y="481075"/>
                  </a:lnTo>
                  <a:lnTo>
                    <a:pt x="3850255" y="480674"/>
                  </a:lnTo>
                  <a:lnTo>
                    <a:pt x="3850537" y="480674"/>
                  </a:lnTo>
                  <a:lnTo>
                    <a:pt x="3850818" y="481375"/>
                  </a:lnTo>
                  <a:lnTo>
                    <a:pt x="3851100" y="482076"/>
                  </a:lnTo>
                  <a:lnTo>
                    <a:pt x="3851382" y="483728"/>
                  </a:lnTo>
                  <a:lnTo>
                    <a:pt x="3851664" y="485631"/>
                  </a:lnTo>
                  <a:lnTo>
                    <a:pt x="3851945" y="486032"/>
                  </a:lnTo>
                  <a:lnTo>
                    <a:pt x="3852227" y="486983"/>
                  </a:lnTo>
                  <a:lnTo>
                    <a:pt x="3852509" y="487534"/>
                  </a:lnTo>
                  <a:lnTo>
                    <a:pt x="3852790" y="486833"/>
                  </a:lnTo>
                  <a:lnTo>
                    <a:pt x="3853072" y="486432"/>
                  </a:lnTo>
                  <a:lnTo>
                    <a:pt x="3853354" y="486032"/>
                  </a:lnTo>
                  <a:lnTo>
                    <a:pt x="3853636" y="485831"/>
                  </a:lnTo>
                  <a:lnTo>
                    <a:pt x="3853917" y="485381"/>
                  </a:lnTo>
                  <a:lnTo>
                    <a:pt x="3854199" y="486082"/>
                  </a:lnTo>
                  <a:lnTo>
                    <a:pt x="3854481" y="487383"/>
                  </a:lnTo>
                  <a:lnTo>
                    <a:pt x="3854763" y="488084"/>
                  </a:lnTo>
                  <a:lnTo>
                    <a:pt x="3855044" y="490037"/>
                  </a:lnTo>
                  <a:lnTo>
                    <a:pt x="3855326" y="492190"/>
                  </a:lnTo>
                  <a:lnTo>
                    <a:pt x="3855608" y="493943"/>
                  </a:lnTo>
                  <a:lnTo>
                    <a:pt x="3855889" y="496246"/>
                  </a:lnTo>
                  <a:lnTo>
                    <a:pt x="3856171" y="498199"/>
                  </a:lnTo>
                  <a:lnTo>
                    <a:pt x="3856453" y="500302"/>
                  </a:lnTo>
                  <a:lnTo>
                    <a:pt x="3856735" y="501153"/>
                  </a:lnTo>
                  <a:lnTo>
                    <a:pt x="3857016" y="502755"/>
                  </a:lnTo>
                  <a:lnTo>
                    <a:pt x="3857298" y="503606"/>
                  </a:lnTo>
                  <a:lnTo>
                    <a:pt x="3857580" y="503106"/>
                  </a:lnTo>
                  <a:lnTo>
                    <a:pt x="3857861" y="502755"/>
                  </a:lnTo>
                  <a:lnTo>
                    <a:pt x="3858143" y="501904"/>
                  </a:lnTo>
                  <a:lnTo>
                    <a:pt x="3858425" y="499901"/>
                  </a:lnTo>
                  <a:lnTo>
                    <a:pt x="3858707" y="498349"/>
                  </a:lnTo>
                  <a:lnTo>
                    <a:pt x="3858988" y="496296"/>
                  </a:lnTo>
                  <a:lnTo>
                    <a:pt x="3859270" y="494193"/>
                  </a:lnTo>
                  <a:lnTo>
                    <a:pt x="3859552" y="491289"/>
                  </a:lnTo>
                  <a:lnTo>
                    <a:pt x="3859833" y="489536"/>
                  </a:lnTo>
                  <a:lnTo>
                    <a:pt x="3860115" y="488034"/>
                  </a:lnTo>
                  <a:lnTo>
                    <a:pt x="3860397" y="485681"/>
                  </a:lnTo>
                  <a:lnTo>
                    <a:pt x="3860679" y="484329"/>
                  </a:lnTo>
                  <a:lnTo>
                    <a:pt x="3860960" y="483628"/>
                  </a:lnTo>
                  <a:lnTo>
                    <a:pt x="3861242" y="483027"/>
                  </a:lnTo>
                  <a:lnTo>
                    <a:pt x="3861524" y="481175"/>
                  </a:lnTo>
                  <a:lnTo>
                    <a:pt x="3861806" y="482076"/>
                  </a:lnTo>
                  <a:lnTo>
                    <a:pt x="3862087" y="482376"/>
                  </a:lnTo>
                  <a:lnTo>
                    <a:pt x="3862369" y="482376"/>
                  </a:lnTo>
                  <a:lnTo>
                    <a:pt x="3862651" y="483528"/>
                  </a:lnTo>
                  <a:lnTo>
                    <a:pt x="3862932" y="485030"/>
                  </a:lnTo>
                  <a:lnTo>
                    <a:pt x="3863214" y="485681"/>
                  </a:lnTo>
                  <a:lnTo>
                    <a:pt x="3863496" y="487233"/>
                  </a:lnTo>
                  <a:lnTo>
                    <a:pt x="3863778" y="488635"/>
                  </a:lnTo>
                  <a:lnTo>
                    <a:pt x="3864059" y="489587"/>
                  </a:lnTo>
                  <a:lnTo>
                    <a:pt x="3864341" y="490989"/>
                  </a:lnTo>
                  <a:lnTo>
                    <a:pt x="3864623" y="492340"/>
                  </a:lnTo>
                  <a:lnTo>
                    <a:pt x="3864904" y="493893"/>
                  </a:lnTo>
                  <a:lnTo>
                    <a:pt x="3865186" y="494694"/>
                  </a:lnTo>
                  <a:lnTo>
                    <a:pt x="3865468" y="496697"/>
                  </a:lnTo>
                  <a:lnTo>
                    <a:pt x="3865750" y="498399"/>
                  </a:lnTo>
                  <a:lnTo>
                    <a:pt x="3866031" y="499150"/>
                  </a:lnTo>
                  <a:lnTo>
                    <a:pt x="3866313" y="500802"/>
                  </a:lnTo>
                  <a:lnTo>
                    <a:pt x="3866595" y="502254"/>
                  </a:lnTo>
                  <a:lnTo>
                    <a:pt x="3866876" y="502805"/>
                  </a:lnTo>
                  <a:lnTo>
                    <a:pt x="3867158" y="503756"/>
                  </a:lnTo>
                  <a:lnTo>
                    <a:pt x="3867440" y="504157"/>
                  </a:lnTo>
                  <a:lnTo>
                    <a:pt x="3867722" y="504007"/>
                  </a:lnTo>
                  <a:lnTo>
                    <a:pt x="3868003" y="502755"/>
                  </a:lnTo>
                  <a:lnTo>
                    <a:pt x="3868285" y="501854"/>
                  </a:lnTo>
                  <a:lnTo>
                    <a:pt x="3868567" y="500902"/>
                  </a:lnTo>
                  <a:lnTo>
                    <a:pt x="3868848" y="499200"/>
                  </a:lnTo>
                  <a:lnTo>
                    <a:pt x="3869130" y="498900"/>
                  </a:lnTo>
                  <a:lnTo>
                    <a:pt x="3869412" y="499200"/>
                  </a:lnTo>
                  <a:lnTo>
                    <a:pt x="3869694" y="499000"/>
                  </a:lnTo>
                  <a:lnTo>
                    <a:pt x="3869975" y="499601"/>
                  </a:lnTo>
                  <a:lnTo>
                    <a:pt x="3870257" y="500201"/>
                  </a:lnTo>
                  <a:lnTo>
                    <a:pt x="3870539" y="500702"/>
                  </a:lnTo>
                  <a:lnTo>
                    <a:pt x="3870821" y="500602"/>
                  </a:lnTo>
                  <a:lnTo>
                    <a:pt x="3871102" y="501153"/>
                  </a:lnTo>
                  <a:lnTo>
                    <a:pt x="3871384" y="501603"/>
                  </a:lnTo>
                  <a:lnTo>
                    <a:pt x="3871666" y="501053"/>
                  </a:lnTo>
                  <a:lnTo>
                    <a:pt x="3871947" y="501003"/>
                  </a:lnTo>
                  <a:lnTo>
                    <a:pt x="3872229" y="500752"/>
                  </a:lnTo>
                  <a:lnTo>
                    <a:pt x="3872511" y="499350"/>
                  </a:lnTo>
                  <a:lnTo>
                    <a:pt x="3872793" y="497948"/>
                  </a:lnTo>
                  <a:lnTo>
                    <a:pt x="3873074" y="496396"/>
                  </a:lnTo>
                  <a:lnTo>
                    <a:pt x="3873356" y="495044"/>
                  </a:lnTo>
                  <a:lnTo>
                    <a:pt x="3873638" y="493442"/>
                  </a:lnTo>
                  <a:lnTo>
                    <a:pt x="3873919" y="493392"/>
                  </a:lnTo>
                  <a:lnTo>
                    <a:pt x="3874201" y="493943"/>
                  </a:lnTo>
                  <a:lnTo>
                    <a:pt x="3874483" y="494343"/>
                  </a:lnTo>
                  <a:lnTo>
                    <a:pt x="3874765" y="495895"/>
                  </a:lnTo>
                  <a:lnTo>
                    <a:pt x="3875046" y="497998"/>
                  </a:lnTo>
                  <a:lnTo>
                    <a:pt x="3875328" y="498749"/>
                  </a:lnTo>
                  <a:lnTo>
                    <a:pt x="3875610" y="500752"/>
                  </a:lnTo>
                  <a:lnTo>
                    <a:pt x="3875891" y="502054"/>
                  </a:lnTo>
                  <a:lnTo>
                    <a:pt x="3876173" y="503306"/>
                  </a:lnTo>
                  <a:lnTo>
                    <a:pt x="3876455" y="503756"/>
                  </a:lnTo>
                  <a:lnTo>
                    <a:pt x="3876737" y="505459"/>
                  </a:lnTo>
                  <a:lnTo>
                    <a:pt x="3877018" y="506811"/>
                  </a:lnTo>
                  <a:lnTo>
                    <a:pt x="3877300" y="507161"/>
                  </a:lnTo>
                  <a:lnTo>
                    <a:pt x="3877582" y="508363"/>
                  </a:lnTo>
                  <a:lnTo>
                    <a:pt x="3877863" y="509464"/>
                  </a:lnTo>
                  <a:lnTo>
                    <a:pt x="3878145" y="509615"/>
                  </a:lnTo>
                  <a:lnTo>
                    <a:pt x="3878427" y="509865"/>
                  </a:lnTo>
                  <a:lnTo>
                    <a:pt x="3878709" y="509715"/>
                  </a:lnTo>
                  <a:lnTo>
                    <a:pt x="3878990" y="509314"/>
                  </a:lnTo>
                  <a:lnTo>
                    <a:pt x="3879272" y="507962"/>
                  </a:lnTo>
                  <a:lnTo>
                    <a:pt x="3879554" y="507412"/>
                  </a:lnTo>
                  <a:lnTo>
                    <a:pt x="3879836" y="506961"/>
                  </a:lnTo>
                  <a:lnTo>
                    <a:pt x="3880117" y="505509"/>
                  </a:lnTo>
                  <a:lnTo>
                    <a:pt x="3880399" y="505008"/>
                  </a:lnTo>
                  <a:lnTo>
                    <a:pt x="3880681" y="504357"/>
                  </a:lnTo>
                  <a:lnTo>
                    <a:pt x="3880962" y="501904"/>
                  </a:lnTo>
                  <a:lnTo>
                    <a:pt x="3881244" y="500001"/>
                  </a:lnTo>
                  <a:lnTo>
                    <a:pt x="3881526" y="498048"/>
                  </a:lnTo>
                  <a:lnTo>
                    <a:pt x="3881808" y="496396"/>
                  </a:lnTo>
                  <a:lnTo>
                    <a:pt x="3882089" y="494844"/>
                  </a:lnTo>
                  <a:lnTo>
                    <a:pt x="3882371" y="493592"/>
                  </a:lnTo>
                  <a:lnTo>
                    <a:pt x="3882653" y="493192"/>
                  </a:lnTo>
                  <a:lnTo>
                    <a:pt x="3882934" y="492491"/>
                  </a:lnTo>
                  <a:lnTo>
                    <a:pt x="3883216" y="493242"/>
                  </a:lnTo>
                  <a:lnTo>
                    <a:pt x="3883498" y="494293"/>
                  </a:lnTo>
                  <a:lnTo>
                    <a:pt x="3883780" y="494894"/>
                  </a:lnTo>
                  <a:lnTo>
                    <a:pt x="3884061" y="496096"/>
                  </a:lnTo>
                  <a:lnTo>
                    <a:pt x="3884343" y="497147"/>
                  </a:lnTo>
                  <a:lnTo>
                    <a:pt x="3884625" y="498199"/>
                  </a:lnTo>
                  <a:lnTo>
                    <a:pt x="3884906" y="498449"/>
                  </a:lnTo>
                  <a:lnTo>
                    <a:pt x="3885188" y="499751"/>
                  </a:lnTo>
                  <a:lnTo>
                    <a:pt x="3885470" y="501103"/>
                  </a:lnTo>
                  <a:lnTo>
                    <a:pt x="3885752" y="501904"/>
                  </a:lnTo>
                  <a:lnTo>
                    <a:pt x="3886033" y="503506"/>
                  </a:lnTo>
                  <a:lnTo>
                    <a:pt x="3886315" y="505359"/>
                  </a:lnTo>
                  <a:lnTo>
                    <a:pt x="3886597" y="506010"/>
                  </a:lnTo>
                  <a:lnTo>
                    <a:pt x="3886879" y="507261"/>
                  </a:lnTo>
                  <a:lnTo>
                    <a:pt x="3887160" y="508363"/>
                  </a:lnTo>
                  <a:lnTo>
                    <a:pt x="3887442" y="509565"/>
                  </a:lnTo>
                  <a:lnTo>
                    <a:pt x="3887724" y="509865"/>
                  </a:lnTo>
                  <a:lnTo>
                    <a:pt x="3888005" y="510065"/>
                  </a:lnTo>
                  <a:lnTo>
                    <a:pt x="3888287" y="509965"/>
                  </a:lnTo>
                  <a:lnTo>
                    <a:pt x="3888569" y="508413"/>
                  </a:lnTo>
                  <a:lnTo>
                    <a:pt x="3888851" y="507061"/>
                  </a:lnTo>
                  <a:lnTo>
                    <a:pt x="3889132" y="505709"/>
                  </a:lnTo>
                  <a:lnTo>
                    <a:pt x="3889414" y="503106"/>
                  </a:lnTo>
                  <a:lnTo>
                    <a:pt x="3889696" y="501754"/>
                  </a:lnTo>
                  <a:lnTo>
                    <a:pt x="3889977" y="500051"/>
                  </a:lnTo>
                  <a:lnTo>
                    <a:pt x="3890259" y="498699"/>
                  </a:lnTo>
                  <a:lnTo>
                    <a:pt x="3890541" y="496897"/>
                  </a:lnTo>
                  <a:lnTo>
                    <a:pt x="3890823" y="495545"/>
                  </a:lnTo>
                  <a:lnTo>
                    <a:pt x="3891104" y="493742"/>
                  </a:lnTo>
                  <a:lnTo>
                    <a:pt x="3891386" y="491339"/>
                  </a:lnTo>
                  <a:lnTo>
                    <a:pt x="3891668" y="489737"/>
                  </a:lnTo>
                  <a:lnTo>
                    <a:pt x="3891949" y="488385"/>
                  </a:lnTo>
                  <a:lnTo>
                    <a:pt x="3892231" y="486382"/>
                  </a:lnTo>
                  <a:lnTo>
                    <a:pt x="3892513" y="485180"/>
                  </a:lnTo>
                  <a:lnTo>
                    <a:pt x="3892795" y="484279"/>
                  </a:lnTo>
                  <a:lnTo>
                    <a:pt x="3893076" y="483979"/>
                  </a:lnTo>
                  <a:lnTo>
                    <a:pt x="3893358" y="483228"/>
                  </a:lnTo>
                  <a:lnTo>
                    <a:pt x="3893640" y="483528"/>
                  </a:lnTo>
                  <a:lnTo>
                    <a:pt x="3893921" y="484179"/>
                  </a:lnTo>
                  <a:lnTo>
                    <a:pt x="3894203" y="483929"/>
                  </a:lnTo>
                  <a:lnTo>
                    <a:pt x="3894485" y="484279"/>
                  </a:lnTo>
                  <a:lnTo>
                    <a:pt x="3894767" y="484179"/>
                  </a:lnTo>
                  <a:lnTo>
                    <a:pt x="3895048" y="483528"/>
                  </a:lnTo>
                  <a:lnTo>
                    <a:pt x="3895330" y="483228"/>
                  </a:lnTo>
                  <a:lnTo>
                    <a:pt x="3895612" y="482627"/>
                  </a:lnTo>
                  <a:lnTo>
                    <a:pt x="3895894" y="482276"/>
                  </a:lnTo>
                  <a:lnTo>
                    <a:pt x="3896175" y="481976"/>
                  </a:lnTo>
                  <a:lnTo>
                    <a:pt x="3896457" y="482977"/>
                  </a:lnTo>
                  <a:lnTo>
                    <a:pt x="3896739" y="484630"/>
                  </a:lnTo>
                  <a:lnTo>
                    <a:pt x="3897020" y="485731"/>
                  </a:lnTo>
                  <a:lnTo>
                    <a:pt x="3897302" y="487884"/>
                  </a:lnTo>
                  <a:lnTo>
                    <a:pt x="3897584" y="490087"/>
                  </a:lnTo>
                  <a:lnTo>
                    <a:pt x="3897866" y="491840"/>
                  </a:lnTo>
                  <a:lnTo>
                    <a:pt x="3898147" y="492991"/>
                  </a:lnTo>
                  <a:lnTo>
                    <a:pt x="3898429" y="494193"/>
                  </a:lnTo>
                  <a:lnTo>
                    <a:pt x="3898711" y="495194"/>
                  </a:lnTo>
                  <a:lnTo>
                    <a:pt x="3898992" y="495645"/>
                  </a:lnTo>
                  <a:lnTo>
                    <a:pt x="3899274" y="496646"/>
                  </a:lnTo>
                  <a:lnTo>
                    <a:pt x="3899556" y="497448"/>
                  </a:lnTo>
                  <a:lnTo>
                    <a:pt x="3899838" y="496947"/>
                  </a:lnTo>
                  <a:lnTo>
                    <a:pt x="3900119" y="497498"/>
                  </a:lnTo>
                  <a:lnTo>
                    <a:pt x="3900401" y="497898"/>
                  </a:lnTo>
                  <a:lnTo>
                    <a:pt x="3900683" y="497498"/>
                  </a:lnTo>
                  <a:lnTo>
                    <a:pt x="3900964" y="497698"/>
                  </a:lnTo>
                  <a:lnTo>
                    <a:pt x="3901246" y="497848"/>
                  </a:lnTo>
                  <a:lnTo>
                    <a:pt x="3901528" y="497948"/>
                  </a:lnTo>
                  <a:lnTo>
                    <a:pt x="3901810" y="497398"/>
                  </a:lnTo>
                  <a:lnTo>
                    <a:pt x="3902091" y="497297"/>
                  </a:lnTo>
                  <a:lnTo>
                    <a:pt x="3902373" y="496797"/>
                  </a:lnTo>
                  <a:lnTo>
                    <a:pt x="3902655" y="495094"/>
                  </a:lnTo>
                  <a:lnTo>
                    <a:pt x="3902936" y="493993"/>
                  </a:lnTo>
                  <a:lnTo>
                    <a:pt x="3903218" y="493142"/>
                  </a:lnTo>
                  <a:lnTo>
                    <a:pt x="3903500" y="490638"/>
                  </a:lnTo>
                  <a:lnTo>
                    <a:pt x="3903782" y="489186"/>
                  </a:lnTo>
                  <a:lnTo>
                    <a:pt x="3904063" y="487383"/>
                  </a:lnTo>
                  <a:lnTo>
                    <a:pt x="3904345" y="485481"/>
                  </a:lnTo>
                  <a:lnTo>
                    <a:pt x="3904627" y="483178"/>
                  </a:lnTo>
                  <a:lnTo>
                    <a:pt x="3904909" y="482076"/>
                  </a:lnTo>
                  <a:lnTo>
                    <a:pt x="3905190" y="481375"/>
                  </a:lnTo>
                  <a:lnTo>
                    <a:pt x="3905472" y="480474"/>
                  </a:lnTo>
                  <a:lnTo>
                    <a:pt x="3905754" y="480374"/>
                  </a:lnTo>
                  <a:lnTo>
                    <a:pt x="3906035" y="481175"/>
                  </a:lnTo>
                  <a:lnTo>
                    <a:pt x="3906317" y="481375"/>
                  </a:lnTo>
                  <a:lnTo>
                    <a:pt x="3906599" y="482477"/>
                  </a:lnTo>
                  <a:lnTo>
                    <a:pt x="3906881" y="484279"/>
                  </a:lnTo>
                  <a:lnTo>
                    <a:pt x="3907162" y="486082"/>
                  </a:lnTo>
                  <a:lnTo>
                    <a:pt x="3907444" y="487033"/>
                  </a:lnTo>
                  <a:lnTo>
                    <a:pt x="3907726" y="489286"/>
                  </a:lnTo>
                  <a:lnTo>
                    <a:pt x="3908007" y="490989"/>
                  </a:lnTo>
                  <a:lnTo>
                    <a:pt x="3908289" y="492190"/>
                  </a:lnTo>
                  <a:lnTo>
                    <a:pt x="3908571" y="494343"/>
                  </a:lnTo>
                  <a:lnTo>
                    <a:pt x="3908853" y="496246"/>
                  </a:lnTo>
                  <a:lnTo>
                    <a:pt x="3909134" y="497898"/>
                  </a:lnTo>
                  <a:lnTo>
                    <a:pt x="3909416" y="499450"/>
                  </a:lnTo>
                  <a:lnTo>
                    <a:pt x="3909698" y="500702"/>
                  </a:lnTo>
                  <a:lnTo>
                    <a:pt x="3909979" y="501904"/>
                  </a:lnTo>
                  <a:lnTo>
                    <a:pt x="3910261" y="502405"/>
                  </a:lnTo>
                  <a:lnTo>
                    <a:pt x="3910543" y="503506"/>
                  </a:lnTo>
                  <a:lnTo>
                    <a:pt x="3910825" y="504558"/>
                  </a:lnTo>
                  <a:lnTo>
                    <a:pt x="3911106" y="504157"/>
                  </a:lnTo>
                  <a:lnTo>
                    <a:pt x="3911388" y="504207"/>
                  </a:lnTo>
                  <a:lnTo>
                    <a:pt x="3911670" y="504057"/>
                  </a:lnTo>
                  <a:lnTo>
                    <a:pt x="3911952" y="503156"/>
                  </a:lnTo>
                  <a:lnTo>
                    <a:pt x="3912233" y="503005"/>
                  </a:lnTo>
                  <a:lnTo>
                    <a:pt x="3912515" y="503156"/>
                  </a:lnTo>
                  <a:lnTo>
                    <a:pt x="3912797" y="503807"/>
                  </a:lnTo>
                  <a:lnTo>
                    <a:pt x="3913078" y="504107"/>
                  </a:lnTo>
                  <a:lnTo>
                    <a:pt x="3913360" y="505008"/>
                  </a:lnTo>
                  <a:lnTo>
                    <a:pt x="3913642" y="505960"/>
                  </a:lnTo>
                  <a:lnTo>
                    <a:pt x="3913924" y="505659"/>
                  </a:lnTo>
                  <a:lnTo>
                    <a:pt x="3914205" y="505859"/>
                  </a:lnTo>
                  <a:lnTo>
                    <a:pt x="3914487" y="505859"/>
                  </a:lnTo>
                  <a:lnTo>
                    <a:pt x="3914769" y="504508"/>
                  </a:lnTo>
                  <a:lnTo>
                    <a:pt x="3915050" y="503706"/>
                  </a:lnTo>
                  <a:lnTo>
                    <a:pt x="3915332" y="502405"/>
                  </a:lnTo>
                  <a:lnTo>
                    <a:pt x="3915614" y="500953"/>
                  </a:lnTo>
                  <a:lnTo>
                    <a:pt x="3915896" y="499050"/>
                  </a:lnTo>
                  <a:lnTo>
                    <a:pt x="3916177" y="497898"/>
                  </a:lnTo>
                  <a:lnTo>
                    <a:pt x="3916459" y="496897"/>
                  </a:lnTo>
                  <a:lnTo>
                    <a:pt x="3916741" y="494794"/>
                  </a:lnTo>
                  <a:lnTo>
                    <a:pt x="3917022" y="493893"/>
                  </a:lnTo>
                  <a:lnTo>
                    <a:pt x="3917304" y="493342"/>
                  </a:lnTo>
                  <a:lnTo>
                    <a:pt x="3917586" y="492641"/>
                  </a:lnTo>
                  <a:lnTo>
                    <a:pt x="3917868" y="493292"/>
                  </a:lnTo>
                  <a:lnTo>
                    <a:pt x="3918149" y="494493"/>
                  </a:lnTo>
                  <a:lnTo>
                    <a:pt x="3918431" y="496246"/>
                  </a:lnTo>
                  <a:lnTo>
                    <a:pt x="3918713" y="497047"/>
                  </a:lnTo>
                  <a:lnTo>
                    <a:pt x="3918994" y="499100"/>
                  </a:lnTo>
                  <a:lnTo>
                    <a:pt x="3919276" y="500602"/>
                  </a:lnTo>
                  <a:lnTo>
                    <a:pt x="3919558" y="502355"/>
                  </a:lnTo>
                  <a:lnTo>
                    <a:pt x="3919840" y="504558"/>
                  </a:lnTo>
                  <a:lnTo>
                    <a:pt x="3920121" y="507261"/>
                  </a:lnTo>
                  <a:lnTo>
                    <a:pt x="3920403" y="509264"/>
                  </a:lnTo>
                  <a:lnTo>
                    <a:pt x="3920685" y="512018"/>
                  </a:lnTo>
                  <a:lnTo>
                    <a:pt x="3920967" y="514472"/>
                  </a:lnTo>
                  <a:lnTo>
                    <a:pt x="3921248" y="516875"/>
                  </a:lnTo>
                  <a:lnTo>
                    <a:pt x="3921530" y="517376"/>
                  </a:lnTo>
                  <a:lnTo>
                    <a:pt x="3921812" y="518928"/>
                  </a:lnTo>
                  <a:lnTo>
                    <a:pt x="3922093" y="519529"/>
                  </a:lnTo>
                  <a:lnTo>
                    <a:pt x="3922375" y="518778"/>
                  </a:lnTo>
                  <a:lnTo>
                    <a:pt x="3922657" y="518677"/>
                  </a:lnTo>
                  <a:lnTo>
                    <a:pt x="3922939" y="518477"/>
                  </a:lnTo>
                  <a:lnTo>
                    <a:pt x="3923220" y="517526"/>
                  </a:lnTo>
                  <a:lnTo>
                    <a:pt x="3923502" y="517776"/>
                  </a:lnTo>
                  <a:lnTo>
                    <a:pt x="3923784" y="517876"/>
                  </a:lnTo>
                  <a:lnTo>
                    <a:pt x="3924065" y="517676"/>
                  </a:lnTo>
                  <a:lnTo>
                    <a:pt x="3924347" y="516925"/>
                  </a:lnTo>
                  <a:lnTo>
                    <a:pt x="3924629" y="514972"/>
                  </a:lnTo>
                  <a:lnTo>
                    <a:pt x="3924911" y="513771"/>
                  </a:lnTo>
                  <a:lnTo>
                    <a:pt x="3925192" y="509314"/>
                  </a:lnTo>
                  <a:lnTo>
                    <a:pt x="3925474" y="505910"/>
                  </a:lnTo>
                  <a:lnTo>
                    <a:pt x="3925756" y="502455"/>
                  </a:lnTo>
                  <a:lnTo>
                    <a:pt x="3926037" y="498149"/>
                  </a:lnTo>
                  <a:lnTo>
                    <a:pt x="3926319" y="494794"/>
                  </a:lnTo>
                  <a:lnTo>
                    <a:pt x="3926601" y="491740"/>
                  </a:lnTo>
                  <a:lnTo>
                    <a:pt x="3926883" y="489737"/>
                  </a:lnTo>
                  <a:lnTo>
                    <a:pt x="3927164" y="487333"/>
                  </a:lnTo>
                  <a:lnTo>
                    <a:pt x="3927446" y="486082"/>
                  </a:lnTo>
                  <a:lnTo>
                    <a:pt x="3927728" y="485631"/>
                  </a:lnTo>
                  <a:lnTo>
                    <a:pt x="3928010" y="484329"/>
                  </a:lnTo>
                  <a:lnTo>
                    <a:pt x="3928291" y="484429"/>
                  </a:lnTo>
                  <a:lnTo>
                    <a:pt x="3928573" y="484830"/>
                  </a:lnTo>
                  <a:lnTo>
                    <a:pt x="3928855" y="484880"/>
                  </a:lnTo>
                  <a:lnTo>
                    <a:pt x="3929136" y="486532"/>
                  </a:lnTo>
                  <a:lnTo>
                    <a:pt x="3929418" y="488635"/>
                  </a:lnTo>
                  <a:lnTo>
                    <a:pt x="3929700" y="490438"/>
                  </a:lnTo>
                  <a:lnTo>
                    <a:pt x="3929982" y="491189"/>
                  </a:lnTo>
                  <a:lnTo>
                    <a:pt x="3930263" y="493542"/>
                  </a:lnTo>
                  <a:lnTo>
                    <a:pt x="3930545" y="495245"/>
                  </a:lnTo>
                  <a:lnTo>
                    <a:pt x="3930827" y="496396"/>
                  </a:lnTo>
                  <a:lnTo>
                    <a:pt x="3931108" y="498399"/>
                  </a:lnTo>
                  <a:lnTo>
                    <a:pt x="3931390" y="500602"/>
                  </a:lnTo>
                  <a:lnTo>
                    <a:pt x="3931672" y="501854"/>
                  </a:lnTo>
                  <a:lnTo>
                    <a:pt x="3931954" y="503706"/>
                  </a:lnTo>
                  <a:lnTo>
                    <a:pt x="3932235" y="505309"/>
                  </a:lnTo>
                  <a:lnTo>
                    <a:pt x="3932517" y="506560"/>
                  </a:lnTo>
                  <a:lnTo>
                    <a:pt x="3932799" y="506961"/>
                  </a:lnTo>
                  <a:lnTo>
                    <a:pt x="3933080" y="507962"/>
                  </a:lnTo>
                  <a:lnTo>
                    <a:pt x="3933362" y="508463"/>
                  </a:lnTo>
                  <a:lnTo>
                    <a:pt x="3933644" y="507512"/>
                  </a:lnTo>
                  <a:lnTo>
                    <a:pt x="3933926" y="507311"/>
                  </a:lnTo>
                  <a:lnTo>
                    <a:pt x="3934207" y="507011"/>
                  </a:lnTo>
                  <a:lnTo>
                    <a:pt x="3934489" y="506360"/>
                  </a:lnTo>
                  <a:lnTo>
                    <a:pt x="3934771" y="505859"/>
                  </a:lnTo>
                  <a:lnTo>
                    <a:pt x="3935052" y="505359"/>
                  </a:lnTo>
                  <a:lnTo>
                    <a:pt x="3935334" y="504508"/>
                  </a:lnTo>
                  <a:lnTo>
                    <a:pt x="3935616" y="502104"/>
                  </a:lnTo>
                  <a:lnTo>
                    <a:pt x="3935898" y="500652"/>
                  </a:lnTo>
                  <a:lnTo>
                    <a:pt x="3936179" y="498649"/>
                  </a:lnTo>
                  <a:lnTo>
                    <a:pt x="3936461" y="495845"/>
                  </a:lnTo>
                  <a:lnTo>
                    <a:pt x="3936743" y="493542"/>
                  </a:lnTo>
                  <a:lnTo>
                    <a:pt x="3937025" y="492090"/>
                  </a:lnTo>
                  <a:lnTo>
                    <a:pt x="3937306" y="489887"/>
                  </a:lnTo>
                  <a:lnTo>
                    <a:pt x="3937588" y="488836"/>
                  </a:lnTo>
                  <a:lnTo>
                    <a:pt x="3937870" y="488185"/>
                  </a:lnTo>
                  <a:lnTo>
                    <a:pt x="3938151" y="487984"/>
                  </a:lnTo>
                  <a:lnTo>
                    <a:pt x="3938433" y="485381"/>
                  </a:lnTo>
                  <a:lnTo>
                    <a:pt x="3938715" y="483879"/>
                  </a:lnTo>
                  <a:lnTo>
                    <a:pt x="3938997" y="481726"/>
                  </a:lnTo>
                  <a:lnTo>
                    <a:pt x="3939278" y="478471"/>
                  </a:lnTo>
                  <a:lnTo>
                    <a:pt x="3939560" y="477169"/>
                  </a:lnTo>
                  <a:lnTo>
                    <a:pt x="3939842" y="475116"/>
                  </a:lnTo>
                  <a:lnTo>
                    <a:pt x="3940123" y="473364"/>
                  </a:lnTo>
                  <a:lnTo>
                    <a:pt x="3940405" y="471511"/>
                  </a:lnTo>
                  <a:lnTo>
                    <a:pt x="3940687" y="471962"/>
                  </a:lnTo>
                  <a:lnTo>
                    <a:pt x="3940969" y="472262"/>
                  </a:lnTo>
                  <a:lnTo>
                    <a:pt x="3941250" y="472262"/>
                  </a:lnTo>
                  <a:lnTo>
                    <a:pt x="3941532" y="472513"/>
                  </a:lnTo>
                  <a:lnTo>
                    <a:pt x="3941814" y="472963"/>
                  </a:lnTo>
                  <a:lnTo>
                    <a:pt x="3942095" y="472513"/>
                  </a:lnTo>
                  <a:lnTo>
                    <a:pt x="3942377" y="472813"/>
                  </a:lnTo>
                  <a:lnTo>
                    <a:pt x="3942659" y="473013"/>
                  </a:lnTo>
                  <a:lnTo>
                    <a:pt x="3942941" y="471511"/>
                  </a:lnTo>
                  <a:lnTo>
                    <a:pt x="3943222" y="470660"/>
                  </a:lnTo>
                  <a:lnTo>
                    <a:pt x="3943504" y="469508"/>
                  </a:lnTo>
                  <a:lnTo>
                    <a:pt x="3943786" y="468657"/>
                  </a:lnTo>
                  <a:lnTo>
                    <a:pt x="3944067" y="467556"/>
                  </a:lnTo>
                  <a:lnTo>
                    <a:pt x="3944349" y="468106"/>
                  </a:lnTo>
                  <a:lnTo>
                    <a:pt x="3944631" y="469108"/>
                  </a:lnTo>
                  <a:lnTo>
                    <a:pt x="3944913" y="470259"/>
                  </a:lnTo>
                  <a:lnTo>
                    <a:pt x="3945194" y="472813"/>
                  </a:lnTo>
                  <a:lnTo>
                    <a:pt x="3945476" y="475967"/>
                  </a:lnTo>
                  <a:lnTo>
                    <a:pt x="3945758" y="479272"/>
                  </a:lnTo>
                  <a:lnTo>
                    <a:pt x="3946040" y="483528"/>
                  </a:lnTo>
                  <a:lnTo>
                    <a:pt x="3946321" y="488435"/>
                  </a:lnTo>
                  <a:lnTo>
                    <a:pt x="3946603" y="494193"/>
                  </a:lnTo>
                  <a:lnTo>
                    <a:pt x="3946885" y="496897"/>
                  </a:lnTo>
                  <a:lnTo>
                    <a:pt x="3947166" y="501053"/>
                  </a:lnTo>
                  <a:lnTo>
                    <a:pt x="3947448" y="503106"/>
                  </a:lnTo>
                  <a:lnTo>
                    <a:pt x="3947730" y="504207"/>
                  </a:lnTo>
                  <a:lnTo>
                    <a:pt x="3948012" y="504908"/>
                  </a:lnTo>
                  <a:lnTo>
                    <a:pt x="3948293" y="506611"/>
                  </a:lnTo>
                  <a:lnTo>
                    <a:pt x="3948575" y="508063"/>
                  </a:lnTo>
                  <a:lnTo>
                    <a:pt x="3948857" y="509965"/>
                  </a:lnTo>
                  <a:lnTo>
                    <a:pt x="3949138" y="511267"/>
                  </a:lnTo>
                  <a:lnTo>
                    <a:pt x="3949420" y="510816"/>
                  </a:lnTo>
                  <a:lnTo>
                    <a:pt x="3949702" y="507762"/>
                  </a:lnTo>
                  <a:lnTo>
                    <a:pt x="3949984" y="505108"/>
                  </a:lnTo>
                  <a:lnTo>
                    <a:pt x="3950265" y="501603"/>
                  </a:lnTo>
                  <a:lnTo>
                    <a:pt x="3950547" y="496997"/>
                  </a:lnTo>
                  <a:lnTo>
                    <a:pt x="3950829" y="493192"/>
                  </a:lnTo>
                  <a:lnTo>
                    <a:pt x="3951110" y="490538"/>
                  </a:lnTo>
                  <a:lnTo>
                    <a:pt x="3951392" y="488084"/>
                  </a:lnTo>
                  <a:lnTo>
                    <a:pt x="3951674" y="486883"/>
                  </a:lnTo>
                  <a:lnTo>
                    <a:pt x="3951956" y="485180"/>
                  </a:lnTo>
                  <a:lnTo>
                    <a:pt x="3952237" y="483728"/>
                  </a:lnTo>
                  <a:lnTo>
                    <a:pt x="3952519" y="482076"/>
                  </a:lnTo>
                  <a:lnTo>
                    <a:pt x="3952801" y="481826"/>
                  </a:lnTo>
                  <a:lnTo>
                    <a:pt x="3953083" y="482276"/>
                  </a:lnTo>
                  <a:lnTo>
                    <a:pt x="3953364" y="481525"/>
                  </a:lnTo>
                  <a:lnTo>
                    <a:pt x="3953646" y="482076"/>
                  </a:lnTo>
                  <a:lnTo>
                    <a:pt x="3953928" y="482477"/>
                  </a:lnTo>
                  <a:lnTo>
                    <a:pt x="3954209" y="481876"/>
                  </a:lnTo>
                  <a:lnTo>
                    <a:pt x="3954491" y="481926"/>
                  </a:lnTo>
                  <a:lnTo>
                    <a:pt x="3954773" y="482026"/>
                  </a:lnTo>
                  <a:lnTo>
                    <a:pt x="3955055" y="482076"/>
                  </a:lnTo>
                  <a:lnTo>
                    <a:pt x="3955336" y="481976"/>
                  </a:lnTo>
                  <a:lnTo>
                    <a:pt x="3955618" y="483077"/>
                  </a:lnTo>
                  <a:lnTo>
                    <a:pt x="3955900" y="484630"/>
                  </a:lnTo>
                  <a:lnTo>
                    <a:pt x="3956181" y="485681"/>
                  </a:lnTo>
                  <a:lnTo>
                    <a:pt x="3956463" y="487934"/>
                  </a:lnTo>
                  <a:lnTo>
                    <a:pt x="3956745" y="490638"/>
                  </a:lnTo>
                  <a:lnTo>
                    <a:pt x="3957027" y="491990"/>
                  </a:lnTo>
                  <a:lnTo>
                    <a:pt x="3957308" y="494043"/>
                  </a:lnTo>
                  <a:lnTo>
                    <a:pt x="3957590" y="496396"/>
                  </a:lnTo>
                  <a:lnTo>
                    <a:pt x="3957872" y="498599"/>
                  </a:lnTo>
                  <a:lnTo>
                    <a:pt x="3958153" y="500101"/>
                  </a:lnTo>
                  <a:lnTo>
                    <a:pt x="3958435" y="502505"/>
                  </a:lnTo>
                  <a:lnTo>
                    <a:pt x="3958717" y="504457"/>
                  </a:lnTo>
                  <a:lnTo>
                    <a:pt x="3958999" y="505859"/>
                  </a:lnTo>
                  <a:lnTo>
                    <a:pt x="3959280" y="507662"/>
                  </a:lnTo>
                  <a:lnTo>
                    <a:pt x="3959562" y="509064"/>
                  </a:lnTo>
                  <a:lnTo>
                    <a:pt x="3959844" y="509815"/>
                  </a:lnTo>
                  <a:lnTo>
                    <a:pt x="3960125" y="509565"/>
                  </a:lnTo>
                  <a:lnTo>
                    <a:pt x="3960407" y="509765"/>
                  </a:lnTo>
                  <a:lnTo>
                    <a:pt x="3960689" y="509865"/>
                  </a:lnTo>
                  <a:lnTo>
                    <a:pt x="3960971" y="509665"/>
                  </a:lnTo>
                  <a:lnTo>
                    <a:pt x="3961252" y="510216"/>
                  </a:lnTo>
                  <a:lnTo>
                    <a:pt x="3961534" y="511017"/>
                  </a:lnTo>
                  <a:lnTo>
                    <a:pt x="3961816" y="510416"/>
                  </a:lnTo>
                  <a:lnTo>
                    <a:pt x="3962098" y="511167"/>
                  </a:lnTo>
                  <a:lnTo>
                    <a:pt x="3962379" y="511517"/>
                  </a:lnTo>
                  <a:lnTo>
                    <a:pt x="3962661" y="510866"/>
                  </a:lnTo>
                  <a:lnTo>
                    <a:pt x="3962943" y="510967"/>
                  </a:lnTo>
                  <a:lnTo>
                    <a:pt x="3963224" y="510566"/>
                  </a:lnTo>
                  <a:lnTo>
                    <a:pt x="3963506" y="511317"/>
                  </a:lnTo>
                  <a:lnTo>
                    <a:pt x="3963788" y="510566"/>
                  </a:lnTo>
                  <a:lnTo>
                    <a:pt x="3964070" y="511467"/>
                  </a:lnTo>
                  <a:lnTo>
                    <a:pt x="3964351" y="511868"/>
                  </a:lnTo>
                  <a:lnTo>
                    <a:pt x="3964633" y="510917"/>
                  </a:lnTo>
                  <a:lnTo>
                    <a:pt x="3964915" y="510416"/>
                  </a:lnTo>
                  <a:lnTo>
                    <a:pt x="3965196" y="509665"/>
                  </a:lnTo>
                  <a:lnTo>
                    <a:pt x="3965478" y="507862"/>
                  </a:lnTo>
                  <a:lnTo>
                    <a:pt x="3965760" y="506510"/>
                  </a:lnTo>
                  <a:lnTo>
                    <a:pt x="3966042" y="505209"/>
                  </a:lnTo>
                  <a:lnTo>
                    <a:pt x="3966323" y="504407"/>
                  </a:lnTo>
                  <a:lnTo>
                    <a:pt x="3966605" y="503456"/>
                  </a:lnTo>
                  <a:lnTo>
                    <a:pt x="3966887" y="503706"/>
                  </a:lnTo>
                  <a:lnTo>
                    <a:pt x="3967168" y="504057"/>
                  </a:lnTo>
                  <a:lnTo>
                    <a:pt x="3967450" y="503256"/>
                  </a:lnTo>
                  <a:lnTo>
                    <a:pt x="3967732" y="503106"/>
                  </a:lnTo>
                  <a:lnTo>
                    <a:pt x="3968014" y="503056"/>
                  </a:lnTo>
                  <a:lnTo>
                    <a:pt x="3968295" y="502204"/>
                  </a:lnTo>
                  <a:lnTo>
                    <a:pt x="3968577" y="502204"/>
                  </a:lnTo>
                  <a:lnTo>
                    <a:pt x="3968859" y="502154"/>
                  </a:lnTo>
                  <a:lnTo>
                    <a:pt x="3969140" y="502505"/>
                  </a:lnTo>
                  <a:lnTo>
                    <a:pt x="3969422" y="502605"/>
                  </a:lnTo>
                  <a:lnTo>
                    <a:pt x="3969704" y="504057"/>
                  </a:lnTo>
                  <a:lnTo>
                    <a:pt x="3969986" y="505759"/>
                  </a:lnTo>
                  <a:lnTo>
                    <a:pt x="3970267" y="506761"/>
                  </a:lnTo>
                  <a:lnTo>
                    <a:pt x="3970549" y="508563"/>
                  </a:lnTo>
                  <a:lnTo>
                    <a:pt x="3970831" y="509865"/>
                  </a:lnTo>
                  <a:lnTo>
                    <a:pt x="3971113" y="510015"/>
                  </a:lnTo>
                  <a:lnTo>
                    <a:pt x="3971394" y="509314"/>
                  </a:lnTo>
                  <a:lnTo>
                    <a:pt x="3971676" y="508413"/>
                  </a:lnTo>
                  <a:lnTo>
                    <a:pt x="3971958" y="507662"/>
                  </a:lnTo>
                  <a:lnTo>
                    <a:pt x="3972239" y="506210"/>
                  </a:lnTo>
                  <a:lnTo>
                    <a:pt x="3972521" y="505859"/>
                  </a:lnTo>
                  <a:lnTo>
                    <a:pt x="3972803" y="505409"/>
                  </a:lnTo>
                  <a:lnTo>
                    <a:pt x="3973085" y="505960"/>
                  </a:lnTo>
                  <a:lnTo>
                    <a:pt x="3973366" y="506911"/>
                  </a:lnTo>
                  <a:lnTo>
                    <a:pt x="3973648" y="508613"/>
                  </a:lnTo>
                  <a:lnTo>
                    <a:pt x="3973930" y="508814"/>
                  </a:lnTo>
                  <a:lnTo>
                    <a:pt x="3974211" y="509865"/>
                  </a:lnTo>
                  <a:lnTo>
                    <a:pt x="3974493" y="509464"/>
                  </a:lnTo>
                  <a:lnTo>
                    <a:pt x="3974775" y="508513"/>
                  </a:lnTo>
                  <a:lnTo>
                    <a:pt x="3975057" y="506761"/>
                  </a:lnTo>
                  <a:lnTo>
                    <a:pt x="3975338" y="505058"/>
                  </a:lnTo>
                  <a:lnTo>
                    <a:pt x="3975620" y="503356"/>
                  </a:lnTo>
                  <a:lnTo>
                    <a:pt x="3975902" y="500902"/>
                  </a:lnTo>
                  <a:lnTo>
                    <a:pt x="3976183" y="500051"/>
                  </a:lnTo>
                  <a:lnTo>
                    <a:pt x="3976465" y="498749"/>
                  </a:lnTo>
                  <a:lnTo>
                    <a:pt x="3976747" y="497247"/>
                  </a:lnTo>
                  <a:lnTo>
                    <a:pt x="3977029" y="495845"/>
                  </a:lnTo>
                  <a:lnTo>
                    <a:pt x="3977310" y="495194"/>
                  </a:lnTo>
                  <a:lnTo>
                    <a:pt x="3977592" y="494493"/>
                  </a:lnTo>
                  <a:lnTo>
                    <a:pt x="3977874" y="493592"/>
                  </a:lnTo>
                  <a:lnTo>
                    <a:pt x="3978156" y="493893"/>
                  </a:lnTo>
                  <a:lnTo>
                    <a:pt x="3978437" y="494794"/>
                  </a:lnTo>
                  <a:lnTo>
                    <a:pt x="3978719" y="495295"/>
                  </a:lnTo>
                  <a:lnTo>
                    <a:pt x="3979001" y="497147"/>
                  </a:lnTo>
                  <a:lnTo>
                    <a:pt x="3979282" y="499300"/>
                  </a:lnTo>
                  <a:lnTo>
                    <a:pt x="3979564" y="500953"/>
                  </a:lnTo>
                  <a:lnTo>
                    <a:pt x="3979846" y="502455"/>
                  </a:lnTo>
                  <a:lnTo>
                    <a:pt x="3980128" y="504007"/>
                  </a:lnTo>
                  <a:lnTo>
                    <a:pt x="3980409" y="504958"/>
                  </a:lnTo>
                  <a:lnTo>
                    <a:pt x="3980691" y="504958"/>
                  </a:lnTo>
                  <a:lnTo>
                    <a:pt x="3980973" y="505309"/>
                  </a:lnTo>
                  <a:lnTo>
                    <a:pt x="3981254" y="504758"/>
                  </a:lnTo>
                  <a:lnTo>
                    <a:pt x="3981536" y="503256"/>
                  </a:lnTo>
                  <a:lnTo>
                    <a:pt x="3981818" y="502705"/>
                  </a:lnTo>
                  <a:lnTo>
                    <a:pt x="3982100" y="502455"/>
                  </a:lnTo>
                  <a:lnTo>
                    <a:pt x="3982381" y="501854"/>
                  </a:lnTo>
                  <a:lnTo>
                    <a:pt x="3982663" y="502004"/>
                  </a:lnTo>
                  <a:lnTo>
                    <a:pt x="3982945" y="502054"/>
                  </a:lnTo>
                  <a:lnTo>
                    <a:pt x="3983226" y="501854"/>
                  </a:lnTo>
                  <a:lnTo>
                    <a:pt x="3983508" y="500852"/>
                  </a:lnTo>
                  <a:lnTo>
                    <a:pt x="3983790" y="499801"/>
                  </a:lnTo>
                  <a:lnTo>
                    <a:pt x="3984072" y="498399"/>
                  </a:lnTo>
                  <a:lnTo>
                    <a:pt x="3984353" y="495695"/>
                  </a:lnTo>
                  <a:lnTo>
                    <a:pt x="3984635" y="492941"/>
                  </a:lnTo>
                  <a:lnTo>
                    <a:pt x="3984917" y="490838"/>
                  </a:lnTo>
                  <a:lnTo>
                    <a:pt x="3985198" y="487784"/>
                  </a:lnTo>
                  <a:lnTo>
                    <a:pt x="3985480" y="485681"/>
                  </a:lnTo>
                  <a:lnTo>
                    <a:pt x="3985762" y="483678"/>
                  </a:lnTo>
                  <a:lnTo>
                    <a:pt x="3986044" y="482527"/>
                  </a:lnTo>
                  <a:lnTo>
                    <a:pt x="3986325" y="480474"/>
                  </a:lnTo>
                  <a:lnTo>
                    <a:pt x="3986607" y="479522"/>
                  </a:lnTo>
                  <a:lnTo>
                    <a:pt x="3986889" y="478821"/>
                  </a:lnTo>
                  <a:lnTo>
                    <a:pt x="3987171" y="476118"/>
                  </a:lnTo>
                  <a:lnTo>
                    <a:pt x="3987452" y="476168"/>
                  </a:lnTo>
                  <a:lnTo>
                    <a:pt x="3987734" y="475567"/>
                  </a:lnTo>
                  <a:lnTo>
                    <a:pt x="3988016" y="474565"/>
                  </a:lnTo>
                  <a:lnTo>
                    <a:pt x="3988297" y="474365"/>
                  </a:lnTo>
                  <a:lnTo>
                    <a:pt x="3988579" y="474916"/>
                  </a:lnTo>
                  <a:lnTo>
                    <a:pt x="3988861" y="476969"/>
                  </a:lnTo>
                  <a:lnTo>
                    <a:pt x="3989143" y="479072"/>
                  </a:lnTo>
                  <a:lnTo>
                    <a:pt x="3989424" y="482276"/>
                  </a:lnTo>
                  <a:lnTo>
                    <a:pt x="3989706" y="485030"/>
                  </a:lnTo>
                  <a:lnTo>
                    <a:pt x="3989988" y="486332"/>
                  </a:lnTo>
                  <a:lnTo>
                    <a:pt x="3990269" y="489536"/>
                  </a:lnTo>
                  <a:lnTo>
                    <a:pt x="3990551" y="492190"/>
                  </a:lnTo>
                  <a:lnTo>
                    <a:pt x="3990833" y="493442"/>
                  </a:lnTo>
                  <a:lnTo>
                    <a:pt x="3991115" y="495395"/>
                  </a:lnTo>
                  <a:lnTo>
                    <a:pt x="3991396" y="496496"/>
                  </a:lnTo>
                  <a:lnTo>
                    <a:pt x="3991678" y="497898"/>
                  </a:lnTo>
                  <a:lnTo>
                    <a:pt x="3991960" y="497898"/>
                  </a:lnTo>
                  <a:lnTo>
                    <a:pt x="3992241" y="498699"/>
                  </a:lnTo>
                  <a:lnTo>
                    <a:pt x="3992523" y="499400"/>
                  </a:lnTo>
                  <a:lnTo>
                    <a:pt x="3992805" y="498900"/>
                  </a:lnTo>
                  <a:lnTo>
                    <a:pt x="3993087" y="499501"/>
                  </a:lnTo>
                  <a:lnTo>
                    <a:pt x="3993368" y="499701"/>
                  </a:lnTo>
                  <a:lnTo>
                    <a:pt x="3993650" y="498900"/>
                  </a:lnTo>
                  <a:lnTo>
                    <a:pt x="3993932" y="498599"/>
                  </a:lnTo>
                  <a:lnTo>
                    <a:pt x="3994214" y="497998"/>
                  </a:lnTo>
                  <a:lnTo>
                    <a:pt x="3994495" y="497147"/>
                  </a:lnTo>
                  <a:lnTo>
                    <a:pt x="3994777" y="495345"/>
                  </a:lnTo>
                  <a:lnTo>
                    <a:pt x="3995059" y="493843"/>
                  </a:lnTo>
                  <a:lnTo>
                    <a:pt x="3995340" y="492641"/>
                  </a:lnTo>
                  <a:lnTo>
                    <a:pt x="3995622" y="490638"/>
                  </a:lnTo>
                  <a:lnTo>
                    <a:pt x="3995904" y="489386"/>
                  </a:lnTo>
                  <a:lnTo>
                    <a:pt x="3996186" y="487884"/>
                  </a:lnTo>
                  <a:lnTo>
                    <a:pt x="3996467" y="485981"/>
                  </a:lnTo>
                  <a:lnTo>
                    <a:pt x="3996749" y="484129"/>
                  </a:lnTo>
                  <a:lnTo>
                    <a:pt x="3997031" y="483378"/>
                  </a:lnTo>
                  <a:lnTo>
                    <a:pt x="3997312" y="482427"/>
                  </a:lnTo>
                  <a:lnTo>
                    <a:pt x="3997594" y="480924"/>
                  </a:lnTo>
                  <a:lnTo>
                    <a:pt x="3997876" y="480874"/>
                  </a:lnTo>
                  <a:lnTo>
                    <a:pt x="3998158" y="481726"/>
                  </a:lnTo>
                  <a:lnTo>
                    <a:pt x="3998439" y="482126"/>
                  </a:lnTo>
                  <a:lnTo>
                    <a:pt x="3998721" y="483628"/>
                  </a:lnTo>
                  <a:lnTo>
                    <a:pt x="3999003" y="484980"/>
                  </a:lnTo>
                  <a:lnTo>
                    <a:pt x="3999284" y="485381"/>
                  </a:lnTo>
                  <a:lnTo>
                    <a:pt x="3999566" y="485931"/>
                  </a:lnTo>
                  <a:lnTo>
                    <a:pt x="3999848" y="485431"/>
                  </a:lnTo>
                  <a:lnTo>
                    <a:pt x="4000130" y="484580"/>
                  </a:lnTo>
                  <a:lnTo>
                    <a:pt x="4000411" y="481726"/>
                  </a:lnTo>
                  <a:lnTo>
                    <a:pt x="4000693" y="480874"/>
                  </a:lnTo>
                  <a:lnTo>
                    <a:pt x="4000975" y="479873"/>
                  </a:lnTo>
                  <a:lnTo>
                    <a:pt x="4001256" y="478321"/>
                  </a:lnTo>
                  <a:lnTo>
                    <a:pt x="4001538" y="478271"/>
                  </a:lnTo>
                  <a:lnTo>
                    <a:pt x="4001820" y="479472"/>
                  </a:lnTo>
                  <a:lnTo>
                    <a:pt x="4002102" y="480824"/>
                  </a:lnTo>
                  <a:lnTo>
                    <a:pt x="4002383" y="483428"/>
                  </a:lnTo>
                  <a:lnTo>
                    <a:pt x="4002665" y="486282"/>
                  </a:lnTo>
                  <a:lnTo>
                    <a:pt x="4002947" y="489737"/>
                  </a:lnTo>
                  <a:lnTo>
                    <a:pt x="4003229" y="492240"/>
                  </a:lnTo>
                  <a:lnTo>
                    <a:pt x="4003510" y="495545"/>
                  </a:lnTo>
                  <a:lnTo>
                    <a:pt x="4003792" y="498599"/>
                  </a:lnTo>
                  <a:lnTo>
                    <a:pt x="4004074" y="499851"/>
                  </a:lnTo>
                  <a:lnTo>
                    <a:pt x="4004355" y="502254"/>
                  </a:lnTo>
                  <a:lnTo>
                    <a:pt x="4004637" y="504658"/>
                  </a:lnTo>
                  <a:lnTo>
                    <a:pt x="4004919" y="505559"/>
                  </a:lnTo>
                  <a:lnTo>
                    <a:pt x="4005201" y="506811"/>
                  </a:lnTo>
                  <a:lnTo>
                    <a:pt x="4005482" y="508163"/>
                  </a:lnTo>
                  <a:lnTo>
                    <a:pt x="4005764" y="509414"/>
                  </a:lnTo>
                  <a:lnTo>
                    <a:pt x="4006046" y="510015"/>
                  </a:lnTo>
                  <a:lnTo>
                    <a:pt x="4006327" y="511517"/>
                  </a:lnTo>
                  <a:lnTo>
                    <a:pt x="4006609" y="511968"/>
                  </a:lnTo>
                  <a:lnTo>
                    <a:pt x="4006891" y="510266"/>
                  </a:lnTo>
                  <a:lnTo>
                    <a:pt x="4007173" y="508713"/>
                  </a:lnTo>
                  <a:lnTo>
                    <a:pt x="4007454" y="506711"/>
                  </a:lnTo>
                  <a:lnTo>
                    <a:pt x="4007736" y="503506"/>
                  </a:lnTo>
                  <a:lnTo>
                    <a:pt x="4008018" y="500552"/>
                  </a:lnTo>
                  <a:lnTo>
                    <a:pt x="4008299" y="497448"/>
                  </a:lnTo>
                  <a:lnTo>
                    <a:pt x="4008581" y="494794"/>
                  </a:lnTo>
                  <a:lnTo>
                    <a:pt x="4008863" y="492090"/>
                  </a:lnTo>
                  <a:lnTo>
                    <a:pt x="4009145" y="490638"/>
                  </a:lnTo>
                  <a:lnTo>
                    <a:pt x="4009426" y="489737"/>
                  </a:lnTo>
                  <a:lnTo>
                    <a:pt x="4009708" y="488235"/>
                  </a:lnTo>
                  <a:lnTo>
                    <a:pt x="4009990" y="488585"/>
                  </a:lnTo>
                  <a:lnTo>
                    <a:pt x="4010271" y="489787"/>
                  </a:lnTo>
                  <a:lnTo>
                    <a:pt x="4010553" y="490638"/>
                  </a:lnTo>
                  <a:lnTo>
                    <a:pt x="4010835" y="492040"/>
                  </a:lnTo>
                  <a:lnTo>
                    <a:pt x="4011117" y="493492"/>
                  </a:lnTo>
                  <a:lnTo>
                    <a:pt x="4011398" y="494994"/>
                  </a:lnTo>
                  <a:lnTo>
                    <a:pt x="4011680" y="496697"/>
                  </a:lnTo>
                  <a:lnTo>
                    <a:pt x="4011962" y="498299"/>
                  </a:lnTo>
                  <a:lnTo>
                    <a:pt x="4012244" y="499651"/>
                  </a:lnTo>
                  <a:lnTo>
                    <a:pt x="4012525" y="500552"/>
                  </a:lnTo>
                  <a:lnTo>
                    <a:pt x="4012807" y="502655"/>
                  </a:lnTo>
                  <a:lnTo>
                    <a:pt x="4013089" y="504407"/>
                  </a:lnTo>
                  <a:lnTo>
                    <a:pt x="4013370" y="504858"/>
                  </a:lnTo>
                  <a:lnTo>
                    <a:pt x="4013652" y="506210"/>
                  </a:lnTo>
                  <a:lnTo>
                    <a:pt x="4013934" y="507311"/>
                  </a:lnTo>
                  <a:lnTo>
                    <a:pt x="4014216" y="508964"/>
                  </a:lnTo>
                  <a:lnTo>
                    <a:pt x="4014497" y="509364"/>
                  </a:lnTo>
                  <a:lnTo>
                    <a:pt x="4014779" y="510566"/>
                  </a:lnTo>
                  <a:lnTo>
                    <a:pt x="4015061" y="511718"/>
                  </a:lnTo>
                  <a:lnTo>
                    <a:pt x="4015342" y="512018"/>
                  </a:lnTo>
                  <a:lnTo>
                    <a:pt x="4015624" y="513570"/>
                  </a:lnTo>
                  <a:lnTo>
                    <a:pt x="4015906" y="513771"/>
                  </a:lnTo>
                  <a:lnTo>
                    <a:pt x="4016188" y="512318"/>
                  </a:lnTo>
                  <a:lnTo>
                    <a:pt x="4016469" y="510666"/>
                  </a:lnTo>
                  <a:lnTo>
                    <a:pt x="4016751" y="509515"/>
                  </a:lnTo>
                  <a:lnTo>
                    <a:pt x="4017033" y="508263"/>
                  </a:lnTo>
                  <a:lnTo>
                    <a:pt x="4017314" y="506460"/>
                  </a:lnTo>
                  <a:lnTo>
                    <a:pt x="4017596" y="505509"/>
                  </a:lnTo>
                  <a:lnTo>
                    <a:pt x="4017878" y="504958"/>
                  </a:lnTo>
                  <a:lnTo>
                    <a:pt x="4018160" y="503606"/>
                  </a:lnTo>
                  <a:lnTo>
                    <a:pt x="4018441" y="501804"/>
                  </a:lnTo>
                  <a:lnTo>
                    <a:pt x="4018723" y="500051"/>
                  </a:lnTo>
                  <a:lnTo>
                    <a:pt x="4019005" y="497648"/>
                  </a:lnTo>
                  <a:lnTo>
                    <a:pt x="4019287" y="495345"/>
                  </a:lnTo>
                  <a:lnTo>
                    <a:pt x="4019568" y="493742"/>
                  </a:lnTo>
                  <a:lnTo>
                    <a:pt x="4019850" y="492541"/>
                  </a:lnTo>
                  <a:lnTo>
                    <a:pt x="4020132" y="491489"/>
                  </a:lnTo>
                  <a:lnTo>
                    <a:pt x="4020413" y="491940"/>
                  </a:lnTo>
                  <a:lnTo>
                    <a:pt x="4020695" y="493192"/>
                  </a:lnTo>
                  <a:lnTo>
                    <a:pt x="4020977" y="494043"/>
                  </a:lnTo>
                  <a:lnTo>
                    <a:pt x="4021259" y="497147"/>
                  </a:lnTo>
                  <a:lnTo>
                    <a:pt x="4021540" y="499050"/>
                  </a:lnTo>
                  <a:lnTo>
                    <a:pt x="4021822" y="500752"/>
                  </a:lnTo>
                  <a:lnTo>
                    <a:pt x="4022104" y="503056"/>
                  </a:lnTo>
                  <a:lnTo>
                    <a:pt x="4022385" y="504307"/>
                  </a:lnTo>
                  <a:lnTo>
                    <a:pt x="4022667" y="505509"/>
                  </a:lnTo>
                  <a:lnTo>
                    <a:pt x="4022949" y="505709"/>
                  </a:lnTo>
                  <a:lnTo>
                    <a:pt x="4023231" y="507311"/>
                  </a:lnTo>
                  <a:lnTo>
                    <a:pt x="4023512" y="508914"/>
                  </a:lnTo>
                  <a:lnTo>
                    <a:pt x="4023794" y="509314"/>
                  </a:lnTo>
                  <a:lnTo>
                    <a:pt x="4024076" y="509965"/>
                  </a:lnTo>
                  <a:lnTo>
                    <a:pt x="4024357" y="510216"/>
                  </a:lnTo>
                  <a:lnTo>
                    <a:pt x="4024639" y="509014"/>
                  </a:lnTo>
                  <a:lnTo>
                    <a:pt x="4024921" y="507912"/>
                  </a:lnTo>
                  <a:lnTo>
                    <a:pt x="4025203" y="506160"/>
                  </a:lnTo>
                  <a:lnTo>
                    <a:pt x="4025484" y="504107"/>
                  </a:lnTo>
                  <a:lnTo>
                    <a:pt x="4025766" y="501503"/>
                  </a:lnTo>
                  <a:lnTo>
                    <a:pt x="4026048" y="499450"/>
                  </a:lnTo>
                  <a:lnTo>
                    <a:pt x="4026329" y="498499"/>
                  </a:lnTo>
                  <a:lnTo>
                    <a:pt x="4026611" y="496847"/>
                  </a:lnTo>
                  <a:lnTo>
                    <a:pt x="4026893" y="496446"/>
                  </a:lnTo>
                  <a:lnTo>
                    <a:pt x="4027175" y="496396"/>
                  </a:lnTo>
                  <a:lnTo>
                    <a:pt x="4027456" y="495745"/>
                  </a:lnTo>
                  <a:lnTo>
                    <a:pt x="4027738" y="495395"/>
                  </a:lnTo>
                  <a:lnTo>
                    <a:pt x="4028020" y="495094"/>
                  </a:lnTo>
                  <a:lnTo>
                    <a:pt x="4028302" y="493742"/>
                  </a:lnTo>
                  <a:lnTo>
                    <a:pt x="4028583" y="491639"/>
                  </a:lnTo>
                  <a:lnTo>
                    <a:pt x="4028865" y="490288"/>
                  </a:lnTo>
                  <a:lnTo>
                    <a:pt x="4029147" y="488685"/>
                  </a:lnTo>
                  <a:lnTo>
                    <a:pt x="4029428" y="486983"/>
                  </a:lnTo>
                  <a:lnTo>
                    <a:pt x="4029710" y="485631"/>
                  </a:lnTo>
                  <a:lnTo>
                    <a:pt x="4029992" y="484479"/>
                  </a:lnTo>
                  <a:lnTo>
                    <a:pt x="4030274" y="482577"/>
                  </a:lnTo>
                  <a:lnTo>
                    <a:pt x="4030555" y="481175"/>
                  </a:lnTo>
                  <a:lnTo>
                    <a:pt x="4030837" y="480173"/>
                  </a:lnTo>
                  <a:lnTo>
                    <a:pt x="4031119" y="480073"/>
                  </a:lnTo>
                  <a:lnTo>
                    <a:pt x="4031400" y="479372"/>
                  </a:lnTo>
                  <a:lnTo>
                    <a:pt x="4031682" y="480023"/>
                  </a:lnTo>
                  <a:lnTo>
                    <a:pt x="4031964" y="480474"/>
                  </a:lnTo>
                  <a:lnTo>
                    <a:pt x="4032246" y="480324"/>
                  </a:lnTo>
                  <a:lnTo>
                    <a:pt x="4032527" y="481175"/>
                  </a:lnTo>
                  <a:lnTo>
                    <a:pt x="4032809" y="482126"/>
                  </a:lnTo>
                  <a:lnTo>
                    <a:pt x="4033091" y="482076"/>
                  </a:lnTo>
                  <a:lnTo>
                    <a:pt x="4033372" y="482226"/>
                  </a:lnTo>
                  <a:lnTo>
                    <a:pt x="4033654" y="482477"/>
                  </a:lnTo>
                  <a:lnTo>
                    <a:pt x="4033936" y="482877"/>
                  </a:lnTo>
                  <a:lnTo>
                    <a:pt x="4034218" y="483128"/>
                  </a:lnTo>
                  <a:lnTo>
                    <a:pt x="4034499" y="484479"/>
                  </a:lnTo>
                  <a:lnTo>
                    <a:pt x="4034781" y="486032"/>
                  </a:lnTo>
                  <a:lnTo>
                    <a:pt x="4035063" y="486432"/>
                  </a:lnTo>
                  <a:lnTo>
                    <a:pt x="4035344" y="489186"/>
                  </a:lnTo>
                  <a:lnTo>
                    <a:pt x="4035626" y="491039"/>
                  </a:lnTo>
                  <a:lnTo>
                    <a:pt x="4035908" y="492541"/>
                  </a:lnTo>
                  <a:lnTo>
                    <a:pt x="4036190" y="494744"/>
                  </a:lnTo>
                  <a:lnTo>
                    <a:pt x="4036471" y="496646"/>
                  </a:lnTo>
                  <a:lnTo>
                    <a:pt x="4036753" y="498449"/>
                  </a:lnTo>
                  <a:lnTo>
                    <a:pt x="4037035" y="500051"/>
                  </a:lnTo>
                  <a:lnTo>
                    <a:pt x="4037317" y="502004"/>
                  </a:lnTo>
                  <a:lnTo>
                    <a:pt x="4037598" y="504007"/>
                  </a:lnTo>
                  <a:lnTo>
                    <a:pt x="4037880" y="504157"/>
                  </a:lnTo>
                  <a:lnTo>
                    <a:pt x="4038162" y="504457"/>
                  </a:lnTo>
                  <a:lnTo>
                    <a:pt x="4038443" y="503907"/>
                  </a:lnTo>
                  <a:lnTo>
                    <a:pt x="4038725" y="502054"/>
                  </a:lnTo>
                  <a:lnTo>
                    <a:pt x="4039007" y="500352"/>
                  </a:lnTo>
                  <a:lnTo>
                    <a:pt x="4039289" y="498399"/>
                  </a:lnTo>
                  <a:lnTo>
                    <a:pt x="4039570" y="495795"/>
                  </a:lnTo>
                  <a:lnTo>
                    <a:pt x="4039852" y="491940"/>
                  </a:lnTo>
                  <a:lnTo>
                    <a:pt x="4040134" y="489236"/>
                  </a:lnTo>
                  <a:lnTo>
                    <a:pt x="4040415" y="486983"/>
                  </a:lnTo>
                  <a:lnTo>
                    <a:pt x="4040697" y="484630"/>
                  </a:lnTo>
                  <a:lnTo>
                    <a:pt x="4040979" y="480474"/>
                  </a:lnTo>
                  <a:lnTo>
                    <a:pt x="4041261" y="481475"/>
                  </a:lnTo>
                  <a:lnTo>
                    <a:pt x="4041542" y="479723"/>
                  </a:lnTo>
                  <a:lnTo>
                    <a:pt x="4041824" y="479122"/>
                  </a:lnTo>
                  <a:lnTo>
                    <a:pt x="4042106" y="478471"/>
                  </a:lnTo>
                  <a:lnTo>
                    <a:pt x="4042387" y="477670"/>
                  </a:lnTo>
                  <a:lnTo>
                    <a:pt x="4042669" y="476668"/>
                  </a:lnTo>
                  <a:lnTo>
                    <a:pt x="4042951" y="476018"/>
                  </a:lnTo>
                  <a:lnTo>
                    <a:pt x="4043233" y="475817"/>
                  </a:lnTo>
                  <a:lnTo>
                    <a:pt x="4043514" y="475216"/>
                  </a:lnTo>
                  <a:lnTo>
                    <a:pt x="4043796" y="476268"/>
                  </a:lnTo>
                  <a:lnTo>
                    <a:pt x="4044078" y="477269"/>
                  </a:lnTo>
                  <a:lnTo>
                    <a:pt x="4044360" y="478771"/>
                  </a:lnTo>
                  <a:lnTo>
                    <a:pt x="4044641" y="480374"/>
                  </a:lnTo>
                  <a:lnTo>
                    <a:pt x="4044923" y="482577"/>
                  </a:lnTo>
                  <a:lnTo>
                    <a:pt x="4045205" y="485681"/>
                  </a:lnTo>
                  <a:lnTo>
                    <a:pt x="4045486" y="487534"/>
                  </a:lnTo>
                  <a:lnTo>
                    <a:pt x="4045768" y="490288"/>
                  </a:lnTo>
                  <a:lnTo>
                    <a:pt x="4046050" y="492741"/>
                  </a:lnTo>
                  <a:lnTo>
                    <a:pt x="4046332" y="493742"/>
                  </a:lnTo>
                  <a:lnTo>
                    <a:pt x="4046613" y="496096"/>
                  </a:lnTo>
                  <a:lnTo>
                    <a:pt x="4046895" y="497498"/>
                  </a:lnTo>
                  <a:lnTo>
                    <a:pt x="4047177" y="497998"/>
                  </a:lnTo>
                  <a:lnTo>
                    <a:pt x="4047458" y="498850"/>
                  </a:lnTo>
                  <a:lnTo>
                    <a:pt x="4047740" y="499851"/>
                  </a:lnTo>
                  <a:lnTo>
                    <a:pt x="4048022" y="501053"/>
                  </a:lnTo>
                  <a:lnTo>
                    <a:pt x="4048304" y="501654"/>
                  </a:lnTo>
                  <a:lnTo>
                    <a:pt x="4048585" y="503706"/>
                  </a:lnTo>
                  <a:lnTo>
                    <a:pt x="4048867" y="505659"/>
                  </a:lnTo>
                  <a:lnTo>
                    <a:pt x="4049149" y="506761"/>
                  </a:lnTo>
                  <a:lnTo>
                    <a:pt x="4049430" y="508563"/>
                  </a:lnTo>
                  <a:lnTo>
                    <a:pt x="4049712" y="510065"/>
                  </a:lnTo>
                  <a:lnTo>
                    <a:pt x="4049994" y="510216"/>
                  </a:lnTo>
                  <a:lnTo>
                    <a:pt x="4050276" y="510766"/>
                  </a:lnTo>
                  <a:lnTo>
                    <a:pt x="4050557" y="510967"/>
                  </a:lnTo>
                  <a:lnTo>
                    <a:pt x="4050839" y="512068"/>
                  </a:lnTo>
                  <a:lnTo>
                    <a:pt x="4051121" y="511968"/>
                  </a:lnTo>
                  <a:lnTo>
                    <a:pt x="4051402" y="512469"/>
                  </a:lnTo>
                  <a:lnTo>
                    <a:pt x="4051684" y="513070"/>
                  </a:lnTo>
                  <a:lnTo>
                    <a:pt x="4051966" y="512919"/>
                  </a:lnTo>
                  <a:lnTo>
                    <a:pt x="4052248" y="514021"/>
                  </a:lnTo>
                  <a:lnTo>
                    <a:pt x="4052529" y="514822"/>
                  </a:lnTo>
                  <a:lnTo>
                    <a:pt x="4052811" y="514972"/>
                  </a:lnTo>
                  <a:lnTo>
                    <a:pt x="4053093" y="514872"/>
                  </a:lnTo>
                  <a:lnTo>
                    <a:pt x="4053375" y="515072"/>
                  </a:lnTo>
                  <a:lnTo>
                    <a:pt x="4053656" y="514572"/>
                  </a:lnTo>
                  <a:lnTo>
                    <a:pt x="4053938" y="513320"/>
                  </a:lnTo>
                  <a:lnTo>
                    <a:pt x="4054220" y="512018"/>
                  </a:lnTo>
                  <a:lnTo>
                    <a:pt x="4054501" y="511067"/>
                  </a:lnTo>
                  <a:lnTo>
                    <a:pt x="4054783" y="508914"/>
                  </a:lnTo>
                  <a:lnTo>
                    <a:pt x="4055065" y="508063"/>
                  </a:lnTo>
                  <a:lnTo>
                    <a:pt x="4055347" y="507311"/>
                  </a:lnTo>
                  <a:lnTo>
                    <a:pt x="4055628" y="506060"/>
                  </a:lnTo>
                  <a:lnTo>
                    <a:pt x="4055910" y="505309"/>
                  </a:lnTo>
                  <a:lnTo>
                    <a:pt x="4056192" y="504457"/>
                  </a:lnTo>
                  <a:lnTo>
                    <a:pt x="4056473" y="503656"/>
                  </a:lnTo>
                  <a:lnTo>
                    <a:pt x="4056755" y="502605"/>
                  </a:lnTo>
                  <a:lnTo>
                    <a:pt x="4057037" y="501603"/>
                  </a:lnTo>
                  <a:lnTo>
                    <a:pt x="4057319" y="501553"/>
                  </a:lnTo>
                  <a:lnTo>
                    <a:pt x="4057600" y="500402"/>
                  </a:lnTo>
                  <a:lnTo>
                    <a:pt x="4057882" y="500352"/>
                  </a:lnTo>
                  <a:lnTo>
                    <a:pt x="4058164" y="500302"/>
                  </a:lnTo>
                  <a:lnTo>
                    <a:pt x="4058445" y="498950"/>
                  </a:lnTo>
                  <a:lnTo>
                    <a:pt x="4058727" y="498048"/>
                  </a:lnTo>
                  <a:lnTo>
                    <a:pt x="4059009" y="497097"/>
                  </a:lnTo>
                  <a:lnTo>
                    <a:pt x="4059291" y="496396"/>
                  </a:lnTo>
                  <a:lnTo>
                    <a:pt x="4059572" y="495345"/>
                  </a:lnTo>
                  <a:lnTo>
                    <a:pt x="4059854" y="495545"/>
                  </a:lnTo>
                  <a:lnTo>
                    <a:pt x="4060136" y="496596"/>
                  </a:lnTo>
                  <a:lnTo>
                    <a:pt x="4060418" y="497548"/>
                  </a:lnTo>
                  <a:lnTo>
                    <a:pt x="4060699" y="500352"/>
                  </a:lnTo>
                  <a:lnTo>
                    <a:pt x="4060981" y="503706"/>
                  </a:lnTo>
                  <a:lnTo>
                    <a:pt x="4061263" y="506861"/>
                  </a:lnTo>
                  <a:lnTo>
                    <a:pt x="4061544" y="510416"/>
                  </a:lnTo>
                  <a:lnTo>
                    <a:pt x="4061826" y="513120"/>
                  </a:lnTo>
                  <a:lnTo>
                    <a:pt x="4062108" y="514622"/>
                  </a:lnTo>
                  <a:lnTo>
                    <a:pt x="4062390" y="516174"/>
                  </a:lnTo>
                  <a:lnTo>
                    <a:pt x="4062671" y="517676"/>
                  </a:lnTo>
                  <a:lnTo>
                    <a:pt x="4062953" y="517626"/>
                  </a:lnTo>
                  <a:lnTo>
                    <a:pt x="4063235" y="517476"/>
                  </a:lnTo>
                  <a:lnTo>
                    <a:pt x="4063516" y="518828"/>
                  </a:lnTo>
                  <a:lnTo>
                    <a:pt x="4063798" y="519779"/>
                  </a:lnTo>
                  <a:lnTo>
                    <a:pt x="4064080" y="519278"/>
                  </a:lnTo>
                  <a:lnTo>
                    <a:pt x="4064362" y="517676"/>
                  </a:lnTo>
                  <a:lnTo>
                    <a:pt x="4064643" y="515072"/>
                  </a:lnTo>
                  <a:lnTo>
                    <a:pt x="4064925" y="512669"/>
                  </a:lnTo>
                  <a:lnTo>
                    <a:pt x="4065207" y="508864"/>
                  </a:lnTo>
                  <a:lnTo>
                    <a:pt x="4065488" y="507412"/>
                  </a:lnTo>
                  <a:lnTo>
                    <a:pt x="4065770" y="505659"/>
                  </a:lnTo>
                  <a:lnTo>
                    <a:pt x="4066052" y="503005"/>
                  </a:lnTo>
                  <a:lnTo>
                    <a:pt x="4066334" y="502204"/>
                  </a:lnTo>
                  <a:lnTo>
                    <a:pt x="4066615" y="501654"/>
                  </a:lnTo>
                  <a:lnTo>
                    <a:pt x="4066897" y="500702"/>
                  </a:lnTo>
                  <a:lnTo>
                    <a:pt x="4067179" y="500051"/>
                  </a:lnTo>
                  <a:lnTo>
                    <a:pt x="4067460" y="499300"/>
                  </a:lnTo>
                  <a:lnTo>
                    <a:pt x="4067742" y="498599"/>
                  </a:lnTo>
                  <a:lnTo>
                    <a:pt x="4068024" y="497247"/>
                  </a:lnTo>
                  <a:lnTo>
                    <a:pt x="4068306" y="497297"/>
                  </a:lnTo>
                  <a:lnTo>
                    <a:pt x="4068587" y="497698"/>
                  </a:lnTo>
                  <a:lnTo>
                    <a:pt x="4068869" y="497648"/>
                  </a:lnTo>
                  <a:lnTo>
                    <a:pt x="4069151" y="498399"/>
                  </a:lnTo>
                  <a:lnTo>
                    <a:pt x="4069433" y="498800"/>
                  </a:lnTo>
                  <a:lnTo>
                    <a:pt x="4069714" y="498349"/>
                  </a:lnTo>
                  <a:lnTo>
                    <a:pt x="4069996" y="498249"/>
                  </a:lnTo>
                  <a:lnTo>
                    <a:pt x="4070278" y="497097"/>
                  </a:lnTo>
                  <a:lnTo>
                    <a:pt x="4070559" y="495395"/>
                  </a:lnTo>
                  <a:lnTo>
                    <a:pt x="4070841" y="493342"/>
                  </a:lnTo>
                  <a:lnTo>
                    <a:pt x="4071123" y="491639"/>
                  </a:lnTo>
                  <a:lnTo>
                    <a:pt x="4071405" y="490888"/>
                  </a:lnTo>
                  <a:lnTo>
                    <a:pt x="4071686" y="488185"/>
                  </a:lnTo>
                  <a:lnTo>
                    <a:pt x="4071968" y="487133"/>
                  </a:lnTo>
                  <a:lnTo>
                    <a:pt x="4072250" y="485981"/>
                  </a:lnTo>
                  <a:lnTo>
                    <a:pt x="4072531" y="484079"/>
                  </a:lnTo>
                  <a:lnTo>
                    <a:pt x="4072813" y="481675"/>
                  </a:lnTo>
                  <a:lnTo>
                    <a:pt x="4073095" y="479072"/>
                  </a:lnTo>
                  <a:lnTo>
                    <a:pt x="4073377" y="477720"/>
                  </a:lnTo>
                  <a:lnTo>
                    <a:pt x="4073658" y="472913"/>
                  </a:lnTo>
                  <a:lnTo>
                    <a:pt x="4073940" y="473364"/>
                  </a:lnTo>
                  <a:lnTo>
                    <a:pt x="4074222" y="471461"/>
                  </a:lnTo>
                  <a:lnTo>
                    <a:pt x="4074503" y="469809"/>
                  </a:lnTo>
                  <a:lnTo>
                    <a:pt x="4074785" y="469008"/>
                  </a:lnTo>
                  <a:lnTo>
                    <a:pt x="4075067" y="468307"/>
                  </a:lnTo>
                  <a:lnTo>
                    <a:pt x="4075349" y="467656"/>
                  </a:lnTo>
                  <a:lnTo>
                    <a:pt x="4075630" y="468457"/>
                  </a:lnTo>
                  <a:lnTo>
                    <a:pt x="4075912" y="470410"/>
                  </a:lnTo>
                  <a:lnTo>
                    <a:pt x="4076194" y="473664"/>
                  </a:lnTo>
                  <a:lnTo>
                    <a:pt x="4076475" y="476318"/>
                  </a:lnTo>
                  <a:lnTo>
                    <a:pt x="4076757" y="479372"/>
                  </a:lnTo>
                  <a:lnTo>
                    <a:pt x="4077039" y="482126"/>
                  </a:lnTo>
                  <a:lnTo>
                    <a:pt x="4077321" y="483478"/>
                  </a:lnTo>
                  <a:lnTo>
                    <a:pt x="4077602" y="487183"/>
                  </a:lnTo>
                  <a:lnTo>
                    <a:pt x="4077884" y="489186"/>
                  </a:lnTo>
                  <a:lnTo>
                    <a:pt x="4078166" y="489436"/>
                  </a:lnTo>
                  <a:lnTo>
                    <a:pt x="4078448" y="489486"/>
                  </a:lnTo>
                  <a:lnTo>
                    <a:pt x="4078729" y="488986"/>
                  </a:lnTo>
                  <a:lnTo>
                    <a:pt x="4079011" y="488635"/>
                  </a:lnTo>
                  <a:lnTo>
                    <a:pt x="4079293" y="487383"/>
                  </a:lnTo>
                  <a:lnTo>
                    <a:pt x="4079574" y="486532"/>
                  </a:lnTo>
                  <a:lnTo>
                    <a:pt x="4079856" y="485581"/>
                  </a:lnTo>
                  <a:lnTo>
                    <a:pt x="4080138" y="483728"/>
                  </a:lnTo>
                  <a:lnTo>
                    <a:pt x="4080420" y="483077"/>
                  </a:lnTo>
                  <a:lnTo>
                    <a:pt x="4080701" y="482977"/>
                  </a:lnTo>
                  <a:lnTo>
                    <a:pt x="4080983" y="482777"/>
                  </a:lnTo>
                  <a:lnTo>
                    <a:pt x="4081265" y="483828"/>
                  </a:lnTo>
                  <a:lnTo>
                    <a:pt x="4081546" y="485981"/>
                  </a:lnTo>
                  <a:lnTo>
                    <a:pt x="4081828" y="488936"/>
                  </a:lnTo>
                  <a:lnTo>
                    <a:pt x="4082110" y="491339"/>
                  </a:lnTo>
                  <a:lnTo>
                    <a:pt x="4082392" y="493392"/>
                  </a:lnTo>
                  <a:lnTo>
                    <a:pt x="4082673" y="496847"/>
                  </a:lnTo>
                  <a:lnTo>
                    <a:pt x="4082955" y="496697"/>
                  </a:lnTo>
                  <a:lnTo>
                    <a:pt x="4083237" y="496246"/>
                  </a:lnTo>
                  <a:lnTo>
                    <a:pt x="4083518" y="495495"/>
                  </a:lnTo>
                  <a:lnTo>
                    <a:pt x="4083800" y="492491"/>
                  </a:lnTo>
                  <a:lnTo>
                    <a:pt x="4084082" y="489536"/>
                  </a:lnTo>
                  <a:lnTo>
                    <a:pt x="4084364" y="486132"/>
                  </a:lnTo>
                  <a:lnTo>
                    <a:pt x="4084645" y="484379"/>
                  </a:lnTo>
                  <a:lnTo>
                    <a:pt x="4084927" y="482126"/>
                  </a:lnTo>
                  <a:lnTo>
                    <a:pt x="4085209" y="481025"/>
                  </a:lnTo>
                  <a:lnTo>
                    <a:pt x="4085491" y="480974"/>
                  </a:lnTo>
                  <a:lnTo>
                    <a:pt x="4085772" y="480324"/>
                  </a:lnTo>
                  <a:lnTo>
                    <a:pt x="4086054" y="480123"/>
                  </a:lnTo>
                  <a:lnTo>
                    <a:pt x="4086336" y="480474"/>
                  </a:lnTo>
                  <a:lnTo>
                    <a:pt x="4086617" y="480173"/>
                  </a:lnTo>
                  <a:lnTo>
                    <a:pt x="4086899" y="481175"/>
                  </a:lnTo>
                  <a:lnTo>
                    <a:pt x="4087181" y="481926"/>
                  </a:lnTo>
                  <a:lnTo>
                    <a:pt x="4087463" y="482376"/>
                  </a:lnTo>
                  <a:lnTo>
                    <a:pt x="4087744" y="481675"/>
                  </a:lnTo>
                  <a:lnTo>
                    <a:pt x="4088026" y="481926"/>
                  </a:lnTo>
                  <a:lnTo>
                    <a:pt x="4088308" y="482376"/>
                  </a:lnTo>
                  <a:lnTo>
                    <a:pt x="4088589" y="482076"/>
                  </a:lnTo>
                  <a:lnTo>
                    <a:pt x="4088871" y="483278"/>
                  </a:lnTo>
                  <a:lnTo>
                    <a:pt x="4089153" y="484730"/>
                  </a:lnTo>
                  <a:lnTo>
                    <a:pt x="4089435" y="486933"/>
                  </a:lnTo>
                  <a:lnTo>
                    <a:pt x="4089716" y="488485"/>
                  </a:lnTo>
                  <a:lnTo>
                    <a:pt x="4089998" y="490788"/>
                  </a:lnTo>
                  <a:lnTo>
                    <a:pt x="4090280" y="492991"/>
                  </a:lnTo>
                  <a:lnTo>
                    <a:pt x="4090561" y="493492"/>
                  </a:lnTo>
                  <a:lnTo>
                    <a:pt x="4090843" y="495395"/>
                  </a:lnTo>
                  <a:lnTo>
                    <a:pt x="4091125" y="497297"/>
                  </a:lnTo>
                  <a:lnTo>
                    <a:pt x="4091407" y="497698"/>
                  </a:lnTo>
                  <a:lnTo>
                    <a:pt x="4091688" y="499450"/>
                  </a:lnTo>
                  <a:lnTo>
                    <a:pt x="4091970" y="501253"/>
                  </a:lnTo>
                  <a:lnTo>
                    <a:pt x="4092252" y="502555"/>
                  </a:lnTo>
                  <a:lnTo>
                    <a:pt x="4092533" y="503807"/>
                  </a:lnTo>
                  <a:lnTo>
                    <a:pt x="4092815" y="506160"/>
                  </a:lnTo>
                  <a:lnTo>
                    <a:pt x="4093097" y="507662"/>
                  </a:lnTo>
                  <a:lnTo>
                    <a:pt x="4093379" y="508764"/>
                  </a:lnTo>
                  <a:lnTo>
                    <a:pt x="4093660" y="509765"/>
                  </a:lnTo>
                  <a:lnTo>
                    <a:pt x="4093942" y="509965"/>
                  </a:lnTo>
                  <a:lnTo>
                    <a:pt x="4094224" y="508864"/>
                  </a:lnTo>
                  <a:lnTo>
                    <a:pt x="4094506" y="508814"/>
                  </a:lnTo>
                  <a:lnTo>
                    <a:pt x="4094787" y="509314"/>
                  </a:lnTo>
                  <a:lnTo>
                    <a:pt x="4095069" y="509765"/>
                  </a:lnTo>
                  <a:lnTo>
                    <a:pt x="4095351" y="510166"/>
                  </a:lnTo>
                  <a:lnTo>
                    <a:pt x="4095632" y="511117"/>
                  </a:lnTo>
                  <a:lnTo>
                    <a:pt x="4095914" y="512018"/>
                  </a:lnTo>
                  <a:lnTo>
                    <a:pt x="4096196" y="512268"/>
                  </a:lnTo>
                  <a:lnTo>
                    <a:pt x="4096478" y="513520"/>
                  </a:lnTo>
                  <a:lnTo>
                    <a:pt x="4096759" y="514822"/>
                  </a:lnTo>
                  <a:lnTo>
                    <a:pt x="4097041" y="515223"/>
                  </a:lnTo>
                  <a:lnTo>
                    <a:pt x="4097323" y="516024"/>
                  </a:lnTo>
                  <a:lnTo>
                    <a:pt x="4097604" y="517476"/>
                  </a:lnTo>
                  <a:lnTo>
                    <a:pt x="4097886" y="517876"/>
                  </a:lnTo>
                  <a:lnTo>
                    <a:pt x="4098168" y="518377"/>
                  </a:lnTo>
                  <a:lnTo>
                    <a:pt x="4098450" y="519328"/>
                  </a:lnTo>
                  <a:lnTo>
                    <a:pt x="4098731" y="520330"/>
                  </a:lnTo>
                  <a:lnTo>
                    <a:pt x="4099013" y="519679"/>
                  </a:lnTo>
                  <a:lnTo>
                    <a:pt x="4099295" y="519529"/>
                  </a:lnTo>
                  <a:lnTo>
                    <a:pt x="4099576" y="517776"/>
                  </a:lnTo>
                  <a:lnTo>
                    <a:pt x="4099858" y="514572"/>
                  </a:lnTo>
                  <a:lnTo>
                    <a:pt x="4100140" y="512469"/>
                  </a:lnTo>
                  <a:lnTo>
                    <a:pt x="4100422" y="510466"/>
                  </a:lnTo>
                  <a:lnTo>
                    <a:pt x="4100703" y="507812"/>
                  </a:lnTo>
                  <a:lnTo>
                    <a:pt x="4100985" y="505509"/>
                  </a:lnTo>
                  <a:lnTo>
                    <a:pt x="4101267" y="503005"/>
                  </a:lnTo>
                  <a:lnTo>
                    <a:pt x="4101548" y="500953"/>
                  </a:lnTo>
                  <a:lnTo>
                    <a:pt x="4101830" y="500051"/>
                  </a:lnTo>
                  <a:lnTo>
                    <a:pt x="4102112" y="500402"/>
                  </a:lnTo>
                  <a:lnTo>
                    <a:pt x="4102394" y="501654"/>
                  </a:lnTo>
                  <a:lnTo>
                    <a:pt x="4102675" y="502054"/>
                  </a:lnTo>
                  <a:lnTo>
                    <a:pt x="4102957" y="503206"/>
                  </a:lnTo>
                  <a:lnTo>
                    <a:pt x="4103239" y="503106"/>
                  </a:lnTo>
                  <a:lnTo>
                    <a:pt x="4103521" y="501854"/>
                  </a:lnTo>
                  <a:lnTo>
                    <a:pt x="4103802" y="500602"/>
                  </a:lnTo>
                  <a:lnTo>
                    <a:pt x="4104084" y="499651"/>
                  </a:lnTo>
                  <a:lnTo>
                    <a:pt x="4104366" y="499501"/>
                  </a:lnTo>
                  <a:lnTo>
                    <a:pt x="4104647" y="499651"/>
                  </a:lnTo>
                  <a:lnTo>
                    <a:pt x="4104929" y="501453"/>
                  </a:lnTo>
                  <a:lnTo>
                    <a:pt x="4105211" y="504608"/>
                  </a:lnTo>
                  <a:lnTo>
                    <a:pt x="4105493" y="506260"/>
                  </a:lnTo>
                  <a:lnTo>
                    <a:pt x="4105774" y="508914"/>
                  </a:lnTo>
                  <a:lnTo>
                    <a:pt x="4106056" y="511217"/>
                  </a:lnTo>
                  <a:lnTo>
                    <a:pt x="4106338" y="513470"/>
                  </a:lnTo>
                  <a:lnTo>
                    <a:pt x="4106619" y="515022"/>
                  </a:lnTo>
                  <a:lnTo>
                    <a:pt x="4106901" y="515122"/>
                  </a:lnTo>
                  <a:lnTo>
                    <a:pt x="4107183" y="516024"/>
                  </a:lnTo>
                  <a:lnTo>
                    <a:pt x="4107465" y="514722"/>
                  </a:lnTo>
                  <a:lnTo>
                    <a:pt x="4107746" y="514071"/>
                  </a:lnTo>
                  <a:lnTo>
                    <a:pt x="4108028" y="513470"/>
                  </a:lnTo>
                  <a:lnTo>
                    <a:pt x="4108310" y="511517"/>
                  </a:lnTo>
                  <a:lnTo>
                    <a:pt x="4108591" y="510766"/>
                  </a:lnTo>
                  <a:lnTo>
                    <a:pt x="4108873" y="509915"/>
                  </a:lnTo>
                  <a:lnTo>
                    <a:pt x="4109155" y="508213"/>
                  </a:lnTo>
                  <a:lnTo>
                    <a:pt x="4109437" y="507311"/>
                  </a:lnTo>
                  <a:lnTo>
                    <a:pt x="4109718" y="504958"/>
                  </a:lnTo>
                  <a:lnTo>
                    <a:pt x="4110000" y="504207"/>
                  </a:lnTo>
                  <a:lnTo>
                    <a:pt x="4110282" y="502054"/>
                  </a:lnTo>
                  <a:lnTo>
                    <a:pt x="4110564" y="500902"/>
                  </a:lnTo>
                  <a:lnTo>
                    <a:pt x="4110845" y="499601"/>
                  </a:lnTo>
                  <a:lnTo>
                    <a:pt x="4111127" y="496396"/>
                  </a:lnTo>
                  <a:lnTo>
                    <a:pt x="4111409" y="496096"/>
                  </a:lnTo>
                  <a:lnTo>
                    <a:pt x="4111690" y="495795"/>
                  </a:lnTo>
                  <a:lnTo>
                    <a:pt x="4111972" y="494193"/>
                  </a:lnTo>
                  <a:lnTo>
                    <a:pt x="4112254" y="493192"/>
                  </a:lnTo>
                  <a:lnTo>
                    <a:pt x="4112536" y="491840"/>
                  </a:lnTo>
                  <a:lnTo>
                    <a:pt x="4112817" y="491189"/>
                  </a:lnTo>
                  <a:lnTo>
                    <a:pt x="4113099" y="489386"/>
                  </a:lnTo>
                  <a:lnTo>
                    <a:pt x="4113381" y="488235"/>
                  </a:lnTo>
                  <a:lnTo>
                    <a:pt x="4113662" y="487434"/>
                  </a:lnTo>
                  <a:lnTo>
                    <a:pt x="4113944" y="485881"/>
                  </a:lnTo>
                  <a:lnTo>
                    <a:pt x="4114226" y="485731"/>
                  </a:lnTo>
                  <a:lnTo>
                    <a:pt x="4114508" y="486232"/>
                  </a:lnTo>
                  <a:lnTo>
                    <a:pt x="4114789" y="486432"/>
                  </a:lnTo>
                  <a:lnTo>
                    <a:pt x="4115071" y="487133"/>
                  </a:lnTo>
                  <a:lnTo>
                    <a:pt x="4115353" y="487534"/>
                  </a:lnTo>
                  <a:lnTo>
                    <a:pt x="4115634" y="488135"/>
                  </a:lnTo>
                  <a:lnTo>
                    <a:pt x="4115916" y="487584"/>
                  </a:lnTo>
                  <a:lnTo>
                    <a:pt x="4116198" y="487183"/>
                  </a:lnTo>
                  <a:lnTo>
                    <a:pt x="4116480" y="486632"/>
                  </a:lnTo>
                  <a:lnTo>
                    <a:pt x="4116761" y="484429"/>
                  </a:lnTo>
                  <a:lnTo>
                    <a:pt x="4117043" y="483628"/>
                  </a:lnTo>
                  <a:lnTo>
                    <a:pt x="4117325" y="483278"/>
                  </a:lnTo>
                  <a:lnTo>
                    <a:pt x="4117606" y="482427"/>
                  </a:lnTo>
                  <a:lnTo>
                    <a:pt x="4117888" y="481876"/>
                  </a:lnTo>
                  <a:lnTo>
                    <a:pt x="4118170" y="481225"/>
                  </a:lnTo>
                  <a:lnTo>
                    <a:pt x="4118452" y="480524"/>
                  </a:lnTo>
                  <a:lnTo>
                    <a:pt x="4118733" y="479172"/>
                  </a:lnTo>
                  <a:lnTo>
                    <a:pt x="4119015" y="478471"/>
                  </a:lnTo>
                  <a:lnTo>
                    <a:pt x="4119297" y="477720"/>
                  </a:lnTo>
                  <a:lnTo>
                    <a:pt x="4119579" y="476218"/>
                  </a:lnTo>
                  <a:lnTo>
                    <a:pt x="4119860" y="475717"/>
                  </a:lnTo>
                  <a:lnTo>
                    <a:pt x="4120142" y="475166"/>
                  </a:lnTo>
                  <a:lnTo>
                    <a:pt x="4120424" y="474065"/>
                  </a:lnTo>
                  <a:lnTo>
                    <a:pt x="4120705" y="473764"/>
                  </a:lnTo>
                  <a:lnTo>
                    <a:pt x="4120987" y="473714"/>
                  </a:lnTo>
                  <a:lnTo>
                    <a:pt x="4121269" y="474716"/>
                  </a:lnTo>
                  <a:lnTo>
                    <a:pt x="4121551" y="475917"/>
                  </a:lnTo>
                  <a:lnTo>
                    <a:pt x="4121832" y="478471"/>
                  </a:lnTo>
                  <a:lnTo>
                    <a:pt x="4122114" y="481425"/>
                  </a:lnTo>
                  <a:lnTo>
                    <a:pt x="4122396" y="483428"/>
                  </a:lnTo>
                  <a:lnTo>
                    <a:pt x="4122677" y="485731"/>
                  </a:lnTo>
                  <a:lnTo>
                    <a:pt x="4122959" y="489036"/>
                  </a:lnTo>
                  <a:lnTo>
                    <a:pt x="4123241" y="490388"/>
                  </a:lnTo>
                  <a:lnTo>
                    <a:pt x="4123523" y="491790"/>
                  </a:lnTo>
                  <a:lnTo>
                    <a:pt x="4123804" y="493542"/>
                  </a:lnTo>
                  <a:lnTo>
                    <a:pt x="4124086" y="494644"/>
                  </a:lnTo>
                  <a:lnTo>
                    <a:pt x="4124368" y="495845"/>
                  </a:lnTo>
                  <a:lnTo>
                    <a:pt x="4124649" y="497498"/>
                  </a:lnTo>
                  <a:lnTo>
                    <a:pt x="4124931" y="499551"/>
                  </a:lnTo>
                  <a:lnTo>
                    <a:pt x="4125213" y="500101"/>
                  </a:lnTo>
                  <a:lnTo>
                    <a:pt x="4125495" y="501654"/>
                  </a:lnTo>
                  <a:lnTo>
                    <a:pt x="4125776" y="502154"/>
                  </a:lnTo>
                  <a:lnTo>
                    <a:pt x="4126058" y="500051"/>
                  </a:lnTo>
                  <a:lnTo>
                    <a:pt x="4126340" y="497698"/>
                  </a:lnTo>
                  <a:lnTo>
                    <a:pt x="4126621" y="494594"/>
                  </a:lnTo>
                  <a:lnTo>
                    <a:pt x="4126903" y="489987"/>
                  </a:lnTo>
                  <a:lnTo>
                    <a:pt x="4127185" y="484329"/>
                  </a:lnTo>
                  <a:lnTo>
                    <a:pt x="4127467" y="481375"/>
                  </a:lnTo>
                  <a:lnTo>
                    <a:pt x="4127748" y="477720"/>
                  </a:lnTo>
                  <a:lnTo>
                    <a:pt x="4128030" y="475216"/>
                  </a:lnTo>
                  <a:lnTo>
                    <a:pt x="4128312" y="473364"/>
                  </a:lnTo>
                  <a:lnTo>
                    <a:pt x="4128594" y="472513"/>
                  </a:lnTo>
                  <a:lnTo>
                    <a:pt x="4128875" y="472312"/>
                  </a:lnTo>
                  <a:lnTo>
                    <a:pt x="4129157" y="473664"/>
                  </a:lnTo>
                  <a:lnTo>
                    <a:pt x="4129439" y="472212"/>
                  </a:lnTo>
                  <a:lnTo>
                    <a:pt x="4129720" y="471010"/>
                  </a:lnTo>
                  <a:lnTo>
                    <a:pt x="4130002" y="469909"/>
                  </a:lnTo>
                  <a:lnTo>
                    <a:pt x="4130284" y="469909"/>
                  </a:lnTo>
                  <a:lnTo>
                    <a:pt x="4130566" y="470109"/>
                  </a:lnTo>
                  <a:lnTo>
                    <a:pt x="4130847" y="470410"/>
                  </a:lnTo>
                  <a:lnTo>
                    <a:pt x="4131129" y="472613"/>
                  </a:lnTo>
                  <a:lnTo>
                    <a:pt x="4131411" y="475867"/>
                  </a:lnTo>
                  <a:lnTo>
                    <a:pt x="4131692" y="478621"/>
                  </a:lnTo>
                  <a:lnTo>
                    <a:pt x="4131974" y="484079"/>
                  </a:lnTo>
                  <a:lnTo>
                    <a:pt x="4132256" y="488135"/>
                  </a:lnTo>
                  <a:lnTo>
                    <a:pt x="4132538" y="491790"/>
                  </a:lnTo>
                  <a:lnTo>
                    <a:pt x="4132819" y="493742"/>
                  </a:lnTo>
                  <a:lnTo>
                    <a:pt x="4133101" y="496196"/>
                  </a:lnTo>
                  <a:lnTo>
                    <a:pt x="4133383" y="498199"/>
                  </a:lnTo>
                  <a:lnTo>
                    <a:pt x="4133664" y="498699"/>
                  </a:lnTo>
                  <a:lnTo>
                    <a:pt x="4133946" y="500953"/>
                  </a:lnTo>
                  <a:lnTo>
                    <a:pt x="4134228" y="503506"/>
                  </a:lnTo>
                  <a:lnTo>
                    <a:pt x="4134510" y="504958"/>
                  </a:lnTo>
                  <a:lnTo>
                    <a:pt x="4134791" y="506460"/>
                  </a:lnTo>
                  <a:lnTo>
                    <a:pt x="4135073" y="507161"/>
                  </a:lnTo>
                  <a:lnTo>
                    <a:pt x="4135355" y="507862"/>
                  </a:lnTo>
                  <a:lnTo>
                    <a:pt x="4135637" y="507211"/>
                  </a:lnTo>
                  <a:lnTo>
                    <a:pt x="4135918" y="506911"/>
                  </a:lnTo>
                  <a:lnTo>
                    <a:pt x="4136200" y="506310"/>
                  </a:lnTo>
                  <a:lnTo>
                    <a:pt x="4136482" y="504357"/>
                  </a:lnTo>
                  <a:lnTo>
                    <a:pt x="4136763" y="503156"/>
                  </a:lnTo>
                  <a:lnTo>
                    <a:pt x="4137045" y="501754"/>
                  </a:lnTo>
                  <a:lnTo>
                    <a:pt x="4137327" y="499751"/>
                  </a:lnTo>
                  <a:lnTo>
                    <a:pt x="4137609" y="498850"/>
                  </a:lnTo>
                  <a:lnTo>
                    <a:pt x="4137890" y="498699"/>
                  </a:lnTo>
                  <a:lnTo>
                    <a:pt x="4138172" y="499400"/>
                  </a:lnTo>
                  <a:lnTo>
                    <a:pt x="4138454" y="500051"/>
                  </a:lnTo>
                  <a:lnTo>
                    <a:pt x="4138735" y="501603"/>
                  </a:lnTo>
                  <a:lnTo>
                    <a:pt x="4139017" y="502955"/>
                  </a:lnTo>
                  <a:lnTo>
                    <a:pt x="4139299" y="502805"/>
                  </a:lnTo>
                  <a:lnTo>
                    <a:pt x="4139581" y="503306"/>
                  </a:lnTo>
                  <a:lnTo>
                    <a:pt x="4139862" y="502955"/>
                  </a:lnTo>
                  <a:lnTo>
                    <a:pt x="4140144" y="503656"/>
                  </a:lnTo>
                  <a:lnTo>
                    <a:pt x="4140426" y="503056"/>
                  </a:lnTo>
                  <a:lnTo>
                    <a:pt x="4140707" y="503706"/>
                  </a:lnTo>
                  <a:lnTo>
                    <a:pt x="4140989" y="504057"/>
                  </a:lnTo>
                  <a:lnTo>
                    <a:pt x="4141271" y="503356"/>
                  </a:lnTo>
                  <a:lnTo>
                    <a:pt x="4141553" y="503656"/>
                  </a:lnTo>
                  <a:lnTo>
                    <a:pt x="4141834" y="504457"/>
                  </a:lnTo>
                  <a:lnTo>
                    <a:pt x="4142116" y="504157"/>
                  </a:lnTo>
                  <a:lnTo>
                    <a:pt x="4142398" y="505609"/>
                  </a:lnTo>
                  <a:lnTo>
                    <a:pt x="4142679" y="506010"/>
                  </a:lnTo>
                  <a:lnTo>
                    <a:pt x="4142961" y="506711"/>
                  </a:lnTo>
                  <a:lnTo>
                    <a:pt x="4143243" y="506911"/>
                  </a:lnTo>
                  <a:lnTo>
                    <a:pt x="4143525" y="507061"/>
                  </a:lnTo>
                  <a:lnTo>
                    <a:pt x="4143806" y="505459"/>
                  </a:lnTo>
                  <a:lnTo>
                    <a:pt x="4144088" y="504157"/>
                  </a:lnTo>
                  <a:lnTo>
                    <a:pt x="4144370" y="503356"/>
                  </a:lnTo>
                  <a:lnTo>
                    <a:pt x="4144652" y="503706"/>
                  </a:lnTo>
                  <a:lnTo>
                    <a:pt x="4144933" y="503706"/>
                  </a:lnTo>
                  <a:lnTo>
                    <a:pt x="4145215" y="504457"/>
                  </a:lnTo>
                  <a:lnTo>
                    <a:pt x="4145497" y="505409"/>
                  </a:lnTo>
                  <a:lnTo>
                    <a:pt x="4145778" y="505709"/>
                  </a:lnTo>
                  <a:lnTo>
                    <a:pt x="4146060" y="507111"/>
                  </a:lnTo>
                  <a:lnTo>
                    <a:pt x="4146342" y="507962"/>
                  </a:lnTo>
                  <a:lnTo>
                    <a:pt x="4146624" y="509665"/>
                  </a:lnTo>
                  <a:lnTo>
                    <a:pt x="4146905" y="510416"/>
                  </a:lnTo>
                  <a:lnTo>
                    <a:pt x="4147187" y="511517"/>
                  </a:lnTo>
                  <a:lnTo>
                    <a:pt x="4147469" y="512369"/>
                  </a:lnTo>
                  <a:lnTo>
                    <a:pt x="4147750" y="512819"/>
                  </a:lnTo>
                  <a:lnTo>
                    <a:pt x="4148032" y="514221"/>
                  </a:lnTo>
                  <a:lnTo>
                    <a:pt x="4148314" y="515673"/>
                  </a:lnTo>
                  <a:lnTo>
                    <a:pt x="4148596" y="516925"/>
                  </a:lnTo>
                  <a:lnTo>
                    <a:pt x="4148877" y="518327"/>
                  </a:lnTo>
                  <a:lnTo>
                    <a:pt x="4149159" y="519579"/>
                  </a:lnTo>
                  <a:lnTo>
                    <a:pt x="4149441" y="523034"/>
                  </a:lnTo>
                  <a:lnTo>
                    <a:pt x="4149722" y="525187"/>
                  </a:lnTo>
                  <a:lnTo>
                    <a:pt x="4150004" y="521832"/>
                  </a:lnTo>
                  <a:lnTo>
                    <a:pt x="4150286" y="528541"/>
                  </a:lnTo>
                  <a:lnTo>
                    <a:pt x="4150568" y="525537"/>
                  </a:lnTo>
                  <a:lnTo>
                    <a:pt x="4150849" y="523634"/>
                  </a:lnTo>
                  <a:lnTo>
                    <a:pt x="4151131" y="521882"/>
                  </a:lnTo>
                  <a:lnTo>
                    <a:pt x="4151413" y="520680"/>
                  </a:lnTo>
                  <a:lnTo>
                    <a:pt x="4151695" y="519529"/>
                  </a:lnTo>
                  <a:lnTo>
                    <a:pt x="4151976" y="518177"/>
                  </a:lnTo>
                  <a:lnTo>
                    <a:pt x="4152258" y="517326"/>
                  </a:lnTo>
                  <a:lnTo>
                    <a:pt x="4152540" y="516224"/>
                  </a:lnTo>
                  <a:lnTo>
                    <a:pt x="4152821" y="516374"/>
                  </a:lnTo>
                  <a:lnTo>
                    <a:pt x="4153103" y="515673"/>
                  </a:lnTo>
                  <a:lnTo>
                    <a:pt x="4153385" y="514572"/>
                  </a:lnTo>
                  <a:lnTo>
                    <a:pt x="4153667" y="514922"/>
                  </a:lnTo>
                  <a:lnTo>
                    <a:pt x="4153948" y="514972"/>
                  </a:lnTo>
                  <a:lnTo>
                    <a:pt x="4154230" y="514221"/>
                  </a:lnTo>
                  <a:lnTo>
                    <a:pt x="4154512" y="514572"/>
                  </a:lnTo>
                  <a:lnTo>
                    <a:pt x="4154793" y="515122"/>
                  </a:lnTo>
                  <a:lnTo>
                    <a:pt x="4155075" y="515573"/>
                  </a:lnTo>
                  <a:lnTo>
                    <a:pt x="4155357" y="514622"/>
                  </a:lnTo>
                  <a:lnTo>
                    <a:pt x="4155639" y="513520"/>
                  </a:lnTo>
                  <a:lnTo>
                    <a:pt x="4155920" y="512218"/>
                  </a:lnTo>
                  <a:lnTo>
                    <a:pt x="4156202" y="510216"/>
                  </a:lnTo>
                  <a:lnTo>
                    <a:pt x="4156484" y="509164"/>
                  </a:lnTo>
                  <a:lnTo>
                    <a:pt x="4156765" y="508563"/>
                  </a:lnTo>
                  <a:lnTo>
                    <a:pt x="4157047" y="508263"/>
                  </a:lnTo>
                  <a:lnTo>
                    <a:pt x="4157329" y="509014"/>
                  </a:lnTo>
                  <a:lnTo>
                    <a:pt x="4157611" y="509665"/>
                  </a:lnTo>
                  <a:lnTo>
                    <a:pt x="4157892" y="509615"/>
                  </a:lnTo>
                  <a:lnTo>
                    <a:pt x="4158174" y="508713"/>
                  </a:lnTo>
                  <a:lnTo>
                    <a:pt x="4158456" y="508363"/>
                  </a:lnTo>
                  <a:lnTo>
                    <a:pt x="4158737" y="508513"/>
                  </a:lnTo>
                  <a:lnTo>
                    <a:pt x="4159019" y="507261"/>
                  </a:lnTo>
                  <a:lnTo>
                    <a:pt x="4159301" y="506711"/>
                  </a:lnTo>
                  <a:lnTo>
                    <a:pt x="4159583" y="506160"/>
                  </a:lnTo>
                  <a:lnTo>
                    <a:pt x="4159864" y="504958"/>
                  </a:lnTo>
                  <a:lnTo>
                    <a:pt x="4160146" y="503656"/>
                  </a:lnTo>
                  <a:lnTo>
                    <a:pt x="4160428" y="502304"/>
                  </a:lnTo>
                  <a:lnTo>
                    <a:pt x="4160710" y="500953"/>
                  </a:lnTo>
                  <a:lnTo>
                    <a:pt x="4160991" y="499250"/>
                  </a:lnTo>
                  <a:lnTo>
                    <a:pt x="4161273" y="498048"/>
                  </a:lnTo>
                  <a:lnTo>
                    <a:pt x="4161555" y="496646"/>
                  </a:lnTo>
                  <a:lnTo>
                    <a:pt x="4161836" y="494744"/>
                  </a:lnTo>
                  <a:lnTo>
                    <a:pt x="4162118" y="492891"/>
                  </a:lnTo>
                  <a:lnTo>
                    <a:pt x="4162400" y="491690"/>
                  </a:lnTo>
                  <a:lnTo>
                    <a:pt x="4162682" y="490638"/>
                  </a:lnTo>
                  <a:lnTo>
                    <a:pt x="4162963" y="488635"/>
                  </a:lnTo>
                  <a:lnTo>
                    <a:pt x="4163245" y="486833"/>
                  </a:lnTo>
                  <a:lnTo>
                    <a:pt x="4163527" y="484730"/>
                  </a:lnTo>
                  <a:lnTo>
                    <a:pt x="4163808" y="481475"/>
                  </a:lnTo>
                  <a:lnTo>
                    <a:pt x="4164090" y="478922"/>
                  </a:lnTo>
                  <a:lnTo>
                    <a:pt x="4164372" y="477019"/>
                  </a:lnTo>
                  <a:lnTo>
                    <a:pt x="4164654" y="475266"/>
                  </a:lnTo>
                  <a:lnTo>
                    <a:pt x="4164935" y="474315"/>
                  </a:lnTo>
                  <a:lnTo>
                    <a:pt x="4165217" y="474065"/>
                  </a:lnTo>
                  <a:lnTo>
                    <a:pt x="4165499" y="473013"/>
                  </a:lnTo>
                  <a:lnTo>
                    <a:pt x="4165780" y="473414"/>
                  </a:lnTo>
                  <a:lnTo>
                    <a:pt x="4166062" y="473915"/>
                  </a:lnTo>
                  <a:lnTo>
                    <a:pt x="4166344" y="473714"/>
                  </a:lnTo>
                  <a:lnTo>
                    <a:pt x="4166626" y="473214"/>
                  </a:lnTo>
                  <a:lnTo>
                    <a:pt x="4166907" y="473915"/>
                  </a:lnTo>
                  <a:lnTo>
                    <a:pt x="4167189" y="474766"/>
                  </a:lnTo>
                  <a:lnTo>
                    <a:pt x="4167471" y="474616"/>
                  </a:lnTo>
                  <a:lnTo>
                    <a:pt x="4167752" y="475317"/>
                  </a:lnTo>
                  <a:lnTo>
                    <a:pt x="4168034" y="476068"/>
                  </a:lnTo>
                  <a:lnTo>
                    <a:pt x="4168316" y="475717"/>
                  </a:lnTo>
                  <a:lnTo>
                    <a:pt x="4168598" y="475917"/>
                  </a:lnTo>
                  <a:lnTo>
                    <a:pt x="4168879" y="476218"/>
                  </a:lnTo>
                  <a:lnTo>
                    <a:pt x="4169161" y="476668"/>
                  </a:lnTo>
                  <a:lnTo>
                    <a:pt x="4169443" y="476468"/>
                  </a:lnTo>
                  <a:lnTo>
                    <a:pt x="4169725" y="475717"/>
                  </a:lnTo>
                  <a:lnTo>
                    <a:pt x="4170006" y="476018"/>
                  </a:lnTo>
                  <a:lnTo>
                    <a:pt x="4170288" y="475216"/>
                  </a:lnTo>
                  <a:lnTo>
                    <a:pt x="4170570" y="475066"/>
                  </a:lnTo>
                  <a:lnTo>
                    <a:pt x="4170851" y="475016"/>
                  </a:lnTo>
                  <a:lnTo>
                    <a:pt x="4171133" y="474015"/>
                  </a:lnTo>
                  <a:lnTo>
                    <a:pt x="4171415" y="474265"/>
                  </a:lnTo>
                  <a:lnTo>
                    <a:pt x="4171697" y="473814"/>
                  </a:lnTo>
                  <a:lnTo>
                    <a:pt x="4171978" y="474115"/>
                  </a:lnTo>
                  <a:lnTo>
                    <a:pt x="4172260" y="472863"/>
                  </a:lnTo>
                  <a:lnTo>
                    <a:pt x="4172542" y="473264"/>
                  </a:lnTo>
                  <a:lnTo>
                    <a:pt x="4172823" y="473714"/>
                  </a:lnTo>
                  <a:lnTo>
                    <a:pt x="4173105" y="472613"/>
                  </a:lnTo>
                  <a:lnTo>
                    <a:pt x="4173387" y="472112"/>
                  </a:lnTo>
                  <a:lnTo>
                    <a:pt x="4173669" y="472112"/>
                  </a:lnTo>
                  <a:lnTo>
                    <a:pt x="4173950" y="471010"/>
                  </a:lnTo>
                  <a:lnTo>
                    <a:pt x="4174232" y="471211"/>
                  </a:lnTo>
                  <a:lnTo>
                    <a:pt x="4174514" y="471661"/>
                  </a:lnTo>
                  <a:lnTo>
                    <a:pt x="4174795" y="472563"/>
                  </a:lnTo>
                  <a:lnTo>
                    <a:pt x="4175077" y="472963"/>
                  </a:lnTo>
                  <a:lnTo>
                    <a:pt x="4175359" y="474616"/>
                  </a:lnTo>
                  <a:lnTo>
                    <a:pt x="4175641" y="476218"/>
                  </a:lnTo>
                  <a:lnTo>
                    <a:pt x="4175922" y="476168"/>
                  </a:lnTo>
                  <a:lnTo>
                    <a:pt x="4176204" y="476819"/>
                  </a:lnTo>
                  <a:lnTo>
                    <a:pt x="4176486" y="476518"/>
                  </a:lnTo>
                  <a:lnTo>
                    <a:pt x="4176768" y="475016"/>
                  </a:lnTo>
                  <a:lnTo>
                    <a:pt x="4177049" y="473514"/>
                  </a:lnTo>
                  <a:lnTo>
                    <a:pt x="4177331" y="472062"/>
                  </a:lnTo>
                  <a:lnTo>
                    <a:pt x="4177613" y="472112"/>
                  </a:lnTo>
                  <a:lnTo>
                    <a:pt x="4177894" y="472463"/>
                  </a:lnTo>
                  <a:lnTo>
                    <a:pt x="4178176" y="472863"/>
                  </a:lnTo>
                  <a:lnTo>
                    <a:pt x="4178458" y="473113"/>
                  </a:lnTo>
                  <a:lnTo>
                    <a:pt x="4178740" y="471211"/>
                  </a:lnTo>
                  <a:lnTo>
                    <a:pt x="4179021" y="471661"/>
                  </a:lnTo>
                  <a:lnTo>
                    <a:pt x="4179303" y="471561"/>
                  </a:lnTo>
                  <a:lnTo>
                    <a:pt x="4179585" y="471711"/>
                  </a:lnTo>
                  <a:lnTo>
                    <a:pt x="4179866" y="471561"/>
                  </a:lnTo>
                  <a:lnTo>
                    <a:pt x="4180148" y="471411"/>
                  </a:lnTo>
                  <a:lnTo>
                    <a:pt x="4180430" y="471311"/>
                  </a:lnTo>
                  <a:lnTo>
                    <a:pt x="4180712" y="470259"/>
                  </a:lnTo>
                  <a:lnTo>
                    <a:pt x="4180993" y="470109"/>
                  </a:lnTo>
                  <a:lnTo>
                    <a:pt x="4181275" y="470360"/>
                  </a:lnTo>
                  <a:lnTo>
                    <a:pt x="4181557" y="470710"/>
                  </a:lnTo>
                  <a:lnTo>
                    <a:pt x="4181838" y="469759"/>
                  </a:lnTo>
                  <a:lnTo>
                    <a:pt x="4182120" y="468357"/>
                  </a:lnTo>
                  <a:lnTo>
                    <a:pt x="4182402" y="468056"/>
                  </a:lnTo>
                  <a:lnTo>
                    <a:pt x="4182684" y="466454"/>
                  </a:lnTo>
                  <a:lnTo>
                    <a:pt x="4182965" y="465753"/>
                  </a:lnTo>
                  <a:lnTo>
                    <a:pt x="4183247" y="465703"/>
                  </a:lnTo>
                  <a:lnTo>
                    <a:pt x="4183529" y="465453"/>
                  </a:lnTo>
                  <a:lnTo>
                    <a:pt x="4183810" y="466104"/>
                  </a:lnTo>
                  <a:lnTo>
                    <a:pt x="4184092" y="464451"/>
                  </a:lnTo>
                  <a:lnTo>
                    <a:pt x="4184374" y="459344"/>
                  </a:lnTo>
                  <a:lnTo>
                    <a:pt x="4184656" y="457091"/>
                  </a:lnTo>
                  <a:lnTo>
                    <a:pt x="4184937" y="456791"/>
                  </a:lnTo>
                  <a:lnTo>
                    <a:pt x="4185219" y="464601"/>
                  </a:lnTo>
                  <a:lnTo>
                    <a:pt x="4185501" y="470009"/>
                  </a:lnTo>
                  <a:lnTo>
                    <a:pt x="4185783" y="487784"/>
                  </a:lnTo>
                  <a:lnTo>
                    <a:pt x="4186064" y="502555"/>
                  </a:lnTo>
                  <a:lnTo>
                    <a:pt x="4186346" y="514021"/>
                  </a:lnTo>
                  <a:lnTo>
                    <a:pt x="4186628" y="528041"/>
                  </a:lnTo>
                  <a:lnTo>
                    <a:pt x="4186909" y="528591"/>
                  </a:lnTo>
                  <a:lnTo>
                    <a:pt x="4187191" y="538706"/>
                  </a:lnTo>
                  <a:lnTo>
                    <a:pt x="4187473" y="532897"/>
                  </a:lnTo>
                  <a:lnTo>
                    <a:pt x="4187755" y="538205"/>
                  </a:lnTo>
                  <a:lnTo>
                    <a:pt x="4188036" y="540959"/>
                  </a:lnTo>
                  <a:lnTo>
                    <a:pt x="4188318" y="547718"/>
                  </a:lnTo>
                  <a:lnTo>
                    <a:pt x="4188600" y="545766"/>
                  </a:lnTo>
                  <a:lnTo>
                    <a:pt x="4188881" y="549321"/>
                  </a:lnTo>
                  <a:lnTo>
                    <a:pt x="4189163" y="548419"/>
                  </a:lnTo>
                  <a:lnTo>
                    <a:pt x="4189445" y="546917"/>
                  </a:lnTo>
                  <a:lnTo>
                    <a:pt x="4189727" y="547468"/>
                  </a:lnTo>
                  <a:lnTo>
                    <a:pt x="4190008" y="545064"/>
                  </a:lnTo>
                  <a:lnTo>
                    <a:pt x="4190290" y="545315"/>
                  </a:lnTo>
                  <a:lnTo>
                    <a:pt x="4190572" y="542411"/>
                  </a:lnTo>
                  <a:lnTo>
                    <a:pt x="4190853" y="542311"/>
                  </a:lnTo>
                  <a:lnTo>
                    <a:pt x="4191135" y="540358"/>
                  </a:lnTo>
                  <a:lnTo>
                    <a:pt x="4191417" y="540258"/>
                  </a:lnTo>
                  <a:lnTo>
                    <a:pt x="4191699" y="540208"/>
                  </a:lnTo>
                  <a:lnTo>
                    <a:pt x="4191980" y="538155"/>
                  </a:lnTo>
                  <a:lnTo>
                    <a:pt x="4192262" y="538756"/>
                  </a:lnTo>
                  <a:lnTo>
                    <a:pt x="4192544" y="536703"/>
                  </a:lnTo>
                  <a:lnTo>
                    <a:pt x="4192825" y="533899"/>
                  </a:lnTo>
                  <a:lnTo>
                    <a:pt x="4193107" y="529342"/>
                  </a:lnTo>
                  <a:lnTo>
                    <a:pt x="4193389" y="526338"/>
                  </a:lnTo>
                  <a:lnTo>
                    <a:pt x="4193671" y="524436"/>
                  </a:lnTo>
                  <a:lnTo>
                    <a:pt x="4193952" y="525787"/>
                  </a:lnTo>
                  <a:lnTo>
                    <a:pt x="4194234" y="523284"/>
                  </a:lnTo>
                  <a:lnTo>
                    <a:pt x="4194516" y="522583"/>
                  </a:lnTo>
                  <a:lnTo>
                    <a:pt x="4194798" y="520230"/>
                  </a:lnTo>
                  <a:lnTo>
                    <a:pt x="4195079" y="519529"/>
                  </a:lnTo>
                  <a:lnTo>
                    <a:pt x="4195361" y="520380"/>
                  </a:lnTo>
                  <a:lnTo>
                    <a:pt x="4195643" y="519178"/>
                  </a:lnTo>
                  <a:lnTo>
                    <a:pt x="4195924" y="517676"/>
                  </a:lnTo>
                  <a:lnTo>
                    <a:pt x="4196206" y="516424"/>
                  </a:lnTo>
                  <a:lnTo>
                    <a:pt x="4196488" y="516224"/>
                  </a:lnTo>
                  <a:lnTo>
                    <a:pt x="4196770" y="516675"/>
                  </a:lnTo>
                  <a:lnTo>
                    <a:pt x="4197051" y="517426"/>
                  </a:lnTo>
                  <a:lnTo>
                    <a:pt x="4197333" y="518728"/>
                  </a:lnTo>
                  <a:lnTo>
                    <a:pt x="4197615" y="518377"/>
                  </a:lnTo>
                  <a:lnTo>
                    <a:pt x="4197896" y="519228"/>
                  </a:lnTo>
                  <a:lnTo>
                    <a:pt x="4198178" y="520981"/>
                  </a:lnTo>
                  <a:lnTo>
                    <a:pt x="4198460" y="521331"/>
                  </a:lnTo>
                  <a:lnTo>
                    <a:pt x="4198742" y="522333"/>
                  </a:lnTo>
                  <a:lnTo>
                    <a:pt x="4199023" y="523484"/>
                  </a:lnTo>
                  <a:lnTo>
                    <a:pt x="4199305" y="522883"/>
                  </a:lnTo>
                  <a:lnTo>
                    <a:pt x="4199587" y="522333"/>
                  </a:lnTo>
                  <a:lnTo>
                    <a:pt x="4199868" y="522383"/>
                  </a:lnTo>
                  <a:lnTo>
                    <a:pt x="4200150" y="522583"/>
                  </a:lnTo>
                  <a:lnTo>
                    <a:pt x="4200432" y="522933"/>
                  </a:lnTo>
                  <a:lnTo>
                    <a:pt x="4200714" y="524536"/>
                  </a:lnTo>
                  <a:lnTo>
                    <a:pt x="4200995" y="525387"/>
                  </a:lnTo>
                  <a:lnTo>
                    <a:pt x="4201277" y="524436"/>
                  </a:lnTo>
                  <a:lnTo>
                    <a:pt x="4201559" y="525136"/>
                  </a:lnTo>
                  <a:lnTo>
                    <a:pt x="4201841" y="524786"/>
                  </a:lnTo>
                  <a:lnTo>
                    <a:pt x="4202122" y="524185"/>
                  </a:lnTo>
                  <a:lnTo>
                    <a:pt x="4202404" y="523184"/>
                  </a:lnTo>
                  <a:lnTo>
                    <a:pt x="4202686" y="522232"/>
                  </a:lnTo>
                  <a:lnTo>
                    <a:pt x="4202967" y="522383"/>
                  </a:lnTo>
                  <a:lnTo>
                    <a:pt x="4203249" y="522583"/>
                  </a:lnTo>
                  <a:lnTo>
                    <a:pt x="4203531" y="523184"/>
                  </a:lnTo>
                  <a:lnTo>
                    <a:pt x="4203813" y="526038"/>
                  </a:lnTo>
                  <a:lnTo>
                    <a:pt x="4204094" y="531145"/>
                  </a:lnTo>
                  <a:lnTo>
                    <a:pt x="4204376" y="536202"/>
                  </a:lnTo>
                  <a:lnTo>
                    <a:pt x="4204658" y="537854"/>
                  </a:lnTo>
                  <a:lnTo>
                    <a:pt x="4204939" y="534550"/>
                  </a:lnTo>
                  <a:lnTo>
                    <a:pt x="4205221" y="529092"/>
                  </a:lnTo>
                  <a:lnTo>
                    <a:pt x="4205503" y="521481"/>
                  </a:lnTo>
                  <a:lnTo>
                    <a:pt x="4205785" y="517275"/>
                  </a:lnTo>
                  <a:lnTo>
                    <a:pt x="4206066" y="507962"/>
                  </a:lnTo>
                  <a:lnTo>
                    <a:pt x="4206348" y="502405"/>
                  </a:lnTo>
                  <a:lnTo>
                    <a:pt x="4206630" y="495345"/>
                  </a:lnTo>
                  <a:lnTo>
                    <a:pt x="4206911" y="489386"/>
                  </a:lnTo>
                  <a:lnTo>
                    <a:pt x="4207193" y="482376"/>
                  </a:lnTo>
                  <a:lnTo>
                    <a:pt x="4207475" y="475967"/>
                  </a:lnTo>
                  <a:lnTo>
                    <a:pt x="4207757" y="472362"/>
                  </a:lnTo>
                  <a:lnTo>
                    <a:pt x="4208038" y="469859"/>
                  </a:lnTo>
                  <a:lnTo>
                    <a:pt x="4208320" y="466654"/>
                  </a:lnTo>
                  <a:lnTo>
                    <a:pt x="4208602" y="465703"/>
                  </a:lnTo>
                  <a:lnTo>
                    <a:pt x="4208883" y="464351"/>
                  </a:lnTo>
                  <a:lnTo>
                    <a:pt x="4209165" y="465102"/>
                  </a:lnTo>
                  <a:lnTo>
                    <a:pt x="4209447" y="466354"/>
                  </a:lnTo>
                  <a:lnTo>
                    <a:pt x="4209729" y="466404"/>
                  </a:lnTo>
                  <a:lnTo>
                    <a:pt x="4210010" y="469158"/>
                  </a:lnTo>
                  <a:lnTo>
                    <a:pt x="4210292" y="467455"/>
                  </a:lnTo>
                  <a:lnTo>
                    <a:pt x="4210574" y="477570"/>
                  </a:lnTo>
                  <a:lnTo>
                    <a:pt x="4210856" y="453236"/>
                  </a:lnTo>
                  <a:lnTo>
                    <a:pt x="4211137" y="467405"/>
                  </a:lnTo>
                  <a:lnTo>
                    <a:pt x="4211419" y="470309"/>
                  </a:lnTo>
                  <a:lnTo>
                    <a:pt x="4211701" y="472262"/>
                  </a:lnTo>
                  <a:lnTo>
                    <a:pt x="4211982" y="478872"/>
                  </a:lnTo>
                  <a:lnTo>
                    <a:pt x="4212264" y="470360"/>
                  </a:lnTo>
                  <a:lnTo>
                    <a:pt x="4212546" y="470209"/>
                  </a:lnTo>
                  <a:lnTo>
                    <a:pt x="4212828" y="473714"/>
                  </a:lnTo>
                  <a:lnTo>
                    <a:pt x="4213109" y="473915"/>
                  </a:lnTo>
                  <a:lnTo>
                    <a:pt x="4213391" y="473864"/>
                  </a:lnTo>
                  <a:lnTo>
                    <a:pt x="4213673" y="470059"/>
                  </a:lnTo>
                  <a:lnTo>
                    <a:pt x="4213954" y="470109"/>
                  </a:lnTo>
                  <a:lnTo>
                    <a:pt x="4214236" y="469008"/>
                  </a:lnTo>
                  <a:lnTo>
                    <a:pt x="4214518" y="466805"/>
                  </a:lnTo>
                  <a:lnTo>
                    <a:pt x="4214800" y="465002"/>
                  </a:lnTo>
                  <a:lnTo>
                    <a:pt x="4215081" y="462949"/>
                  </a:lnTo>
                  <a:lnTo>
                    <a:pt x="4215363" y="460446"/>
                  </a:lnTo>
                  <a:lnTo>
                    <a:pt x="4215645" y="460045"/>
                  </a:lnTo>
                  <a:lnTo>
                    <a:pt x="4215926" y="461197"/>
                  </a:lnTo>
                  <a:lnTo>
                    <a:pt x="4216208" y="462348"/>
                  </a:lnTo>
                  <a:lnTo>
                    <a:pt x="4216490" y="462098"/>
                  </a:lnTo>
                  <a:lnTo>
                    <a:pt x="4216772" y="463550"/>
                  </a:lnTo>
                  <a:lnTo>
                    <a:pt x="4217053" y="465353"/>
                  </a:lnTo>
                  <a:lnTo>
                    <a:pt x="4217335" y="468257"/>
                  </a:lnTo>
                  <a:lnTo>
                    <a:pt x="4217617" y="470059"/>
                  </a:lnTo>
                  <a:lnTo>
                    <a:pt x="4217899" y="471611"/>
                  </a:lnTo>
                  <a:lnTo>
                    <a:pt x="4218180" y="472262"/>
                  </a:lnTo>
                  <a:lnTo>
                    <a:pt x="4218462" y="473864"/>
                  </a:lnTo>
                  <a:lnTo>
                    <a:pt x="4218744" y="475066"/>
                  </a:lnTo>
                  <a:lnTo>
                    <a:pt x="4219025" y="474816"/>
                  </a:lnTo>
                  <a:lnTo>
                    <a:pt x="4219307" y="475216"/>
                  </a:lnTo>
                  <a:lnTo>
                    <a:pt x="4219589" y="476018"/>
                  </a:lnTo>
                  <a:lnTo>
                    <a:pt x="4219871" y="477970"/>
                  </a:lnTo>
                  <a:lnTo>
                    <a:pt x="4220152" y="479522"/>
                  </a:lnTo>
                  <a:lnTo>
                    <a:pt x="4220434" y="480524"/>
                  </a:lnTo>
                  <a:lnTo>
                    <a:pt x="4220716" y="483678"/>
                  </a:lnTo>
                  <a:lnTo>
                    <a:pt x="4220997" y="484079"/>
                  </a:lnTo>
                  <a:lnTo>
                    <a:pt x="4221279" y="486232"/>
                  </a:lnTo>
                  <a:lnTo>
                    <a:pt x="4221561" y="486482"/>
                  </a:lnTo>
                  <a:lnTo>
                    <a:pt x="4221843" y="485731"/>
                  </a:lnTo>
                  <a:lnTo>
                    <a:pt x="4222124" y="484479"/>
                  </a:lnTo>
                  <a:lnTo>
                    <a:pt x="4222406" y="483128"/>
                  </a:lnTo>
                  <a:lnTo>
                    <a:pt x="4222688" y="482427"/>
                  </a:lnTo>
                  <a:lnTo>
                    <a:pt x="4222969" y="480974"/>
                  </a:lnTo>
                  <a:lnTo>
                    <a:pt x="4223251" y="480524"/>
                  </a:lnTo>
                  <a:lnTo>
                    <a:pt x="4223533" y="480173"/>
                  </a:lnTo>
                  <a:lnTo>
                    <a:pt x="4223815" y="479022"/>
                  </a:lnTo>
                  <a:lnTo>
                    <a:pt x="4224096" y="477920"/>
                  </a:lnTo>
                  <a:lnTo>
                    <a:pt x="4224378" y="477169"/>
                  </a:lnTo>
                  <a:lnTo>
                    <a:pt x="4224660" y="477269"/>
                  </a:lnTo>
                  <a:lnTo>
                    <a:pt x="4224941" y="476468"/>
                  </a:lnTo>
                  <a:lnTo>
                    <a:pt x="4225223" y="475567"/>
                  </a:lnTo>
                  <a:lnTo>
                    <a:pt x="4225505" y="475367"/>
                  </a:lnTo>
                  <a:lnTo>
                    <a:pt x="4225787" y="477369"/>
                  </a:lnTo>
                  <a:lnTo>
                    <a:pt x="4226068" y="480223"/>
                  </a:lnTo>
                  <a:lnTo>
                    <a:pt x="4226350" y="482477"/>
                  </a:lnTo>
                  <a:lnTo>
                    <a:pt x="4226632" y="483478"/>
                  </a:lnTo>
                  <a:lnTo>
                    <a:pt x="4226914" y="486182"/>
                  </a:lnTo>
                  <a:lnTo>
                    <a:pt x="4227195" y="488585"/>
                  </a:lnTo>
                  <a:lnTo>
                    <a:pt x="4227477" y="490989"/>
                  </a:lnTo>
                  <a:lnTo>
                    <a:pt x="4227759" y="493592"/>
                  </a:lnTo>
                  <a:lnTo>
                    <a:pt x="4228040" y="495345"/>
                  </a:lnTo>
                  <a:lnTo>
                    <a:pt x="4228322" y="497848"/>
                  </a:lnTo>
                  <a:lnTo>
                    <a:pt x="4228604" y="499400"/>
                  </a:lnTo>
                  <a:lnTo>
                    <a:pt x="4228886" y="500953"/>
                  </a:lnTo>
                  <a:lnTo>
                    <a:pt x="4229167" y="504107"/>
                  </a:lnTo>
                  <a:lnTo>
                    <a:pt x="4229449" y="505659"/>
                  </a:lnTo>
                  <a:lnTo>
                    <a:pt x="4229731" y="509264"/>
                  </a:lnTo>
                  <a:lnTo>
                    <a:pt x="4230012" y="512419"/>
                  </a:lnTo>
                  <a:lnTo>
                    <a:pt x="4230294" y="514922"/>
                  </a:lnTo>
                  <a:lnTo>
                    <a:pt x="4230576" y="515273"/>
                  </a:lnTo>
                  <a:lnTo>
                    <a:pt x="4230858" y="519829"/>
                  </a:lnTo>
                  <a:lnTo>
                    <a:pt x="4231139" y="517426"/>
                  </a:lnTo>
                  <a:lnTo>
                    <a:pt x="4231421" y="519629"/>
                  </a:lnTo>
                  <a:lnTo>
                    <a:pt x="4231703" y="520029"/>
                  </a:lnTo>
                  <a:lnTo>
                    <a:pt x="4231984" y="519479"/>
                  </a:lnTo>
                  <a:lnTo>
                    <a:pt x="4232266" y="517726"/>
                  </a:lnTo>
                  <a:lnTo>
                    <a:pt x="4232548" y="515924"/>
                  </a:lnTo>
                  <a:lnTo>
                    <a:pt x="4232830" y="513120"/>
                  </a:lnTo>
                  <a:lnTo>
                    <a:pt x="4233111" y="509464"/>
                  </a:lnTo>
                  <a:lnTo>
                    <a:pt x="4233393" y="506260"/>
                  </a:lnTo>
                  <a:lnTo>
                    <a:pt x="4233675" y="503957"/>
                  </a:lnTo>
                  <a:lnTo>
                    <a:pt x="4233956" y="502405"/>
                  </a:lnTo>
                  <a:lnTo>
                    <a:pt x="4234238" y="500752"/>
                  </a:lnTo>
                  <a:lnTo>
                    <a:pt x="4234520" y="500151"/>
                  </a:lnTo>
                  <a:lnTo>
                    <a:pt x="4234802" y="500752"/>
                  </a:lnTo>
                  <a:lnTo>
                    <a:pt x="4235083" y="499701"/>
                  </a:lnTo>
                  <a:lnTo>
                    <a:pt x="4235365" y="499400"/>
                  </a:lnTo>
                  <a:lnTo>
                    <a:pt x="4235647" y="499300"/>
                  </a:lnTo>
                  <a:lnTo>
                    <a:pt x="4235929" y="499601"/>
                  </a:lnTo>
                  <a:lnTo>
                    <a:pt x="4236210" y="501303"/>
                  </a:lnTo>
                  <a:lnTo>
                    <a:pt x="4236492" y="503506"/>
                  </a:lnTo>
                  <a:lnTo>
                    <a:pt x="4236774" y="505960"/>
                  </a:lnTo>
                  <a:lnTo>
                    <a:pt x="4237055" y="506260"/>
                  </a:lnTo>
                  <a:lnTo>
                    <a:pt x="4237337" y="506611"/>
                  </a:lnTo>
                  <a:lnTo>
                    <a:pt x="4237619" y="508213"/>
                  </a:lnTo>
                  <a:lnTo>
                    <a:pt x="4237901" y="509815"/>
                  </a:lnTo>
                  <a:lnTo>
                    <a:pt x="4238182" y="511167"/>
                  </a:lnTo>
                  <a:lnTo>
                    <a:pt x="4238464" y="510015"/>
                  </a:lnTo>
                  <a:lnTo>
                    <a:pt x="4238746" y="512369"/>
                  </a:lnTo>
                  <a:lnTo>
                    <a:pt x="4239027" y="512168"/>
                  </a:lnTo>
                  <a:lnTo>
                    <a:pt x="4239309" y="514722"/>
                  </a:lnTo>
                  <a:lnTo>
                    <a:pt x="4239591" y="515473"/>
                  </a:lnTo>
                  <a:lnTo>
                    <a:pt x="4239873" y="517626"/>
                  </a:lnTo>
                  <a:lnTo>
                    <a:pt x="4240154" y="518828"/>
                  </a:lnTo>
                  <a:lnTo>
                    <a:pt x="4240436" y="520730"/>
                  </a:lnTo>
                  <a:lnTo>
                    <a:pt x="4240718" y="521131"/>
                  </a:lnTo>
                  <a:lnTo>
                    <a:pt x="4240999" y="521732"/>
                  </a:lnTo>
                  <a:lnTo>
                    <a:pt x="4241281" y="521632"/>
                  </a:lnTo>
                  <a:lnTo>
                    <a:pt x="4241563" y="522383"/>
                  </a:lnTo>
                  <a:lnTo>
                    <a:pt x="4241845" y="522232"/>
                  </a:lnTo>
                  <a:lnTo>
                    <a:pt x="4242126" y="522933"/>
                  </a:lnTo>
                  <a:lnTo>
                    <a:pt x="4242408" y="523334"/>
                  </a:lnTo>
                  <a:lnTo>
                    <a:pt x="4242690" y="522783"/>
                  </a:lnTo>
                  <a:lnTo>
                    <a:pt x="4242972" y="523885"/>
                  </a:lnTo>
                  <a:lnTo>
                    <a:pt x="4243253" y="524035"/>
                  </a:lnTo>
                  <a:lnTo>
                    <a:pt x="4243535" y="523484"/>
                  </a:lnTo>
                  <a:lnTo>
                    <a:pt x="4243817" y="522633"/>
                  </a:lnTo>
                  <a:lnTo>
                    <a:pt x="4244098" y="523634"/>
                  </a:lnTo>
                  <a:lnTo>
                    <a:pt x="4244380" y="523134"/>
                  </a:lnTo>
                  <a:lnTo>
                    <a:pt x="4244662" y="522683"/>
                  </a:lnTo>
                  <a:lnTo>
                    <a:pt x="4244944" y="523935"/>
                  </a:lnTo>
                  <a:lnTo>
                    <a:pt x="4245225" y="524686"/>
                  </a:lnTo>
                  <a:lnTo>
                    <a:pt x="4245507" y="524686"/>
                  </a:lnTo>
                  <a:lnTo>
                    <a:pt x="4245789" y="526388"/>
                  </a:lnTo>
                  <a:lnTo>
                    <a:pt x="4246070" y="527590"/>
                  </a:lnTo>
                  <a:lnTo>
                    <a:pt x="4246352" y="527490"/>
                  </a:lnTo>
                  <a:lnTo>
                    <a:pt x="4246634" y="527490"/>
                  </a:lnTo>
                  <a:lnTo>
                    <a:pt x="4246916" y="527690"/>
                  </a:lnTo>
                  <a:lnTo>
                    <a:pt x="4247197" y="526188"/>
                  </a:lnTo>
                  <a:lnTo>
                    <a:pt x="4247479" y="524936"/>
                  </a:lnTo>
                  <a:lnTo>
                    <a:pt x="4247761" y="523134"/>
                  </a:lnTo>
                  <a:lnTo>
                    <a:pt x="4248042" y="522833"/>
                  </a:lnTo>
                  <a:lnTo>
                    <a:pt x="4248324" y="521732"/>
                  </a:lnTo>
                  <a:lnTo>
                    <a:pt x="4248606" y="521632"/>
                  </a:lnTo>
                  <a:lnTo>
                    <a:pt x="4248888" y="520530"/>
                  </a:lnTo>
                  <a:lnTo>
                    <a:pt x="4249169" y="517976"/>
                  </a:lnTo>
                  <a:lnTo>
                    <a:pt x="4249451" y="515773"/>
                  </a:lnTo>
                  <a:lnTo>
                    <a:pt x="4249733" y="513570"/>
                  </a:lnTo>
                  <a:lnTo>
                    <a:pt x="4250014" y="511868"/>
                  </a:lnTo>
                  <a:lnTo>
                    <a:pt x="4250296" y="507862"/>
                  </a:lnTo>
                  <a:lnTo>
                    <a:pt x="4250578" y="506360"/>
                  </a:lnTo>
                  <a:lnTo>
                    <a:pt x="4250860" y="503756"/>
                  </a:lnTo>
                  <a:lnTo>
                    <a:pt x="4251141" y="500051"/>
                  </a:lnTo>
                  <a:lnTo>
                    <a:pt x="4251423" y="498850"/>
                  </a:lnTo>
                  <a:lnTo>
                    <a:pt x="4251705" y="497297"/>
                  </a:lnTo>
                  <a:lnTo>
                    <a:pt x="4251987" y="494343"/>
                  </a:lnTo>
                  <a:lnTo>
                    <a:pt x="4252268" y="493242"/>
                  </a:lnTo>
                  <a:lnTo>
                    <a:pt x="4252550" y="492090"/>
                  </a:lnTo>
                  <a:lnTo>
                    <a:pt x="4252832" y="490238"/>
                  </a:lnTo>
                  <a:lnTo>
                    <a:pt x="4253113" y="487133"/>
                  </a:lnTo>
                  <a:lnTo>
                    <a:pt x="4253395" y="486983"/>
                  </a:lnTo>
                  <a:lnTo>
                    <a:pt x="4253677" y="485931"/>
                  </a:lnTo>
                  <a:lnTo>
                    <a:pt x="4253959" y="484379"/>
                  </a:lnTo>
                  <a:lnTo>
                    <a:pt x="4254240" y="484429"/>
                  </a:lnTo>
                  <a:lnTo>
                    <a:pt x="4254522" y="484580"/>
                  </a:lnTo>
                  <a:lnTo>
                    <a:pt x="4254804" y="483528"/>
                  </a:lnTo>
                  <a:lnTo>
                    <a:pt x="4255085" y="483528"/>
                  </a:lnTo>
                  <a:lnTo>
                    <a:pt x="4255367" y="482827"/>
                  </a:lnTo>
                  <a:lnTo>
                    <a:pt x="4255649" y="481675"/>
                  </a:lnTo>
                  <a:lnTo>
                    <a:pt x="4255931" y="480624"/>
                  </a:lnTo>
                  <a:lnTo>
                    <a:pt x="4256212" y="479673"/>
                  </a:lnTo>
                  <a:lnTo>
                    <a:pt x="4256494" y="478621"/>
                  </a:lnTo>
                  <a:lnTo>
                    <a:pt x="4256776" y="477369"/>
                  </a:lnTo>
                  <a:lnTo>
                    <a:pt x="4257057" y="477269"/>
                  </a:lnTo>
                  <a:lnTo>
                    <a:pt x="4257339" y="478070"/>
                  </a:lnTo>
                  <a:lnTo>
                    <a:pt x="4257621" y="475767"/>
                  </a:lnTo>
                  <a:lnTo>
                    <a:pt x="4257903" y="480474"/>
                  </a:lnTo>
                  <a:lnTo>
                    <a:pt x="4258184" y="469408"/>
                  </a:lnTo>
                  <a:lnTo>
                    <a:pt x="4258466" y="476218"/>
                  </a:lnTo>
                  <a:lnTo>
                    <a:pt x="4258748" y="473915"/>
                  </a:lnTo>
                  <a:lnTo>
                    <a:pt x="4259029" y="475116"/>
                  </a:lnTo>
                  <a:lnTo>
                    <a:pt x="4259311" y="473464"/>
                  </a:lnTo>
                  <a:lnTo>
                    <a:pt x="4259593" y="472312"/>
                  </a:lnTo>
                  <a:lnTo>
                    <a:pt x="4259875" y="472913"/>
                  </a:lnTo>
                  <a:lnTo>
                    <a:pt x="4260156" y="473264"/>
                  </a:lnTo>
                  <a:lnTo>
                    <a:pt x="4260438" y="473264"/>
                  </a:lnTo>
                  <a:lnTo>
                    <a:pt x="4260720" y="474565"/>
                  </a:lnTo>
                  <a:lnTo>
                    <a:pt x="4261002" y="475717"/>
                  </a:lnTo>
                  <a:lnTo>
                    <a:pt x="4261283" y="474816"/>
                  </a:lnTo>
                  <a:lnTo>
                    <a:pt x="4261565" y="475166"/>
                  </a:lnTo>
                  <a:lnTo>
                    <a:pt x="4261847" y="475367"/>
                  </a:lnTo>
                  <a:lnTo>
                    <a:pt x="4262128" y="475367"/>
                  </a:lnTo>
                  <a:lnTo>
                    <a:pt x="4262410" y="474816"/>
                  </a:lnTo>
                  <a:lnTo>
                    <a:pt x="4262692" y="474616"/>
                  </a:lnTo>
                  <a:lnTo>
                    <a:pt x="4262974" y="474966"/>
                  </a:lnTo>
                  <a:lnTo>
                    <a:pt x="4263255" y="475116"/>
                  </a:lnTo>
                  <a:lnTo>
                    <a:pt x="4263537" y="475367"/>
                  </a:lnTo>
                  <a:lnTo>
                    <a:pt x="4263819" y="474816"/>
                  </a:lnTo>
                  <a:lnTo>
                    <a:pt x="4264100" y="474065"/>
                  </a:lnTo>
                  <a:lnTo>
                    <a:pt x="4264382" y="473214"/>
                  </a:lnTo>
                  <a:lnTo>
                    <a:pt x="4264664" y="472613"/>
                  </a:lnTo>
                  <a:lnTo>
                    <a:pt x="4264946" y="472463"/>
                  </a:lnTo>
                  <a:lnTo>
                    <a:pt x="4265227" y="471361"/>
                  </a:lnTo>
                  <a:lnTo>
                    <a:pt x="4265509" y="471912"/>
                  </a:lnTo>
                  <a:lnTo>
                    <a:pt x="4265791" y="472262"/>
                  </a:lnTo>
                  <a:lnTo>
                    <a:pt x="4266072" y="471561"/>
                  </a:lnTo>
                  <a:lnTo>
                    <a:pt x="4266354" y="471711"/>
                  </a:lnTo>
                  <a:lnTo>
                    <a:pt x="4266636" y="471161"/>
                  </a:lnTo>
                  <a:lnTo>
                    <a:pt x="4266918" y="472312"/>
                  </a:lnTo>
                  <a:lnTo>
                    <a:pt x="4267199" y="472513"/>
                  </a:lnTo>
                  <a:lnTo>
                    <a:pt x="4267481" y="472613"/>
                  </a:lnTo>
                  <a:lnTo>
                    <a:pt x="4267763" y="472212"/>
                  </a:lnTo>
                  <a:lnTo>
                    <a:pt x="4268045" y="471561"/>
                  </a:lnTo>
                  <a:lnTo>
                    <a:pt x="4268326" y="471411"/>
                  </a:lnTo>
                  <a:lnTo>
                    <a:pt x="4268608" y="472012"/>
                  </a:lnTo>
                  <a:lnTo>
                    <a:pt x="4268890" y="471661"/>
                  </a:lnTo>
                  <a:lnTo>
                    <a:pt x="4269171" y="472362"/>
                  </a:lnTo>
                  <a:lnTo>
                    <a:pt x="4269453" y="472613"/>
                  </a:lnTo>
                  <a:lnTo>
                    <a:pt x="4269735" y="473314"/>
                  </a:lnTo>
                  <a:lnTo>
                    <a:pt x="4270017" y="472613"/>
                  </a:lnTo>
                  <a:lnTo>
                    <a:pt x="4270298" y="473063"/>
                  </a:lnTo>
                  <a:lnTo>
                    <a:pt x="4270580" y="473714"/>
                  </a:lnTo>
                  <a:lnTo>
                    <a:pt x="4270862" y="473364"/>
                  </a:lnTo>
                  <a:lnTo>
                    <a:pt x="4271143" y="474215"/>
                  </a:lnTo>
                  <a:lnTo>
                    <a:pt x="4271425" y="474465"/>
                  </a:lnTo>
                  <a:lnTo>
                    <a:pt x="4271707" y="473814"/>
                  </a:lnTo>
                  <a:lnTo>
                    <a:pt x="4271989" y="473814"/>
                  </a:lnTo>
                  <a:lnTo>
                    <a:pt x="4272270" y="472813"/>
                  </a:lnTo>
                  <a:lnTo>
                    <a:pt x="4272552" y="472613"/>
                  </a:lnTo>
                  <a:lnTo>
                    <a:pt x="4272834" y="472763"/>
                  </a:lnTo>
                  <a:lnTo>
                    <a:pt x="4273115" y="472513"/>
                  </a:lnTo>
                  <a:lnTo>
                    <a:pt x="4273397" y="472212"/>
                  </a:lnTo>
                  <a:lnTo>
                    <a:pt x="4273679" y="471161"/>
                  </a:lnTo>
                  <a:lnTo>
                    <a:pt x="4273961" y="470860"/>
                  </a:lnTo>
                  <a:lnTo>
                    <a:pt x="4274242" y="471161"/>
                  </a:lnTo>
                  <a:lnTo>
                    <a:pt x="4274524" y="469308"/>
                  </a:lnTo>
                  <a:lnTo>
                    <a:pt x="4274806" y="469558"/>
                  </a:lnTo>
                  <a:lnTo>
                    <a:pt x="4275087" y="471311"/>
                  </a:lnTo>
                  <a:lnTo>
                    <a:pt x="4275369" y="468807"/>
                  </a:lnTo>
                  <a:lnTo>
                    <a:pt x="4275651" y="467906"/>
                  </a:lnTo>
                  <a:lnTo>
                    <a:pt x="4275933" y="467706"/>
                  </a:lnTo>
                  <a:lnTo>
                    <a:pt x="4276214" y="466053"/>
                  </a:lnTo>
                  <a:lnTo>
                    <a:pt x="4276496" y="462448"/>
                  </a:lnTo>
                  <a:lnTo>
                    <a:pt x="4276778" y="461747"/>
                  </a:lnTo>
                  <a:lnTo>
                    <a:pt x="4277060" y="459995"/>
                  </a:lnTo>
                  <a:lnTo>
                    <a:pt x="4277341" y="466003"/>
                  </a:lnTo>
                  <a:lnTo>
                    <a:pt x="4277623" y="476118"/>
                  </a:lnTo>
                  <a:lnTo>
                    <a:pt x="4277905" y="489787"/>
                  </a:lnTo>
                  <a:lnTo>
                    <a:pt x="4278186" y="498950"/>
                  </a:lnTo>
                  <a:lnTo>
                    <a:pt x="4278468" y="508463"/>
                  </a:lnTo>
                  <a:lnTo>
                    <a:pt x="4278750" y="516625"/>
                  </a:lnTo>
                  <a:lnTo>
                    <a:pt x="4279032" y="519629"/>
                  </a:lnTo>
                  <a:lnTo>
                    <a:pt x="4279313" y="530194"/>
                  </a:lnTo>
                  <a:lnTo>
                    <a:pt x="4279595" y="529042"/>
                  </a:lnTo>
                  <a:lnTo>
                    <a:pt x="4279877" y="534299"/>
                  </a:lnTo>
                  <a:lnTo>
                    <a:pt x="4280158" y="534400"/>
                  </a:lnTo>
                  <a:lnTo>
                    <a:pt x="4280440" y="536452"/>
                  </a:lnTo>
                  <a:lnTo>
                    <a:pt x="4280722" y="537103"/>
                  </a:lnTo>
                  <a:lnTo>
                    <a:pt x="4281004" y="538656"/>
                  </a:lnTo>
                  <a:lnTo>
                    <a:pt x="4281285" y="539657"/>
                  </a:lnTo>
                  <a:lnTo>
                    <a:pt x="4281567" y="539407"/>
                  </a:lnTo>
                  <a:lnTo>
                    <a:pt x="4281849" y="539557"/>
                  </a:lnTo>
                  <a:lnTo>
                    <a:pt x="4282130" y="536953"/>
                  </a:lnTo>
                  <a:lnTo>
                    <a:pt x="4282412" y="537103"/>
                  </a:lnTo>
                  <a:lnTo>
                    <a:pt x="4282694" y="536152"/>
                  </a:lnTo>
                  <a:lnTo>
                    <a:pt x="4282976" y="535101"/>
                  </a:lnTo>
                  <a:lnTo>
                    <a:pt x="4283257" y="534149"/>
                  </a:lnTo>
                  <a:lnTo>
                    <a:pt x="4283539" y="533949"/>
                  </a:lnTo>
                  <a:lnTo>
                    <a:pt x="4283821" y="532947"/>
                  </a:lnTo>
                  <a:lnTo>
                    <a:pt x="4284102" y="532447"/>
                  </a:lnTo>
                  <a:lnTo>
                    <a:pt x="4284384" y="532847"/>
                  </a:lnTo>
                  <a:lnTo>
                    <a:pt x="4284666" y="532847"/>
                  </a:lnTo>
                  <a:lnTo>
                    <a:pt x="4284948" y="532297"/>
                  </a:lnTo>
                  <a:lnTo>
                    <a:pt x="4285229" y="532347"/>
                  </a:lnTo>
                  <a:lnTo>
                    <a:pt x="4285511" y="533148"/>
                  </a:lnTo>
                  <a:lnTo>
                    <a:pt x="4285793" y="531495"/>
                  </a:lnTo>
                  <a:lnTo>
                    <a:pt x="4286075" y="531495"/>
                  </a:lnTo>
                  <a:lnTo>
                    <a:pt x="4286356" y="531295"/>
                  </a:lnTo>
                  <a:lnTo>
                    <a:pt x="4286638" y="529843"/>
                  </a:lnTo>
                  <a:lnTo>
                    <a:pt x="4286920" y="529443"/>
                  </a:lnTo>
                  <a:lnTo>
                    <a:pt x="4287201" y="527840"/>
                  </a:lnTo>
                  <a:lnTo>
                    <a:pt x="4287483" y="527440"/>
                  </a:lnTo>
                  <a:lnTo>
                    <a:pt x="4287765" y="527440"/>
                  </a:lnTo>
                  <a:lnTo>
                    <a:pt x="4288047" y="526889"/>
                  </a:lnTo>
                  <a:lnTo>
                    <a:pt x="4288328" y="526789"/>
                  </a:lnTo>
                  <a:lnTo>
                    <a:pt x="4288610" y="525036"/>
                  </a:lnTo>
                  <a:lnTo>
                    <a:pt x="4288892" y="524836"/>
                  </a:lnTo>
                  <a:lnTo>
                    <a:pt x="4289173" y="523134"/>
                  </a:lnTo>
                  <a:lnTo>
                    <a:pt x="4289455" y="520180"/>
                  </a:lnTo>
                  <a:lnTo>
                    <a:pt x="4289737" y="518878"/>
                  </a:lnTo>
                  <a:lnTo>
                    <a:pt x="4290019" y="517676"/>
                  </a:lnTo>
                  <a:lnTo>
                    <a:pt x="4290300" y="517826"/>
                  </a:lnTo>
                  <a:lnTo>
                    <a:pt x="4290582" y="516825"/>
                  </a:lnTo>
                  <a:lnTo>
                    <a:pt x="4290864" y="517876"/>
                  </a:lnTo>
                  <a:lnTo>
                    <a:pt x="4291145" y="517826"/>
                  </a:lnTo>
                  <a:lnTo>
                    <a:pt x="4291427" y="517175"/>
                  </a:lnTo>
                  <a:lnTo>
                    <a:pt x="4291709" y="517476"/>
                  </a:lnTo>
                  <a:lnTo>
                    <a:pt x="4291991" y="517676"/>
                  </a:lnTo>
                  <a:lnTo>
                    <a:pt x="4292272" y="517676"/>
                  </a:lnTo>
                  <a:lnTo>
                    <a:pt x="4292554" y="517676"/>
                  </a:lnTo>
                  <a:lnTo>
                    <a:pt x="4292836" y="518227"/>
                  </a:lnTo>
                  <a:lnTo>
                    <a:pt x="4293118" y="519328"/>
                  </a:lnTo>
                  <a:lnTo>
                    <a:pt x="4293399" y="518327"/>
                  </a:lnTo>
                  <a:lnTo>
                    <a:pt x="4293681" y="518728"/>
                  </a:lnTo>
                  <a:lnTo>
                    <a:pt x="4293963" y="519028"/>
                  </a:lnTo>
                  <a:lnTo>
                    <a:pt x="4294244" y="518778"/>
                  </a:lnTo>
                  <a:lnTo>
                    <a:pt x="4294526" y="519078"/>
                  </a:lnTo>
                  <a:lnTo>
                    <a:pt x="4294808" y="520029"/>
                  </a:lnTo>
                  <a:lnTo>
                    <a:pt x="4295090" y="520780"/>
                  </a:lnTo>
                  <a:lnTo>
                    <a:pt x="4295371" y="521832"/>
                  </a:lnTo>
                  <a:lnTo>
                    <a:pt x="4295653" y="523484"/>
                  </a:lnTo>
                  <a:lnTo>
                    <a:pt x="4295935" y="524636"/>
                  </a:lnTo>
                  <a:lnTo>
                    <a:pt x="4296216" y="524385"/>
                  </a:lnTo>
                  <a:lnTo>
                    <a:pt x="4296498" y="525587"/>
                  </a:lnTo>
                  <a:lnTo>
                    <a:pt x="4296780" y="526488"/>
                  </a:lnTo>
                  <a:lnTo>
                    <a:pt x="4297062" y="526238"/>
                  </a:lnTo>
                  <a:lnTo>
                    <a:pt x="4297343" y="526789"/>
                  </a:lnTo>
                  <a:lnTo>
                    <a:pt x="4297625" y="528041"/>
                  </a:lnTo>
                  <a:lnTo>
                    <a:pt x="4297907" y="528742"/>
                  </a:lnTo>
                  <a:lnTo>
                    <a:pt x="4298188" y="528992"/>
                  </a:lnTo>
                  <a:lnTo>
                    <a:pt x="4298470" y="528792"/>
                  </a:lnTo>
                  <a:lnTo>
                    <a:pt x="4298752" y="529392"/>
                  </a:lnTo>
                  <a:lnTo>
                    <a:pt x="4299034" y="529743"/>
                  </a:lnTo>
                  <a:lnTo>
                    <a:pt x="4299315" y="530194"/>
                  </a:lnTo>
                  <a:lnTo>
                    <a:pt x="4299597" y="530945"/>
                  </a:lnTo>
                  <a:lnTo>
                    <a:pt x="4299879" y="529843"/>
                  </a:lnTo>
                  <a:lnTo>
                    <a:pt x="4300160" y="530594"/>
                  </a:lnTo>
                  <a:lnTo>
                    <a:pt x="4300442" y="531596"/>
                  </a:lnTo>
                  <a:lnTo>
                    <a:pt x="4300724" y="531495"/>
                  </a:lnTo>
                  <a:lnTo>
                    <a:pt x="4301006" y="531495"/>
                  </a:lnTo>
                  <a:lnTo>
                    <a:pt x="4301287" y="531445"/>
                  </a:lnTo>
                  <a:lnTo>
                    <a:pt x="4301569" y="532046"/>
                  </a:lnTo>
                  <a:lnTo>
                    <a:pt x="4301851" y="530945"/>
                  </a:lnTo>
                  <a:lnTo>
                    <a:pt x="4302133" y="531445"/>
                  </a:lnTo>
                  <a:lnTo>
                    <a:pt x="4302414" y="532347"/>
                  </a:lnTo>
                  <a:lnTo>
                    <a:pt x="4302696" y="531696"/>
                  </a:lnTo>
                  <a:lnTo>
                    <a:pt x="4302978" y="530945"/>
                  </a:lnTo>
                  <a:lnTo>
                    <a:pt x="4303259" y="530244"/>
                  </a:lnTo>
                  <a:lnTo>
                    <a:pt x="4303541" y="530644"/>
                  </a:lnTo>
                  <a:lnTo>
                    <a:pt x="4303823" y="531245"/>
                  </a:lnTo>
                  <a:lnTo>
                    <a:pt x="4304105" y="531295"/>
                  </a:lnTo>
                  <a:lnTo>
                    <a:pt x="4304386" y="531195"/>
                  </a:lnTo>
                  <a:lnTo>
                    <a:pt x="4304668" y="530794"/>
                  </a:lnTo>
                  <a:lnTo>
                    <a:pt x="4304950" y="530895"/>
                  </a:lnTo>
                  <a:lnTo>
                    <a:pt x="4305231" y="531445"/>
                  </a:lnTo>
                  <a:lnTo>
                    <a:pt x="4305513" y="538505"/>
                  </a:lnTo>
                  <a:lnTo>
                    <a:pt x="4305795" y="570300"/>
                  </a:lnTo>
                  <a:lnTo>
                    <a:pt x="4306077" y="613110"/>
                  </a:lnTo>
                  <a:lnTo>
                    <a:pt x="4306358" y="598539"/>
                  </a:lnTo>
                  <a:lnTo>
                    <a:pt x="4306640" y="571852"/>
                  </a:lnTo>
                  <a:lnTo>
                    <a:pt x="4306922" y="535451"/>
                  </a:lnTo>
                  <a:lnTo>
                    <a:pt x="4307203" y="501854"/>
                  </a:lnTo>
                  <a:lnTo>
                    <a:pt x="4307485" y="456740"/>
                  </a:lnTo>
                  <a:lnTo>
                    <a:pt x="4307767" y="439166"/>
                  </a:lnTo>
                  <a:lnTo>
                    <a:pt x="4308049" y="412478"/>
                  </a:lnTo>
                  <a:lnTo>
                    <a:pt x="4308330" y="401863"/>
                  </a:lnTo>
                  <a:lnTo>
                    <a:pt x="4308612" y="418487"/>
                  </a:lnTo>
                  <a:lnTo>
                    <a:pt x="4308894" y="422442"/>
                  </a:lnTo>
                  <a:lnTo>
                    <a:pt x="4309176" y="438164"/>
                  </a:lnTo>
                  <a:lnTo>
                    <a:pt x="4309457" y="426848"/>
                  </a:lnTo>
                  <a:lnTo>
                    <a:pt x="4309739" y="422442"/>
                  </a:lnTo>
                  <a:lnTo>
                    <a:pt x="4310021" y="436512"/>
                  </a:lnTo>
                  <a:lnTo>
                    <a:pt x="4310302" y="445425"/>
                  </a:lnTo>
                  <a:lnTo>
                    <a:pt x="4310584" y="456841"/>
                  </a:lnTo>
                  <a:lnTo>
                    <a:pt x="4310866" y="461597"/>
                  </a:lnTo>
                  <a:lnTo>
                    <a:pt x="4311148" y="478471"/>
                  </a:lnTo>
                  <a:lnTo>
                    <a:pt x="4311429" y="490989"/>
                  </a:lnTo>
                  <a:lnTo>
                    <a:pt x="4311711" y="487734"/>
                  </a:lnTo>
                  <a:lnTo>
                    <a:pt x="4311993" y="475667"/>
                  </a:lnTo>
                  <a:lnTo>
                    <a:pt x="4312274" y="470209"/>
                  </a:lnTo>
                  <a:lnTo>
                    <a:pt x="4312556" y="475967"/>
                  </a:lnTo>
                  <a:lnTo>
                    <a:pt x="4312838" y="478721"/>
                  </a:lnTo>
                  <a:lnTo>
                    <a:pt x="4313120" y="475367"/>
                  </a:lnTo>
                  <a:lnTo>
                    <a:pt x="4313401" y="479172"/>
                  </a:lnTo>
                  <a:lnTo>
                    <a:pt x="4313683" y="474165"/>
                  </a:lnTo>
                  <a:lnTo>
                    <a:pt x="4313965" y="470460"/>
                  </a:lnTo>
                  <a:lnTo>
                    <a:pt x="4314246" y="471561"/>
                  </a:lnTo>
                  <a:lnTo>
                    <a:pt x="4314528" y="468307"/>
                  </a:lnTo>
                  <a:lnTo>
                    <a:pt x="4314810" y="463149"/>
                  </a:lnTo>
                  <a:lnTo>
                    <a:pt x="4315092" y="458393"/>
                  </a:lnTo>
                  <a:lnTo>
                    <a:pt x="4315373" y="457542"/>
                  </a:lnTo>
                  <a:lnTo>
                    <a:pt x="4315655" y="461347"/>
                  </a:lnTo>
                  <a:lnTo>
                    <a:pt x="4315937" y="462248"/>
                  </a:lnTo>
                  <a:lnTo>
                    <a:pt x="4316218" y="462248"/>
                  </a:lnTo>
                  <a:lnTo>
                    <a:pt x="4316500" y="463900"/>
                  </a:lnTo>
                  <a:lnTo>
                    <a:pt x="4316782" y="465753"/>
                  </a:lnTo>
                  <a:lnTo>
                    <a:pt x="4317064" y="467656"/>
                  </a:lnTo>
                  <a:lnTo>
                    <a:pt x="4317345" y="467806"/>
                  </a:lnTo>
                  <a:lnTo>
                    <a:pt x="4317627" y="467556"/>
                  </a:lnTo>
                  <a:lnTo>
                    <a:pt x="4317909" y="467856"/>
                  </a:lnTo>
                  <a:lnTo>
                    <a:pt x="4318191" y="468257"/>
                  </a:lnTo>
                  <a:lnTo>
                    <a:pt x="4318472" y="468857"/>
                  </a:lnTo>
                  <a:lnTo>
                    <a:pt x="4318754" y="467405"/>
                  </a:lnTo>
                  <a:lnTo>
                    <a:pt x="4319036" y="466354"/>
                  </a:lnTo>
                  <a:lnTo>
                    <a:pt x="4319317" y="464952"/>
                  </a:lnTo>
                  <a:lnTo>
                    <a:pt x="4319599" y="462899"/>
                  </a:lnTo>
                  <a:lnTo>
                    <a:pt x="4319881" y="462899"/>
                  </a:lnTo>
                  <a:lnTo>
                    <a:pt x="4320163" y="462999"/>
                  </a:lnTo>
                  <a:lnTo>
                    <a:pt x="4320444" y="462649"/>
                  </a:lnTo>
                  <a:lnTo>
                    <a:pt x="4320726" y="463250"/>
                  </a:lnTo>
                  <a:lnTo>
                    <a:pt x="4321008" y="464652"/>
                  </a:lnTo>
                  <a:lnTo>
                    <a:pt x="4321289" y="466805"/>
                  </a:lnTo>
                  <a:lnTo>
                    <a:pt x="4321571" y="468257"/>
                  </a:lnTo>
                  <a:lnTo>
                    <a:pt x="4321853" y="469659"/>
                  </a:lnTo>
                  <a:lnTo>
                    <a:pt x="4322135" y="472112"/>
                  </a:lnTo>
                  <a:lnTo>
                    <a:pt x="4322416" y="473113"/>
                  </a:lnTo>
                  <a:lnTo>
                    <a:pt x="4322698" y="474616"/>
                  </a:lnTo>
                  <a:lnTo>
                    <a:pt x="4322980" y="476819"/>
                  </a:lnTo>
                  <a:lnTo>
                    <a:pt x="4323261" y="478020"/>
                  </a:lnTo>
                  <a:lnTo>
                    <a:pt x="4323543" y="478471"/>
                  </a:lnTo>
                  <a:lnTo>
                    <a:pt x="4323825" y="478671"/>
                  </a:lnTo>
                  <a:lnTo>
                    <a:pt x="4324107" y="480073"/>
                  </a:lnTo>
                  <a:lnTo>
                    <a:pt x="4324388" y="479372"/>
                  </a:lnTo>
                  <a:lnTo>
                    <a:pt x="4324670" y="480073"/>
                  </a:lnTo>
                  <a:lnTo>
                    <a:pt x="4324952" y="480424"/>
                  </a:lnTo>
                  <a:lnTo>
                    <a:pt x="4325233" y="479773"/>
                  </a:lnTo>
                  <a:lnTo>
                    <a:pt x="4325515" y="478872"/>
                  </a:lnTo>
                  <a:lnTo>
                    <a:pt x="4325797" y="478321"/>
                  </a:lnTo>
                  <a:lnTo>
                    <a:pt x="4326079" y="477319"/>
                  </a:lnTo>
                  <a:lnTo>
                    <a:pt x="4326360" y="475016"/>
                  </a:lnTo>
                  <a:lnTo>
                    <a:pt x="4326642" y="473915"/>
                  </a:lnTo>
                  <a:lnTo>
                    <a:pt x="4326924" y="473163"/>
                  </a:lnTo>
                  <a:lnTo>
                    <a:pt x="4327206" y="471111"/>
                  </a:lnTo>
                  <a:lnTo>
                    <a:pt x="4327487" y="471161"/>
                  </a:lnTo>
                  <a:lnTo>
                    <a:pt x="4327769" y="470560"/>
                  </a:lnTo>
                  <a:lnTo>
                    <a:pt x="4328051" y="469158"/>
                  </a:lnTo>
                  <a:lnTo>
                    <a:pt x="4328332" y="468257"/>
                  </a:lnTo>
                  <a:lnTo>
                    <a:pt x="4328614" y="468507"/>
                  </a:lnTo>
                  <a:lnTo>
                    <a:pt x="4328896" y="465453"/>
                  </a:lnTo>
                  <a:lnTo>
                    <a:pt x="4329178" y="464652"/>
                  </a:lnTo>
                  <a:lnTo>
                    <a:pt x="4329459" y="463900"/>
                  </a:lnTo>
                  <a:lnTo>
                    <a:pt x="4329741" y="462949"/>
                  </a:lnTo>
                  <a:lnTo>
                    <a:pt x="4330023" y="461347"/>
                  </a:lnTo>
                  <a:lnTo>
                    <a:pt x="4330304" y="460996"/>
                  </a:lnTo>
                  <a:lnTo>
                    <a:pt x="4330586" y="460145"/>
                  </a:lnTo>
                  <a:lnTo>
                    <a:pt x="4330868" y="459745"/>
                  </a:lnTo>
                  <a:lnTo>
                    <a:pt x="4331150" y="459544"/>
                  </a:lnTo>
                  <a:lnTo>
                    <a:pt x="4331431" y="459995"/>
                  </a:lnTo>
                  <a:lnTo>
                    <a:pt x="4331713" y="458843"/>
                  </a:lnTo>
                  <a:lnTo>
                    <a:pt x="4331995" y="461247"/>
                  </a:lnTo>
                  <a:lnTo>
                    <a:pt x="4332276" y="454337"/>
                  </a:lnTo>
                  <a:lnTo>
                    <a:pt x="4332558" y="460496"/>
                  </a:lnTo>
                  <a:lnTo>
                    <a:pt x="4332840" y="457091"/>
                  </a:lnTo>
                  <a:lnTo>
                    <a:pt x="4333122" y="458743"/>
                  </a:lnTo>
                  <a:lnTo>
                    <a:pt x="4333403" y="458643"/>
                  </a:lnTo>
                  <a:lnTo>
                    <a:pt x="4333685" y="458944"/>
                  </a:lnTo>
                  <a:lnTo>
                    <a:pt x="4333967" y="460446"/>
                  </a:lnTo>
                  <a:lnTo>
                    <a:pt x="4334249" y="461447"/>
                  </a:lnTo>
                  <a:lnTo>
                    <a:pt x="4334530" y="462448"/>
                  </a:lnTo>
                  <a:lnTo>
                    <a:pt x="4334812" y="463850"/>
                  </a:lnTo>
                  <a:lnTo>
                    <a:pt x="4335094" y="466003"/>
                  </a:lnTo>
                  <a:lnTo>
                    <a:pt x="4335375" y="467506"/>
                  </a:lnTo>
                  <a:lnTo>
                    <a:pt x="4335657" y="468207"/>
                  </a:lnTo>
                  <a:lnTo>
                    <a:pt x="4335939" y="469508"/>
                  </a:lnTo>
                  <a:lnTo>
                    <a:pt x="4336221" y="469358"/>
                  </a:lnTo>
                  <a:lnTo>
                    <a:pt x="4336502" y="468857"/>
                  </a:lnTo>
                  <a:lnTo>
                    <a:pt x="4336784" y="468657"/>
                  </a:lnTo>
                  <a:lnTo>
                    <a:pt x="4337066" y="468457"/>
                  </a:lnTo>
                  <a:lnTo>
                    <a:pt x="4337347" y="467556"/>
                  </a:lnTo>
                  <a:lnTo>
                    <a:pt x="4337629" y="467055"/>
                  </a:lnTo>
                  <a:lnTo>
                    <a:pt x="4337911" y="467405"/>
                  </a:lnTo>
                  <a:lnTo>
                    <a:pt x="4338193" y="467105"/>
                  </a:lnTo>
                  <a:lnTo>
                    <a:pt x="4338474" y="465202"/>
                  </a:lnTo>
                  <a:lnTo>
                    <a:pt x="4338756" y="462599"/>
                  </a:lnTo>
                  <a:lnTo>
                    <a:pt x="4339038" y="460746"/>
                  </a:lnTo>
                  <a:lnTo>
                    <a:pt x="4339319" y="458092"/>
                  </a:lnTo>
                  <a:lnTo>
                    <a:pt x="4339601" y="458443"/>
                  </a:lnTo>
                  <a:lnTo>
                    <a:pt x="4339883" y="457592"/>
                  </a:lnTo>
                  <a:lnTo>
                    <a:pt x="4340165" y="456891"/>
                  </a:lnTo>
                  <a:lnTo>
                    <a:pt x="4340446" y="457491"/>
                  </a:lnTo>
                  <a:lnTo>
                    <a:pt x="4340728" y="458393"/>
                  </a:lnTo>
                  <a:lnTo>
                    <a:pt x="4341010" y="458944"/>
                  </a:lnTo>
                  <a:lnTo>
                    <a:pt x="4341291" y="460696"/>
                  </a:lnTo>
                  <a:lnTo>
                    <a:pt x="4341573" y="461898"/>
                  </a:lnTo>
                  <a:lnTo>
                    <a:pt x="4341855" y="463450"/>
                  </a:lnTo>
                  <a:lnTo>
                    <a:pt x="4342137" y="463550"/>
                  </a:lnTo>
                  <a:lnTo>
                    <a:pt x="4342418" y="466154"/>
                  </a:lnTo>
                  <a:lnTo>
                    <a:pt x="4342700" y="466654"/>
                  </a:lnTo>
                  <a:lnTo>
                    <a:pt x="4342982" y="467355"/>
                  </a:lnTo>
                  <a:lnTo>
                    <a:pt x="4343264" y="468156"/>
                  </a:lnTo>
                  <a:lnTo>
                    <a:pt x="4343545" y="470259"/>
                  </a:lnTo>
                  <a:lnTo>
                    <a:pt x="4343827" y="471711"/>
                  </a:lnTo>
                  <a:lnTo>
                    <a:pt x="4344109" y="473013"/>
                  </a:lnTo>
                  <a:lnTo>
                    <a:pt x="4344390" y="474265"/>
                  </a:lnTo>
                  <a:lnTo>
                    <a:pt x="4344672" y="475166"/>
                  </a:lnTo>
                  <a:lnTo>
                    <a:pt x="4344954" y="475417"/>
                  </a:lnTo>
                  <a:lnTo>
                    <a:pt x="4345236" y="475967"/>
                  </a:lnTo>
                  <a:lnTo>
                    <a:pt x="4345517" y="476418"/>
                  </a:lnTo>
                  <a:lnTo>
                    <a:pt x="4345799" y="476368"/>
                  </a:lnTo>
                  <a:lnTo>
                    <a:pt x="4346081" y="476568"/>
                  </a:lnTo>
                  <a:lnTo>
                    <a:pt x="4346362" y="476218"/>
                  </a:lnTo>
                  <a:lnTo>
                    <a:pt x="4346644" y="476268"/>
                  </a:lnTo>
                  <a:lnTo>
                    <a:pt x="4346926" y="475917"/>
                  </a:lnTo>
                  <a:lnTo>
                    <a:pt x="4347208" y="475917"/>
                  </a:lnTo>
                  <a:lnTo>
                    <a:pt x="4347489" y="476068"/>
                  </a:lnTo>
                  <a:lnTo>
                    <a:pt x="4347771" y="475016"/>
                  </a:lnTo>
                  <a:lnTo>
                    <a:pt x="4348053" y="475116"/>
                  </a:lnTo>
                  <a:lnTo>
                    <a:pt x="4348334" y="475016"/>
                  </a:lnTo>
                  <a:lnTo>
                    <a:pt x="4348616" y="474816"/>
                  </a:lnTo>
                  <a:lnTo>
                    <a:pt x="4348898" y="475016"/>
                  </a:lnTo>
                  <a:lnTo>
                    <a:pt x="4349180" y="475317"/>
                  </a:lnTo>
                  <a:lnTo>
                    <a:pt x="4349461" y="475567"/>
                  </a:lnTo>
                  <a:lnTo>
                    <a:pt x="4349743" y="474816"/>
                  </a:lnTo>
                  <a:lnTo>
                    <a:pt x="4350025" y="476018"/>
                  </a:lnTo>
                  <a:lnTo>
                    <a:pt x="4350306" y="477269"/>
                  </a:lnTo>
                  <a:lnTo>
                    <a:pt x="4350588" y="477520"/>
                  </a:lnTo>
                  <a:lnTo>
                    <a:pt x="4350870" y="478872"/>
                  </a:lnTo>
                  <a:lnTo>
                    <a:pt x="4351152" y="480123"/>
                  </a:lnTo>
                  <a:lnTo>
                    <a:pt x="4351433" y="480874"/>
                  </a:lnTo>
                  <a:lnTo>
                    <a:pt x="4351715" y="482727"/>
                  </a:lnTo>
                  <a:lnTo>
                    <a:pt x="4351997" y="483478"/>
                  </a:lnTo>
                  <a:lnTo>
                    <a:pt x="4352279" y="484529"/>
                  </a:lnTo>
                  <a:lnTo>
                    <a:pt x="4352560" y="485230"/>
                  </a:lnTo>
                  <a:lnTo>
                    <a:pt x="4352842" y="485230"/>
                  </a:lnTo>
                  <a:lnTo>
                    <a:pt x="4353124" y="486332"/>
                  </a:lnTo>
                  <a:lnTo>
                    <a:pt x="4353405" y="485781"/>
                  </a:lnTo>
                  <a:lnTo>
                    <a:pt x="4353687" y="486282"/>
                  </a:lnTo>
                  <a:lnTo>
                    <a:pt x="4353969" y="486733"/>
                  </a:lnTo>
                  <a:lnTo>
                    <a:pt x="4354251" y="486783"/>
                  </a:lnTo>
                  <a:lnTo>
                    <a:pt x="4354532" y="486933"/>
                  </a:lnTo>
                  <a:lnTo>
                    <a:pt x="4354814" y="486833"/>
                  </a:lnTo>
                  <a:lnTo>
                    <a:pt x="4355096" y="486482"/>
                  </a:lnTo>
                  <a:lnTo>
                    <a:pt x="4355377" y="485331"/>
                  </a:lnTo>
                  <a:lnTo>
                    <a:pt x="4355659" y="484930"/>
                  </a:lnTo>
                  <a:lnTo>
                    <a:pt x="4355941" y="484479"/>
                  </a:lnTo>
                  <a:lnTo>
                    <a:pt x="4356223" y="483428"/>
                  </a:lnTo>
                  <a:lnTo>
                    <a:pt x="4356504" y="482527"/>
                  </a:lnTo>
                  <a:lnTo>
                    <a:pt x="4356786" y="482477"/>
                  </a:lnTo>
                  <a:lnTo>
                    <a:pt x="4357068" y="481876"/>
                  </a:lnTo>
                  <a:lnTo>
                    <a:pt x="4357349" y="481726"/>
                  </a:lnTo>
                  <a:lnTo>
                    <a:pt x="4357631" y="482126"/>
                  </a:lnTo>
                  <a:lnTo>
                    <a:pt x="4357913" y="482326"/>
                  </a:lnTo>
                  <a:lnTo>
                    <a:pt x="4358195" y="481876"/>
                  </a:lnTo>
                  <a:lnTo>
                    <a:pt x="4358476" y="481726"/>
                  </a:lnTo>
                  <a:lnTo>
                    <a:pt x="4358758" y="481525"/>
                  </a:lnTo>
                  <a:lnTo>
                    <a:pt x="4359040" y="480474"/>
                  </a:lnTo>
                  <a:lnTo>
                    <a:pt x="4359322" y="480023"/>
                  </a:lnTo>
                  <a:lnTo>
                    <a:pt x="4359603" y="479673"/>
                  </a:lnTo>
                  <a:lnTo>
                    <a:pt x="4359885" y="478821"/>
                  </a:lnTo>
                  <a:lnTo>
                    <a:pt x="4360167" y="478171"/>
                  </a:lnTo>
                  <a:lnTo>
                    <a:pt x="4360448" y="478371"/>
                  </a:lnTo>
                  <a:lnTo>
                    <a:pt x="4360730" y="478671"/>
                  </a:lnTo>
                  <a:lnTo>
                    <a:pt x="4361012" y="478171"/>
                  </a:lnTo>
                  <a:lnTo>
                    <a:pt x="4361294" y="478421"/>
                  </a:lnTo>
                  <a:lnTo>
                    <a:pt x="4361575" y="478521"/>
                  </a:lnTo>
                  <a:lnTo>
                    <a:pt x="4361857" y="477369"/>
                  </a:lnTo>
                  <a:lnTo>
                    <a:pt x="4362139" y="478371"/>
                  </a:lnTo>
                  <a:lnTo>
                    <a:pt x="4362420" y="479372"/>
                  </a:lnTo>
                  <a:lnTo>
                    <a:pt x="4362702" y="480073"/>
                  </a:lnTo>
                  <a:lnTo>
                    <a:pt x="4362984" y="481926"/>
                  </a:lnTo>
                  <a:lnTo>
                    <a:pt x="4363266" y="483278"/>
                  </a:lnTo>
                  <a:lnTo>
                    <a:pt x="4363547" y="484830"/>
                  </a:lnTo>
                  <a:lnTo>
                    <a:pt x="4363829" y="484830"/>
                  </a:lnTo>
                  <a:lnTo>
                    <a:pt x="4364111" y="485781"/>
                  </a:lnTo>
                  <a:lnTo>
                    <a:pt x="4364392" y="487083"/>
                  </a:lnTo>
                  <a:lnTo>
                    <a:pt x="4364674" y="486332"/>
                  </a:lnTo>
                  <a:lnTo>
                    <a:pt x="4364956" y="486632"/>
                  </a:lnTo>
                  <a:lnTo>
                    <a:pt x="4365238" y="486182"/>
                  </a:lnTo>
                  <a:lnTo>
                    <a:pt x="4365519" y="485381"/>
                  </a:lnTo>
                  <a:lnTo>
                    <a:pt x="4365801" y="484630"/>
                  </a:lnTo>
                  <a:lnTo>
                    <a:pt x="4366083" y="483879"/>
                  </a:lnTo>
                  <a:lnTo>
                    <a:pt x="4366364" y="482627"/>
                  </a:lnTo>
                  <a:lnTo>
                    <a:pt x="4366646" y="481275"/>
                  </a:lnTo>
                  <a:lnTo>
                    <a:pt x="4366928" y="480324"/>
                  </a:lnTo>
                  <a:lnTo>
                    <a:pt x="4367210" y="480023"/>
                  </a:lnTo>
                  <a:lnTo>
                    <a:pt x="4367491" y="479172"/>
                  </a:lnTo>
                  <a:lnTo>
                    <a:pt x="4367773" y="479422"/>
                  </a:lnTo>
                  <a:lnTo>
                    <a:pt x="4368055" y="479372"/>
                  </a:lnTo>
                  <a:lnTo>
                    <a:pt x="4368337" y="479022"/>
                  </a:lnTo>
                  <a:lnTo>
                    <a:pt x="4368618" y="478571"/>
                  </a:lnTo>
                  <a:lnTo>
                    <a:pt x="4368900" y="478421"/>
                  </a:lnTo>
                  <a:lnTo>
                    <a:pt x="4369182" y="478020"/>
                  </a:lnTo>
                  <a:lnTo>
                    <a:pt x="4369463" y="476819"/>
                  </a:lnTo>
                  <a:lnTo>
                    <a:pt x="4369745" y="476368"/>
                  </a:lnTo>
                  <a:lnTo>
                    <a:pt x="4370027" y="475817"/>
                  </a:lnTo>
                  <a:lnTo>
                    <a:pt x="4370309" y="474165"/>
                  </a:lnTo>
                  <a:lnTo>
                    <a:pt x="4370590" y="473364"/>
                  </a:lnTo>
                  <a:lnTo>
                    <a:pt x="4370872" y="473814"/>
                  </a:lnTo>
                  <a:lnTo>
                    <a:pt x="4371154" y="474115"/>
                  </a:lnTo>
                  <a:lnTo>
                    <a:pt x="4371435" y="475567"/>
                  </a:lnTo>
                  <a:lnTo>
                    <a:pt x="4371717" y="476068"/>
                  </a:lnTo>
                  <a:lnTo>
                    <a:pt x="4371999" y="475216"/>
                  </a:lnTo>
                  <a:lnTo>
                    <a:pt x="4372281" y="474565"/>
                  </a:lnTo>
                  <a:lnTo>
                    <a:pt x="4372562" y="472112"/>
                  </a:lnTo>
                  <a:lnTo>
                    <a:pt x="4372844" y="474515"/>
                  </a:lnTo>
                  <a:lnTo>
                    <a:pt x="4373126" y="468908"/>
                  </a:lnTo>
                  <a:lnTo>
                    <a:pt x="4373407" y="469558"/>
                  </a:lnTo>
                  <a:lnTo>
                    <a:pt x="4373689" y="467005"/>
                  </a:lnTo>
                  <a:lnTo>
                    <a:pt x="4373971" y="465753"/>
                  </a:lnTo>
                  <a:lnTo>
                    <a:pt x="4374253" y="464451"/>
                  </a:lnTo>
                  <a:lnTo>
                    <a:pt x="4374534" y="464451"/>
                  </a:lnTo>
                  <a:lnTo>
                    <a:pt x="4374816" y="464652"/>
                  </a:lnTo>
                  <a:lnTo>
                    <a:pt x="4375098" y="463600"/>
                  </a:lnTo>
                  <a:lnTo>
                    <a:pt x="4375380" y="463049"/>
                  </a:lnTo>
                  <a:lnTo>
                    <a:pt x="4375661" y="462999"/>
                  </a:lnTo>
                  <a:lnTo>
                    <a:pt x="4375943" y="463750"/>
                  </a:lnTo>
                  <a:lnTo>
                    <a:pt x="4376225" y="466104"/>
                  </a:lnTo>
                  <a:lnTo>
                    <a:pt x="4376506" y="469108"/>
                  </a:lnTo>
                  <a:lnTo>
                    <a:pt x="4376788" y="471010"/>
                  </a:lnTo>
                  <a:lnTo>
                    <a:pt x="4377070" y="473063"/>
                  </a:lnTo>
                  <a:lnTo>
                    <a:pt x="4377352" y="473965"/>
                  </a:lnTo>
                  <a:lnTo>
                    <a:pt x="4377633" y="473414"/>
                  </a:lnTo>
                  <a:lnTo>
                    <a:pt x="4377915" y="469959"/>
                  </a:lnTo>
                  <a:lnTo>
                    <a:pt x="4378197" y="465002"/>
                  </a:lnTo>
                  <a:lnTo>
                    <a:pt x="4378478" y="460245"/>
                  </a:lnTo>
                  <a:lnTo>
                    <a:pt x="4378760" y="460846"/>
                  </a:lnTo>
                  <a:lnTo>
                    <a:pt x="4379042" y="463250"/>
                  </a:lnTo>
                  <a:lnTo>
                    <a:pt x="4379324" y="463850"/>
                  </a:lnTo>
                  <a:lnTo>
                    <a:pt x="4379605" y="462799"/>
                  </a:lnTo>
                  <a:lnTo>
                    <a:pt x="4379887" y="461647"/>
                  </a:lnTo>
                  <a:lnTo>
                    <a:pt x="4380169" y="462549"/>
                  </a:lnTo>
                  <a:lnTo>
                    <a:pt x="4380450" y="463750"/>
                  </a:lnTo>
                  <a:lnTo>
                    <a:pt x="4380732" y="465453"/>
                  </a:lnTo>
                  <a:lnTo>
                    <a:pt x="4381014" y="465353"/>
                  </a:lnTo>
                  <a:lnTo>
                    <a:pt x="4381296" y="465252"/>
                  </a:lnTo>
                  <a:lnTo>
                    <a:pt x="4381577" y="463951"/>
                  </a:lnTo>
                  <a:lnTo>
                    <a:pt x="4381859" y="464251"/>
                  </a:lnTo>
                  <a:lnTo>
                    <a:pt x="4382141" y="464652"/>
                  </a:lnTo>
                  <a:lnTo>
                    <a:pt x="4382422" y="465453"/>
                  </a:lnTo>
                  <a:lnTo>
                    <a:pt x="4382704" y="463600"/>
                  </a:lnTo>
                  <a:lnTo>
                    <a:pt x="4382986" y="464101"/>
                  </a:lnTo>
                  <a:lnTo>
                    <a:pt x="4383268" y="465252"/>
                  </a:lnTo>
                  <a:lnTo>
                    <a:pt x="4383549" y="465002"/>
                  </a:lnTo>
                  <a:lnTo>
                    <a:pt x="4383831" y="465302"/>
                  </a:lnTo>
                  <a:lnTo>
                    <a:pt x="4384113" y="466855"/>
                  </a:lnTo>
                  <a:lnTo>
                    <a:pt x="4384395" y="467305"/>
                  </a:lnTo>
                  <a:lnTo>
                    <a:pt x="4384676" y="468207"/>
                  </a:lnTo>
                  <a:lnTo>
                    <a:pt x="4384958" y="468657"/>
                  </a:lnTo>
                  <a:lnTo>
                    <a:pt x="4385240" y="468457"/>
                  </a:lnTo>
                  <a:lnTo>
                    <a:pt x="4385521" y="467856"/>
                  </a:lnTo>
                  <a:lnTo>
                    <a:pt x="4385803" y="466805"/>
                  </a:lnTo>
                  <a:lnTo>
                    <a:pt x="4386085" y="466104"/>
                  </a:lnTo>
                  <a:lnTo>
                    <a:pt x="4386367" y="464201"/>
                  </a:lnTo>
                  <a:lnTo>
                    <a:pt x="4386648" y="463750"/>
                  </a:lnTo>
                  <a:lnTo>
                    <a:pt x="4386930" y="463650"/>
                  </a:lnTo>
                  <a:lnTo>
                    <a:pt x="4387212" y="462549"/>
                  </a:lnTo>
                  <a:lnTo>
                    <a:pt x="4387493" y="462098"/>
                  </a:lnTo>
                  <a:lnTo>
                    <a:pt x="4387775" y="461697"/>
                  </a:lnTo>
                  <a:lnTo>
                    <a:pt x="4388057" y="461497"/>
                  </a:lnTo>
                  <a:lnTo>
                    <a:pt x="4388339" y="460496"/>
                  </a:lnTo>
                  <a:lnTo>
                    <a:pt x="4388620" y="461347"/>
                  </a:lnTo>
                  <a:lnTo>
                    <a:pt x="4388902" y="461747"/>
                  </a:lnTo>
                  <a:lnTo>
                    <a:pt x="4389184" y="461697"/>
                  </a:lnTo>
                  <a:lnTo>
                    <a:pt x="4389465" y="462348"/>
                  </a:lnTo>
                  <a:lnTo>
                    <a:pt x="4389747" y="463099"/>
                  </a:lnTo>
                  <a:lnTo>
                    <a:pt x="4390029" y="464201"/>
                  </a:lnTo>
                  <a:lnTo>
                    <a:pt x="4390311" y="463750"/>
                  </a:lnTo>
                  <a:lnTo>
                    <a:pt x="4390592" y="464902"/>
                  </a:lnTo>
                  <a:lnTo>
                    <a:pt x="4390874" y="464301"/>
                  </a:lnTo>
                  <a:lnTo>
                    <a:pt x="4391156" y="464702"/>
                  </a:lnTo>
                  <a:lnTo>
                    <a:pt x="4391437" y="465653"/>
                  </a:lnTo>
                  <a:lnTo>
                    <a:pt x="4391719" y="465052"/>
                  </a:lnTo>
                  <a:lnTo>
                    <a:pt x="4392001" y="467105"/>
                  </a:lnTo>
                  <a:lnTo>
                    <a:pt x="4392283" y="467355"/>
                  </a:lnTo>
                  <a:lnTo>
                    <a:pt x="4392564" y="468657"/>
                  </a:lnTo>
                  <a:lnTo>
                    <a:pt x="4392846" y="468357"/>
                  </a:lnTo>
                  <a:lnTo>
                    <a:pt x="4393128" y="469258"/>
                  </a:lnTo>
                  <a:lnTo>
                    <a:pt x="4393410" y="470159"/>
                  </a:lnTo>
                  <a:lnTo>
                    <a:pt x="4393691" y="470309"/>
                  </a:lnTo>
                  <a:lnTo>
                    <a:pt x="4393973" y="469959"/>
                  </a:lnTo>
                  <a:lnTo>
                    <a:pt x="4394255" y="470059"/>
                  </a:lnTo>
                  <a:lnTo>
                    <a:pt x="4394536" y="469859"/>
                  </a:lnTo>
                  <a:lnTo>
                    <a:pt x="4394818" y="468807"/>
                  </a:lnTo>
                  <a:lnTo>
                    <a:pt x="4395100" y="469158"/>
                  </a:lnTo>
                  <a:lnTo>
                    <a:pt x="4395382" y="469108"/>
                  </a:lnTo>
                  <a:lnTo>
                    <a:pt x="4395663" y="468457"/>
                  </a:lnTo>
                  <a:lnTo>
                    <a:pt x="4395945" y="467155"/>
                  </a:lnTo>
                  <a:lnTo>
                    <a:pt x="4396227" y="469358"/>
                  </a:lnTo>
                  <a:lnTo>
                    <a:pt x="4396508" y="466354"/>
                  </a:lnTo>
                  <a:lnTo>
                    <a:pt x="4396790" y="469058"/>
                  </a:lnTo>
                  <a:lnTo>
                    <a:pt x="4397072" y="468657"/>
                  </a:lnTo>
                  <a:lnTo>
                    <a:pt x="4397354" y="468908"/>
                  </a:lnTo>
                  <a:lnTo>
                    <a:pt x="4397635" y="467906"/>
                  </a:lnTo>
                  <a:lnTo>
                    <a:pt x="4397917" y="468557"/>
                  </a:lnTo>
                  <a:lnTo>
                    <a:pt x="4398199" y="469158"/>
                  </a:lnTo>
                  <a:lnTo>
                    <a:pt x="4398480" y="468958"/>
                  </a:lnTo>
                  <a:lnTo>
                    <a:pt x="4398762" y="469909"/>
                  </a:lnTo>
                  <a:lnTo>
                    <a:pt x="4399044" y="470710"/>
                  </a:lnTo>
                  <a:lnTo>
                    <a:pt x="4399326" y="470660"/>
                  </a:lnTo>
                  <a:lnTo>
                    <a:pt x="4399607" y="471461"/>
                  </a:lnTo>
                  <a:lnTo>
                    <a:pt x="4399889" y="471862"/>
                  </a:lnTo>
                  <a:lnTo>
                    <a:pt x="4400171" y="472863"/>
                  </a:lnTo>
                  <a:lnTo>
                    <a:pt x="4400453" y="472913"/>
                  </a:lnTo>
                  <a:lnTo>
                    <a:pt x="4400734" y="473864"/>
                  </a:lnTo>
                  <a:lnTo>
                    <a:pt x="4401016" y="475016"/>
                  </a:lnTo>
                  <a:lnTo>
                    <a:pt x="4401298" y="474515"/>
                  </a:lnTo>
                  <a:lnTo>
                    <a:pt x="4401579" y="475367"/>
                  </a:lnTo>
                  <a:lnTo>
                    <a:pt x="4401861" y="475767"/>
                  </a:lnTo>
                  <a:lnTo>
                    <a:pt x="4402143" y="475917"/>
                  </a:lnTo>
                  <a:lnTo>
                    <a:pt x="4402425" y="475417"/>
                  </a:lnTo>
                  <a:lnTo>
                    <a:pt x="4402706" y="475266"/>
                  </a:lnTo>
                  <a:lnTo>
                    <a:pt x="4402988" y="475417"/>
                  </a:lnTo>
                  <a:lnTo>
                    <a:pt x="4403270" y="473364"/>
                  </a:lnTo>
                  <a:lnTo>
                    <a:pt x="4403551" y="472913"/>
                  </a:lnTo>
                  <a:lnTo>
                    <a:pt x="4403833" y="472312"/>
                  </a:lnTo>
                  <a:lnTo>
                    <a:pt x="4404115" y="470109"/>
                  </a:lnTo>
                  <a:lnTo>
                    <a:pt x="4404397" y="469558"/>
                  </a:lnTo>
                  <a:lnTo>
                    <a:pt x="4404678" y="468457"/>
                  </a:lnTo>
                  <a:lnTo>
                    <a:pt x="4404960" y="467956"/>
                  </a:lnTo>
                  <a:lnTo>
                    <a:pt x="4405242" y="466654"/>
                  </a:lnTo>
                  <a:lnTo>
                    <a:pt x="4405523" y="466354"/>
                  </a:lnTo>
                  <a:lnTo>
                    <a:pt x="4405805" y="466154"/>
                  </a:lnTo>
                  <a:lnTo>
                    <a:pt x="4406087" y="465202"/>
                  </a:lnTo>
                  <a:lnTo>
                    <a:pt x="4406369" y="464852"/>
                  </a:lnTo>
                  <a:lnTo>
                    <a:pt x="4406650" y="463600"/>
                  </a:lnTo>
                  <a:lnTo>
                    <a:pt x="4406932" y="467606"/>
                  </a:lnTo>
                  <a:lnTo>
                    <a:pt x="4407214" y="464051"/>
                  </a:lnTo>
                  <a:lnTo>
                    <a:pt x="4407495" y="464501"/>
                  </a:lnTo>
                  <a:lnTo>
                    <a:pt x="4407777" y="461898"/>
                  </a:lnTo>
                  <a:lnTo>
                    <a:pt x="4408059" y="463600"/>
                  </a:lnTo>
                  <a:lnTo>
                    <a:pt x="4408341" y="464151"/>
                  </a:lnTo>
                  <a:lnTo>
                    <a:pt x="4408622" y="464752"/>
                  </a:lnTo>
                  <a:lnTo>
                    <a:pt x="4408904" y="464852"/>
                  </a:lnTo>
                  <a:lnTo>
                    <a:pt x="4409186" y="465403"/>
                  </a:lnTo>
                  <a:lnTo>
                    <a:pt x="4409468" y="466304"/>
                  </a:lnTo>
                  <a:lnTo>
                    <a:pt x="4409749" y="466104"/>
                  </a:lnTo>
                  <a:lnTo>
                    <a:pt x="4410031" y="466604"/>
                  </a:lnTo>
                  <a:lnTo>
                    <a:pt x="4410313" y="467055"/>
                  </a:lnTo>
                  <a:lnTo>
                    <a:pt x="4410594" y="466104"/>
                  </a:lnTo>
                  <a:lnTo>
                    <a:pt x="4410876" y="465903"/>
                  </a:lnTo>
                  <a:lnTo>
                    <a:pt x="4411158" y="465353"/>
                  </a:lnTo>
                  <a:lnTo>
                    <a:pt x="4411440" y="465202"/>
                  </a:lnTo>
                  <a:lnTo>
                    <a:pt x="4411721" y="463200"/>
                  </a:lnTo>
                  <a:lnTo>
                    <a:pt x="4412003" y="463099"/>
                  </a:lnTo>
                  <a:lnTo>
                    <a:pt x="4412285" y="463149"/>
                  </a:lnTo>
                  <a:lnTo>
                    <a:pt x="4412566" y="462699"/>
                  </a:lnTo>
                  <a:lnTo>
                    <a:pt x="4412848" y="462999"/>
                  </a:lnTo>
                  <a:lnTo>
                    <a:pt x="4413130" y="462999"/>
                  </a:lnTo>
                  <a:lnTo>
                    <a:pt x="4413412" y="462999"/>
                  </a:lnTo>
                  <a:lnTo>
                    <a:pt x="4413693" y="462248"/>
                  </a:lnTo>
                  <a:lnTo>
                    <a:pt x="4413975" y="462799"/>
                  </a:lnTo>
                  <a:lnTo>
                    <a:pt x="4414257" y="462699"/>
                  </a:lnTo>
                  <a:lnTo>
                    <a:pt x="4414538" y="462098"/>
                  </a:lnTo>
                  <a:lnTo>
                    <a:pt x="4414820" y="462799"/>
                  </a:lnTo>
                  <a:lnTo>
                    <a:pt x="4415102" y="461948"/>
                  </a:lnTo>
                  <a:lnTo>
                    <a:pt x="4415384" y="461647"/>
                  </a:lnTo>
                  <a:lnTo>
                    <a:pt x="4415665" y="461497"/>
                  </a:lnTo>
                  <a:lnTo>
                    <a:pt x="4415947" y="461447"/>
                  </a:lnTo>
                  <a:lnTo>
                    <a:pt x="4416229" y="460746"/>
                  </a:lnTo>
                  <a:lnTo>
                    <a:pt x="4416510" y="460546"/>
                  </a:lnTo>
                  <a:lnTo>
                    <a:pt x="4416792" y="461898"/>
                  </a:lnTo>
                  <a:lnTo>
                    <a:pt x="4417074" y="460746"/>
                  </a:lnTo>
                  <a:lnTo>
                    <a:pt x="4417356" y="460195"/>
                  </a:lnTo>
                  <a:lnTo>
                    <a:pt x="4417637" y="460646"/>
                  </a:lnTo>
                  <a:lnTo>
                    <a:pt x="4417919" y="460345"/>
                  </a:lnTo>
                  <a:lnTo>
                    <a:pt x="4418201" y="459544"/>
                  </a:lnTo>
                  <a:lnTo>
                    <a:pt x="4418483" y="460095"/>
                  </a:lnTo>
                  <a:lnTo>
                    <a:pt x="4418764" y="459945"/>
                  </a:lnTo>
                  <a:lnTo>
                    <a:pt x="4419046" y="458893"/>
                  </a:lnTo>
                  <a:lnTo>
                    <a:pt x="4419328" y="458293"/>
                  </a:lnTo>
                  <a:lnTo>
                    <a:pt x="4419609" y="457842"/>
                  </a:lnTo>
                  <a:lnTo>
                    <a:pt x="4419891" y="457842"/>
                  </a:lnTo>
                  <a:lnTo>
                    <a:pt x="4420173" y="456039"/>
                  </a:lnTo>
                  <a:lnTo>
                    <a:pt x="4420455" y="455539"/>
                  </a:lnTo>
                  <a:lnTo>
                    <a:pt x="4420736" y="455288"/>
                  </a:lnTo>
                  <a:lnTo>
                    <a:pt x="4421018" y="457692"/>
                  </a:lnTo>
                  <a:lnTo>
                    <a:pt x="4421300" y="457742"/>
                  </a:lnTo>
                  <a:lnTo>
                    <a:pt x="4421581" y="460045"/>
                  </a:lnTo>
                  <a:lnTo>
                    <a:pt x="4421863" y="459144"/>
                  </a:lnTo>
                  <a:lnTo>
                    <a:pt x="4422145" y="458893"/>
                  </a:lnTo>
                  <a:lnTo>
                    <a:pt x="4422427" y="460195"/>
                  </a:lnTo>
                  <a:lnTo>
                    <a:pt x="4422708" y="460295"/>
                  </a:lnTo>
                  <a:lnTo>
                    <a:pt x="4422990" y="463300"/>
                  </a:lnTo>
                  <a:lnTo>
                    <a:pt x="4423272" y="463900"/>
                  </a:lnTo>
                  <a:lnTo>
                    <a:pt x="4423553" y="466104"/>
                  </a:lnTo>
                  <a:lnTo>
                    <a:pt x="4423835" y="465953"/>
                  </a:lnTo>
                  <a:lnTo>
                    <a:pt x="4424117" y="467355"/>
                  </a:lnTo>
                  <a:lnTo>
                    <a:pt x="4424399" y="467205"/>
                  </a:lnTo>
                  <a:lnTo>
                    <a:pt x="4424680" y="466805"/>
                  </a:lnTo>
                  <a:lnTo>
                    <a:pt x="4424962" y="466304"/>
                  </a:lnTo>
                  <a:lnTo>
                    <a:pt x="4425244" y="465403"/>
                  </a:lnTo>
                  <a:lnTo>
                    <a:pt x="4425526" y="464101"/>
                  </a:lnTo>
                  <a:lnTo>
                    <a:pt x="4425807" y="465302"/>
                  </a:lnTo>
                  <a:lnTo>
                    <a:pt x="4426089" y="466654"/>
                  </a:lnTo>
                  <a:lnTo>
                    <a:pt x="4426371" y="457842"/>
                  </a:lnTo>
                  <a:lnTo>
                    <a:pt x="4426652" y="462799"/>
                  </a:lnTo>
                  <a:lnTo>
                    <a:pt x="4426934" y="453386"/>
                  </a:lnTo>
                  <a:lnTo>
                    <a:pt x="4427216" y="452835"/>
                  </a:lnTo>
                  <a:lnTo>
                    <a:pt x="4427498" y="451683"/>
                  </a:lnTo>
                  <a:lnTo>
                    <a:pt x="4427779" y="451533"/>
                  </a:lnTo>
                  <a:lnTo>
                    <a:pt x="4428061" y="450632"/>
                  </a:lnTo>
                  <a:lnTo>
                    <a:pt x="4428343" y="450131"/>
                  </a:lnTo>
                  <a:lnTo>
                    <a:pt x="4428624" y="451183"/>
                  </a:lnTo>
                  <a:lnTo>
                    <a:pt x="4428906" y="449180"/>
                  </a:lnTo>
                  <a:lnTo>
                    <a:pt x="4429188" y="456390"/>
                  </a:lnTo>
                  <a:lnTo>
                    <a:pt x="4429470" y="455739"/>
                  </a:lnTo>
                  <a:lnTo>
                    <a:pt x="4429751" y="456290"/>
                  </a:lnTo>
                  <a:lnTo>
                    <a:pt x="4430033" y="454387"/>
                  </a:lnTo>
                  <a:lnTo>
                    <a:pt x="4430315" y="455639"/>
                  </a:lnTo>
                  <a:lnTo>
                    <a:pt x="4430596" y="460896"/>
                  </a:lnTo>
                  <a:lnTo>
                    <a:pt x="4430878" y="459845"/>
                  </a:lnTo>
                  <a:lnTo>
                    <a:pt x="4431160" y="462448"/>
                  </a:lnTo>
                  <a:lnTo>
                    <a:pt x="4431442" y="466304"/>
                  </a:lnTo>
                  <a:lnTo>
                    <a:pt x="4431723" y="466554"/>
                  </a:lnTo>
                  <a:lnTo>
                    <a:pt x="4432005" y="465302"/>
                  </a:lnTo>
                  <a:lnTo>
                    <a:pt x="4432287" y="464952"/>
                  </a:lnTo>
                  <a:lnTo>
                    <a:pt x="4432568" y="462699"/>
                  </a:lnTo>
                  <a:lnTo>
                    <a:pt x="4432850" y="461347"/>
                  </a:lnTo>
                  <a:lnTo>
                    <a:pt x="4433132" y="461597"/>
                  </a:lnTo>
                  <a:lnTo>
                    <a:pt x="4433414" y="468257"/>
                  </a:lnTo>
                  <a:lnTo>
                    <a:pt x="4433695" y="468857"/>
                  </a:lnTo>
                  <a:lnTo>
                    <a:pt x="4433977" y="466154"/>
                  </a:lnTo>
                  <a:lnTo>
                    <a:pt x="4434259" y="460846"/>
                  </a:lnTo>
                  <a:lnTo>
                    <a:pt x="4434541" y="460996"/>
                  </a:lnTo>
                  <a:lnTo>
                    <a:pt x="4434822" y="465002"/>
                  </a:lnTo>
                  <a:lnTo>
                    <a:pt x="4435104" y="465603"/>
                  </a:lnTo>
                  <a:lnTo>
                    <a:pt x="4435386" y="483378"/>
                  </a:lnTo>
                  <a:lnTo>
                    <a:pt x="4435667" y="483578"/>
                  </a:lnTo>
                  <a:lnTo>
                    <a:pt x="4435949" y="483578"/>
                  </a:lnTo>
                  <a:lnTo>
                    <a:pt x="4436231" y="491539"/>
                  </a:lnTo>
                  <a:lnTo>
                    <a:pt x="4436513" y="507311"/>
                  </a:lnTo>
                  <a:lnTo>
                    <a:pt x="4436794" y="508764"/>
                  </a:lnTo>
                  <a:lnTo>
                    <a:pt x="4437076" y="356800"/>
                  </a:lnTo>
                  <a:lnTo>
                    <a:pt x="4437358" y="20426"/>
                  </a:lnTo>
                  <a:lnTo>
                    <a:pt x="4437639" y="0"/>
                  </a:lnTo>
                  <a:lnTo>
                    <a:pt x="4437921" y="882639"/>
                  </a:lnTo>
                  <a:lnTo>
                    <a:pt x="4438203" y="260665"/>
                  </a:lnTo>
                  <a:lnTo>
                    <a:pt x="4438485" y="380383"/>
                  </a:lnTo>
                  <a:lnTo>
                    <a:pt x="4438766" y="611107"/>
                  </a:lnTo>
                  <a:lnTo>
                    <a:pt x="4439048" y="424044"/>
                  </a:lnTo>
                  <a:lnTo>
                    <a:pt x="4439330" y="477369"/>
                  </a:lnTo>
                  <a:lnTo>
                    <a:pt x="4439611" y="545365"/>
                  </a:lnTo>
                  <a:lnTo>
                    <a:pt x="4439893" y="487884"/>
                  </a:lnTo>
                  <a:lnTo>
                    <a:pt x="4440175" y="439266"/>
                  </a:lnTo>
                  <a:lnTo>
                    <a:pt x="4440457" y="426798"/>
                  </a:lnTo>
                  <a:lnTo>
                    <a:pt x="4440738" y="481425"/>
                  </a:lnTo>
                  <a:lnTo>
                    <a:pt x="4441020" y="503706"/>
                  </a:lnTo>
                  <a:lnTo>
                    <a:pt x="4441302" y="486282"/>
                  </a:lnTo>
                  <a:lnTo>
                    <a:pt x="4441584" y="453486"/>
                  </a:lnTo>
                  <a:lnTo>
                    <a:pt x="4441865" y="428200"/>
                  </a:lnTo>
                  <a:lnTo>
                    <a:pt x="4442147" y="433558"/>
                  </a:lnTo>
                  <a:lnTo>
                    <a:pt x="4442429" y="439016"/>
                  </a:lnTo>
                  <a:lnTo>
                    <a:pt x="4442710" y="435310"/>
                  </a:lnTo>
                  <a:lnTo>
                    <a:pt x="4442992" y="466354"/>
                  </a:lnTo>
                  <a:lnTo>
                    <a:pt x="4443274" y="470410"/>
                  </a:lnTo>
                  <a:lnTo>
                    <a:pt x="4443556" y="435460"/>
                  </a:lnTo>
                  <a:lnTo>
                    <a:pt x="4443837" y="436762"/>
                  </a:lnTo>
                  <a:lnTo>
                    <a:pt x="4444119" y="440518"/>
                  </a:lnTo>
                  <a:lnTo>
                    <a:pt x="4444401" y="449380"/>
                  </a:lnTo>
                  <a:lnTo>
                    <a:pt x="4444682" y="443772"/>
                  </a:lnTo>
                  <a:lnTo>
                    <a:pt x="4444964" y="431855"/>
                  </a:lnTo>
                  <a:lnTo>
                    <a:pt x="4445246" y="418937"/>
                  </a:lnTo>
                  <a:lnTo>
                    <a:pt x="4445528" y="412328"/>
                  </a:lnTo>
                  <a:lnTo>
                    <a:pt x="4445809" y="413530"/>
                  </a:lnTo>
                  <a:lnTo>
                    <a:pt x="4446091" y="408823"/>
                  </a:lnTo>
                  <a:lnTo>
                    <a:pt x="4446373" y="407721"/>
                  </a:lnTo>
                  <a:lnTo>
                    <a:pt x="4446654" y="411076"/>
                  </a:lnTo>
                  <a:lnTo>
                    <a:pt x="4446936" y="418036"/>
                  </a:lnTo>
                  <a:lnTo>
                    <a:pt x="4447218" y="424946"/>
                  </a:lnTo>
                  <a:lnTo>
                    <a:pt x="4447500" y="431405"/>
                  </a:lnTo>
                  <a:lnTo>
                    <a:pt x="4447781" y="439767"/>
                  </a:lnTo>
                  <a:lnTo>
                    <a:pt x="4448063" y="442771"/>
                  </a:lnTo>
                  <a:lnTo>
                    <a:pt x="4448345" y="445625"/>
                  </a:lnTo>
                  <a:lnTo>
                    <a:pt x="4448626" y="451133"/>
                  </a:lnTo>
                  <a:lnTo>
                    <a:pt x="4448908" y="457091"/>
                  </a:lnTo>
                  <a:lnTo>
                    <a:pt x="4449190" y="447327"/>
                  </a:lnTo>
                  <a:lnTo>
                    <a:pt x="4449472" y="455238"/>
                  </a:lnTo>
                  <a:lnTo>
                    <a:pt x="4449753" y="448829"/>
                  </a:lnTo>
                  <a:lnTo>
                    <a:pt x="4450035" y="452084"/>
                  </a:lnTo>
                  <a:lnTo>
                    <a:pt x="4450317" y="452885"/>
                  </a:lnTo>
                  <a:lnTo>
                    <a:pt x="4450599" y="451934"/>
                  </a:lnTo>
                  <a:lnTo>
                    <a:pt x="4450880" y="453436"/>
                  </a:lnTo>
                  <a:lnTo>
                    <a:pt x="4451162" y="456540"/>
                  </a:lnTo>
                  <a:lnTo>
                    <a:pt x="4451444" y="459344"/>
                  </a:lnTo>
                  <a:lnTo>
                    <a:pt x="4451725" y="449430"/>
                  </a:lnTo>
                  <a:lnTo>
                    <a:pt x="4452007" y="450732"/>
                  </a:lnTo>
                  <a:lnTo>
                    <a:pt x="4452289" y="449981"/>
                  </a:lnTo>
                  <a:lnTo>
                    <a:pt x="4452571" y="448278"/>
                  </a:lnTo>
                  <a:lnTo>
                    <a:pt x="4452852" y="447528"/>
                  </a:lnTo>
                  <a:lnTo>
                    <a:pt x="4453134" y="444673"/>
                  </a:lnTo>
                  <a:lnTo>
                    <a:pt x="4453416" y="443622"/>
                  </a:lnTo>
                  <a:lnTo>
                    <a:pt x="4453697" y="441719"/>
                  </a:lnTo>
                  <a:lnTo>
                    <a:pt x="4453979" y="439416"/>
                  </a:lnTo>
                  <a:lnTo>
                    <a:pt x="4454261" y="435911"/>
                  </a:lnTo>
                  <a:lnTo>
                    <a:pt x="4454543" y="435010"/>
                  </a:lnTo>
                  <a:lnTo>
                    <a:pt x="4454824" y="439717"/>
                  </a:lnTo>
                  <a:lnTo>
                    <a:pt x="4455106" y="435911"/>
                  </a:lnTo>
                  <a:lnTo>
                    <a:pt x="4455388" y="437313"/>
                  </a:lnTo>
                  <a:lnTo>
                    <a:pt x="4455669" y="444373"/>
                  </a:lnTo>
                  <a:lnTo>
                    <a:pt x="4455951" y="445625"/>
                  </a:lnTo>
                  <a:lnTo>
                    <a:pt x="4456233" y="446626"/>
                  </a:lnTo>
                  <a:lnTo>
                    <a:pt x="4456515" y="451733"/>
                  </a:lnTo>
                  <a:lnTo>
                    <a:pt x="4456796" y="441519"/>
                  </a:lnTo>
                  <a:lnTo>
                    <a:pt x="4457078" y="449430"/>
                  </a:lnTo>
                  <a:lnTo>
                    <a:pt x="4457360" y="443572"/>
                  </a:lnTo>
                  <a:lnTo>
                    <a:pt x="4457641" y="451183"/>
                  </a:lnTo>
                  <a:lnTo>
                    <a:pt x="4457923" y="457391"/>
                  </a:lnTo>
                  <a:lnTo>
                    <a:pt x="4458205" y="460396"/>
                  </a:lnTo>
                  <a:lnTo>
                    <a:pt x="4458487" y="442320"/>
                  </a:lnTo>
                  <a:lnTo>
                    <a:pt x="4458768" y="447878"/>
                  </a:lnTo>
                  <a:lnTo>
                    <a:pt x="4459050" y="440768"/>
                  </a:lnTo>
                  <a:lnTo>
                    <a:pt x="4459332" y="435260"/>
                  </a:lnTo>
                  <a:lnTo>
                    <a:pt x="4459614" y="450982"/>
                  </a:lnTo>
                  <a:lnTo>
                    <a:pt x="4459895" y="435661"/>
                  </a:lnTo>
                  <a:lnTo>
                    <a:pt x="4460177" y="433908"/>
                  </a:lnTo>
                  <a:lnTo>
                    <a:pt x="4460459" y="444774"/>
                  </a:lnTo>
                  <a:lnTo>
                    <a:pt x="4460740" y="446376"/>
                  </a:lnTo>
                  <a:lnTo>
                    <a:pt x="4461022" y="456240"/>
                  </a:lnTo>
                  <a:lnTo>
                    <a:pt x="4461304" y="454738"/>
                  </a:lnTo>
                  <a:lnTo>
                    <a:pt x="4461586" y="453386"/>
                  </a:lnTo>
                  <a:lnTo>
                    <a:pt x="4461867" y="447728"/>
                  </a:lnTo>
                  <a:lnTo>
                    <a:pt x="4462149" y="435010"/>
                  </a:lnTo>
                  <a:lnTo>
                    <a:pt x="4462431" y="444974"/>
                  </a:lnTo>
                  <a:lnTo>
                    <a:pt x="4462712" y="437163"/>
                  </a:lnTo>
                  <a:lnTo>
                    <a:pt x="4462994" y="451934"/>
                  </a:lnTo>
                  <a:lnTo>
                    <a:pt x="4463276" y="459344"/>
                  </a:lnTo>
                  <a:lnTo>
                    <a:pt x="4463558" y="468106"/>
                  </a:lnTo>
                  <a:lnTo>
                    <a:pt x="4463839" y="465353"/>
                  </a:lnTo>
                  <a:lnTo>
                    <a:pt x="4464121" y="462048"/>
                  </a:lnTo>
                  <a:lnTo>
                    <a:pt x="4464403" y="460796"/>
                  </a:lnTo>
                  <a:lnTo>
                    <a:pt x="4464684" y="457792"/>
                  </a:lnTo>
                  <a:lnTo>
                    <a:pt x="4464966" y="458443"/>
                  </a:lnTo>
                  <a:lnTo>
                    <a:pt x="4465248" y="458743"/>
                  </a:lnTo>
                  <a:lnTo>
                    <a:pt x="4465530" y="459645"/>
                  </a:lnTo>
                  <a:lnTo>
                    <a:pt x="4465811" y="456841"/>
                  </a:lnTo>
                  <a:lnTo>
                    <a:pt x="4466093" y="453085"/>
                  </a:lnTo>
                  <a:lnTo>
                    <a:pt x="4466375" y="452034"/>
                  </a:lnTo>
                  <a:lnTo>
                    <a:pt x="4466657" y="447628"/>
                  </a:lnTo>
                  <a:lnTo>
                    <a:pt x="4466938" y="447978"/>
                  </a:lnTo>
                  <a:lnTo>
                    <a:pt x="4467220" y="444523"/>
                  </a:lnTo>
                  <a:lnTo>
                    <a:pt x="4467502" y="448980"/>
                  </a:lnTo>
                  <a:lnTo>
                    <a:pt x="4467783" y="453486"/>
                  </a:lnTo>
                  <a:lnTo>
                    <a:pt x="4468065" y="460095"/>
                  </a:lnTo>
                  <a:lnTo>
                    <a:pt x="4468347" y="465553"/>
                  </a:lnTo>
                  <a:lnTo>
                    <a:pt x="4468629" y="468457"/>
                  </a:lnTo>
                  <a:lnTo>
                    <a:pt x="4468910" y="466654"/>
                  </a:lnTo>
                  <a:lnTo>
                    <a:pt x="4469192" y="465753"/>
                  </a:lnTo>
                  <a:lnTo>
                    <a:pt x="4469474" y="463750"/>
                  </a:lnTo>
                  <a:lnTo>
                    <a:pt x="4469755" y="462699"/>
                  </a:lnTo>
                  <a:lnTo>
                    <a:pt x="4470037" y="462448"/>
                  </a:lnTo>
                  <a:lnTo>
                    <a:pt x="4470319" y="463650"/>
                  </a:lnTo>
                  <a:lnTo>
                    <a:pt x="4470601" y="463400"/>
                  </a:lnTo>
                  <a:lnTo>
                    <a:pt x="4470882" y="464451"/>
                  </a:lnTo>
                  <a:lnTo>
                    <a:pt x="4471164" y="462699"/>
                  </a:lnTo>
                  <a:lnTo>
                    <a:pt x="4471446" y="462749"/>
                  </a:lnTo>
                  <a:lnTo>
                    <a:pt x="4471727" y="460846"/>
                  </a:lnTo>
                  <a:lnTo>
                    <a:pt x="4472009" y="461898"/>
                  </a:lnTo>
                  <a:lnTo>
                    <a:pt x="4472291" y="462799"/>
                  </a:lnTo>
                  <a:lnTo>
                    <a:pt x="4472573" y="464702"/>
                  </a:lnTo>
                  <a:lnTo>
                    <a:pt x="4472854" y="464051"/>
                  </a:lnTo>
                  <a:lnTo>
                    <a:pt x="4473136" y="465703"/>
                  </a:lnTo>
                  <a:lnTo>
                    <a:pt x="4473418" y="468908"/>
                  </a:lnTo>
                  <a:lnTo>
                    <a:pt x="4473699" y="470560"/>
                  </a:lnTo>
                  <a:lnTo>
                    <a:pt x="4473981" y="472062"/>
                  </a:lnTo>
                  <a:lnTo>
                    <a:pt x="4474263" y="471611"/>
                  </a:lnTo>
                  <a:lnTo>
                    <a:pt x="4474545" y="470309"/>
                  </a:lnTo>
                  <a:lnTo>
                    <a:pt x="4474826" y="467305"/>
                  </a:lnTo>
                  <a:lnTo>
                    <a:pt x="4475108" y="463200"/>
                  </a:lnTo>
                  <a:lnTo>
                    <a:pt x="4475390" y="460396"/>
                  </a:lnTo>
                  <a:lnTo>
                    <a:pt x="4475672" y="463049"/>
                  </a:lnTo>
                  <a:lnTo>
                    <a:pt x="4475953" y="465052"/>
                  </a:lnTo>
                  <a:lnTo>
                    <a:pt x="4476235" y="467706"/>
                  </a:lnTo>
                  <a:lnTo>
                    <a:pt x="4476517" y="466053"/>
                  </a:lnTo>
                  <a:lnTo>
                    <a:pt x="4476798" y="462949"/>
                  </a:lnTo>
                  <a:lnTo>
                    <a:pt x="4477080" y="464251"/>
                  </a:lnTo>
                  <a:lnTo>
                    <a:pt x="4477362" y="462999"/>
                  </a:lnTo>
                  <a:lnTo>
                    <a:pt x="4477644" y="463099"/>
                  </a:lnTo>
                  <a:lnTo>
                    <a:pt x="4477925" y="459144"/>
                  </a:lnTo>
                  <a:lnTo>
                    <a:pt x="4478207" y="459394"/>
                  </a:lnTo>
                  <a:lnTo>
                    <a:pt x="4478489" y="462298"/>
                  </a:lnTo>
                  <a:lnTo>
                    <a:pt x="4478770" y="464001"/>
                  </a:lnTo>
                  <a:lnTo>
                    <a:pt x="4479052" y="462899"/>
                  </a:lnTo>
                  <a:lnTo>
                    <a:pt x="4479334" y="460896"/>
                  </a:lnTo>
                  <a:lnTo>
                    <a:pt x="4479616" y="461747"/>
                  </a:lnTo>
                  <a:lnTo>
                    <a:pt x="4479897" y="464001"/>
                  </a:lnTo>
                  <a:lnTo>
                    <a:pt x="4480179" y="461147"/>
                  </a:lnTo>
                  <a:lnTo>
                    <a:pt x="4480461" y="460496"/>
                  </a:lnTo>
                  <a:lnTo>
                    <a:pt x="4480742" y="456290"/>
                  </a:lnTo>
                  <a:lnTo>
                    <a:pt x="4481024" y="455789"/>
                  </a:lnTo>
                  <a:lnTo>
                    <a:pt x="4481306" y="458843"/>
                  </a:lnTo>
                  <a:lnTo>
                    <a:pt x="4481588" y="459695"/>
                  </a:lnTo>
                  <a:lnTo>
                    <a:pt x="4481869" y="460546"/>
                  </a:lnTo>
                  <a:lnTo>
                    <a:pt x="4482151" y="459544"/>
                  </a:lnTo>
                  <a:lnTo>
                    <a:pt x="4482433" y="460646"/>
                  </a:lnTo>
                  <a:lnTo>
                    <a:pt x="4482714" y="460295"/>
                  </a:lnTo>
                  <a:lnTo>
                    <a:pt x="4482996" y="458743"/>
                  </a:lnTo>
                  <a:lnTo>
                    <a:pt x="4483278" y="455489"/>
                  </a:lnTo>
                  <a:lnTo>
                    <a:pt x="4483560" y="449180"/>
                  </a:lnTo>
                  <a:lnTo>
                    <a:pt x="4483841" y="446476"/>
                  </a:lnTo>
                  <a:lnTo>
                    <a:pt x="4484123" y="444723"/>
                  </a:lnTo>
                  <a:lnTo>
                    <a:pt x="4484405" y="443221"/>
                  </a:lnTo>
                  <a:lnTo>
                    <a:pt x="4484687" y="441569"/>
                  </a:lnTo>
                  <a:lnTo>
                    <a:pt x="4484968" y="443973"/>
                  </a:lnTo>
                  <a:lnTo>
                    <a:pt x="4485250" y="446276"/>
                  </a:lnTo>
                  <a:lnTo>
                    <a:pt x="4485532" y="450432"/>
                  </a:lnTo>
                  <a:lnTo>
                    <a:pt x="4485813" y="450081"/>
                  </a:lnTo>
                  <a:lnTo>
                    <a:pt x="4486095" y="452034"/>
                  </a:lnTo>
                  <a:lnTo>
                    <a:pt x="4486377" y="452585"/>
                  </a:lnTo>
                  <a:lnTo>
                    <a:pt x="4486659" y="454587"/>
                  </a:lnTo>
                  <a:lnTo>
                    <a:pt x="4486940" y="455989"/>
                  </a:lnTo>
                  <a:lnTo>
                    <a:pt x="4487222" y="457091"/>
                  </a:lnTo>
                  <a:lnTo>
                    <a:pt x="4487504" y="455489"/>
                  </a:lnTo>
                  <a:lnTo>
                    <a:pt x="4487785" y="452685"/>
                  </a:lnTo>
                  <a:lnTo>
                    <a:pt x="4488067" y="454838"/>
                  </a:lnTo>
                  <a:lnTo>
                    <a:pt x="4488349" y="455338"/>
                  </a:lnTo>
                  <a:lnTo>
                    <a:pt x="4488631" y="457441"/>
                  </a:lnTo>
                  <a:lnTo>
                    <a:pt x="4488912" y="458142"/>
                  </a:lnTo>
                  <a:lnTo>
                    <a:pt x="4489194" y="456590"/>
                  </a:lnTo>
                  <a:lnTo>
                    <a:pt x="4489476" y="454738"/>
                  </a:lnTo>
                  <a:lnTo>
                    <a:pt x="4489757" y="452985"/>
                  </a:lnTo>
                  <a:lnTo>
                    <a:pt x="4490039" y="473013"/>
                  </a:lnTo>
                  <a:lnTo>
                    <a:pt x="4490321" y="454337"/>
                  </a:lnTo>
                  <a:lnTo>
                    <a:pt x="4490603" y="456039"/>
                  </a:lnTo>
                  <a:lnTo>
                    <a:pt x="4490884" y="450582"/>
                  </a:lnTo>
                  <a:lnTo>
                    <a:pt x="4491166" y="448829"/>
                  </a:lnTo>
                  <a:lnTo>
                    <a:pt x="4491448" y="433508"/>
                  </a:lnTo>
                  <a:lnTo>
                    <a:pt x="4491730" y="420840"/>
                  </a:lnTo>
                  <a:lnTo>
                    <a:pt x="4492011" y="420840"/>
                  </a:lnTo>
                  <a:lnTo>
                    <a:pt x="4492293" y="428451"/>
                  </a:lnTo>
                  <a:lnTo>
                    <a:pt x="4492575" y="436512"/>
                  </a:lnTo>
                  <a:lnTo>
                    <a:pt x="4492856" y="439016"/>
                  </a:lnTo>
                  <a:lnTo>
                    <a:pt x="4493138" y="441369"/>
                  </a:lnTo>
                  <a:lnTo>
                    <a:pt x="4493420" y="443371"/>
                  </a:lnTo>
                  <a:lnTo>
                    <a:pt x="4493702" y="447828"/>
                  </a:lnTo>
                  <a:lnTo>
                    <a:pt x="4493983" y="449881"/>
                  </a:lnTo>
                  <a:lnTo>
                    <a:pt x="4494265" y="453536"/>
                  </a:lnTo>
                  <a:lnTo>
                    <a:pt x="4494547" y="452184"/>
                  </a:lnTo>
                  <a:lnTo>
                    <a:pt x="4494828" y="454187"/>
                  </a:lnTo>
                  <a:lnTo>
                    <a:pt x="4495110" y="445925"/>
                  </a:lnTo>
                  <a:lnTo>
                    <a:pt x="4495392" y="441019"/>
                  </a:lnTo>
                  <a:lnTo>
                    <a:pt x="4495674" y="437413"/>
                  </a:lnTo>
                  <a:lnTo>
                    <a:pt x="4495955" y="438014"/>
                  </a:lnTo>
                  <a:lnTo>
                    <a:pt x="4496237" y="439817"/>
                  </a:lnTo>
                  <a:lnTo>
                    <a:pt x="4496519" y="444173"/>
                  </a:lnTo>
                  <a:lnTo>
                    <a:pt x="4496800" y="447778"/>
                  </a:lnTo>
                  <a:lnTo>
                    <a:pt x="4497082" y="448278"/>
                  </a:lnTo>
                  <a:lnTo>
                    <a:pt x="4497364" y="442721"/>
                  </a:lnTo>
                  <a:lnTo>
                    <a:pt x="4497646" y="445675"/>
                  </a:lnTo>
                  <a:lnTo>
                    <a:pt x="4497927" y="454237"/>
                  </a:lnTo>
                  <a:lnTo>
                    <a:pt x="4498209" y="450582"/>
                  </a:lnTo>
                  <a:lnTo>
                    <a:pt x="4498491" y="454838"/>
                  </a:lnTo>
                  <a:lnTo>
                    <a:pt x="4498772" y="455889"/>
                  </a:lnTo>
                  <a:lnTo>
                    <a:pt x="4499054" y="449330"/>
                  </a:lnTo>
                  <a:lnTo>
                    <a:pt x="4499336" y="450832"/>
                  </a:lnTo>
                  <a:lnTo>
                    <a:pt x="4499618" y="448679"/>
                  </a:lnTo>
                  <a:lnTo>
                    <a:pt x="4499899" y="445324"/>
                  </a:lnTo>
                  <a:lnTo>
                    <a:pt x="4500181" y="441419"/>
                  </a:lnTo>
                  <a:lnTo>
                    <a:pt x="4500463" y="442270"/>
                  </a:lnTo>
                  <a:lnTo>
                    <a:pt x="4500745" y="445825"/>
                  </a:lnTo>
                  <a:lnTo>
                    <a:pt x="4501026" y="448479"/>
                  </a:lnTo>
                  <a:lnTo>
                    <a:pt x="4501308" y="451183"/>
                  </a:lnTo>
                  <a:lnTo>
                    <a:pt x="4501590" y="452635"/>
                  </a:lnTo>
                  <a:lnTo>
                    <a:pt x="4501871" y="450882"/>
                  </a:lnTo>
                  <a:lnTo>
                    <a:pt x="4502153" y="451133"/>
                  </a:lnTo>
                  <a:lnTo>
                    <a:pt x="4502435" y="450382"/>
                  </a:lnTo>
                  <a:lnTo>
                    <a:pt x="4502717" y="448579"/>
                  </a:lnTo>
                  <a:lnTo>
                    <a:pt x="4502998" y="449680"/>
                  </a:lnTo>
                  <a:lnTo>
                    <a:pt x="4503280" y="445374"/>
                  </a:lnTo>
                  <a:lnTo>
                    <a:pt x="4503562" y="443822"/>
                  </a:lnTo>
                  <a:lnTo>
                    <a:pt x="4503843" y="442170"/>
                  </a:lnTo>
                  <a:lnTo>
                    <a:pt x="4504125" y="442871"/>
                  </a:lnTo>
                  <a:lnTo>
                    <a:pt x="4504407" y="445074"/>
                  </a:lnTo>
                  <a:lnTo>
                    <a:pt x="4504689" y="445775"/>
                  </a:lnTo>
                  <a:lnTo>
                    <a:pt x="4504970" y="447077"/>
                  </a:lnTo>
                  <a:lnTo>
                    <a:pt x="4505252" y="447628"/>
                  </a:lnTo>
                  <a:lnTo>
                    <a:pt x="4505534" y="445475"/>
                  </a:lnTo>
                  <a:lnTo>
                    <a:pt x="4505815" y="445525"/>
                  </a:lnTo>
                  <a:lnTo>
                    <a:pt x="4506097" y="446476"/>
                  </a:lnTo>
                  <a:lnTo>
                    <a:pt x="4506379" y="448078"/>
                  </a:lnTo>
                  <a:lnTo>
                    <a:pt x="4506661" y="449530"/>
                  </a:lnTo>
                  <a:lnTo>
                    <a:pt x="4506942" y="452985"/>
                  </a:lnTo>
                  <a:lnTo>
                    <a:pt x="4507224" y="455839"/>
                  </a:lnTo>
                  <a:lnTo>
                    <a:pt x="4507506" y="457892"/>
                  </a:lnTo>
                  <a:lnTo>
                    <a:pt x="4507787" y="459745"/>
                  </a:lnTo>
                  <a:lnTo>
                    <a:pt x="4508069" y="461097"/>
                  </a:lnTo>
                  <a:lnTo>
                    <a:pt x="4508351" y="459895"/>
                  </a:lnTo>
                  <a:lnTo>
                    <a:pt x="4508633" y="459494"/>
                  </a:lnTo>
                  <a:lnTo>
                    <a:pt x="4508914" y="458443"/>
                  </a:lnTo>
                  <a:lnTo>
                    <a:pt x="4509196" y="458543"/>
                  </a:lnTo>
                  <a:lnTo>
                    <a:pt x="4509478" y="456140"/>
                  </a:lnTo>
                  <a:lnTo>
                    <a:pt x="4509760" y="453336"/>
                  </a:lnTo>
                  <a:lnTo>
                    <a:pt x="4510041" y="451683"/>
                  </a:lnTo>
                  <a:lnTo>
                    <a:pt x="4510323" y="450732"/>
                  </a:lnTo>
                  <a:lnTo>
                    <a:pt x="4510605" y="457892"/>
                  </a:lnTo>
                  <a:lnTo>
                    <a:pt x="4510886" y="465202"/>
                  </a:lnTo>
                  <a:lnTo>
                    <a:pt x="4511168" y="467255"/>
                  </a:lnTo>
                  <a:lnTo>
                    <a:pt x="4511450" y="466604"/>
                  </a:lnTo>
                  <a:lnTo>
                    <a:pt x="4511732" y="461197"/>
                  </a:lnTo>
                  <a:lnTo>
                    <a:pt x="4512013" y="459094"/>
                  </a:lnTo>
                  <a:lnTo>
                    <a:pt x="4512295" y="465152"/>
                  </a:lnTo>
                  <a:lnTo>
                    <a:pt x="4512577" y="469909"/>
                  </a:lnTo>
                  <a:lnTo>
                    <a:pt x="4512858" y="469608"/>
                  </a:lnTo>
                  <a:lnTo>
                    <a:pt x="4513140" y="468507"/>
                  </a:lnTo>
                  <a:lnTo>
                    <a:pt x="4513422" y="469308"/>
                  </a:lnTo>
                  <a:lnTo>
                    <a:pt x="4513704" y="472412"/>
                  </a:lnTo>
                  <a:lnTo>
                    <a:pt x="4513985" y="472713"/>
                  </a:lnTo>
                  <a:lnTo>
                    <a:pt x="4514267" y="471711"/>
                  </a:lnTo>
                  <a:lnTo>
                    <a:pt x="4514549" y="471561"/>
                  </a:lnTo>
                  <a:lnTo>
                    <a:pt x="4514830" y="470660"/>
                  </a:lnTo>
                  <a:lnTo>
                    <a:pt x="4515112" y="467205"/>
                  </a:lnTo>
                  <a:lnTo>
                    <a:pt x="4515394" y="462899"/>
                  </a:lnTo>
                  <a:lnTo>
                    <a:pt x="4515676" y="463200"/>
                  </a:lnTo>
                  <a:lnTo>
                    <a:pt x="4515957" y="461147"/>
                  </a:lnTo>
                  <a:lnTo>
                    <a:pt x="4516239" y="460295"/>
                  </a:lnTo>
                  <a:lnTo>
                    <a:pt x="4516521" y="460996"/>
                  </a:lnTo>
                  <a:lnTo>
                    <a:pt x="4516803" y="458092"/>
                  </a:lnTo>
                  <a:lnTo>
                    <a:pt x="4517084" y="456841"/>
                  </a:lnTo>
                  <a:lnTo>
                    <a:pt x="4517366" y="453987"/>
                  </a:lnTo>
                  <a:lnTo>
                    <a:pt x="4517648" y="453636"/>
                  </a:lnTo>
                  <a:lnTo>
                    <a:pt x="4517929" y="453386"/>
                  </a:lnTo>
                  <a:lnTo>
                    <a:pt x="4518211" y="453686"/>
                  </a:lnTo>
                  <a:lnTo>
                    <a:pt x="4518493" y="453586"/>
                  </a:lnTo>
                  <a:lnTo>
                    <a:pt x="4518775" y="454287"/>
                  </a:lnTo>
                  <a:lnTo>
                    <a:pt x="4519056" y="455338"/>
                  </a:lnTo>
                  <a:lnTo>
                    <a:pt x="4519338" y="455889"/>
                  </a:lnTo>
                  <a:lnTo>
                    <a:pt x="4519620" y="456590"/>
                  </a:lnTo>
                  <a:lnTo>
                    <a:pt x="4519901" y="458142"/>
                  </a:lnTo>
                  <a:lnTo>
                    <a:pt x="4520183" y="459544"/>
                  </a:lnTo>
                  <a:lnTo>
                    <a:pt x="4520465" y="458843"/>
                  </a:lnTo>
                  <a:lnTo>
                    <a:pt x="4520747" y="459344"/>
                  </a:lnTo>
                  <a:lnTo>
                    <a:pt x="4521028" y="458944"/>
                  </a:lnTo>
                  <a:lnTo>
                    <a:pt x="4521310" y="460095"/>
                  </a:lnTo>
                  <a:lnTo>
                    <a:pt x="4521592" y="459745"/>
                  </a:lnTo>
                  <a:lnTo>
                    <a:pt x="4521873" y="458142"/>
                  </a:lnTo>
                  <a:lnTo>
                    <a:pt x="4522155" y="455489"/>
                  </a:lnTo>
                  <a:lnTo>
                    <a:pt x="4522437" y="454287"/>
                  </a:lnTo>
                  <a:lnTo>
                    <a:pt x="4522719" y="453185"/>
                  </a:lnTo>
                  <a:lnTo>
                    <a:pt x="4523000" y="451934"/>
                  </a:lnTo>
                  <a:lnTo>
                    <a:pt x="4523282" y="450682"/>
                  </a:lnTo>
                  <a:lnTo>
                    <a:pt x="4523564" y="450632"/>
                  </a:lnTo>
                  <a:lnTo>
                    <a:pt x="4523845" y="452084"/>
                  </a:lnTo>
                  <a:lnTo>
                    <a:pt x="4524127" y="452885"/>
                  </a:lnTo>
                  <a:lnTo>
                    <a:pt x="4524409" y="453786"/>
                  </a:lnTo>
                  <a:lnTo>
                    <a:pt x="4524691" y="453886"/>
                  </a:lnTo>
                  <a:lnTo>
                    <a:pt x="4524972" y="454437"/>
                  </a:lnTo>
                  <a:lnTo>
                    <a:pt x="4525254" y="453836"/>
                  </a:lnTo>
                  <a:lnTo>
                    <a:pt x="4525536" y="451433"/>
                  </a:lnTo>
                  <a:lnTo>
                    <a:pt x="4525818" y="450432"/>
                  </a:lnTo>
                  <a:lnTo>
                    <a:pt x="4526099" y="448629"/>
                  </a:lnTo>
                  <a:lnTo>
                    <a:pt x="4526381" y="448429"/>
                  </a:lnTo>
                  <a:lnTo>
                    <a:pt x="4526663" y="454037"/>
                  </a:lnTo>
                  <a:lnTo>
                    <a:pt x="4526944" y="452585"/>
                  </a:lnTo>
                  <a:lnTo>
                    <a:pt x="4527226" y="448729"/>
                  </a:lnTo>
                  <a:lnTo>
                    <a:pt x="4527508" y="443672"/>
                  </a:lnTo>
                  <a:lnTo>
                    <a:pt x="4527790" y="441469"/>
                  </a:lnTo>
                  <a:lnTo>
                    <a:pt x="4528071" y="442871"/>
                  </a:lnTo>
                  <a:lnTo>
                    <a:pt x="4528353" y="447327"/>
                  </a:lnTo>
                  <a:lnTo>
                    <a:pt x="4528635" y="447528"/>
                  </a:lnTo>
                  <a:lnTo>
                    <a:pt x="4528916" y="451533"/>
                  </a:lnTo>
                  <a:lnTo>
                    <a:pt x="4529198" y="448930"/>
                  </a:lnTo>
                  <a:lnTo>
                    <a:pt x="4529480" y="451082"/>
                  </a:lnTo>
                  <a:lnTo>
                    <a:pt x="4529762" y="450582"/>
                  </a:lnTo>
                  <a:lnTo>
                    <a:pt x="4530043" y="450081"/>
                  </a:lnTo>
                  <a:lnTo>
                    <a:pt x="4530325" y="451082"/>
                  </a:lnTo>
                  <a:lnTo>
                    <a:pt x="4530607" y="452284"/>
                  </a:lnTo>
                  <a:lnTo>
                    <a:pt x="4530888" y="450732"/>
                  </a:lnTo>
                  <a:lnTo>
                    <a:pt x="4531170" y="450131"/>
                  </a:lnTo>
                  <a:lnTo>
                    <a:pt x="4531452" y="449831"/>
                  </a:lnTo>
                  <a:lnTo>
                    <a:pt x="4531734" y="450482"/>
                  </a:lnTo>
                  <a:lnTo>
                    <a:pt x="4532015" y="452635"/>
                  </a:lnTo>
                  <a:lnTo>
                    <a:pt x="4532297" y="453185"/>
                  </a:lnTo>
                  <a:lnTo>
                    <a:pt x="4532579" y="452985"/>
                  </a:lnTo>
                  <a:lnTo>
                    <a:pt x="4532861" y="451633"/>
                  </a:lnTo>
                  <a:lnTo>
                    <a:pt x="4533142" y="450982"/>
                  </a:lnTo>
                  <a:lnTo>
                    <a:pt x="4533424" y="450081"/>
                  </a:lnTo>
                  <a:lnTo>
                    <a:pt x="4533706" y="450081"/>
                  </a:lnTo>
                  <a:lnTo>
                    <a:pt x="4533987" y="450882"/>
                  </a:lnTo>
                  <a:lnTo>
                    <a:pt x="4534269" y="450181"/>
                  </a:lnTo>
                  <a:lnTo>
                    <a:pt x="4534551" y="450382"/>
                  </a:lnTo>
                  <a:lnTo>
                    <a:pt x="4534833" y="450231"/>
                  </a:lnTo>
                  <a:lnTo>
                    <a:pt x="4535114" y="450331"/>
                  </a:lnTo>
                  <a:lnTo>
                    <a:pt x="4535396" y="449730"/>
                  </a:lnTo>
                  <a:lnTo>
                    <a:pt x="4535678" y="448629"/>
                  </a:lnTo>
                  <a:lnTo>
                    <a:pt x="4535959" y="448679"/>
                  </a:lnTo>
                  <a:lnTo>
                    <a:pt x="4536241" y="448829"/>
                  </a:lnTo>
                  <a:lnTo>
                    <a:pt x="4536523" y="450532"/>
                  </a:lnTo>
                  <a:lnTo>
                    <a:pt x="4536805" y="450982"/>
                  </a:lnTo>
                  <a:lnTo>
                    <a:pt x="4537086" y="451383"/>
                  </a:lnTo>
                  <a:lnTo>
                    <a:pt x="4537368" y="451683"/>
                  </a:lnTo>
                  <a:lnTo>
                    <a:pt x="4537650" y="452535"/>
                  </a:lnTo>
                  <a:lnTo>
                    <a:pt x="4537931" y="453336"/>
                  </a:lnTo>
                  <a:lnTo>
                    <a:pt x="4538213" y="453636"/>
                  </a:lnTo>
                  <a:lnTo>
                    <a:pt x="4538495" y="452635"/>
                  </a:lnTo>
                  <a:lnTo>
                    <a:pt x="4538777" y="452535"/>
                  </a:lnTo>
                  <a:lnTo>
                    <a:pt x="4539058" y="452785"/>
                  </a:lnTo>
                  <a:lnTo>
                    <a:pt x="4539340" y="451934"/>
                  </a:lnTo>
                  <a:lnTo>
                    <a:pt x="4539622" y="451934"/>
                  </a:lnTo>
                  <a:lnTo>
                    <a:pt x="4539903" y="451834"/>
                  </a:lnTo>
                  <a:lnTo>
                    <a:pt x="4540185" y="451283"/>
                  </a:lnTo>
                  <a:lnTo>
                    <a:pt x="4540467" y="451533"/>
                  </a:lnTo>
                  <a:lnTo>
                    <a:pt x="4540749" y="452334"/>
                  </a:lnTo>
                  <a:lnTo>
                    <a:pt x="4541030" y="453386"/>
                  </a:lnTo>
                  <a:lnTo>
                    <a:pt x="4541312" y="453035"/>
                  </a:lnTo>
                  <a:lnTo>
                    <a:pt x="4541594" y="453336"/>
                  </a:lnTo>
                  <a:lnTo>
                    <a:pt x="4541876" y="453736"/>
                  </a:lnTo>
                  <a:lnTo>
                    <a:pt x="4542157" y="453185"/>
                  </a:lnTo>
                  <a:lnTo>
                    <a:pt x="4542439" y="454087"/>
                  </a:lnTo>
                  <a:lnTo>
                    <a:pt x="4542721" y="454637"/>
                  </a:lnTo>
                  <a:lnTo>
                    <a:pt x="4543002" y="454838"/>
                  </a:lnTo>
                  <a:lnTo>
                    <a:pt x="4543284" y="455088"/>
                  </a:lnTo>
                  <a:lnTo>
                    <a:pt x="4543566" y="455288"/>
                  </a:lnTo>
                  <a:lnTo>
                    <a:pt x="4543848" y="455789"/>
                  </a:lnTo>
                  <a:lnTo>
                    <a:pt x="4544129" y="455439"/>
                  </a:lnTo>
                  <a:lnTo>
                    <a:pt x="4544411" y="455639"/>
                  </a:lnTo>
                  <a:lnTo>
                    <a:pt x="4544693" y="456440"/>
                  </a:lnTo>
                  <a:lnTo>
                    <a:pt x="4544974" y="455939"/>
                  </a:lnTo>
                  <a:lnTo>
                    <a:pt x="4545256" y="457091"/>
                  </a:lnTo>
                  <a:lnTo>
                    <a:pt x="4545538" y="458543"/>
                  </a:lnTo>
                  <a:lnTo>
                    <a:pt x="4545820" y="459244"/>
                  </a:lnTo>
                  <a:lnTo>
                    <a:pt x="4546101" y="460045"/>
                  </a:lnTo>
                  <a:lnTo>
                    <a:pt x="4546383" y="461046"/>
                  </a:lnTo>
                  <a:lnTo>
                    <a:pt x="4546665" y="460596"/>
                  </a:lnTo>
                  <a:lnTo>
                    <a:pt x="4546946" y="459745"/>
                  </a:lnTo>
                  <a:lnTo>
                    <a:pt x="4547228" y="460295"/>
                  </a:lnTo>
                  <a:lnTo>
                    <a:pt x="4547510" y="461497"/>
                  </a:lnTo>
                  <a:lnTo>
                    <a:pt x="4547792" y="461547"/>
                  </a:lnTo>
                  <a:lnTo>
                    <a:pt x="4548073" y="461898"/>
                  </a:lnTo>
                  <a:lnTo>
                    <a:pt x="4548355" y="461647"/>
                  </a:lnTo>
                  <a:lnTo>
                    <a:pt x="4548637" y="459895"/>
                  </a:lnTo>
                  <a:lnTo>
                    <a:pt x="4548918" y="458693"/>
                  </a:lnTo>
                  <a:lnTo>
                    <a:pt x="4549200" y="457642"/>
                  </a:lnTo>
                  <a:lnTo>
                    <a:pt x="4549482" y="457241"/>
                  </a:lnTo>
                  <a:lnTo>
                    <a:pt x="4549764" y="456090"/>
                  </a:lnTo>
                  <a:lnTo>
                    <a:pt x="4550045" y="455338"/>
                  </a:lnTo>
                  <a:lnTo>
                    <a:pt x="4550327" y="455188"/>
                  </a:lnTo>
                  <a:lnTo>
                    <a:pt x="4550609" y="453236"/>
                  </a:lnTo>
                  <a:lnTo>
                    <a:pt x="4550891" y="452284"/>
                  </a:lnTo>
                  <a:lnTo>
                    <a:pt x="4551172" y="451383"/>
                  </a:lnTo>
                  <a:lnTo>
                    <a:pt x="4551454" y="450281"/>
                  </a:lnTo>
                  <a:lnTo>
                    <a:pt x="4551736" y="449730"/>
                  </a:lnTo>
                  <a:lnTo>
                    <a:pt x="4552017" y="449730"/>
                  </a:lnTo>
                  <a:lnTo>
                    <a:pt x="4552299" y="449680"/>
                  </a:lnTo>
                  <a:lnTo>
                    <a:pt x="4552581" y="448980"/>
                  </a:lnTo>
                  <a:lnTo>
                    <a:pt x="4552863" y="449881"/>
                  </a:lnTo>
                  <a:lnTo>
                    <a:pt x="4553144" y="450982"/>
                  </a:lnTo>
                  <a:lnTo>
                    <a:pt x="4553426" y="451233"/>
                  </a:lnTo>
                  <a:lnTo>
                    <a:pt x="4553708" y="452184"/>
                  </a:lnTo>
                  <a:lnTo>
                    <a:pt x="4553989" y="453085"/>
                  </a:lnTo>
                  <a:lnTo>
                    <a:pt x="4554271" y="453536"/>
                  </a:lnTo>
                  <a:lnTo>
                    <a:pt x="4554553" y="453736"/>
                  </a:lnTo>
                  <a:lnTo>
                    <a:pt x="4554835" y="454688"/>
                  </a:lnTo>
                  <a:lnTo>
                    <a:pt x="4555116" y="455539"/>
                  </a:lnTo>
                  <a:lnTo>
                    <a:pt x="4555398" y="455338"/>
                  </a:lnTo>
                  <a:lnTo>
                    <a:pt x="4555680" y="455589"/>
                  </a:lnTo>
                  <a:lnTo>
                    <a:pt x="4555961" y="455889"/>
                  </a:lnTo>
                  <a:lnTo>
                    <a:pt x="4556243" y="454988"/>
                  </a:lnTo>
                  <a:lnTo>
                    <a:pt x="4556525" y="455288"/>
                  </a:lnTo>
                  <a:lnTo>
                    <a:pt x="4556807" y="455188"/>
                  </a:lnTo>
                  <a:lnTo>
                    <a:pt x="4557088" y="454888"/>
                  </a:lnTo>
                  <a:lnTo>
                    <a:pt x="4557370" y="454387"/>
                  </a:lnTo>
                  <a:lnTo>
                    <a:pt x="4557652" y="454287"/>
                  </a:lnTo>
                  <a:lnTo>
                    <a:pt x="4557934" y="454437"/>
                  </a:lnTo>
                  <a:lnTo>
                    <a:pt x="4558215" y="453936"/>
                  </a:lnTo>
                  <a:lnTo>
                    <a:pt x="4558497" y="454337"/>
                  </a:lnTo>
                  <a:lnTo>
                    <a:pt x="4558779" y="454637"/>
                  </a:lnTo>
                  <a:lnTo>
                    <a:pt x="4559060" y="453586"/>
                  </a:lnTo>
                  <a:lnTo>
                    <a:pt x="4559342" y="453336"/>
                  </a:lnTo>
                  <a:lnTo>
                    <a:pt x="4559624" y="453085"/>
                  </a:lnTo>
                  <a:lnTo>
                    <a:pt x="4559906" y="452585"/>
                  </a:lnTo>
                  <a:lnTo>
                    <a:pt x="4560187" y="452384"/>
                  </a:lnTo>
                  <a:lnTo>
                    <a:pt x="4560469" y="452384"/>
                  </a:lnTo>
                  <a:lnTo>
                    <a:pt x="4560751" y="452334"/>
                  </a:lnTo>
                  <a:lnTo>
                    <a:pt x="4561032" y="451583"/>
                  </a:lnTo>
                  <a:lnTo>
                    <a:pt x="4561314" y="451683"/>
                  </a:lnTo>
                  <a:lnTo>
                    <a:pt x="4561596" y="452084"/>
                  </a:lnTo>
                  <a:lnTo>
                    <a:pt x="4561878" y="451383"/>
                  </a:lnTo>
                  <a:lnTo>
                    <a:pt x="4562159" y="451733"/>
                  </a:lnTo>
                  <a:lnTo>
                    <a:pt x="4562441" y="452134"/>
                  </a:lnTo>
                  <a:lnTo>
                    <a:pt x="4562723" y="452585"/>
                  </a:lnTo>
                  <a:lnTo>
                    <a:pt x="4563004" y="452835"/>
                  </a:lnTo>
                  <a:lnTo>
                    <a:pt x="4563286" y="453836"/>
                  </a:lnTo>
                  <a:lnTo>
                    <a:pt x="4563568" y="454637"/>
                  </a:lnTo>
                  <a:lnTo>
                    <a:pt x="4563850" y="454838"/>
                  </a:lnTo>
                  <a:lnTo>
                    <a:pt x="4564131" y="455789"/>
                  </a:lnTo>
                  <a:lnTo>
                    <a:pt x="4564413" y="456891"/>
                  </a:lnTo>
                  <a:lnTo>
                    <a:pt x="4564695" y="456941"/>
                  </a:lnTo>
                  <a:lnTo>
                    <a:pt x="4564976" y="457842"/>
                  </a:lnTo>
                  <a:lnTo>
                    <a:pt x="4565258" y="458393"/>
                  </a:lnTo>
                  <a:lnTo>
                    <a:pt x="4565540" y="458343"/>
                  </a:lnTo>
                  <a:lnTo>
                    <a:pt x="4565822" y="458192"/>
                  </a:lnTo>
                  <a:lnTo>
                    <a:pt x="4566103" y="457942"/>
                  </a:lnTo>
                  <a:lnTo>
                    <a:pt x="4566385" y="457642"/>
                  </a:lnTo>
                  <a:lnTo>
                    <a:pt x="4566667" y="456390"/>
                  </a:lnTo>
                  <a:lnTo>
                    <a:pt x="4566949" y="455839"/>
                  </a:lnTo>
                  <a:lnTo>
                    <a:pt x="4567230" y="455539"/>
                  </a:lnTo>
                  <a:lnTo>
                    <a:pt x="4567512" y="454387"/>
                  </a:lnTo>
                  <a:lnTo>
                    <a:pt x="4567794" y="454437"/>
                  </a:lnTo>
                  <a:lnTo>
                    <a:pt x="4568075" y="454337"/>
                  </a:lnTo>
                  <a:lnTo>
                    <a:pt x="4568357" y="454087"/>
                  </a:lnTo>
                  <a:lnTo>
                    <a:pt x="4568639" y="453886"/>
                  </a:lnTo>
                  <a:lnTo>
                    <a:pt x="4568921" y="453786"/>
                  </a:lnTo>
                  <a:lnTo>
                    <a:pt x="4569202" y="453786"/>
                  </a:lnTo>
                  <a:lnTo>
                    <a:pt x="4569484" y="452985"/>
                  </a:lnTo>
                  <a:lnTo>
                    <a:pt x="4569766" y="452985"/>
                  </a:lnTo>
                  <a:lnTo>
                    <a:pt x="4570047" y="453135"/>
                  </a:lnTo>
                  <a:lnTo>
                    <a:pt x="4570329" y="452134"/>
                  </a:lnTo>
                  <a:lnTo>
                    <a:pt x="4570611" y="452084"/>
                  </a:lnTo>
                  <a:lnTo>
                    <a:pt x="4570893" y="451934"/>
                  </a:lnTo>
                  <a:lnTo>
                    <a:pt x="4571174" y="451633"/>
                  </a:lnTo>
                  <a:lnTo>
                    <a:pt x="4571456" y="451533"/>
                  </a:lnTo>
                  <a:lnTo>
                    <a:pt x="4571738" y="451783"/>
                  </a:lnTo>
                  <a:lnTo>
                    <a:pt x="4572019" y="452084"/>
                  </a:lnTo>
                  <a:lnTo>
                    <a:pt x="4572301" y="451733"/>
                  </a:lnTo>
                  <a:lnTo>
                    <a:pt x="4572583" y="452284"/>
                  </a:lnTo>
                  <a:lnTo>
                    <a:pt x="4572865" y="452985"/>
                  </a:lnTo>
                  <a:lnTo>
                    <a:pt x="4573146" y="452635"/>
                  </a:lnTo>
                  <a:lnTo>
                    <a:pt x="4573428" y="453185"/>
                  </a:lnTo>
                  <a:lnTo>
                    <a:pt x="4573710" y="453536"/>
                  </a:lnTo>
                  <a:lnTo>
                    <a:pt x="4573991" y="453686"/>
                  </a:lnTo>
                  <a:lnTo>
                    <a:pt x="4574273" y="453786"/>
                  </a:lnTo>
                  <a:lnTo>
                    <a:pt x="4574555" y="454237"/>
                  </a:lnTo>
                  <a:lnTo>
                    <a:pt x="4574837" y="454838"/>
                  </a:lnTo>
                  <a:lnTo>
                    <a:pt x="4575118" y="454688"/>
                  </a:lnTo>
                  <a:lnTo>
                    <a:pt x="4575400" y="455288"/>
                  </a:lnTo>
                  <a:lnTo>
                    <a:pt x="4575682" y="455789"/>
                  </a:lnTo>
                  <a:lnTo>
                    <a:pt x="4575964" y="455188"/>
                  </a:lnTo>
                  <a:lnTo>
                    <a:pt x="4576245" y="455389"/>
                  </a:lnTo>
                  <a:lnTo>
                    <a:pt x="4576527" y="455689"/>
                  </a:lnTo>
                  <a:lnTo>
                    <a:pt x="4576809" y="455589"/>
                  </a:lnTo>
                  <a:lnTo>
                    <a:pt x="4577090" y="455489"/>
                  </a:lnTo>
                  <a:lnTo>
                    <a:pt x="4577372" y="455539"/>
                  </a:lnTo>
                  <a:lnTo>
                    <a:pt x="4577654" y="455689"/>
                  </a:lnTo>
                  <a:lnTo>
                    <a:pt x="4577936" y="454988"/>
                  </a:lnTo>
                  <a:lnTo>
                    <a:pt x="4578217" y="455188"/>
                  </a:lnTo>
                  <a:lnTo>
                    <a:pt x="4578499" y="455389"/>
                  </a:lnTo>
                  <a:lnTo>
                    <a:pt x="4578781" y="454437"/>
                  </a:lnTo>
                  <a:lnTo>
                    <a:pt x="4579062" y="454587"/>
                  </a:lnTo>
                  <a:lnTo>
                    <a:pt x="4579344" y="454637"/>
                  </a:lnTo>
                  <a:lnTo>
                    <a:pt x="4579626" y="454287"/>
                  </a:lnTo>
                  <a:lnTo>
                    <a:pt x="4579908" y="453836"/>
                  </a:lnTo>
                  <a:lnTo>
                    <a:pt x="4580189" y="453786"/>
                  </a:lnTo>
                  <a:lnTo>
                    <a:pt x="4580471" y="453786"/>
                  </a:lnTo>
                  <a:lnTo>
                    <a:pt x="4580753" y="453185"/>
                  </a:lnTo>
                  <a:lnTo>
                    <a:pt x="4581034" y="453236"/>
                  </a:lnTo>
                  <a:lnTo>
                    <a:pt x="4581316" y="453436"/>
                  </a:lnTo>
                  <a:lnTo>
                    <a:pt x="4581598" y="452685"/>
                  </a:lnTo>
                  <a:lnTo>
                    <a:pt x="4581880" y="452985"/>
                  </a:lnTo>
                  <a:lnTo>
                    <a:pt x="4582161" y="453185"/>
                  </a:lnTo>
                  <a:lnTo>
                    <a:pt x="4582443" y="453085"/>
                  </a:lnTo>
                  <a:lnTo>
                    <a:pt x="4582725" y="453085"/>
                  </a:lnTo>
                  <a:lnTo>
                    <a:pt x="4583007" y="453536"/>
                  </a:lnTo>
                  <a:lnTo>
                    <a:pt x="4583288" y="454037"/>
                  </a:lnTo>
                  <a:lnTo>
                    <a:pt x="4583570" y="453736"/>
                  </a:lnTo>
                  <a:lnTo>
                    <a:pt x="4583852" y="454287"/>
                  </a:lnTo>
                  <a:lnTo>
                    <a:pt x="4584133" y="454838"/>
                  </a:lnTo>
                  <a:lnTo>
                    <a:pt x="4584415" y="454287"/>
                  </a:lnTo>
                  <a:lnTo>
                    <a:pt x="4584697" y="454637"/>
                  </a:lnTo>
                  <a:lnTo>
                    <a:pt x="4584979" y="454838"/>
                  </a:lnTo>
                  <a:lnTo>
                    <a:pt x="4585260" y="454688"/>
                  </a:lnTo>
                  <a:lnTo>
                    <a:pt x="4585542" y="454587"/>
                  </a:lnTo>
                  <a:lnTo>
                    <a:pt x="4585824" y="454637"/>
                  </a:lnTo>
                  <a:lnTo>
                    <a:pt x="4586105" y="454838"/>
                  </a:lnTo>
                  <a:lnTo>
                    <a:pt x="4586387" y="454387"/>
                  </a:lnTo>
                  <a:lnTo>
                    <a:pt x="4586669" y="454587"/>
                  </a:lnTo>
                  <a:lnTo>
                    <a:pt x="4586951" y="454888"/>
                  </a:lnTo>
                  <a:lnTo>
                    <a:pt x="4587232" y="454087"/>
                  </a:lnTo>
                  <a:lnTo>
                    <a:pt x="4587514" y="454287"/>
                  </a:lnTo>
                  <a:lnTo>
                    <a:pt x="4587796" y="454387"/>
                  </a:lnTo>
                  <a:lnTo>
                    <a:pt x="4588077" y="454037"/>
                  </a:lnTo>
                  <a:lnTo>
                    <a:pt x="4588359" y="453736"/>
                  </a:lnTo>
                  <a:lnTo>
                    <a:pt x="4588641" y="453686"/>
                  </a:lnTo>
                  <a:lnTo>
                    <a:pt x="4588923" y="453736"/>
                  </a:lnTo>
                  <a:lnTo>
                    <a:pt x="4589204" y="453185"/>
                  </a:lnTo>
                  <a:lnTo>
                    <a:pt x="4589486" y="453286"/>
                  </a:lnTo>
                  <a:lnTo>
                    <a:pt x="4589768" y="453586"/>
                  </a:lnTo>
                  <a:lnTo>
                    <a:pt x="4590049" y="452885"/>
                  </a:lnTo>
                  <a:lnTo>
                    <a:pt x="4590331" y="453286"/>
                  </a:lnTo>
                  <a:lnTo>
                    <a:pt x="4590613" y="453536"/>
                  </a:lnTo>
                  <a:lnTo>
                    <a:pt x="4590895" y="453536"/>
                  </a:lnTo>
                  <a:lnTo>
                    <a:pt x="4591176" y="453636"/>
                  </a:lnTo>
                  <a:lnTo>
                    <a:pt x="4591458" y="453936"/>
                  </a:lnTo>
                  <a:lnTo>
                    <a:pt x="4591740" y="454337"/>
                  </a:lnTo>
                  <a:lnTo>
                    <a:pt x="4592022" y="453987"/>
                  </a:lnTo>
                  <a:lnTo>
                    <a:pt x="4592303" y="454437"/>
                  </a:lnTo>
                  <a:lnTo>
                    <a:pt x="4592585" y="455088"/>
                  </a:lnTo>
                  <a:lnTo>
                    <a:pt x="4592867" y="454688"/>
                  </a:lnTo>
                  <a:lnTo>
                    <a:pt x="4593148" y="455088"/>
                  </a:lnTo>
                  <a:lnTo>
                    <a:pt x="4593430" y="455338"/>
                  </a:lnTo>
                  <a:lnTo>
                    <a:pt x="4593712" y="455188"/>
                  </a:lnTo>
                  <a:lnTo>
                    <a:pt x="4593994" y="455138"/>
                  </a:lnTo>
                  <a:lnTo>
                    <a:pt x="4594275" y="455188"/>
                  </a:lnTo>
                  <a:lnTo>
                    <a:pt x="4594557" y="455389"/>
                  </a:lnTo>
                  <a:lnTo>
                    <a:pt x="4594839" y="454888"/>
                  </a:lnTo>
                  <a:lnTo>
                    <a:pt x="4595120" y="454938"/>
                  </a:lnTo>
                  <a:lnTo>
                    <a:pt x="4595402" y="454988"/>
                  </a:lnTo>
                  <a:lnTo>
                    <a:pt x="4595684" y="454087"/>
                  </a:lnTo>
                  <a:lnTo>
                    <a:pt x="4595966" y="454087"/>
                  </a:lnTo>
                  <a:lnTo>
                    <a:pt x="4596247" y="454087"/>
                  </a:lnTo>
                  <a:lnTo>
                    <a:pt x="4596529" y="453836"/>
                  </a:lnTo>
                  <a:lnTo>
                    <a:pt x="4596811" y="453486"/>
                  </a:lnTo>
                  <a:lnTo>
                    <a:pt x="4597092" y="453486"/>
                  </a:lnTo>
                  <a:lnTo>
                    <a:pt x="4597374" y="453536"/>
                  </a:lnTo>
                  <a:lnTo>
                    <a:pt x="4597656" y="452985"/>
                  </a:lnTo>
                  <a:lnTo>
                    <a:pt x="4597938" y="453135"/>
                  </a:lnTo>
                  <a:lnTo>
                    <a:pt x="4598219" y="453436"/>
                  </a:lnTo>
                  <a:lnTo>
                    <a:pt x="4598501" y="452835"/>
                  </a:lnTo>
                  <a:lnTo>
                    <a:pt x="4598783" y="453135"/>
                  </a:lnTo>
                  <a:lnTo>
                    <a:pt x="4599065" y="453286"/>
                  </a:lnTo>
                  <a:lnTo>
                    <a:pt x="4599346" y="453236"/>
                  </a:lnTo>
                  <a:lnTo>
                    <a:pt x="4599628" y="453185"/>
                  </a:lnTo>
                  <a:lnTo>
                    <a:pt x="4599910" y="453536"/>
                  </a:lnTo>
                  <a:lnTo>
                    <a:pt x="4600191" y="454037"/>
                  </a:lnTo>
                  <a:lnTo>
                    <a:pt x="4600473" y="453736"/>
                  </a:lnTo>
                  <a:lnTo>
                    <a:pt x="4600755" y="454187"/>
                  </a:lnTo>
                  <a:lnTo>
                    <a:pt x="4601037" y="454738"/>
                  </a:lnTo>
                  <a:lnTo>
                    <a:pt x="4601318" y="454187"/>
                  </a:lnTo>
                  <a:lnTo>
                    <a:pt x="4601600" y="454587"/>
                  </a:lnTo>
                  <a:lnTo>
                    <a:pt x="4601882" y="454938"/>
                  </a:lnTo>
                  <a:lnTo>
                    <a:pt x="4602163" y="455088"/>
                  </a:lnTo>
                  <a:lnTo>
                    <a:pt x="4602445" y="455088"/>
                  </a:lnTo>
                  <a:lnTo>
                    <a:pt x="4602727" y="455138"/>
                  </a:lnTo>
                  <a:lnTo>
                    <a:pt x="4603009" y="455238"/>
                  </a:lnTo>
                  <a:lnTo>
                    <a:pt x="4603290" y="454637"/>
                  </a:lnTo>
                  <a:lnTo>
                    <a:pt x="4603572" y="454838"/>
                  </a:lnTo>
                  <a:lnTo>
                    <a:pt x="4603854" y="455038"/>
                  </a:lnTo>
                  <a:lnTo>
                    <a:pt x="4604135" y="454237"/>
                  </a:lnTo>
                  <a:lnTo>
                    <a:pt x="4604417" y="454387"/>
                  </a:lnTo>
                  <a:lnTo>
                    <a:pt x="4604699" y="454437"/>
                  </a:lnTo>
                  <a:lnTo>
                    <a:pt x="4604981" y="454137"/>
                  </a:lnTo>
                  <a:lnTo>
                    <a:pt x="4605262" y="453886"/>
                  </a:lnTo>
                  <a:lnTo>
                    <a:pt x="4605544" y="453886"/>
                  </a:lnTo>
                  <a:lnTo>
                    <a:pt x="4605826" y="454087"/>
                  </a:lnTo>
                  <a:lnTo>
                    <a:pt x="4606107" y="453536"/>
                  </a:lnTo>
                  <a:lnTo>
                    <a:pt x="4606389" y="453586"/>
                  </a:lnTo>
                  <a:lnTo>
                    <a:pt x="4606671" y="453886"/>
                  </a:lnTo>
                  <a:lnTo>
                    <a:pt x="4606953" y="453185"/>
                  </a:lnTo>
                  <a:lnTo>
                    <a:pt x="4607234" y="453536"/>
                  </a:lnTo>
                  <a:lnTo>
                    <a:pt x="4607516" y="453686"/>
                  </a:lnTo>
                  <a:lnTo>
                    <a:pt x="4607798" y="453536"/>
                  </a:lnTo>
                  <a:lnTo>
                    <a:pt x="4608080" y="453386"/>
                  </a:lnTo>
                  <a:lnTo>
                    <a:pt x="4608361" y="453636"/>
                  </a:lnTo>
                  <a:lnTo>
                    <a:pt x="4608643" y="454037"/>
                  </a:lnTo>
                  <a:lnTo>
                    <a:pt x="4608925" y="453586"/>
                  </a:lnTo>
                  <a:lnTo>
                    <a:pt x="4609206" y="453936"/>
                  </a:lnTo>
                  <a:lnTo>
                    <a:pt x="4609488" y="454437"/>
                  </a:lnTo>
                  <a:lnTo>
                    <a:pt x="4609770" y="453736"/>
                  </a:lnTo>
                  <a:lnTo>
                    <a:pt x="4610052" y="454037"/>
                  </a:lnTo>
                  <a:lnTo>
                    <a:pt x="4610333" y="454237"/>
                  </a:lnTo>
                  <a:lnTo>
                    <a:pt x="4610615" y="454237"/>
                  </a:lnTo>
                  <a:lnTo>
                    <a:pt x="4610897" y="454237"/>
                  </a:lnTo>
                  <a:lnTo>
                    <a:pt x="4611178" y="454387"/>
                  </a:lnTo>
                  <a:lnTo>
                    <a:pt x="4611460" y="454637"/>
                  </a:lnTo>
                  <a:lnTo>
                    <a:pt x="4611742" y="454137"/>
                  </a:lnTo>
                  <a:lnTo>
                    <a:pt x="4612024" y="454387"/>
                  </a:lnTo>
                  <a:lnTo>
                    <a:pt x="4612305" y="454738"/>
                  </a:lnTo>
                  <a:lnTo>
                    <a:pt x="4612587" y="454087"/>
                  </a:lnTo>
                  <a:lnTo>
                    <a:pt x="4612869" y="454387"/>
                  </a:lnTo>
                  <a:lnTo>
                    <a:pt x="4613150" y="454437"/>
                  </a:lnTo>
                  <a:lnTo>
                    <a:pt x="4613432" y="454287"/>
                  </a:lnTo>
                  <a:lnTo>
                    <a:pt x="4613714" y="454037"/>
                  </a:lnTo>
                  <a:lnTo>
                    <a:pt x="4613996" y="454087"/>
                  </a:lnTo>
                  <a:lnTo>
                    <a:pt x="4614277" y="454387"/>
                  </a:lnTo>
                  <a:lnTo>
                    <a:pt x="4614559" y="453886"/>
                  </a:lnTo>
                  <a:lnTo>
                    <a:pt x="4614841" y="454087"/>
                  </a:lnTo>
                  <a:lnTo>
                    <a:pt x="4615122" y="454337"/>
                  </a:lnTo>
                  <a:lnTo>
                    <a:pt x="4615404" y="453686"/>
                  </a:lnTo>
                  <a:lnTo>
                    <a:pt x="4615686" y="453886"/>
                  </a:lnTo>
                  <a:lnTo>
                    <a:pt x="4615968" y="454137"/>
                  </a:lnTo>
                  <a:lnTo>
                    <a:pt x="4616249" y="453987"/>
                  </a:lnTo>
                  <a:lnTo>
                    <a:pt x="4616531" y="453886"/>
                  </a:lnTo>
                  <a:lnTo>
                    <a:pt x="4616813" y="453987"/>
                  </a:lnTo>
                  <a:lnTo>
                    <a:pt x="4617095" y="454137"/>
                  </a:lnTo>
                  <a:lnTo>
                    <a:pt x="4617376" y="453586"/>
                  </a:lnTo>
                  <a:lnTo>
                    <a:pt x="4617658" y="453886"/>
                  </a:lnTo>
                  <a:lnTo>
                    <a:pt x="4617940" y="454287"/>
                  </a:lnTo>
                  <a:lnTo>
                    <a:pt x="4618221" y="453536"/>
                  </a:lnTo>
                  <a:lnTo>
                    <a:pt x="4618503" y="453786"/>
                  </a:lnTo>
                  <a:lnTo>
                    <a:pt x="4618785" y="453886"/>
                  </a:lnTo>
                  <a:lnTo>
                    <a:pt x="4619067" y="453836"/>
                  </a:lnTo>
                  <a:lnTo>
                    <a:pt x="4619348" y="453886"/>
                  </a:lnTo>
                  <a:lnTo>
                    <a:pt x="4619630" y="454137"/>
                  </a:lnTo>
                  <a:lnTo>
                    <a:pt x="4619912" y="454437"/>
                  </a:lnTo>
                  <a:lnTo>
                    <a:pt x="4620193" y="454037"/>
                  </a:lnTo>
                  <a:lnTo>
                    <a:pt x="4620475" y="454287"/>
                  </a:lnTo>
                  <a:lnTo>
                    <a:pt x="4620757" y="454688"/>
                  </a:lnTo>
                  <a:lnTo>
                    <a:pt x="4621039" y="453987"/>
                  </a:lnTo>
                  <a:lnTo>
                    <a:pt x="4621320" y="454287"/>
                  </a:lnTo>
                  <a:lnTo>
                    <a:pt x="4621602" y="454387"/>
                  </a:lnTo>
                  <a:lnTo>
                    <a:pt x="4621884" y="454137"/>
                  </a:lnTo>
                  <a:lnTo>
                    <a:pt x="4622165" y="453987"/>
                  </a:lnTo>
                  <a:lnTo>
                    <a:pt x="4622447" y="454137"/>
                  </a:lnTo>
                  <a:lnTo>
                    <a:pt x="4622729" y="454387"/>
                  </a:lnTo>
                  <a:lnTo>
                    <a:pt x="4623011" y="453886"/>
                  </a:lnTo>
                  <a:lnTo>
                    <a:pt x="4623292" y="454137"/>
                  </a:lnTo>
                  <a:lnTo>
                    <a:pt x="4623574" y="454487"/>
                  </a:lnTo>
                  <a:lnTo>
                    <a:pt x="4623856" y="453836"/>
                  </a:lnTo>
                  <a:lnTo>
                    <a:pt x="4624138" y="454087"/>
                  </a:lnTo>
                  <a:lnTo>
                    <a:pt x="4624419" y="454137"/>
                  </a:lnTo>
                  <a:lnTo>
                    <a:pt x="4624701" y="453936"/>
                  </a:lnTo>
                  <a:lnTo>
                    <a:pt x="4624983" y="453836"/>
                  </a:lnTo>
                  <a:lnTo>
                    <a:pt x="4625264" y="453936"/>
                  </a:lnTo>
                  <a:lnTo>
                    <a:pt x="4625546" y="454137"/>
                  </a:lnTo>
                  <a:lnTo>
                    <a:pt x="4625828" y="453636"/>
                  </a:lnTo>
                  <a:lnTo>
                    <a:pt x="4626110" y="453836"/>
                  </a:lnTo>
                  <a:lnTo>
                    <a:pt x="4626391" y="454237"/>
                  </a:lnTo>
                  <a:lnTo>
                    <a:pt x="4626673" y="453636"/>
                  </a:lnTo>
                  <a:lnTo>
                    <a:pt x="4626955" y="453987"/>
                  </a:lnTo>
                  <a:lnTo>
                    <a:pt x="4627236" y="454137"/>
                  </a:lnTo>
                  <a:lnTo>
                    <a:pt x="4627518" y="453936"/>
                  </a:lnTo>
                  <a:lnTo>
                    <a:pt x="4627800" y="453886"/>
                  </a:lnTo>
                  <a:lnTo>
                    <a:pt x="4628082" y="454087"/>
                  </a:lnTo>
                  <a:lnTo>
                    <a:pt x="4628363" y="454337"/>
                  </a:lnTo>
                  <a:lnTo>
                    <a:pt x="4628645" y="453987"/>
                  </a:lnTo>
                  <a:lnTo>
                    <a:pt x="4628927" y="454337"/>
                  </a:lnTo>
                  <a:lnTo>
                    <a:pt x="4629208" y="454738"/>
                  </a:lnTo>
                  <a:lnTo>
                    <a:pt x="4629490" y="454087"/>
                  </a:lnTo>
                  <a:lnTo>
                    <a:pt x="4629772" y="454387"/>
                  </a:lnTo>
                  <a:lnTo>
                    <a:pt x="4630054" y="454587"/>
                  </a:lnTo>
                  <a:lnTo>
                    <a:pt x="4630335" y="454487"/>
                  </a:lnTo>
                  <a:lnTo>
                    <a:pt x="4630617" y="454337"/>
                  </a:lnTo>
                  <a:lnTo>
                    <a:pt x="4630899" y="454387"/>
                  </a:lnTo>
                  <a:lnTo>
                    <a:pt x="4631180" y="454537"/>
                  </a:lnTo>
                  <a:lnTo>
                    <a:pt x="4631462" y="454037"/>
                  </a:lnTo>
                  <a:lnTo>
                    <a:pt x="4631744" y="454137"/>
                  </a:lnTo>
                  <a:lnTo>
                    <a:pt x="4632026" y="454387"/>
                  </a:lnTo>
                  <a:lnTo>
                    <a:pt x="4632307" y="453536"/>
                  </a:lnTo>
                  <a:lnTo>
                    <a:pt x="4632589" y="453786"/>
                  </a:lnTo>
                  <a:lnTo>
                    <a:pt x="4632871" y="453736"/>
                  </a:lnTo>
                  <a:lnTo>
                    <a:pt x="4633153" y="453586"/>
                  </a:lnTo>
                  <a:lnTo>
                    <a:pt x="4633434" y="453436"/>
                  </a:lnTo>
                  <a:lnTo>
                    <a:pt x="4633716" y="453586"/>
                  </a:lnTo>
                  <a:lnTo>
                    <a:pt x="4633998" y="453886"/>
                  </a:lnTo>
                  <a:lnTo>
                    <a:pt x="4634279" y="453486"/>
                  </a:lnTo>
                  <a:lnTo>
                    <a:pt x="4634561" y="453786"/>
                  </a:lnTo>
                  <a:lnTo>
                    <a:pt x="4634843" y="454287"/>
                  </a:lnTo>
                  <a:lnTo>
                    <a:pt x="4635125" y="453736"/>
                  </a:lnTo>
                  <a:lnTo>
                    <a:pt x="4635406" y="454037"/>
                  </a:lnTo>
                  <a:lnTo>
                    <a:pt x="4635688" y="454187"/>
                  </a:lnTo>
                  <a:lnTo>
                    <a:pt x="4635970" y="454187"/>
                  </a:lnTo>
                  <a:lnTo>
                    <a:pt x="4636251" y="454087"/>
                  </a:lnTo>
                  <a:lnTo>
                    <a:pt x="4636533" y="454337"/>
                  </a:lnTo>
                  <a:lnTo>
                    <a:pt x="4636815" y="454637"/>
                  </a:lnTo>
                  <a:lnTo>
                    <a:pt x="4637097" y="454237"/>
                  </a:lnTo>
                  <a:lnTo>
                    <a:pt x="4637378" y="454437"/>
                  </a:lnTo>
                  <a:lnTo>
                    <a:pt x="4637660" y="454788"/>
                  </a:lnTo>
                  <a:lnTo>
                    <a:pt x="4637942" y="454087"/>
                  </a:lnTo>
                  <a:lnTo>
                    <a:pt x="4638223" y="454387"/>
                  </a:lnTo>
                  <a:lnTo>
                    <a:pt x="4638505" y="454437"/>
                  </a:lnTo>
                  <a:lnTo>
                    <a:pt x="4638787" y="454287"/>
                  </a:lnTo>
                  <a:lnTo>
                    <a:pt x="4639069" y="454087"/>
                  </a:lnTo>
                  <a:lnTo>
                    <a:pt x="4639350" y="454237"/>
                  </a:lnTo>
                  <a:lnTo>
                    <a:pt x="4639632" y="454437"/>
                  </a:lnTo>
                  <a:lnTo>
                    <a:pt x="4639914" y="453936"/>
                  </a:lnTo>
                  <a:lnTo>
                    <a:pt x="4640195" y="454037"/>
                  </a:lnTo>
                  <a:lnTo>
                    <a:pt x="4640477" y="454437"/>
                  </a:lnTo>
                  <a:lnTo>
                    <a:pt x="4640759" y="453686"/>
                  </a:lnTo>
                  <a:lnTo>
                    <a:pt x="4641041" y="453936"/>
                  </a:lnTo>
                  <a:lnTo>
                    <a:pt x="4641322" y="454037"/>
                  </a:lnTo>
                  <a:lnTo>
                    <a:pt x="4641604" y="453836"/>
                  </a:lnTo>
                  <a:lnTo>
                    <a:pt x="4641886" y="453536"/>
                  </a:lnTo>
                  <a:lnTo>
                    <a:pt x="4642168" y="453586"/>
                  </a:lnTo>
                  <a:lnTo>
                    <a:pt x="4642449" y="453886"/>
                  </a:lnTo>
                  <a:lnTo>
                    <a:pt x="4642731" y="453386"/>
                  </a:lnTo>
                  <a:lnTo>
                    <a:pt x="4643013" y="453636"/>
                  </a:lnTo>
                  <a:lnTo>
                    <a:pt x="4643294" y="454087"/>
                  </a:lnTo>
                  <a:lnTo>
                    <a:pt x="4643576" y="453536"/>
                  </a:lnTo>
                  <a:lnTo>
                    <a:pt x="4643858" y="453886"/>
                  </a:lnTo>
                  <a:lnTo>
                    <a:pt x="4644140" y="454087"/>
                  </a:lnTo>
                  <a:lnTo>
                    <a:pt x="4644421" y="454037"/>
                  </a:lnTo>
                  <a:lnTo>
                    <a:pt x="4644703" y="454037"/>
                  </a:lnTo>
                  <a:lnTo>
                    <a:pt x="4644985" y="454337"/>
                  </a:lnTo>
                  <a:lnTo>
                    <a:pt x="4645266" y="454688"/>
                  </a:lnTo>
                  <a:lnTo>
                    <a:pt x="4645548" y="454187"/>
                  </a:lnTo>
                  <a:lnTo>
                    <a:pt x="4645830" y="454437"/>
                  </a:lnTo>
                  <a:lnTo>
                    <a:pt x="4646112" y="454788"/>
                  </a:lnTo>
                  <a:lnTo>
                    <a:pt x="4646393" y="454087"/>
                  </a:lnTo>
                  <a:lnTo>
                    <a:pt x="4646675" y="454287"/>
                  </a:lnTo>
                  <a:lnTo>
                    <a:pt x="4646957" y="454387"/>
                  </a:lnTo>
                  <a:lnTo>
                    <a:pt x="4647238" y="454287"/>
                  </a:lnTo>
                  <a:lnTo>
                    <a:pt x="4647520" y="453987"/>
                  </a:lnTo>
                  <a:lnTo>
                    <a:pt x="4647802" y="454087"/>
                  </a:lnTo>
                  <a:lnTo>
                    <a:pt x="4648084" y="454187"/>
                  </a:lnTo>
                  <a:lnTo>
                    <a:pt x="4648365" y="453736"/>
                  </a:lnTo>
                  <a:lnTo>
                    <a:pt x="4648647" y="453936"/>
                  </a:lnTo>
                  <a:lnTo>
                    <a:pt x="4648929" y="454287"/>
                  </a:lnTo>
                  <a:lnTo>
                    <a:pt x="4649211" y="453636"/>
                  </a:lnTo>
                  <a:lnTo>
                    <a:pt x="4649492" y="453886"/>
                  </a:lnTo>
                  <a:lnTo>
                    <a:pt x="4649774" y="454087"/>
                  </a:lnTo>
                  <a:lnTo>
                    <a:pt x="4650056" y="453886"/>
                  </a:lnTo>
                  <a:lnTo>
                    <a:pt x="4650337" y="453736"/>
                  </a:lnTo>
                  <a:lnTo>
                    <a:pt x="4650619" y="453936"/>
                  </a:lnTo>
                  <a:lnTo>
                    <a:pt x="4650901" y="454237"/>
                  </a:lnTo>
                  <a:lnTo>
                    <a:pt x="4651183" y="453736"/>
                  </a:lnTo>
                  <a:lnTo>
                    <a:pt x="4651464" y="453936"/>
                  </a:lnTo>
                  <a:lnTo>
                    <a:pt x="4651746" y="454337"/>
                  </a:lnTo>
                  <a:lnTo>
                    <a:pt x="4652028" y="453736"/>
                  </a:lnTo>
                  <a:lnTo>
                    <a:pt x="4652309" y="454087"/>
                  </a:lnTo>
                  <a:lnTo>
                    <a:pt x="4652591" y="454287"/>
                  </a:lnTo>
                  <a:lnTo>
                    <a:pt x="4652873" y="454137"/>
                  </a:lnTo>
                  <a:lnTo>
                    <a:pt x="4653155" y="454037"/>
                  </a:lnTo>
                  <a:lnTo>
                    <a:pt x="4653436" y="454137"/>
                  </a:lnTo>
                  <a:lnTo>
                    <a:pt x="4653718" y="454387"/>
                  </a:lnTo>
                  <a:lnTo>
                    <a:pt x="4654000" y="453886"/>
                  </a:lnTo>
                  <a:lnTo>
                    <a:pt x="4654281" y="454187"/>
                  </a:lnTo>
                  <a:lnTo>
                    <a:pt x="4654563" y="454587"/>
                  </a:lnTo>
                  <a:lnTo>
                    <a:pt x="4654845" y="453886"/>
                  </a:lnTo>
                  <a:lnTo>
                    <a:pt x="4655127" y="454137"/>
                  </a:lnTo>
                  <a:lnTo>
                    <a:pt x="4655408" y="454287"/>
                  </a:lnTo>
                  <a:lnTo>
                    <a:pt x="4655690" y="454087"/>
                  </a:lnTo>
                  <a:lnTo>
                    <a:pt x="4655972" y="453936"/>
                  </a:lnTo>
                  <a:lnTo>
                    <a:pt x="4656253" y="454037"/>
                  </a:lnTo>
                  <a:lnTo>
                    <a:pt x="4656535" y="454287"/>
                  </a:lnTo>
                  <a:lnTo>
                    <a:pt x="4656817" y="453736"/>
                  </a:lnTo>
                  <a:lnTo>
                    <a:pt x="4657099" y="453987"/>
                  </a:lnTo>
                  <a:lnTo>
                    <a:pt x="4657380" y="454337"/>
                  </a:lnTo>
                  <a:lnTo>
                    <a:pt x="4657662" y="453636"/>
                  </a:lnTo>
                  <a:lnTo>
                    <a:pt x="4657944" y="453886"/>
                  </a:lnTo>
                  <a:lnTo>
                    <a:pt x="4658226" y="454087"/>
                  </a:lnTo>
                  <a:lnTo>
                    <a:pt x="4658507" y="453886"/>
                  </a:lnTo>
                  <a:lnTo>
                    <a:pt x="4658789" y="453736"/>
                  </a:lnTo>
                  <a:lnTo>
                    <a:pt x="4659071" y="453936"/>
                  </a:lnTo>
                  <a:lnTo>
                    <a:pt x="4659352" y="454287"/>
                  </a:lnTo>
                  <a:lnTo>
                    <a:pt x="4659634" y="453836"/>
                  </a:lnTo>
                  <a:lnTo>
                    <a:pt x="4659916" y="454087"/>
                  </a:lnTo>
                  <a:lnTo>
                    <a:pt x="4660198" y="454437"/>
                  </a:lnTo>
                  <a:lnTo>
                    <a:pt x="4660479" y="453836"/>
                  </a:lnTo>
                  <a:lnTo>
                    <a:pt x="4660761" y="454087"/>
                  </a:lnTo>
                  <a:lnTo>
                    <a:pt x="4661043" y="454287"/>
                  </a:lnTo>
                  <a:lnTo>
                    <a:pt x="4661324" y="454137"/>
                  </a:lnTo>
                  <a:lnTo>
                    <a:pt x="4661606" y="454087"/>
                  </a:lnTo>
                  <a:lnTo>
                    <a:pt x="4661888" y="454237"/>
                  </a:lnTo>
                  <a:lnTo>
                    <a:pt x="4662170" y="454387"/>
                  </a:lnTo>
                  <a:lnTo>
                    <a:pt x="4662451" y="453836"/>
                  </a:lnTo>
                  <a:lnTo>
                    <a:pt x="4662733" y="454137"/>
                  </a:lnTo>
                  <a:lnTo>
                    <a:pt x="4663015" y="454487"/>
                  </a:lnTo>
                  <a:lnTo>
                    <a:pt x="4663296" y="453886"/>
                  </a:lnTo>
                  <a:lnTo>
                    <a:pt x="4663578" y="454087"/>
                  </a:lnTo>
                  <a:lnTo>
                    <a:pt x="4663860" y="454137"/>
                  </a:lnTo>
                  <a:lnTo>
                    <a:pt x="4664142" y="454037"/>
                  </a:lnTo>
                  <a:lnTo>
                    <a:pt x="4664423" y="453886"/>
                  </a:lnTo>
                  <a:lnTo>
                    <a:pt x="4664705" y="453987"/>
                  </a:lnTo>
                  <a:lnTo>
                    <a:pt x="4664987" y="454237"/>
                  </a:lnTo>
                  <a:lnTo>
                    <a:pt x="4665268" y="453736"/>
                  </a:lnTo>
                  <a:lnTo>
                    <a:pt x="4665550" y="453987"/>
                  </a:lnTo>
                  <a:lnTo>
                    <a:pt x="4665832" y="454337"/>
                  </a:lnTo>
                  <a:lnTo>
                    <a:pt x="4666114" y="453736"/>
                  </a:lnTo>
                  <a:lnTo>
                    <a:pt x="4666395" y="454037"/>
                  </a:lnTo>
                  <a:lnTo>
                    <a:pt x="4666677" y="454137"/>
                  </a:lnTo>
                  <a:lnTo>
                    <a:pt x="4666959" y="454037"/>
                  </a:lnTo>
                  <a:lnTo>
                    <a:pt x="4667241" y="453936"/>
                  </a:lnTo>
                  <a:lnTo>
                    <a:pt x="4667522" y="454087"/>
                  </a:lnTo>
                  <a:lnTo>
                    <a:pt x="4667804" y="454387"/>
                  </a:lnTo>
                  <a:lnTo>
                    <a:pt x="4668086" y="453886"/>
                  </a:lnTo>
                  <a:lnTo>
                    <a:pt x="4668367" y="454087"/>
                  </a:lnTo>
                  <a:lnTo>
                    <a:pt x="4668649" y="454487"/>
                  </a:lnTo>
                  <a:lnTo>
                    <a:pt x="4668931" y="453886"/>
                  </a:lnTo>
                  <a:lnTo>
                    <a:pt x="4669213" y="454087"/>
                  </a:lnTo>
                  <a:lnTo>
                    <a:pt x="4669494" y="454087"/>
                  </a:lnTo>
                  <a:lnTo>
                    <a:pt x="4669776" y="453987"/>
                  </a:lnTo>
                  <a:lnTo>
                    <a:pt x="4670058" y="453886"/>
                  </a:lnTo>
                  <a:lnTo>
                    <a:pt x="4670339" y="454087"/>
                  </a:lnTo>
                  <a:lnTo>
                    <a:pt x="4670621" y="454337"/>
                  </a:lnTo>
                  <a:lnTo>
                    <a:pt x="4670903" y="453886"/>
                  </a:lnTo>
                  <a:lnTo>
                    <a:pt x="4671185" y="454137"/>
                  </a:lnTo>
                  <a:lnTo>
                    <a:pt x="4671466" y="454487"/>
                  </a:lnTo>
                  <a:lnTo>
                    <a:pt x="4671748" y="453886"/>
                  </a:lnTo>
                  <a:lnTo>
                    <a:pt x="4672030" y="454087"/>
                  </a:lnTo>
                  <a:lnTo>
                    <a:pt x="4672311" y="454237"/>
                  </a:lnTo>
                  <a:lnTo>
                    <a:pt x="4672593" y="454087"/>
                  </a:lnTo>
                  <a:lnTo>
                    <a:pt x="4672875" y="453936"/>
                  </a:lnTo>
                  <a:lnTo>
                    <a:pt x="4673157" y="454087"/>
                  </a:lnTo>
                  <a:lnTo>
                    <a:pt x="4673438" y="454287"/>
                  </a:lnTo>
                  <a:lnTo>
                    <a:pt x="4673720" y="453886"/>
                  </a:lnTo>
                  <a:lnTo>
                    <a:pt x="4674002" y="454087"/>
                  </a:lnTo>
                  <a:lnTo>
                    <a:pt x="4674284" y="454437"/>
                  </a:lnTo>
                  <a:lnTo>
                    <a:pt x="4674565" y="453786"/>
                  </a:lnTo>
                  <a:lnTo>
                    <a:pt x="4674847" y="454087"/>
                  </a:lnTo>
                  <a:lnTo>
                    <a:pt x="4675129" y="454187"/>
                  </a:lnTo>
                  <a:lnTo>
                    <a:pt x="4675410" y="454037"/>
                  </a:lnTo>
                  <a:lnTo>
                    <a:pt x="4675692" y="453836"/>
                  </a:lnTo>
                  <a:lnTo>
                    <a:pt x="4675974" y="453987"/>
                  </a:lnTo>
                  <a:lnTo>
                    <a:pt x="4676256" y="454237"/>
                  </a:lnTo>
                  <a:lnTo>
                    <a:pt x="4676537" y="453686"/>
                  </a:lnTo>
                  <a:lnTo>
                    <a:pt x="4676819" y="453886"/>
                  </a:lnTo>
                  <a:lnTo>
                    <a:pt x="4677101" y="454287"/>
                  </a:lnTo>
                  <a:lnTo>
                    <a:pt x="4677382" y="453686"/>
                  </a:lnTo>
                  <a:lnTo>
                    <a:pt x="4677664" y="453936"/>
                  </a:lnTo>
                  <a:lnTo>
                    <a:pt x="4677946" y="454137"/>
                  </a:lnTo>
                  <a:lnTo>
                    <a:pt x="4678228" y="454037"/>
                  </a:lnTo>
                  <a:lnTo>
                    <a:pt x="4678509" y="453886"/>
                  </a:lnTo>
                  <a:lnTo>
                    <a:pt x="4678791" y="454087"/>
                  </a:lnTo>
                  <a:lnTo>
                    <a:pt x="4679073" y="454287"/>
                  </a:lnTo>
                  <a:lnTo>
                    <a:pt x="4679354" y="453836"/>
                  </a:lnTo>
                  <a:lnTo>
                    <a:pt x="4679636" y="454187"/>
                  </a:lnTo>
                  <a:lnTo>
                    <a:pt x="4679918" y="454537"/>
                  </a:lnTo>
                  <a:lnTo>
                    <a:pt x="4680200" y="453836"/>
                  </a:lnTo>
                  <a:lnTo>
                    <a:pt x="4680481" y="454037"/>
                  </a:lnTo>
                  <a:lnTo>
                    <a:pt x="4680763" y="454137"/>
                  </a:lnTo>
                  <a:lnTo>
                    <a:pt x="4681045" y="454037"/>
                  </a:lnTo>
                  <a:lnTo>
                    <a:pt x="4681326" y="453886"/>
                  </a:lnTo>
                  <a:lnTo>
                    <a:pt x="4681608" y="454087"/>
                  </a:lnTo>
                  <a:lnTo>
                    <a:pt x="4681890" y="454337"/>
                  </a:lnTo>
                  <a:lnTo>
                    <a:pt x="4682172" y="453836"/>
                  </a:lnTo>
                  <a:lnTo>
                    <a:pt x="4682453" y="454087"/>
                  </a:lnTo>
                  <a:lnTo>
                    <a:pt x="4682735" y="454537"/>
                  </a:lnTo>
                  <a:lnTo>
                    <a:pt x="4683017" y="453836"/>
                  </a:lnTo>
                  <a:lnTo>
                    <a:pt x="4683299" y="454087"/>
                  </a:lnTo>
                  <a:lnTo>
                    <a:pt x="4683580" y="454237"/>
                  </a:lnTo>
                  <a:lnTo>
                    <a:pt x="4683862" y="454137"/>
                  </a:lnTo>
                  <a:lnTo>
                    <a:pt x="4684144" y="453886"/>
                  </a:lnTo>
                  <a:lnTo>
                    <a:pt x="4684425" y="454087"/>
                  </a:lnTo>
                  <a:lnTo>
                    <a:pt x="4684707" y="454287"/>
                  </a:lnTo>
                  <a:lnTo>
                    <a:pt x="4684989" y="453736"/>
                  </a:lnTo>
                  <a:lnTo>
                    <a:pt x="4685271" y="453886"/>
                  </a:lnTo>
                  <a:lnTo>
                    <a:pt x="4685552" y="454287"/>
                  </a:lnTo>
                  <a:lnTo>
                    <a:pt x="4685834" y="453586"/>
                  </a:lnTo>
                  <a:lnTo>
                    <a:pt x="4686116" y="453886"/>
                  </a:lnTo>
                  <a:lnTo>
                    <a:pt x="4686397" y="453987"/>
                  </a:lnTo>
                  <a:lnTo>
                    <a:pt x="4686679" y="453886"/>
                  </a:lnTo>
                  <a:lnTo>
                    <a:pt x="4686961" y="453786"/>
                  </a:lnTo>
                  <a:lnTo>
                    <a:pt x="4687243" y="453987"/>
                  </a:lnTo>
                  <a:lnTo>
                    <a:pt x="4687524" y="454287"/>
                  </a:lnTo>
                  <a:lnTo>
                    <a:pt x="4687806" y="453736"/>
                  </a:lnTo>
                  <a:lnTo>
                    <a:pt x="4688088" y="454087"/>
                  </a:lnTo>
                  <a:lnTo>
                    <a:pt x="4688369" y="454587"/>
                  </a:lnTo>
                  <a:lnTo>
                    <a:pt x="4688651" y="453936"/>
                  </a:lnTo>
                  <a:lnTo>
                    <a:pt x="4688933" y="454237"/>
                  </a:lnTo>
                  <a:lnTo>
                    <a:pt x="4689215" y="454437"/>
                  </a:lnTo>
                  <a:lnTo>
                    <a:pt x="4689496" y="454237"/>
                  </a:lnTo>
                  <a:lnTo>
                    <a:pt x="4689778" y="454087"/>
                  </a:lnTo>
                  <a:lnTo>
                    <a:pt x="4690060" y="454137"/>
                  </a:lnTo>
                  <a:lnTo>
                    <a:pt x="4690342" y="454337"/>
                  </a:lnTo>
                  <a:lnTo>
                    <a:pt x="4690623" y="453836"/>
                  </a:lnTo>
                  <a:lnTo>
                    <a:pt x="4690905" y="454037"/>
                  </a:lnTo>
                  <a:lnTo>
                    <a:pt x="4691187" y="454387"/>
                  </a:lnTo>
                  <a:lnTo>
                    <a:pt x="4691468" y="453686"/>
                  </a:lnTo>
                  <a:lnTo>
                    <a:pt x="4691750" y="453987"/>
                  </a:lnTo>
                  <a:lnTo>
                    <a:pt x="4692032" y="454087"/>
                  </a:lnTo>
                  <a:lnTo>
                    <a:pt x="4692314" y="453886"/>
                  </a:lnTo>
                  <a:lnTo>
                    <a:pt x="4692595" y="453736"/>
                  </a:lnTo>
                  <a:lnTo>
                    <a:pt x="4692877" y="453936"/>
                  </a:lnTo>
                  <a:lnTo>
                    <a:pt x="4693159" y="454237"/>
                  </a:lnTo>
                  <a:lnTo>
                    <a:pt x="4693440" y="453736"/>
                  </a:lnTo>
                  <a:lnTo>
                    <a:pt x="4693722" y="454087"/>
                  </a:lnTo>
                  <a:lnTo>
                    <a:pt x="4694004" y="454437"/>
                  </a:lnTo>
                  <a:lnTo>
                    <a:pt x="4694286" y="453786"/>
                  </a:lnTo>
                  <a:lnTo>
                    <a:pt x="4694567" y="454087"/>
                  </a:lnTo>
                  <a:lnTo>
                    <a:pt x="4694849" y="454187"/>
                  </a:lnTo>
                  <a:lnTo>
                    <a:pt x="4695131" y="454037"/>
                  </a:lnTo>
                  <a:lnTo>
                    <a:pt x="4695412" y="453886"/>
                  </a:lnTo>
                  <a:lnTo>
                    <a:pt x="4695694" y="454087"/>
                  </a:lnTo>
                  <a:lnTo>
                    <a:pt x="4695976" y="454287"/>
                  </a:lnTo>
                  <a:lnTo>
                    <a:pt x="4696258" y="453786"/>
                  </a:lnTo>
                  <a:lnTo>
                    <a:pt x="4696539" y="454087"/>
                  </a:lnTo>
                  <a:lnTo>
                    <a:pt x="4696821" y="454487"/>
                  </a:lnTo>
                  <a:lnTo>
                    <a:pt x="4697103" y="453836"/>
                  </a:lnTo>
                  <a:lnTo>
                    <a:pt x="4697384" y="454087"/>
                  </a:lnTo>
                  <a:lnTo>
                    <a:pt x="4697666" y="454187"/>
                  </a:lnTo>
                  <a:lnTo>
                    <a:pt x="4697948" y="454087"/>
                  </a:lnTo>
                  <a:lnTo>
                    <a:pt x="4698230" y="453987"/>
                  </a:lnTo>
                  <a:lnTo>
                    <a:pt x="4698511" y="454137"/>
                  </a:lnTo>
                  <a:lnTo>
                    <a:pt x="4698793" y="454387"/>
                  </a:lnTo>
                  <a:lnTo>
                    <a:pt x="4699075" y="453836"/>
                  </a:lnTo>
                  <a:lnTo>
                    <a:pt x="4699357" y="454087"/>
                  </a:lnTo>
                  <a:lnTo>
                    <a:pt x="4699638" y="454337"/>
                  </a:lnTo>
                  <a:lnTo>
                    <a:pt x="4699920" y="453686"/>
                  </a:lnTo>
                  <a:lnTo>
                    <a:pt x="4700202" y="453987"/>
                  </a:lnTo>
                  <a:lnTo>
                    <a:pt x="4700483" y="454087"/>
                  </a:lnTo>
                  <a:lnTo>
                    <a:pt x="4700765" y="453936"/>
                  </a:lnTo>
                  <a:lnTo>
                    <a:pt x="4701047" y="453786"/>
                  </a:lnTo>
                  <a:lnTo>
                    <a:pt x="4701329" y="453886"/>
                  </a:lnTo>
                  <a:lnTo>
                    <a:pt x="4701610" y="454087"/>
                  </a:lnTo>
                  <a:lnTo>
                    <a:pt x="4701892" y="453686"/>
                  </a:lnTo>
                  <a:lnTo>
                    <a:pt x="4702174" y="454037"/>
                  </a:lnTo>
                  <a:lnTo>
                    <a:pt x="4702455" y="454437"/>
                  </a:lnTo>
                  <a:lnTo>
                    <a:pt x="4702737" y="453786"/>
                  </a:lnTo>
                  <a:lnTo>
                    <a:pt x="4703019" y="454087"/>
                  </a:lnTo>
                  <a:lnTo>
                    <a:pt x="4703301" y="454237"/>
                  </a:lnTo>
                  <a:lnTo>
                    <a:pt x="4703582" y="454137"/>
                  </a:lnTo>
                  <a:lnTo>
                    <a:pt x="4703864" y="454087"/>
                  </a:lnTo>
                  <a:lnTo>
                    <a:pt x="4704146" y="454187"/>
                  </a:lnTo>
                  <a:lnTo>
                    <a:pt x="4704427" y="454387"/>
                  </a:lnTo>
                  <a:lnTo>
                    <a:pt x="4704709" y="453936"/>
                  </a:lnTo>
                  <a:lnTo>
                    <a:pt x="4704991" y="454187"/>
                  </a:lnTo>
                  <a:lnTo>
                    <a:pt x="4705273" y="454487"/>
                  </a:lnTo>
                  <a:lnTo>
                    <a:pt x="4705554" y="453836"/>
                  </a:lnTo>
                  <a:lnTo>
                    <a:pt x="4705836" y="454087"/>
                  </a:lnTo>
                  <a:lnTo>
                    <a:pt x="4706118" y="454237"/>
                  </a:lnTo>
                  <a:lnTo>
                    <a:pt x="4706399" y="454087"/>
                  </a:lnTo>
                  <a:lnTo>
                    <a:pt x="4706681" y="453936"/>
                  </a:lnTo>
                  <a:lnTo>
                    <a:pt x="4706963" y="454037"/>
                  </a:lnTo>
                  <a:lnTo>
                    <a:pt x="4707245" y="454237"/>
                  </a:lnTo>
                  <a:lnTo>
                    <a:pt x="4707526" y="453736"/>
                  </a:lnTo>
                  <a:lnTo>
                    <a:pt x="4707808" y="454037"/>
                  </a:lnTo>
                  <a:lnTo>
                    <a:pt x="4708090" y="454337"/>
                  </a:lnTo>
                  <a:lnTo>
                    <a:pt x="4708372" y="453536"/>
                  </a:lnTo>
                  <a:lnTo>
                    <a:pt x="4708653" y="453836"/>
                  </a:lnTo>
                  <a:lnTo>
                    <a:pt x="4708935" y="454037"/>
                  </a:lnTo>
                  <a:lnTo>
                    <a:pt x="4709217" y="453936"/>
                  </a:lnTo>
                  <a:lnTo>
                    <a:pt x="4709498" y="453886"/>
                  </a:lnTo>
                  <a:lnTo>
                    <a:pt x="4709780" y="454037"/>
                  </a:lnTo>
                  <a:lnTo>
                    <a:pt x="4710062" y="454337"/>
                  </a:lnTo>
                  <a:lnTo>
                    <a:pt x="4710344" y="453836"/>
                  </a:lnTo>
                  <a:lnTo>
                    <a:pt x="4710625" y="454037"/>
                  </a:lnTo>
                  <a:lnTo>
                    <a:pt x="4710907" y="454437"/>
                  </a:lnTo>
                  <a:lnTo>
                    <a:pt x="4711189" y="453786"/>
                  </a:lnTo>
                  <a:lnTo>
                    <a:pt x="4711470" y="454037"/>
                  </a:lnTo>
                  <a:lnTo>
                    <a:pt x="4711752" y="454187"/>
                  </a:lnTo>
                  <a:lnTo>
                    <a:pt x="4712034" y="454087"/>
                  </a:lnTo>
                  <a:lnTo>
                    <a:pt x="4712316" y="453886"/>
                  </a:lnTo>
                  <a:lnTo>
                    <a:pt x="4712597" y="454087"/>
                  </a:lnTo>
                  <a:lnTo>
                    <a:pt x="4712879" y="454287"/>
                  </a:lnTo>
                  <a:lnTo>
                    <a:pt x="4713161" y="453786"/>
                  </a:lnTo>
                  <a:lnTo>
                    <a:pt x="4713442" y="454037"/>
                  </a:lnTo>
                  <a:lnTo>
                    <a:pt x="4713724" y="454487"/>
                  </a:lnTo>
                  <a:lnTo>
                    <a:pt x="4714006" y="453836"/>
                  </a:lnTo>
                  <a:lnTo>
                    <a:pt x="4714288" y="454087"/>
                  </a:lnTo>
                  <a:lnTo>
                    <a:pt x="4714569" y="454137"/>
                  </a:lnTo>
                  <a:lnTo>
                    <a:pt x="4714851" y="453987"/>
                  </a:lnTo>
                  <a:lnTo>
                    <a:pt x="4715133" y="453886"/>
                  </a:lnTo>
                  <a:lnTo>
                    <a:pt x="4715415" y="454087"/>
                  </a:lnTo>
                  <a:lnTo>
                    <a:pt x="4715696" y="454287"/>
                  </a:lnTo>
                  <a:lnTo>
                    <a:pt x="4715978" y="453736"/>
                  </a:lnTo>
                  <a:lnTo>
                    <a:pt x="4716260" y="453987"/>
                  </a:lnTo>
                  <a:lnTo>
                    <a:pt x="4716541" y="454437"/>
                  </a:lnTo>
                  <a:lnTo>
                    <a:pt x="4716823" y="453736"/>
                  </a:lnTo>
                  <a:lnTo>
                    <a:pt x="4717105" y="454037"/>
                  </a:lnTo>
                  <a:lnTo>
                    <a:pt x="4717387" y="454137"/>
                  </a:lnTo>
                  <a:lnTo>
                    <a:pt x="4717668" y="454037"/>
                  </a:lnTo>
                  <a:lnTo>
                    <a:pt x="4717950" y="453886"/>
                  </a:lnTo>
                  <a:lnTo>
                    <a:pt x="4718232" y="454087"/>
                  </a:lnTo>
                  <a:lnTo>
                    <a:pt x="4718513" y="454287"/>
                  </a:lnTo>
                  <a:lnTo>
                    <a:pt x="4718795" y="453736"/>
                  </a:lnTo>
                  <a:lnTo>
                    <a:pt x="4719077" y="454087"/>
                  </a:lnTo>
                  <a:lnTo>
                    <a:pt x="4719359" y="454387"/>
                  </a:lnTo>
                  <a:lnTo>
                    <a:pt x="4719640" y="453736"/>
                  </a:lnTo>
                  <a:lnTo>
                    <a:pt x="4719922" y="453987"/>
                  </a:lnTo>
                  <a:lnTo>
                    <a:pt x="4720204" y="454137"/>
                  </a:lnTo>
                  <a:lnTo>
                    <a:pt x="4720485" y="454087"/>
                  </a:lnTo>
                  <a:lnTo>
                    <a:pt x="4720767" y="453936"/>
                  </a:lnTo>
                  <a:lnTo>
                    <a:pt x="4721049" y="454087"/>
                  </a:lnTo>
                  <a:lnTo>
                    <a:pt x="4721331" y="454337"/>
                  </a:lnTo>
                  <a:lnTo>
                    <a:pt x="4721612" y="453836"/>
                  </a:lnTo>
                  <a:lnTo>
                    <a:pt x="4721894" y="454037"/>
                  </a:lnTo>
                  <a:lnTo>
                    <a:pt x="4722176" y="454437"/>
                  </a:lnTo>
                  <a:lnTo>
                    <a:pt x="4722457" y="453736"/>
                  </a:lnTo>
                  <a:lnTo>
                    <a:pt x="4722739" y="454087"/>
                  </a:lnTo>
                  <a:lnTo>
                    <a:pt x="4723021" y="454137"/>
                  </a:lnTo>
                  <a:lnTo>
                    <a:pt x="4723303" y="453987"/>
                  </a:lnTo>
                  <a:lnTo>
                    <a:pt x="4723584" y="453886"/>
                  </a:lnTo>
                  <a:lnTo>
                    <a:pt x="4723866" y="454037"/>
                  </a:lnTo>
                  <a:lnTo>
                    <a:pt x="4724148" y="454287"/>
                  </a:lnTo>
                  <a:lnTo>
                    <a:pt x="4724430" y="453736"/>
                  </a:lnTo>
                  <a:lnTo>
                    <a:pt x="4724711" y="453987"/>
                  </a:lnTo>
                  <a:lnTo>
                    <a:pt x="4724993" y="454437"/>
                  </a:lnTo>
                  <a:lnTo>
                    <a:pt x="4725275" y="453786"/>
                  </a:lnTo>
                  <a:lnTo>
                    <a:pt x="4725556" y="454087"/>
                  </a:lnTo>
                  <a:lnTo>
                    <a:pt x="4725838" y="454287"/>
                  </a:lnTo>
                  <a:lnTo>
                    <a:pt x="4726120" y="454087"/>
                  </a:lnTo>
                  <a:lnTo>
                    <a:pt x="4726402" y="453936"/>
                  </a:lnTo>
                  <a:lnTo>
                    <a:pt x="4726683" y="454087"/>
                  </a:lnTo>
                  <a:lnTo>
                    <a:pt x="4726965" y="454337"/>
                  </a:lnTo>
                  <a:lnTo>
                    <a:pt x="4727247" y="453836"/>
                  </a:lnTo>
                  <a:lnTo>
                    <a:pt x="4727528" y="454087"/>
                  </a:lnTo>
                  <a:lnTo>
                    <a:pt x="4727810" y="454437"/>
                  </a:lnTo>
                  <a:lnTo>
                    <a:pt x="4728092" y="453786"/>
                  </a:lnTo>
                  <a:lnTo>
                    <a:pt x="4728374" y="453936"/>
                  </a:lnTo>
                  <a:lnTo>
                    <a:pt x="4728655" y="454087"/>
                  </a:lnTo>
                  <a:lnTo>
                    <a:pt x="4728937" y="453886"/>
                  </a:lnTo>
                  <a:lnTo>
                    <a:pt x="4729219" y="453836"/>
                  </a:lnTo>
                  <a:lnTo>
                    <a:pt x="4729500" y="454037"/>
                  </a:lnTo>
                  <a:lnTo>
                    <a:pt x="4729782" y="454237"/>
                  </a:lnTo>
                  <a:lnTo>
                    <a:pt x="4730064" y="453736"/>
                  </a:lnTo>
                  <a:lnTo>
                    <a:pt x="4730346" y="453987"/>
                  </a:lnTo>
                  <a:lnTo>
                    <a:pt x="4730627" y="454337"/>
                  </a:lnTo>
                  <a:lnTo>
                    <a:pt x="4730909" y="453736"/>
                  </a:lnTo>
                  <a:lnTo>
                    <a:pt x="4731191" y="454087"/>
                  </a:lnTo>
                  <a:lnTo>
                    <a:pt x="4731472" y="454237"/>
                  </a:lnTo>
                  <a:lnTo>
                    <a:pt x="4731754" y="454087"/>
                  </a:lnTo>
                  <a:lnTo>
                    <a:pt x="4732036" y="453987"/>
                  </a:lnTo>
                  <a:lnTo>
                    <a:pt x="4732318" y="454137"/>
                  </a:lnTo>
                  <a:lnTo>
                    <a:pt x="4732599" y="454387"/>
                  </a:lnTo>
                  <a:lnTo>
                    <a:pt x="4732881" y="453886"/>
                  </a:lnTo>
                  <a:lnTo>
                    <a:pt x="4733163" y="454087"/>
                  </a:lnTo>
                  <a:lnTo>
                    <a:pt x="4733445" y="454437"/>
                  </a:lnTo>
                  <a:lnTo>
                    <a:pt x="4733726" y="453736"/>
                  </a:lnTo>
                  <a:lnTo>
                    <a:pt x="4734008" y="454037"/>
                  </a:lnTo>
                  <a:lnTo>
                    <a:pt x="4734290" y="454187"/>
                  </a:lnTo>
                  <a:lnTo>
                    <a:pt x="4734571" y="454087"/>
                  </a:lnTo>
                  <a:lnTo>
                    <a:pt x="4734853" y="453886"/>
                  </a:lnTo>
                  <a:lnTo>
                    <a:pt x="4735135" y="453936"/>
                  </a:lnTo>
                  <a:lnTo>
                    <a:pt x="4735417" y="454237"/>
                  </a:lnTo>
                  <a:lnTo>
                    <a:pt x="4735698" y="453636"/>
                  </a:lnTo>
                  <a:lnTo>
                    <a:pt x="4735980" y="453936"/>
                  </a:lnTo>
                  <a:lnTo>
                    <a:pt x="4736262" y="454287"/>
                  </a:lnTo>
                  <a:lnTo>
                    <a:pt x="4736543" y="453736"/>
                  </a:lnTo>
                  <a:lnTo>
                    <a:pt x="4736825" y="454037"/>
                  </a:lnTo>
                  <a:lnTo>
                    <a:pt x="4737107" y="454187"/>
                  </a:lnTo>
                  <a:lnTo>
                    <a:pt x="4737389" y="454037"/>
                  </a:lnTo>
                  <a:lnTo>
                    <a:pt x="4737670" y="453886"/>
                  </a:lnTo>
                  <a:lnTo>
                    <a:pt x="4737952" y="454037"/>
                  </a:lnTo>
                  <a:lnTo>
                    <a:pt x="4738234" y="454387"/>
                  </a:lnTo>
                  <a:lnTo>
                    <a:pt x="4738515" y="453886"/>
                  </a:lnTo>
                  <a:lnTo>
                    <a:pt x="4738797" y="454087"/>
                  </a:lnTo>
                  <a:lnTo>
                    <a:pt x="4739079" y="454437"/>
                  </a:lnTo>
                  <a:lnTo>
                    <a:pt x="4739361" y="453836"/>
                  </a:lnTo>
                  <a:lnTo>
                    <a:pt x="4739642" y="454087"/>
                  </a:lnTo>
                  <a:lnTo>
                    <a:pt x="4739924" y="454237"/>
                  </a:lnTo>
                  <a:lnTo>
                    <a:pt x="4740206" y="454037"/>
                  </a:lnTo>
                  <a:lnTo>
                    <a:pt x="4740488" y="453936"/>
                  </a:lnTo>
                  <a:lnTo>
                    <a:pt x="4740769" y="454037"/>
                  </a:lnTo>
                  <a:lnTo>
                    <a:pt x="4741051" y="454287"/>
                  </a:lnTo>
                  <a:lnTo>
                    <a:pt x="4741333" y="453736"/>
                  </a:lnTo>
                  <a:lnTo>
                    <a:pt x="4741614" y="453936"/>
                  </a:lnTo>
                  <a:lnTo>
                    <a:pt x="4741896" y="454387"/>
                  </a:lnTo>
                  <a:lnTo>
                    <a:pt x="4742178" y="453786"/>
                  </a:lnTo>
                  <a:lnTo>
                    <a:pt x="4742460" y="454087"/>
                  </a:lnTo>
                  <a:lnTo>
                    <a:pt x="4742741" y="454187"/>
                  </a:lnTo>
                  <a:lnTo>
                    <a:pt x="4743023" y="453987"/>
                  </a:lnTo>
                  <a:lnTo>
                    <a:pt x="4743305" y="453836"/>
                  </a:lnTo>
                  <a:lnTo>
                    <a:pt x="4743586" y="454037"/>
                  </a:lnTo>
                  <a:lnTo>
                    <a:pt x="4743868" y="454287"/>
                  </a:lnTo>
                  <a:lnTo>
                    <a:pt x="4744150" y="453736"/>
                  </a:lnTo>
                  <a:lnTo>
                    <a:pt x="4744432" y="453936"/>
                  </a:lnTo>
                  <a:lnTo>
                    <a:pt x="4744713" y="454287"/>
                  </a:lnTo>
                  <a:lnTo>
                    <a:pt x="4744995" y="453686"/>
                  </a:lnTo>
                  <a:lnTo>
                    <a:pt x="4745277" y="453886"/>
                  </a:lnTo>
                  <a:lnTo>
                    <a:pt x="4745558" y="454087"/>
                  </a:lnTo>
                  <a:lnTo>
                    <a:pt x="4745840" y="453936"/>
                  </a:lnTo>
                  <a:lnTo>
                    <a:pt x="4746122" y="453886"/>
                  </a:lnTo>
                  <a:lnTo>
                    <a:pt x="4746404" y="454087"/>
                  </a:lnTo>
                  <a:lnTo>
                    <a:pt x="4746685" y="454387"/>
                  </a:lnTo>
                  <a:lnTo>
                    <a:pt x="4746967" y="453836"/>
                  </a:lnTo>
                  <a:lnTo>
                    <a:pt x="4747249" y="454087"/>
                  </a:lnTo>
                  <a:lnTo>
                    <a:pt x="4747530" y="454437"/>
                  </a:lnTo>
                  <a:lnTo>
                    <a:pt x="4747812" y="453836"/>
                  </a:lnTo>
                  <a:lnTo>
                    <a:pt x="4748094" y="454087"/>
                  </a:lnTo>
                  <a:lnTo>
                    <a:pt x="4748376" y="454287"/>
                  </a:lnTo>
                  <a:lnTo>
                    <a:pt x="4748657" y="454087"/>
                  </a:lnTo>
                  <a:lnTo>
                    <a:pt x="4748939" y="453987"/>
                  </a:lnTo>
                  <a:lnTo>
                    <a:pt x="4749221" y="454087"/>
                  </a:lnTo>
                  <a:lnTo>
                    <a:pt x="4749503" y="454287"/>
                  </a:lnTo>
                  <a:lnTo>
                    <a:pt x="4749784" y="453736"/>
                  </a:lnTo>
                  <a:lnTo>
                    <a:pt x="4750066" y="454037"/>
                  </a:lnTo>
                  <a:lnTo>
                    <a:pt x="4750348" y="454337"/>
                  </a:lnTo>
                  <a:lnTo>
                    <a:pt x="4750629" y="453586"/>
                  </a:lnTo>
                  <a:lnTo>
                    <a:pt x="4750911" y="453886"/>
                  </a:lnTo>
                  <a:lnTo>
                    <a:pt x="4751193" y="453987"/>
                  </a:lnTo>
                  <a:lnTo>
                    <a:pt x="4751475" y="453886"/>
                  </a:lnTo>
                  <a:lnTo>
                    <a:pt x="4751756" y="453836"/>
                  </a:lnTo>
                  <a:lnTo>
                    <a:pt x="4752038" y="454087"/>
                  </a:lnTo>
                  <a:lnTo>
                    <a:pt x="4752320" y="454287"/>
                  </a:lnTo>
                  <a:lnTo>
                    <a:pt x="4752601" y="453836"/>
                  </a:lnTo>
                  <a:lnTo>
                    <a:pt x="4752883" y="454087"/>
                  </a:lnTo>
                  <a:lnTo>
                    <a:pt x="4753165" y="454437"/>
                  </a:lnTo>
                  <a:lnTo>
                    <a:pt x="4753447" y="453836"/>
                  </a:lnTo>
                  <a:lnTo>
                    <a:pt x="4753728" y="454037"/>
                  </a:lnTo>
                  <a:lnTo>
                    <a:pt x="4754010" y="454137"/>
                  </a:lnTo>
                  <a:lnTo>
                    <a:pt x="4754292" y="453886"/>
                  </a:lnTo>
                  <a:lnTo>
                    <a:pt x="4754573" y="453886"/>
                  </a:lnTo>
                  <a:lnTo>
                    <a:pt x="4754855" y="454087"/>
                  </a:lnTo>
                  <a:lnTo>
                    <a:pt x="4755137" y="454337"/>
                  </a:lnTo>
                  <a:lnTo>
                    <a:pt x="4755419" y="453836"/>
                  </a:lnTo>
                  <a:lnTo>
                    <a:pt x="4755700" y="454087"/>
                  </a:lnTo>
                  <a:lnTo>
                    <a:pt x="4755982" y="454437"/>
                  </a:lnTo>
                  <a:lnTo>
                    <a:pt x="4756264" y="453736"/>
                  </a:lnTo>
                  <a:lnTo>
                    <a:pt x="4756546" y="453936"/>
                  </a:lnTo>
                  <a:lnTo>
                    <a:pt x="4756827" y="454087"/>
                  </a:lnTo>
                  <a:lnTo>
                    <a:pt x="4757109" y="453936"/>
                  </a:lnTo>
                  <a:lnTo>
                    <a:pt x="4757391" y="453936"/>
                  </a:lnTo>
                  <a:lnTo>
                    <a:pt x="4757672" y="454037"/>
                  </a:lnTo>
                  <a:lnTo>
                    <a:pt x="4757954" y="454287"/>
                  </a:lnTo>
                  <a:lnTo>
                    <a:pt x="4758236" y="453786"/>
                  </a:lnTo>
                  <a:lnTo>
                    <a:pt x="4758518" y="454037"/>
                  </a:lnTo>
                  <a:lnTo>
                    <a:pt x="4758799" y="454387"/>
                  </a:lnTo>
                  <a:lnTo>
                    <a:pt x="4759081" y="453686"/>
                  </a:lnTo>
                  <a:lnTo>
                    <a:pt x="4759363" y="453936"/>
                  </a:lnTo>
                  <a:lnTo>
                    <a:pt x="4759644" y="454137"/>
                  </a:lnTo>
                  <a:lnTo>
                    <a:pt x="4759926" y="453987"/>
                  </a:lnTo>
                  <a:lnTo>
                    <a:pt x="4760208" y="453886"/>
                  </a:lnTo>
                  <a:lnTo>
                    <a:pt x="4760490" y="454037"/>
                  </a:lnTo>
                  <a:lnTo>
                    <a:pt x="4760771" y="454237"/>
                  </a:lnTo>
                  <a:lnTo>
                    <a:pt x="4761053" y="453786"/>
                  </a:lnTo>
                  <a:lnTo>
                    <a:pt x="4761335" y="453987"/>
                  </a:lnTo>
                  <a:lnTo>
                    <a:pt x="4761616" y="454437"/>
                  </a:lnTo>
                  <a:lnTo>
                    <a:pt x="4761898" y="453736"/>
                  </a:lnTo>
                  <a:lnTo>
                    <a:pt x="4762180" y="454087"/>
                  </a:lnTo>
                  <a:lnTo>
                    <a:pt x="4762462" y="454087"/>
                  </a:lnTo>
                  <a:lnTo>
                    <a:pt x="4762743" y="453987"/>
                  </a:lnTo>
                  <a:lnTo>
                    <a:pt x="4763025" y="453886"/>
                  </a:lnTo>
                  <a:lnTo>
                    <a:pt x="4763307" y="454087"/>
                  </a:lnTo>
                  <a:lnTo>
                    <a:pt x="4763588" y="454287"/>
                  </a:lnTo>
                  <a:lnTo>
                    <a:pt x="4763870" y="453886"/>
                  </a:lnTo>
                  <a:lnTo>
                    <a:pt x="4764152" y="454087"/>
                  </a:lnTo>
                  <a:lnTo>
                    <a:pt x="4764434" y="454487"/>
                  </a:lnTo>
                  <a:lnTo>
                    <a:pt x="4764715" y="453786"/>
                  </a:lnTo>
                  <a:lnTo>
                    <a:pt x="4764997" y="454037"/>
                  </a:lnTo>
                  <a:lnTo>
                    <a:pt x="4765279" y="454137"/>
                  </a:lnTo>
                  <a:lnTo>
                    <a:pt x="4765561" y="453936"/>
                  </a:lnTo>
                  <a:lnTo>
                    <a:pt x="4765842" y="453836"/>
                  </a:lnTo>
                  <a:lnTo>
                    <a:pt x="4766124" y="454037"/>
                  </a:lnTo>
                  <a:lnTo>
                    <a:pt x="4766406" y="454237"/>
                  </a:lnTo>
                  <a:lnTo>
                    <a:pt x="4766687" y="453736"/>
                  </a:lnTo>
                  <a:lnTo>
                    <a:pt x="4766969" y="454037"/>
                  </a:lnTo>
                  <a:lnTo>
                    <a:pt x="4767251" y="454337"/>
                  </a:lnTo>
                  <a:lnTo>
                    <a:pt x="4767533" y="453736"/>
                  </a:lnTo>
                  <a:lnTo>
                    <a:pt x="4767814" y="453936"/>
                  </a:lnTo>
                  <a:lnTo>
                    <a:pt x="4768096" y="454087"/>
                  </a:lnTo>
                  <a:lnTo>
                    <a:pt x="4768378" y="454037"/>
                  </a:lnTo>
                  <a:lnTo>
                    <a:pt x="4768659" y="453936"/>
                  </a:lnTo>
                  <a:lnTo>
                    <a:pt x="4768941" y="454087"/>
                  </a:lnTo>
                  <a:lnTo>
                    <a:pt x="4769223" y="454337"/>
                  </a:lnTo>
                  <a:lnTo>
                    <a:pt x="4769505" y="453786"/>
                  </a:lnTo>
                  <a:lnTo>
                    <a:pt x="4769786" y="454037"/>
                  </a:lnTo>
                  <a:lnTo>
                    <a:pt x="4770068" y="454337"/>
                  </a:lnTo>
                  <a:lnTo>
                    <a:pt x="4770350" y="453736"/>
                  </a:lnTo>
                  <a:lnTo>
                    <a:pt x="4770631" y="454037"/>
                  </a:lnTo>
                  <a:lnTo>
                    <a:pt x="4770913" y="454187"/>
                  </a:lnTo>
                  <a:lnTo>
                    <a:pt x="4771195" y="454087"/>
                  </a:lnTo>
                  <a:lnTo>
                    <a:pt x="4771477" y="453987"/>
                  </a:lnTo>
                  <a:lnTo>
                    <a:pt x="4771758" y="454037"/>
                  </a:lnTo>
                  <a:lnTo>
                    <a:pt x="4772040" y="454237"/>
                  </a:lnTo>
                  <a:lnTo>
                    <a:pt x="4772322" y="453736"/>
                  </a:lnTo>
                  <a:lnTo>
                    <a:pt x="4772603" y="453987"/>
                  </a:lnTo>
                  <a:lnTo>
                    <a:pt x="4772885" y="454337"/>
                  </a:lnTo>
                  <a:lnTo>
                    <a:pt x="4773167" y="453736"/>
                  </a:lnTo>
                  <a:lnTo>
                    <a:pt x="4773449" y="454037"/>
                  </a:lnTo>
                  <a:lnTo>
                    <a:pt x="4773730" y="454187"/>
                  </a:lnTo>
                  <a:lnTo>
                    <a:pt x="4774012" y="454037"/>
                  </a:lnTo>
                  <a:lnTo>
                    <a:pt x="4774294" y="453886"/>
                  </a:lnTo>
                  <a:lnTo>
                    <a:pt x="4774576" y="453987"/>
                  </a:lnTo>
                  <a:lnTo>
                    <a:pt x="4774857" y="454237"/>
                  </a:lnTo>
                  <a:lnTo>
                    <a:pt x="4775139" y="453786"/>
                  </a:lnTo>
                  <a:lnTo>
                    <a:pt x="4775421" y="454087"/>
                  </a:lnTo>
                  <a:lnTo>
                    <a:pt x="4775702" y="454487"/>
                  </a:lnTo>
                  <a:lnTo>
                    <a:pt x="4775984" y="453786"/>
                  </a:lnTo>
                  <a:lnTo>
                    <a:pt x="4776266" y="454087"/>
                  </a:lnTo>
                  <a:lnTo>
                    <a:pt x="4776548" y="454237"/>
                  </a:lnTo>
                  <a:lnTo>
                    <a:pt x="4776829" y="453987"/>
                  </a:lnTo>
                  <a:lnTo>
                    <a:pt x="4777111" y="453886"/>
                  </a:lnTo>
                  <a:lnTo>
                    <a:pt x="4777393" y="453987"/>
                  </a:lnTo>
                  <a:lnTo>
                    <a:pt x="4777674" y="454187"/>
                  </a:lnTo>
                  <a:lnTo>
                    <a:pt x="4777956" y="453736"/>
                  </a:lnTo>
                  <a:lnTo>
                    <a:pt x="4778238" y="454037"/>
                  </a:lnTo>
                  <a:lnTo>
                    <a:pt x="4778520" y="454437"/>
                  </a:lnTo>
                  <a:lnTo>
                    <a:pt x="4778801" y="453736"/>
                  </a:lnTo>
                  <a:lnTo>
                    <a:pt x="4779083" y="453987"/>
                  </a:lnTo>
                  <a:lnTo>
                    <a:pt x="4779365" y="454237"/>
                  </a:lnTo>
                  <a:lnTo>
                    <a:pt x="4779646" y="454087"/>
                  </a:lnTo>
                  <a:lnTo>
                    <a:pt x="4779928" y="453936"/>
                  </a:lnTo>
                  <a:lnTo>
                    <a:pt x="4780210" y="454037"/>
                  </a:lnTo>
                  <a:lnTo>
                    <a:pt x="4780492" y="454287"/>
                  </a:lnTo>
                  <a:lnTo>
                    <a:pt x="4780773" y="453736"/>
                  </a:lnTo>
                  <a:lnTo>
                    <a:pt x="4781055" y="454037"/>
                  </a:lnTo>
                  <a:lnTo>
                    <a:pt x="4781337" y="454387"/>
                  </a:lnTo>
                  <a:lnTo>
                    <a:pt x="4781619" y="453686"/>
                  </a:lnTo>
                  <a:lnTo>
                    <a:pt x="4781900" y="453936"/>
                  </a:lnTo>
                  <a:lnTo>
                    <a:pt x="4782182" y="454187"/>
                  </a:lnTo>
                  <a:lnTo>
                    <a:pt x="4782464" y="454037"/>
                  </a:lnTo>
                  <a:lnTo>
                    <a:pt x="4782745" y="453936"/>
                  </a:lnTo>
                  <a:lnTo>
                    <a:pt x="4783027" y="454087"/>
                  </a:lnTo>
                  <a:lnTo>
                    <a:pt x="4783309" y="454287"/>
                  </a:lnTo>
                  <a:lnTo>
                    <a:pt x="4783591" y="453686"/>
                  </a:lnTo>
                  <a:lnTo>
                    <a:pt x="4783872" y="454037"/>
                  </a:lnTo>
                  <a:lnTo>
                    <a:pt x="4784154" y="454387"/>
                  </a:lnTo>
                  <a:lnTo>
                    <a:pt x="4784436" y="453686"/>
                  </a:lnTo>
                  <a:lnTo>
                    <a:pt x="4784717" y="454037"/>
                  </a:lnTo>
                  <a:lnTo>
                    <a:pt x="4784999" y="454287"/>
                  </a:lnTo>
                  <a:lnTo>
                    <a:pt x="4785281" y="454087"/>
                  </a:lnTo>
                  <a:lnTo>
                    <a:pt x="4785563" y="453886"/>
                  </a:lnTo>
                  <a:lnTo>
                    <a:pt x="4785844" y="454037"/>
                  </a:lnTo>
                  <a:lnTo>
                    <a:pt x="4786126" y="454287"/>
                  </a:lnTo>
                  <a:lnTo>
                    <a:pt x="4786408" y="453736"/>
                  </a:lnTo>
                  <a:lnTo>
                    <a:pt x="4786689" y="454087"/>
                  </a:lnTo>
                  <a:lnTo>
                    <a:pt x="4786971" y="454487"/>
                  </a:lnTo>
                  <a:lnTo>
                    <a:pt x="4787253" y="453736"/>
                  </a:lnTo>
                  <a:lnTo>
                    <a:pt x="4787535" y="453987"/>
                  </a:lnTo>
                  <a:lnTo>
                    <a:pt x="4787816" y="454137"/>
                  </a:lnTo>
                  <a:lnTo>
                    <a:pt x="4788098" y="453936"/>
                  </a:lnTo>
                  <a:lnTo>
                    <a:pt x="4788380" y="453786"/>
                  </a:lnTo>
                  <a:lnTo>
                    <a:pt x="4788661" y="453987"/>
                  </a:lnTo>
                  <a:lnTo>
                    <a:pt x="4788943" y="454287"/>
                  </a:lnTo>
                  <a:lnTo>
                    <a:pt x="4789225" y="453786"/>
                  </a:lnTo>
                  <a:lnTo>
                    <a:pt x="4789507" y="454087"/>
                  </a:lnTo>
                  <a:lnTo>
                    <a:pt x="4789788" y="454437"/>
                  </a:lnTo>
                  <a:lnTo>
                    <a:pt x="4790070" y="453736"/>
                  </a:lnTo>
                  <a:lnTo>
                    <a:pt x="4790352" y="453936"/>
                  </a:lnTo>
                  <a:lnTo>
                    <a:pt x="4790634" y="454187"/>
                  </a:lnTo>
                  <a:lnTo>
                    <a:pt x="4790915" y="453987"/>
                  </a:lnTo>
                  <a:lnTo>
                    <a:pt x="4791197" y="453886"/>
                  </a:lnTo>
                  <a:lnTo>
                    <a:pt x="4791479" y="454087"/>
                  </a:lnTo>
                  <a:lnTo>
                    <a:pt x="4791760" y="454337"/>
                  </a:lnTo>
                  <a:lnTo>
                    <a:pt x="4792042" y="453836"/>
                  </a:lnTo>
                  <a:lnTo>
                    <a:pt x="4792324" y="454087"/>
                  </a:lnTo>
                  <a:lnTo>
                    <a:pt x="4792606" y="454437"/>
                  </a:lnTo>
                  <a:lnTo>
                    <a:pt x="4792887" y="453736"/>
                  </a:lnTo>
                  <a:lnTo>
                    <a:pt x="4793169" y="454037"/>
                  </a:lnTo>
                  <a:lnTo>
                    <a:pt x="4793451" y="454087"/>
                  </a:lnTo>
                  <a:lnTo>
                    <a:pt x="4793732" y="453886"/>
                  </a:lnTo>
                  <a:lnTo>
                    <a:pt x="4794014" y="453886"/>
                  </a:lnTo>
                  <a:lnTo>
                    <a:pt x="4794296" y="453987"/>
                  </a:lnTo>
                  <a:lnTo>
                    <a:pt x="4794578" y="454237"/>
                  </a:lnTo>
                  <a:lnTo>
                    <a:pt x="4794859" y="453736"/>
                  </a:lnTo>
                  <a:lnTo>
                    <a:pt x="4795141" y="454087"/>
                  </a:lnTo>
                  <a:lnTo>
                    <a:pt x="4795423" y="454437"/>
                  </a:lnTo>
                  <a:lnTo>
                    <a:pt x="4795704" y="453786"/>
                  </a:lnTo>
                  <a:lnTo>
                    <a:pt x="4795986" y="454087"/>
                  </a:lnTo>
                  <a:lnTo>
                    <a:pt x="4796268" y="454187"/>
                  </a:lnTo>
                  <a:lnTo>
                    <a:pt x="4796550" y="453936"/>
                  </a:lnTo>
                  <a:lnTo>
                    <a:pt x="4796831" y="453936"/>
                  </a:lnTo>
                  <a:lnTo>
                    <a:pt x="4797113" y="454037"/>
                  </a:lnTo>
                  <a:lnTo>
                    <a:pt x="4797395" y="454287"/>
                  </a:lnTo>
                  <a:lnTo>
                    <a:pt x="4797676" y="453736"/>
                  </a:lnTo>
                  <a:lnTo>
                    <a:pt x="4797958" y="453987"/>
                  </a:lnTo>
                  <a:lnTo>
                    <a:pt x="4798240" y="454437"/>
                  </a:lnTo>
                  <a:lnTo>
                    <a:pt x="4798522" y="453786"/>
                  </a:lnTo>
                  <a:lnTo>
                    <a:pt x="4798803" y="454037"/>
                  </a:lnTo>
                  <a:lnTo>
                    <a:pt x="4799085" y="454087"/>
                  </a:lnTo>
                  <a:lnTo>
                    <a:pt x="4799367" y="453886"/>
                  </a:lnTo>
                  <a:lnTo>
                    <a:pt x="4799649" y="453886"/>
                  </a:lnTo>
                  <a:lnTo>
                    <a:pt x="4799930" y="454087"/>
                  </a:lnTo>
                  <a:lnTo>
                    <a:pt x="4800212" y="454287"/>
                  </a:lnTo>
                  <a:lnTo>
                    <a:pt x="4800494" y="453836"/>
                  </a:lnTo>
                  <a:lnTo>
                    <a:pt x="4800775" y="454087"/>
                  </a:lnTo>
                  <a:lnTo>
                    <a:pt x="4801057" y="454437"/>
                  </a:lnTo>
                  <a:lnTo>
                    <a:pt x="4801339" y="453786"/>
                  </a:lnTo>
                  <a:lnTo>
                    <a:pt x="4801621" y="453987"/>
                  </a:lnTo>
                  <a:lnTo>
                    <a:pt x="4801902" y="454087"/>
                  </a:lnTo>
                  <a:lnTo>
                    <a:pt x="4802184" y="453936"/>
                  </a:lnTo>
                  <a:lnTo>
                    <a:pt x="4802466" y="453836"/>
                  </a:lnTo>
                  <a:lnTo>
                    <a:pt x="4802747" y="453987"/>
                  </a:lnTo>
                  <a:lnTo>
                    <a:pt x="4803029" y="454237"/>
                  </a:lnTo>
                  <a:lnTo>
                    <a:pt x="4803311" y="453786"/>
                  </a:lnTo>
                  <a:lnTo>
                    <a:pt x="4803593" y="454037"/>
                  </a:lnTo>
                  <a:lnTo>
                    <a:pt x="4803874" y="454387"/>
                  </a:lnTo>
                  <a:lnTo>
                    <a:pt x="4804156" y="453686"/>
                  </a:lnTo>
                  <a:lnTo>
                    <a:pt x="4804438" y="453987"/>
                  </a:lnTo>
                  <a:lnTo>
                    <a:pt x="4804719" y="454137"/>
                  </a:lnTo>
                  <a:lnTo>
                    <a:pt x="4805001" y="454037"/>
                  </a:lnTo>
                  <a:lnTo>
                    <a:pt x="4805283" y="453886"/>
                  </a:lnTo>
                  <a:lnTo>
                    <a:pt x="4805565" y="454087"/>
                  </a:lnTo>
                  <a:lnTo>
                    <a:pt x="4805846" y="454437"/>
                  </a:lnTo>
                  <a:lnTo>
                    <a:pt x="4806128" y="453936"/>
                  </a:lnTo>
                  <a:lnTo>
                    <a:pt x="4806410" y="454137"/>
                  </a:lnTo>
                  <a:lnTo>
                    <a:pt x="4806692" y="454437"/>
                  </a:lnTo>
                  <a:lnTo>
                    <a:pt x="4806973" y="453736"/>
                  </a:lnTo>
                  <a:lnTo>
                    <a:pt x="4807255" y="454087"/>
                  </a:lnTo>
                  <a:lnTo>
                    <a:pt x="4807537" y="454137"/>
                  </a:lnTo>
                  <a:lnTo>
                    <a:pt x="4807818" y="453987"/>
                  </a:lnTo>
                  <a:lnTo>
                    <a:pt x="4808100" y="453886"/>
                  </a:lnTo>
                  <a:lnTo>
                    <a:pt x="4808382" y="453987"/>
                  </a:lnTo>
                  <a:lnTo>
                    <a:pt x="4808664" y="454287"/>
                  </a:lnTo>
                  <a:lnTo>
                    <a:pt x="4808945" y="453736"/>
                  </a:lnTo>
                  <a:lnTo>
                    <a:pt x="4809227" y="453936"/>
                  </a:lnTo>
                  <a:lnTo>
                    <a:pt x="4809509" y="454387"/>
                  </a:lnTo>
                  <a:lnTo>
                    <a:pt x="4809790" y="453736"/>
                  </a:lnTo>
                  <a:lnTo>
                    <a:pt x="4810072" y="454037"/>
                  </a:lnTo>
                  <a:lnTo>
                    <a:pt x="4810354" y="454237"/>
                  </a:lnTo>
                  <a:lnTo>
                    <a:pt x="4810636" y="453987"/>
                  </a:lnTo>
                  <a:lnTo>
                    <a:pt x="4810917" y="453886"/>
                  </a:lnTo>
                  <a:lnTo>
                    <a:pt x="4811199" y="453987"/>
                  </a:lnTo>
                  <a:lnTo>
                    <a:pt x="4811481" y="454237"/>
                  </a:lnTo>
                  <a:lnTo>
                    <a:pt x="4811762" y="453736"/>
                  </a:lnTo>
                  <a:lnTo>
                    <a:pt x="4812044" y="454037"/>
                  </a:lnTo>
                  <a:lnTo>
                    <a:pt x="4812326" y="454487"/>
                  </a:lnTo>
                  <a:lnTo>
                    <a:pt x="4812608" y="453836"/>
                  </a:lnTo>
                  <a:lnTo>
                    <a:pt x="4812889" y="454087"/>
                  </a:lnTo>
                  <a:lnTo>
                    <a:pt x="4813171" y="454237"/>
                  </a:lnTo>
                  <a:lnTo>
                    <a:pt x="4813453" y="453936"/>
                  </a:lnTo>
                  <a:lnTo>
                    <a:pt x="4813734" y="453886"/>
                  </a:lnTo>
                  <a:lnTo>
                    <a:pt x="4814016" y="454037"/>
                  </a:lnTo>
                  <a:lnTo>
                    <a:pt x="4814298" y="454287"/>
                  </a:lnTo>
                  <a:lnTo>
                    <a:pt x="4814580" y="453736"/>
                  </a:lnTo>
                  <a:lnTo>
                    <a:pt x="4814861" y="453987"/>
                  </a:lnTo>
                  <a:lnTo>
                    <a:pt x="4815143" y="454437"/>
                  </a:lnTo>
                  <a:lnTo>
                    <a:pt x="4815425" y="453736"/>
                  </a:lnTo>
                  <a:lnTo>
                    <a:pt x="4815707" y="453987"/>
                  </a:lnTo>
                  <a:lnTo>
                    <a:pt x="4815988" y="454137"/>
                  </a:lnTo>
                  <a:lnTo>
                    <a:pt x="4816270" y="453936"/>
                  </a:lnTo>
                  <a:lnTo>
                    <a:pt x="4816552" y="453886"/>
                  </a:lnTo>
                  <a:lnTo>
                    <a:pt x="4816833" y="454087"/>
                  </a:lnTo>
                  <a:lnTo>
                    <a:pt x="4817115" y="454287"/>
                  </a:lnTo>
                  <a:lnTo>
                    <a:pt x="4817397" y="453786"/>
                  </a:lnTo>
                  <a:lnTo>
                    <a:pt x="4817679" y="454037"/>
                  </a:lnTo>
                  <a:lnTo>
                    <a:pt x="4817960" y="454437"/>
                  </a:lnTo>
                  <a:lnTo>
                    <a:pt x="4818242" y="453786"/>
                  </a:lnTo>
                  <a:lnTo>
                    <a:pt x="4818524" y="454087"/>
                  </a:lnTo>
                  <a:lnTo>
                    <a:pt x="4818805" y="454287"/>
                  </a:lnTo>
                  <a:lnTo>
                    <a:pt x="4819087" y="454037"/>
                  </a:lnTo>
                  <a:lnTo>
                    <a:pt x="4819369" y="453886"/>
                  </a:lnTo>
                  <a:lnTo>
                    <a:pt x="4819651" y="454037"/>
                  </a:lnTo>
                  <a:lnTo>
                    <a:pt x="4819932" y="454187"/>
                  </a:lnTo>
                  <a:lnTo>
                    <a:pt x="4820214" y="453686"/>
                  </a:lnTo>
                  <a:lnTo>
                    <a:pt x="4820496" y="453936"/>
                  </a:lnTo>
                  <a:lnTo>
                    <a:pt x="4820777" y="454387"/>
                  </a:lnTo>
                  <a:lnTo>
                    <a:pt x="4821059" y="453736"/>
                  </a:lnTo>
                  <a:lnTo>
                    <a:pt x="4821341" y="454087"/>
                  </a:lnTo>
                  <a:lnTo>
                    <a:pt x="4821623" y="454287"/>
                  </a:lnTo>
                  <a:lnTo>
                    <a:pt x="4821904" y="454087"/>
                  </a:lnTo>
                  <a:lnTo>
                    <a:pt x="4822186" y="453936"/>
                  </a:lnTo>
                  <a:lnTo>
                    <a:pt x="4822468" y="454037"/>
                  </a:lnTo>
                  <a:lnTo>
                    <a:pt x="4822749" y="454237"/>
                  </a:lnTo>
                  <a:lnTo>
                    <a:pt x="4823031" y="453736"/>
                  </a:lnTo>
                  <a:lnTo>
                    <a:pt x="4823313" y="454037"/>
                  </a:lnTo>
                  <a:lnTo>
                    <a:pt x="4823595" y="454437"/>
                  </a:lnTo>
                  <a:lnTo>
                    <a:pt x="4823876" y="453736"/>
                  </a:lnTo>
                  <a:lnTo>
                    <a:pt x="4824158" y="453987"/>
                  </a:lnTo>
                  <a:lnTo>
                    <a:pt x="4824440" y="454187"/>
                  </a:lnTo>
                  <a:lnTo>
                    <a:pt x="4824722" y="453987"/>
                  </a:lnTo>
                  <a:lnTo>
                    <a:pt x="4825003" y="453886"/>
                  </a:lnTo>
                  <a:lnTo>
                    <a:pt x="4825285" y="454087"/>
                  </a:lnTo>
                  <a:lnTo>
                    <a:pt x="4825567" y="454287"/>
                  </a:lnTo>
                  <a:lnTo>
                    <a:pt x="4825848" y="453786"/>
                  </a:lnTo>
                  <a:lnTo>
                    <a:pt x="4826130" y="454087"/>
                  </a:lnTo>
                  <a:lnTo>
                    <a:pt x="4826412" y="454437"/>
                  </a:lnTo>
                  <a:lnTo>
                    <a:pt x="4826694" y="453786"/>
                  </a:lnTo>
                  <a:lnTo>
                    <a:pt x="4826975" y="453987"/>
                  </a:lnTo>
                  <a:lnTo>
                    <a:pt x="4827257" y="454137"/>
                  </a:lnTo>
                  <a:lnTo>
                    <a:pt x="4827539" y="453886"/>
                  </a:lnTo>
                  <a:lnTo>
                    <a:pt x="4827820" y="453886"/>
                  </a:lnTo>
                  <a:lnTo>
                    <a:pt x="4828102" y="454037"/>
                  </a:lnTo>
                  <a:lnTo>
                    <a:pt x="4828384" y="454287"/>
                  </a:lnTo>
                  <a:lnTo>
                    <a:pt x="4828666" y="453836"/>
                  </a:lnTo>
                  <a:lnTo>
                    <a:pt x="4828947" y="454087"/>
                  </a:lnTo>
                  <a:lnTo>
                    <a:pt x="4829229" y="454437"/>
                  </a:lnTo>
                  <a:lnTo>
                    <a:pt x="4829511" y="453736"/>
                  </a:lnTo>
                  <a:lnTo>
                    <a:pt x="4829792" y="453987"/>
                  </a:lnTo>
                  <a:lnTo>
                    <a:pt x="4830074" y="454187"/>
                  </a:lnTo>
                  <a:lnTo>
                    <a:pt x="4830356" y="453936"/>
                  </a:lnTo>
                  <a:lnTo>
                    <a:pt x="4830638" y="453987"/>
                  </a:lnTo>
                  <a:lnTo>
                    <a:pt x="4830919" y="454087"/>
                  </a:lnTo>
                  <a:lnTo>
                    <a:pt x="4831201" y="454287"/>
                  </a:lnTo>
                  <a:lnTo>
                    <a:pt x="4831483" y="453736"/>
                  </a:lnTo>
                  <a:lnTo>
                    <a:pt x="4831765" y="454037"/>
                  </a:lnTo>
                  <a:lnTo>
                    <a:pt x="4832046" y="454337"/>
                  </a:lnTo>
                  <a:lnTo>
                    <a:pt x="4832328" y="453736"/>
                  </a:lnTo>
                  <a:lnTo>
                    <a:pt x="4832610" y="453987"/>
                  </a:lnTo>
                  <a:lnTo>
                    <a:pt x="4832891" y="454137"/>
                  </a:lnTo>
                  <a:lnTo>
                    <a:pt x="4833173" y="453987"/>
                  </a:lnTo>
                  <a:lnTo>
                    <a:pt x="4833455" y="453886"/>
                  </a:lnTo>
                  <a:lnTo>
                    <a:pt x="4833737" y="453987"/>
                  </a:lnTo>
                  <a:lnTo>
                    <a:pt x="4834018" y="454237"/>
                  </a:lnTo>
                  <a:lnTo>
                    <a:pt x="4834300" y="453736"/>
                  </a:lnTo>
                  <a:lnTo>
                    <a:pt x="4834582" y="454087"/>
                  </a:lnTo>
                  <a:lnTo>
                    <a:pt x="4834863" y="454437"/>
                  </a:lnTo>
                  <a:lnTo>
                    <a:pt x="4835145" y="453786"/>
                  </a:lnTo>
                  <a:lnTo>
                    <a:pt x="4835427" y="454087"/>
                  </a:lnTo>
                  <a:lnTo>
                    <a:pt x="4835709" y="454237"/>
                  </a:lnTo>
                  <a:lnTo>
                    <a:pt x="4835990" y="454037"/>
                  </a:lnTo>
                  <a:lnTo>
                    <a:pt x="4836272" y="453936"/>
                  </a:lnTo>
                  <a:lnTo>
                    <a:pt x="4836554" y="454037"/>
                  </a:lnTo>
                  <a:lnTo>
                    <a:pt x="4836835" y="454287"/>
                  </a:lnTo>
                  <a:lnTo>
                    <a:pt x="4837117" y="453836"/>
                  </a:lnTo>
                  <a:lnTo>
                    <a:pt x="4837399" y="454087"/>
                  </a:lnTo>
                  <a:lnTo>
                    <a:pt x="4837681" y="454387"/>
                  </a:lnTo>
                  <a:lnTo>
                    <a:pt x="4837962" y="453686"/>
                  </a:lnTo>
                  <a:lnTo>
                    <a:pt x="4838244" y="453886"/>
                  </a:lnTo>
                  <a:lnTo>
                    <a:pt x="4838526" y="454137"/>
                  </a:lnTo>
                  <a:lnTo>
                    <a:pt x="4838807" y="453936"/>
                  </a:lnTo>
                  <a:lnTo>
                    <a:pt x="4839089" y="453987"/>
                  </a:lnTo>
                  <a:lnTo>
                    <a:pt x="4839371" y="454087"/>
                  </a:lnTo>
                  <a:lnTo>
                    <a:pt x="4839653" y="454287"/>
                  </a:lnTo>
                  <a:lnTo>
                    <a:pt x="4839934" y="453886"/>
                  </a:lnTo>
                  <a:lnTo>
                    <a:pt x="4840216" y="454087"/>
                  </a:lnTo>
                  <a:lnTo>
                    <a:pt x="4840498" y="454437"/>
                  </a:lnTo>
                  <a:lnTo>
                    <a:pt x="4840780" y="453736"/>
                  </a:lnTo>
                  <a:lnTo>
                    <a:pt x="4841061" y="453936"/>
                  </a:lnTo>
                  <a:lnTo>
                    <a:pt x="4841343" y="454137"/>
                  </a:lnTo>
                  <a:lnTo>
                    <a:pt x="4841625" y="453936"/>
                  </a:lnTo>
                  <a:lnTo>
                    <a:pt x="4841906" y="453886"/>
                  </a:lnTo>
                  <a:lnTo>
                    <a:pt x="4842188" y="454037"/>
                  </a:lnTo>
                  <a:lnTo>
                    <a:pt x="4842470" y="454287"/>
                  </a:lnTo>
                  <a:lnTo>
                    <a:pt x="4842752" y="453736"/>
                  </a:lnTo>
                  <a:lnTo>
                    <a:pt x="4843033" y="453936"/>
                  </a:lnTo>
                  <a:lnTo>
                    <a:pt x="4843315" y="454287"/>
                  </a:lnTo>
                  <a:lnTo>
                    <a:pt x="4843597" y="453686"/>
                  </a:lnTo>
                  <a:lnTo>
                    <a:pt x="4843878" y="453987"/>
                  </a:lnTo>
                  <a:lnTo>
                    <a:pt x="4844160" y="454237"/>
                  </a:lnTo>
                  <a:lnTo>
                    <a:pt x="4844442" y="454087"/>
                  </a:lnTo>
                  <a:lnTo>
                    <a:pt x="4844724" y="454087"/>
                  </a:lnTo>
                  <a:lnTo>
                    <a:pt x="4845005" y="454187"/>
                  </a:lnTo>
                  <a:lnTo>
                    <a:pt x="4845287" y="454387"/>
                  </a:lnTo>
                  <a:lnTo>
                    <a:pt x="4845569" y="453886"/>
                  </a:lnTo>
                  <a:lnTo>
                    <a:pt x="4845850" y="454087"/>
                  </a:lnTo>
                  <a:lnTo>
                    <a:pt x="4846132" y="454437"/>
                  </a:lnTo>
                  <a:lnTo>
                    <a:pt x="4846414" y="453786"/>
                  </a:lnTo>
                  <a:lnTo>
                    <a:pt x="4846696" y="453987"/>
                  </a:lnTo>
                  <a:lnTo>
                    <a:pt x="4846977" y="454087"/>
                  </a:lnTo>
                  <a:lnTo>
                    <a:pt x="4847259" y="453836"/>
                  </a:lnTo>
                  <a:lnTo>
                    <a:pt x="4847541" y="453736"/>
                  </a:lnTo>
                  <a:lnTo>
                    <a:pt x="4847823" y="453886"/>
                  </a:lnTo>
                  <a:lnTo>
                    <a:pt x="4848104" y="454187"/>
                  </a:lnTo>
                  <a:lnTo>
                    <a:pt x="4848386" y="453736"/>
                  </a:lnTo>
                  <a:lnTo>
                    <a:pt x="4848668" y="453987"/>
                  </a:lnTo>
                  <a:lnTo>
                    <a:pt x="4848949" y="454387"/>
                  </a:lnTo>
                  <a:lnTo>
                    <a:pt x="4849231" y="453736"/>
                  </a:lnTo>
                  <a:lnTo>
                    <a:pt x="4849513" y="454087"/>
                  </a:lnTo>
                  <a:lnTo>
                    <a:pt x="4849795" y="454287"/>
                  </a:lnTo>
                  <a:lnTo>
                    <a:pt x="4850076" y="454037"/>
                  </a:lnTo>
                  <a:lnTo>
                    <a:pt x="4850358" y="453936"/>
                  </a:lnTo>
                  <a:lnTo>
                    <a:pt x="4850640" y="454137"/>
                  </a:lnTo>
                  <a:lnTo>
                    <a:pt x="4850921" y="454337"/>
                  </a:lnTo>
                  <a:lnTo>
                    <a:pt x="4851203" y="453786"/>
                  </a:lnTo>
                  <a:lnTo>
                    <a:pt x="4851485" y="454087"/>
                  </a:lnTo>
                  <a:lnTo>
                    <a:pt x="4851767" y="454387"/>
                  </a:lnTo>
                  <a:lnTo>
                    <a:pt x="4852048" y="453686"/>
                  </a:lnTo>
                  <a:lnTo>
                    <a:pt x="4852330" y="453936"/>
                  </a:lnTo>
                  <a:lnTo>
                    <a:pt x="4852612" y="454087"/>
                  </a:lnTo>
                  <a:lnTo>
                    <a:pt x="4852893" y="453886"/>
                  </a:lnTo>
                  <a:lnTo>
                    <a:pt x="4853175" y="453886"/>
                  </a:lnTo>
                  <a:lnTo>
                    <a:pt x="4853457" y="454037"/>
                  </a:lnTo>
                  <a:lnTo>
                    <a:pt x="4853739" y="454287"/>
                  </a:lnTo>
                  <a:lnTo>
                    <a:pt x="4854020" y="453786"/>
                  </a:lnTo>
                  <a:lnTo>
                    <a:pt x="4854302" y="454087"/>
                  </a:lnTo>
                  <a:lnTo>
                    <a:pt x="4854584" y="454337"/>
                  </a:lnTo>
                  <a:lnTo>
                    <a:pt x="4854865" y="453686"/>
                  </a:lnTo>
                  <a:lnTo>
                    <a:pt x="4855147" y="453987"/>
                  </a:lnTo>
                  <a:lnTo>
                    <a:pt x="4855429" y="454287"/>
                  </a:lnTo>
                  <a:lnTo>
                    <a:pt x="4855711" y="454087"/>
                  </a:lnTo>
                  <a:lnTo>
                    <a:pt x="4855992" y="453987"/>
                  </a:lnTo>
                  <a:lnTo>
                    <a:pt x="4856274" y="454087"/>
                  </a:lnTo>
                  <a:lnTo>
                    <a:pt x="4856556" y="454287"/>
                  </a:lnTo>
                  <a:lnTo>
                    <a:pt x="4856838" y="453736"/>
                  </a:lnTo>
                  <a:lnTo>
                    <a:pt x="4857119" y="454037"/>
                  </a:lnTo>
                  <a:lnTo>
                    <a:pt x="4857401" y="454287"/>
                  </a:lnTo>
                  <a:lnTo>
                    <a:pt x="4857683" y="453586"/>
                  </a:lnTo>
                  <a:lnTo>
                    <a:pt x="4857964" y="453886"/>
                  </a:lnTo>
                  <a:lnTo>
                    <a:pt x="4858246" y="454137"/>
                  </a:lnTo>
                  <a:lnTo>
                    <a:pt x="4858528" y="453886"/>
                  </a:lnTo>
                  <a:lnTo>
                    <a:pt x="4858810" y="453886"/>
                  </a:lnTo>
                  <a:lnTo>
                    <a:pt x="4859091" y="453987"/>
                  </a:lnTo>
                  <a:lnTo>
                    <a:pt x="4859373" y="454287"/>
                  </a:lnTo>
                  <a:lnTo>
                    <a:pt x="4859655" y="453786"/>
                  </a:lnTo>
                  <a:lnTo>
                    <a:pt x="4859936" y="454087"/>
                  </a:lnTo>
                  <a:lnTo>
                    <a:pt x="4860218" y="454437"/>
                  </a:lnTo>
                  <a:lnTo>
                    <a:pt x="4860500" y="453886"/>
                  </a:lnTo>
                  <a:lnTo>
                    <a:pt x="4860782" y="454137"/>
                  </a:lnTo>
                  <a:lnTo>
                    <a:pt x="4861063" y="454337"/>
                  </a:lnTo>
                  <a:lnTo>
                    <a:pt x="4861345" y="454037"/>
                  </a:lnTo>
                  <a:lnTo>
                    <a:pt x="4861627" y="454037"/>
                  </a:lnTo>
                  <a:lnTo>
                    <a:pt x="4861908" y="454087"/>
                  </a:lnTo>
                  <a:lnTo>
                    <a:pt x="4862190" y="454287"/>
                  </a:lnTo>
                  <a:lnTo>
                    <a:pt x="4862472" y="453686"/>
                  </a:lnTo>
                  <a:lnTo>
                    <a:pt x="4862754" y="453936"/>
                  </a:lnTo>
                  <a:lnTo>
                    <a:pt x="4863035" y="454287"/>
                  </a:lnTo>
                  <a:lnTo>
                    <a:pt x="4863317" y="453636"/>
                  </a:lnTo>
                  <a:lnTo>
                    <a:pt x="4863599" y="453886"/>
                  </a:lnTo>
                  <a:lnTo>
                    <a:pt x="4863880" y="454187"/>
                  </a:lnTo>
                  <a:lnTo>
                    <a:pt x="4864162" y="453886"/>
                  </a:lnTo>
                  <a:lnTo>
                    <a:pt x="4864444" y="453936"/>
                  </a:lnTo>
                  <a:lnTo>
                    <a:pt x="4864726" y="454037"/>
                  </a:lnTo>
                  <a:lnTo>
                    <a:pt x="4865007" y="454287"/>
                  </a:lnTo>
                  <a:lnTo>
                    <a:pt x="4865289" y="453836"/>
                  </a:lnTo>
                  <a:lnTo>
                    <a:pt x="4865571" y="454087"/>
                  </a:lnTo>
                  <a:lnTo>
                    <a:pt x="4865853" y="454387"/>
                  </a:lnTo>
                  <a:lnTo>
                    <a:pt x="4866134" y="453686"/>
                  </a:lnTo>
                  <a:lnTo>
                    <a:pt x="4866416" y="453987"/>
                  </a:lnTo>
                  <a:lnTo>
                    <a:pt x="4866698" y="454237"/>
                  </a:lnTo>
                  <a:lnTo>
                    <a:pt x="4866979" y="454087"/>
                  </a:lnTo>
                  <a:lnTo>
                    <a:pt x="4867261" y="453936"/>
                  </a:lnTo>
                  <a:lnTo>
                    <a:pt x="4867543" y="454087"/>
                  </a:lnTo>
                  <a:lnTo>
                    <a:pt x="4867825" y="454287"/>
                  </a:lnTo>
                  <a:lnTo>
                    <a:pt x="4868106" y="453736"/>
                  </a:lnTo>
                  <a:lnTo>
                    <a:pt x="4868388" y="453987"/>
                  </a:lnTo>
                  <a:lnTo>
                    <a:pt x="4868670" y="454287"/>
                  </a:lnTo>
                  <a:lnTo>
                    <a:pt x="4868951" y="453686"/>
                  </a:lnTo>
                  <a:lnTo>
                    <a:pt x="4869233" y="454037"/>
                  </a:lnTo>
                  <a:lnTo>
                    <a:pt x="4869515" y="454187"/>
                  </a:lnTo>
                  <a:lnTo>
                    <a:pt x="4869797" y="453987"/>
                  </a:lnTo>
                  <a:lnTo>
                    <a:pt x="4870078" y="453936"/>
                  </a:lnTo>
                  <a:lnTo>
                    <a:pt x="4870360" y="454037"/>
                  </a:lnTo>
                  <a:lnTo>
                    <a:pt x="4870642" y="454287"/>
                  </a:lnTo>
                  <a:lnTo>
                    <a:pt x="4870923" y="453836"/>
                  </a:lnTo>
                  <a:lnTo>
                    <a:pt x="4871205" y="454087"/>
                  </a:lnTo>
                  <a:lnTo>
                    <a:pt x="4871487" y="454437"/>
                  </a:lnTo>
                  <a:lnTo>
                    <a:pt x="4871769" y="453736"/>
                  </a:lnTo>
                  <a:lnTo>
                    <a:pt x="4872050" y="454037"/>
                  </a:lnTo>
                  <a:lnTo>
                    <a:pt x="4872332" y="454237"/>
                  </a:lnTo>
                  <a:lnTo>
                    <a:pt x="4872614" y="453987"/>
                  </a:lnTo>
                  <a:lnTo>
                    <a:pt x="4872896" y="453886"/>
                  </a:lnTo>
                  <a:lnTo>
                    <a:pt x="4873177" y="453987"/>
                  </a:lnTo>
                  <a:lnTo>
                    <a:pt x="4873459" y="454237"/>
                  </a:lnTo>
                  <a:lnTo>
                    <a:pt x="4873741" y="453786"/>
                  </a:lnTo>
                  <a:lnTo>
                    <a:pt x="4874022" y="454087"/>
                  </a:lnTo>
                  <a:lnTo>
                    <a:pt x="4874304" y="454437"/>
                  </a:lnTo>
                  <a:lnTo>
                    <a:pt x="4874586" y="453686"/>
                  </a:lnTo>
                  <a:lnTo>
                    <a:pt x="4874868" y="453987"/>
                  </a:lnTo>
                  <a:lnTo>
                    <a:pt x="4875149" y="454187"/>
                  </a:lnTo>
                  <a:lnTo>
                    <a:pt x="4875431" y="453936"/>
                  </a:lnTo>
                  <a:lnTo>
                    <a:pt x="4875713" y="453886"/>
                  </a:lnTo>
                  <a:lnTo>
                    <a:pt x="4875994" y="453987"/>
                  </a:lnTo>
                  <a:lnTo>
                    <a:pt x="4876276" y="454237"/>
                  </a:lnTo>
                  <a:lnTo>
                    <a:pt x="4876558" y="453836"/>
                  </a:lnTo>
                  <a:lnTo>
                    <a:pt x="4876840" y="454087"/>
                  </a:lnTo>
                  <a:lnTo>
                    <a:pt x="4877121" y="454437"/>
                  </a:lnTo>
                  <a:lnTo>
                    <a:pt x="4877403" y="453736"/>
                  </a:lnTo>
                  <a:lnTo>
                    <a:pt x="4877685" y="453987"/>
                  </a:lnTo>
                  <a:lnTo>
                    <a:pt x="4877966" y="454187"/>
                  </a:lnTo>
                  <a:lnTo>
                    <a:pt x="4878248" y="453936"/>
                  </a:lnTo>
                  <a:lnTo>
                    <a:pt x="4878530" y="453936"/>
                  </a:lnTo>
                  <a:lnTo>
                    <a:pt x="4878812" y="454087"/>
                  </a:lnTo>
                  <a:lnTo>
                    <a:pt x="4879093" y="454187"/>
                  </a:lnTo>
                  <a:lnTo>
                    <a:pt x="4879375" y="453736"/>
                  </a:lnTo>
                  <a:lnTo>
                    <a:pt x="4879657" y="454037"/>
                  </a:lnTo>
                  <a:lnTo>
                    <a:pt x="4879938" y="454387"/>
                  </a:lnTo>
                  <a:lnTo>
                    <a:pt x="4880220" y="453736"/>
                  </a:lnTo>
                  <a:lnTo>
                    <a:pt x="4880502" y="453987"/>
                  </a:lnTo>
                  <a:lnTo>
                    <a:pt x="4880784" y="454287"/>
                  </a:lnTo>
                  <a:lnTo>
                    <a:pt x="4881065" y="454037"/>
                  </a:lnTo>
                  <a:lnTo>
                    <a:pt x="4881347" y="453987"/>
                  </a:lnTo>
                  <a:lnTo>
                    <a:pt x="4881629" y="454087"/>
                  </a:lnTo>
                  <a:lnTo>
                    <a:pt x="4881911" y="454237"/>
                  </a:lnTo>
                  <a:lnTo>
                    <a:pt x="4882192" y="453736"/>
                  </a:lnTo>
                  <a:lnTo>
                    <a:pt x="4882474" y="454037"/>
                  </a:lnTo>
                  <a:lnTo>
                    <a:pt x="4882756" y="454437"/>
                  </a:lnTo>
                  <a:lnTo>
                    <a:pt x="4883037" y="453686"/>
                  </a:lnTo>
                  <a:lnTo>
                    <a:pt x="4883319" y="453936"/>
                  </a:lnTo>
                  <a:lnTo>
                    <a:pt x="4883601" y="454187"/>
                  </a:lnTo>
                  <a:lnTo>
                    <a:pt x="4883883" y="453886"/>
                  </a:lnTo>
                  <a:lnTo>
                    <a:pt x="4884164" y="453886"/>
                  </a:lnTo>
                  <a:lnTo>
                    <a:pt x="4884446" y="453987"/>
                  </a:lnTo>
                  <a:lnTo>
                    <a:pt x="4884728" y="454187"/>
                  </a:lnTo>
                  <a:lnTo>
                    <a:pt x="4885009" y="453736"/>
                  </a:lnTo>
                  <a:lnTo>
                    <a:pt x="4885291" y="454087"/>
                  </a:lnTo>
                  <a:lnTo>
                    <a:pt x="4885573" y="454437"/>
                  </a:lnTo>
                  <a:lnTo>
                    <a:pt x="4885855" y="453736"/>
                  </a:lnTo>
                  <a:lnTo>
                    <a:pt x="4886136" y="453987"/>
                  </a:lnTo>
                  <a:lnTo>
                    <a:pt x="4886418" y="454237"/>
                  </a:lnTo>
                  <a:lnTo>
                    <a:pt x="4886700" y="453936"/>
                  </a:lnTo>
                  <a:lnTo>
                    <a:pt x="4886981" y="453886"/>
                  </a:lnTo>
                  <a:lnTo>
                    <a:pt x="4887263" y="453987"/>
                  </a:lnTo>
                  <a:lnTo>
                    <a:pt x="4887545" y="454187"/>
                  </a:lnTo>
                  <a:lnTo>
                    <a:pt x="4887827" y="453736"/>
                  </a:lnTo>
                  <a:lnTo>
                    <a:pt x="4888108" y="454087"/>
                  </a:lnTo>
                  <a:lnTo>
                    <a:pt x="4888390" y="454437"/>
                  </a:lnTo>
                  <a:lnTo>
                    <a:pt x="4888672" y="453736"/>
                  </a:lnTo>
                  <a:lnTo>
                    <a:pt x="4888953" y="454037"/>
                  </a:lnTo>
                  <a:lnTo>
                    <a:pt x="4889235" y="454237"/>
                  </a:lnTo>
                  <a:lnTo>
                    <a:pt x="4889517" y="453936"/>
                  </a:lnTo>
                  <a:lnTo>
                    <a:pt x="4889799" y="453886"/>
                  </a:lnTo>
                  <a:lnTo>
                    <a:pt x="4890080" y="454037"/>
                  </a:lnTo>
                  <a:lnTo>
                    <a:pt x="4890362" y="454237"/>
                  </a:lnTo>
                  <a:lnTo>
                    <a:pt x="4890644" y="453736"/>
                  </a:lnTo>
                  <a:lnTo>
                    <a:pt x="4890926" y="454037"/>
                  </a:lnTo>
                  <a:lnTo>
                    <a:pt x="4891207" y="454287"/>
                  </a:lnTo>
                  <a:lnTo>
                    <a:pt x="4891489" y="453686"/>
                  </a:lnTo>
                  <a:lnTo>
                    <a:pt x="4891771" y="453987"/>
                  </a:lnTo>
                  <a:lnTo>
                    <a:pt x="4892052" y="454287"/>
                  </a:lnTo>
                  <a:lnTo>
                    <a:pt x="4892334" y="453886"/>
                  </a:lnTo>
                  <a:lnTo>
                    <a:pt x="4892616" y="453886"/>
                  </a:lnTo>
                  <a:lnTo>
                    <a:pt x="4892898" y="454037"/>
                  </a:lnTo>
                  <a:lnTo>
                    <a:pt x="4893179" y="454237"/>
                  </a:lnTo>
                  <a:lnTo>
                    <a:pt x="4893461" y="453736"/>
                  </a:lnTo>
                  <a:lnTo>
                    <a:pt x="4893743" y="454037"/>
                  </a:lnTo>
                  <a:lnTo>
                    <a:pt x="4894024" y="454437"/>
                  </a:lnTo>
                  <a:lnTo>
                    <a:pt x="4894306" y="453736"/>
                  </a:lnTo>
                  <a:lnTo>
                    <a:pt x="4894588" y="454087"/>
                  </a:lnTo>
                  <a:lnTo>
                    <a:pt x="4894870" y="454237"/>
                  </a:lnTo>
                  <a:lnTo>
                    <a:pt x="4895151" y="453886"/>
                  </a:lnTo>
                  <a:lnTo>
                    <a:pt x="4895433" y="453886"/>
                  </a:lnTo>
                  <a:lnTo>
                    <a:pt x="4895715" y="454037"/>
                  </a:lnTo>
                  <a:lnTo>
                    <a:pt x="4895996" y="454187"/>
                  </a:lnTo>
                  <a:lnTo>
                    <a:pt x="4896278" y="453686"/>
                  </a:lnTo>
                  <a:lnTo>
                    <a:pt x="4896560" y="453987"/>
                  </a:lnTo>
                  <a:lnTo>
                    <a:pt x="4896842" y="454337"/>
                  </a:lnTo>
                  <a:lnTo>
                    <a:pt x="4897123" y="453736"/>
                  </a:lnTo>
                  <a:lnTo>
                    <a:pt x="4897405" y="453987"/>
                  </a:lnTo>
                  <a:lnTo>
                    <a:pt x="4897687" y="454237"/>
                  </a:lnTo>
                  <a:lnTo>
                    <a:pt x="4897969" y="453936"/>
                  </a:lnTo>
                  <a:lnTo>
                    <a:pt x="4898250" y="453936"/>
                  </a:lnTo>
                  <a:lnTo>
                    <a:pt x="4898532" y="454037"/>
                  </a:lnTo>
                  <a:lnTo>
                    <a:pt x="4898814" y="454187"/>
                  </a:lnTo>
                  <a:lnTo>
                    <a:pt x="4899095" y="453736"/>
                  </a:lnTo>
                  <a:lnTo>
                    <a:pt x="4899377" y="454087"/>
                  </a:lnTo>
                  <a:lnTo>
                    <a:pt x="4899659" y="454437"/>
                  </a:lnTo>
                  <a:lnTo>
                    <a:pt x="4899941" y="453736"/>
                  </a:lnTo>
                  <a:lnTo>
                    <a:pt x="4900222" y="454037"/>
                  </a:lnTo>
                  <a:lnTo>
                    <a:pt x="4900504" y="454237"/>
                  </a:lnTo>
                  <a:lnTo>
                    <a:pt x="4900786" y="453936"/>
                  </a:lnTo>
                  <a:lnTo>
                    <a:pt x="4901067" y="453836"/>
                  </a:lnTo>
                  <a:lnTo>
                    <a:pt x="4901349" y="453936"/>
                  </a:lnTo>
                  <a:lnTo>
                    <a:pt x="4901631" y="454187"/>
                  </a:lnTo>
                  <a:lnTo>
                    <a:pt x="4901913" y="453736"/>
                  </a:lnTo>
                  <a:lnTo>
                    <a:pt x="4902194" y="454037"/>
                  </a:lnTo>
                  <a:lnTo>
                    <a:pt x="4902476" y="454387"/>
                  </a:lnTo>
                  <a:lnTo>
                    <a:pt x="4902758" y="453686"/>
                  </a:lnTo>
                  <a:lnTo>
                    <a:pt x="4903039" y="454037"/>
                  </a:lnTo>
                  <a:lnTo>
                    <a:pt x="4903321" y="454287"/>
                  </a:lnTo>
                  <a:lnTo>
                    <a:pt x="4903603" y="453987"/>
                  </a:lnTo>
                  <a:lnTo>
                    <a:pt x="4903885" y="453936"/>
                  </a:lnTo>
                  <a:lnTo>
                    <a:pt x="4904166" y="454087"/>
                  </a:lnTo>
                  <a:lnTo>
                    <a:pt x="4904448" y="454237"/>
                  </a:lnTo>
                  <a:lnTo>
                    <a:pt x="4904730" y="453686"/>
                  </a:lnTo>
                  <a:lnTo>
                    <a:pt x="4905011" y="453936"/>
                  </a:lnTo>
                  <a:lnTo>
                    <a:pt x="4905293" y="454337"/>
                  </a:lnTo>
                  <a:lnTo>
                    <a:pt x="4905575" y="453686"/>
                  </a:lnTo>
                  <a:lnTo>
                    <a:pt x="4905857" y="454037"/>
                  </a:lnTo>
                  <a:lnTo>
                    <a:pt x="4906138" y="454237"/>
                  </a:lnTo>
                  <a:lnTo>
                    <a:pt x="4906420" y="453936"/>
                  </a:lnTo>
                  <a:lnTo>
                    <a:pt x="4906702" y="453936"/>
                  </a:lnTo>
                  <a:lnTo>
                    <a:pt x="4906984" y="453987"/>
                  </a:lnTo>
                  <a:lnTo>
                    <a:pt x="4907265" y="454187"/>
                  </a:lnTo>
                  <a:lnTo>
                    <a:pt x="4907547" y="453686"/>
                  </a:lnTo>
                  <a:lnTo>
                    <a:pt x="4907829" y="454037"/>
                  </a:lnTo>
                  <a:lnTo>
                    <a:pt x="4908110" y="454387"/>
                  </a:lnTo>
                  <a:lnTo>
                    <a:pt x="4908392" y="453736"/>
                  </a:lnTo>
                  <a:lnTo>
                    <a:pt x="4908674" y="454037"/>
                  </a:lnTo>
                  <a:lnTo>
                    <a:pt x="4908956" y="454237"/>
                  </a:lnTo>
                  <a:lnTo>
                    <a:pt x="4909237" y="453886"/>
                  </a:lnTo>
                  <a:lnTo>
                    <a:pt x="4909519" y="453936"/>
                  </a:lnTo>
                  <a:lnTo>
                    <a:pt x="4909801" y="454037"/>
                  </a:lnTo>
                  <a:lnTo>
                    <a:pt x="4910082" y="454287"/>
                  </a:lnTo>
                  <a:lnTo>
                    <a:pt x="4910364" y="453786"/>
                  </a:lnTo>
                  <a:lnTo>
                    <a:pt x="4910646" y="454087"/>
                  </a:lnTo>
                  <a:lnTo>
                    <a:pt x="4910928" y="454437"/>
                  </a:lnTo>
                  <a:lnTo>
                    <a:pt x="4911209" y="453736"/>
                  </a:lnTo>
                  <a:lnTo>
                    <a:pt x="4911491" y="453987"/>
                  </a:lnTo>
                  <a:lnTo>
                    <a:pt x="4911773" y="454187"/>
                  </a:lnTo>
                  <a:lnTo>
                    <a:pt x="4912054" y="453886"/>
                  </a:lnTo>
                  <a:lnTo>
                    <a:pt x="4912336" y="453936"/>
                  </a:lnTo>
                  <a:lnTo>
                    <a:pt x="4912618" y="454087"/>
                  </a:lnTo>
                  <a:lnTo>
                    <a:pt x="4912900" y="454287"/>
                  </a:lnTo>
                  <a:lnTo>
                    <a:pt x="4913181" y="453736"/>
                  </a:lnTo>
                  <a:lnTo>
                    <a:pt x="4913463" y="453936"/>
                  </a:lnTo>
                  <a:lnTo>
                    <a:pt x="4913745" y="454287"/>
                  </a:lnTo>
                  <a:lnTo>
                    <a:pt x="4914027" y="453636"/>
                  </a:lnTo>
                  <a:lnTo>
                    <a:pt x="4914308" y="453886"/>
                  </a:lnTo>
                  <a:lnTo>
                    <a:pt x="4914590" y="454137"/>
                  </a:lnTo>
                  <a:lnTo>
                    <a:pt x="4914872" y="453836"/>
                  </a:lnTo>
                  <a:lnTo>
                    <a:pt x="4915153" y="453886"/>
                  </a:lnTo>
                  <a:lnTo>
                    <a:pt x="4915435" y="454087"/>
                  </a:lnTo>
                  <a:lnTo>
                    <a:pt x="4915717" y="454237"/>
                  </a:lnTo>
                  <a:lnTo>
                    <a:pt x="4915999" y="453736"/>
                  </a:lnTo>
                  <a:lnTo>
                    <a:pt x="4916280" y="454087"/>
                  </a:lnTo>
                  <a:lnTo>
                    <a:pt x="4916562" y="454437"/>
                  </a:lnTo>
                  <a:lnTo>
                    <a:pt x="4916844" y="453736"/>
                  </a:lnTo>
                  <a:lnTo>
                    <a:pt x="4917125" y="453987"/>
                  </a:lnTo>
                  <a:lnTo>
                    <a:pt x="4917407" y="454237"/>
                  </a:lnTo>
                  <a:lnTo>
                    <a:pt x="4917689" y="453886"/>
                  </a:lnTo>
                  <a:lnTo>
                    <a:pt x="4917971" y="453886"/>
                  </a:lnTo>
                  <a:lnTo>
                    <a:pt x="4918252" y="454037"/>
                  </a:lnTo>
                  <a:lnTo>
                    <a:pt x="4918534" y="454237"/>
                  </a:lnTo>
                  <a:lnTo>
                    <a:pt x="4918816" y="453736"/>
                  </a:lnTo>
                  <a:lnTo>
                    <a:pt x="4919097" y="454037"/>
                  </a:lnTo>
                  <a:lnTo>
                    <a:pt x="4919379" y="454387"/>
                  </a:lnTo>
                  <a:lnTo>
                    <a:pt x="4919661" y="453786"/>
                  </a:lnTo>
                  <a:lnTo>
                    <a:pt x="4919943" y="454087"/>
                  </a:lnTo>
                  <a:lnTo>
                    <a:pt x="4920224" y="454287"/>
                  </a:lnTo>
                  <a:lnTo>
                    <a:pt x="4920506" y="453936"/>
                  </a:lnTo>
                  <a:lnTo>
                    <a:pt x="4920788" y="453936"/>
                  </a:lnTo>
                  <a:lnTo>
                    <a:pt x="4921069" y="454037"/>
                  </a:lnTo>
                  <a:lnTo>
                    <a:pt x="4921351" y="454187"/>
                  </a:lnTo>
                  <a:lnTo>
                    <a:pt x="4921633" y="453686"/>
                  </a:lnTo>
                  <a:lnTo>
                    <a:pt x="4921915" y="453987"/>
                  </a:lnTo>
                  <a:lnTo>
                    <a:pt x="4922196" y="454437"/>
                  </a:lnTo>
                  <a:lnTo>
                    <a:pt x="4922478" y="453786"/>
                  </a:lnTo>
                  <a:lnTo>
                    <a:pt x="4922760" y="453987"/>
                  </a:lnTo>
                  <a:lnTo>
                    <a:pt x="4923042" y="454187"/>
                  </a:lnTo>
                  <a:lnTo>
                    <a:pt x="4923323" y="453886"/>
                  </a:lnTo>
                  <a:lnTo>
                    <a:pt x="4923605" y="453936"/>
                  </a:lnTo>
                  <a:lnTo>
                    <a:pt x="4923887" y="454037"/>
                  </a:lnTo>
                  <a:lnTo>
                    <a:pt x="4924168" y="454237"/>
                  </a:lnTo>
                  <a:lnTo>
                    <a:pt x="4924450" y="453786"/>
                  </a:lnTo>
                  <a:lnTo>
                    <a:pt x="4924732" y="454087"/>
                  </a:lnTo>
                  <a:lnTo>
                    <a:pt x="4925014" y="454437"/>
                  </a:lnTo>
                  <a:lnTo>
                    <a:pt x="4925295" y="453786"/>
                  </a:lnTo>
                  <a:lnTo>
                    <a:pt x="4925577" y="454037"/>
                  </a:lnTo>
                  <a:lnTo>
                    <a:pt x="4925859" y="454187"/>
                  </a:lnTo>
                  <a:lnTo>
                    <a:pt x="4926140" y="453886"/>
                  </a:lnTo>
                  <a:lnTo>
                    <a:pt x="4926422" y="453886"/>
                  </a:lnTo>
                  <a:lnTo>
                    <a:pt x="4926704" y="453987"/>
                  </a:lnTo>
                  <a:lnTo>
                    <a:pt x="4926986" y="454187"/>
                  </a:lnTo>
                  <a:lnTo>
                    <a:pt x="4927267" y="453736"/>
                  </a:lnTo>
                  <a:lnTo>
                    <a:pt x="4927549" y="453936"/>
                  </a:lnTo>
                  <a:lnTo>
                    <a:pt x="4927831" y="454387"/>
                  </a:lnTo>
                  <a:lnTo>
                    <a:pt x="4928112" y="453736"/>
                  </a:lnTo>
                  <a:lnTo>
                    <a:pt x="4928394" y="454037"/>
                  </a:lnTo>
                  <a:lnTo>
                    <a:pt x="4928676" y="454287"/>
                  </a:lnTo>
                  <a:lnTo>
                    <a:pt x="4928958" y="453936"/>
                  </a:lnTo>
                  <a:lnTo>
                    <a:pt x="4929239" y="453987"/>
                  </a:lnTo>
                  <a:lnTo>
                    <a:pt x="4929521" y="454137"/>
                  </a:lnTo>
                  <a:lnTo>
                    <a:pt x="4929803" y="454287"/>
                  </a:lnTo>
                  <a:lnTo>
                    <a:pt x="4930084" y="453786"/>
                  </a:lnTo>
                  <a:lnTo>
                    <a:pt x="4930366" y="454037"/>
                  </a:lnTo>
                  <a:lnTo>
                    <a:pt x="4930648" y="454437"/>
                  </a:lnTo>
                  <a:lnTo>
                    <a:pt x="4930930" y="453886"/>
                  </a:lnTo>
                  <a:lnTo>
                    <a:pt x="4931211" y="454037"/>
                  </a:lnTo>
                  <a:lnTo>
                    <a:pt x="4931493" y="454287"/>
                  </a:lnTo>
                  <a:lnTo>
                    <a:pt x="4931775" y="453886"/>
                  </a:lnTo>
                  <a:lnTo>
                    <a:pt x="4932057" y="453936"/>
                  </a:lnTo>
                  <a:lnTo>
                    <a:pt x="4932338" y="453987"/>
                  </a:lnTo>
                  <a:lnTo>
                    <a:pt x="4932620" y="454087"/>
                  </a:lnTo>
                  <a:lnTo>
                    <a:pt x="4932902" y="453636"/>
                  </a:lnTo>
                  <a:lnTo>
                    <a:pt x="4933183" y="453936"/>
                  </a:lnTo>
                  <a:lnTo>
                    <a:pt x="4933465" y="454337"/>
                  </a:lnTo>
                  <a:lnTo>
                    <a:pt x="4933747" y="453736"/>
                  </a:lnTo>
                  <a:lnTo>
                    <a:pt x="4934029" y="454037"/>
                  </a:lnTo>
                  <a:lnTo>
                    <a:pt x="4934310" y="454237"/>
                  </a:lnTo>
                  <a:lnTo>
                    <a:pt x="4934592" y="453886"/>
                  </a:lnTo>
                  <a:lnTo>
                    <a:pt x="4934874" y="453987"/>
                  </a:lnTo>
                  <a:lnTo>
                    <a:pt x="4935155" y="454087"/>
                  </a:lnTo>
                  <a:lnTo>
                    <a:pt x="4935437" y="454287"/>
                  </a:lnTo>
                  <a:lnTo>
                    <a:pt x="4935719" y="453836"/>
                  </a:lnTo>
                  <a:lnTo>
                    <a:pt x="4936001" y="454087"/>
                  </a:lnTo>
                  <a:lnTo>
                    <a:pt x="4936282" y="454437"/>
                  </a:lnTo>
                  <a:lnTo>
                    <a:pt x="4936564" y="453736"/>
                  </a:lnTo>
                  <a:lnTo>
                    <a:pt x="4936846" y="454087"/>
                  </a:lnTo>
                  <a:lnTo>
                    <a:pt x="4937127" y="454237"/>
                  </a:lnTo>
                  <a:lnTo>
                    <a:pt x="4937409" y="453886"/>
                  </a:lnTo>
                  <a:lnTo>
                    <a:pt x="4937691" y="453936"/>
                  </a:lnTo>
                  <a:lnTo>
                    <a:pt x="4937973" y="453987"/>
                  </a:lnTo>
                  <a:lnTo>
                    <a:pt x="4938254" y="454187"/>
                  </a:lnTo>
                  <a:lnTo>
                    <a:pt x="4938536" y="453736"/>
                  </a:lnTo>
                  <a:lnTo>
                    <a:pt x="4938818" y="453987"/>
                  </a:lnTo>
                  <a:lnTo>
                    <a:pt x="4939100" y="454387"/>
                  </a:lnTo>
                  <a:lnTo>
                    <a:pt x="4939381" y="453736"/>
                  </a:lnTo>
                  <a:lnTo>
                    <a:pt x="4939663" y="454037"/>
                  </a:lnTo>
                  <a:lnTo>
                    <a:pt x="4939945" y="454287"/>
                  </a:lnTo>
                  <a:lnTo>
                    <a:pt x="4940226" y="453886"/>
                  </a:lnTo>
                  <a:lnTo>
                    <a:pt x="4940508" y="453936"/>
                  </a:lnTo>
                  <a:lnTo>
                    <a:pt x="4940790" y="454037"/>
                  </a:lnTo>
                  <a:lnTo>
                    <a:pt x="4941072" y="454237"/>
                  </a:lnTo>
                  <a:lnTo>
                    <a:pt x="4941353" y="453786"/>
                  </a:lnTo>
                  <a:lnTo>
                    <a:pt x="4941635" y="454037"/>
                  </a:lnTo>
                  <a:lnTo>
                    <a:pt x="4941917" y="454437"/>
                  </a:lnTo>
                  <a:lnTo>
                    <a:pt x="4942198" y="453736"/>
                  </a:lnTo>
                  <a:lnTo>
                    <a:pt x="4942480" y="454087"/>
                  </a:lnTo>
                  <a:lnTo>
                    <a:pt x="4942762" y="454287"/>
                  </a:lnTo>
                  <a:lnTo>
                    <a:pt x="4943044" y="453886"/>
                  </a:lnTo>
                  <a:lnTo>
                    <a:pt x="4943325" y="453886"/>
                  </a:lnTo>
                  <a:lnTo>
                    <a:pt x="4943607" y="453936"/>
                  </a:lnTo>
                  <a:lnTo>
                    <a:pt x="4943889" y="454087"/>
                  </a:lnTo>
                  <a:lnTo>
                    <a:pt x="4944170" y="453736"/>
                  </a:lnTo>
                  <a:lnTo>
                    <a:pt x="4944452" y="454037"/>
                  </a:lnTo>
                  <a:lnTo>
                    <a:pt x="4944734" y="454437"/>
                  </a:lnTo>
                  <a:lnTo>
                    <a:pt x="4945016" y="453736"/>
                  </a:lnTo>
                  <a:lnTo>
                    <a:pt x="4945297" y="454087"/>
                  </a:lnTo>
                  <a:lnTo>
                    <a:pt x="4945579" y="454337"/>
                  </a:lnTo>
                  <a:lnTo>
                    <a:pt x="4945861" y="453987"/>
                  </a:lnTo>
                  <a:lnTo>
                    <a:pt x="4946142" y="454037"/>
                  </a:lnTo>
                  <a:lnTo>
                    <a:pt x="4946424" y="454087"/>
                  </a:lnTo>
                  <a:lnTo>
                    <a:pt x="4946706" y="454237"/>
                  </a:lnTo>
                  <a:lnTo>
                    <a:pt x="4946988" y="453736"/>
                  </a:lnTo>
                  <a:lnTo>
                    <a:pt x="4947269" y="453936"/>
                  </a:lnTo>
                  <a:lnTo>
                    <a:pt x="4947551" y="454287"/>
                  </a:lnTo>
                  <a:lnTo>
                    <a:pt x="4947833" y="453686"/>
                  </a:lnTo>
                  <a:lnTo>
                    <a:pt x="4948115" y="453886"/>
                  </a:lnTo>
                  <a:lnTo>
                    <a:pt x="4948396" y="454137"/>
                  </a:lnTo>
                  <a:lnTo>
                    <a:pt x="4948678" y="453836"/>
                  </a:lnTo>
                  <a:lnTo>
                    <a:pt x="4948960" y="453886"/>
                  </a:lnTo>
                  <a:lnTo>
                    <a:pt x="4949241" y="454087"/>
                  </a:lnTo>
                  <a:lnTo>
                    <a:pt x="4949523" y="454237"/>
                  </a:lnTo>
                  <a:lnTo>
                    <a:pt x="4949805" y="453786"/>
                  </a:lnTo>
                </a:path>
              </a:pathLst>
            </a:custGeom>
            <a:ln w="542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441928" y="3610657"/>
              <a:ext cx="5070944" cy="970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41928" y="3654789"/>
              <a:ext cx="4949805" cy="882639"/>
            </a:xfrm>
            <a:custGeom>
              <a:avLst/>
              <a:pathLst>
                <a:path w="4949805" h="882639">
                  <a:moveTo>
                    <a:pt x="0" y="196500"/>
                  </a:moveTo>
                  <a:lnTo>
                    <a:pt x="281" y="196769"/>
                  </a:lnTo>
                  <a:lnTo>
                    <a:pt x="563" y="197306"/>
                  </a:lnTo>
                  <a:lnTo>
                    <a:pt x="845" y="197037"/>
                  </a:lnTo>
                  <a:lnTo>
                    <a:pt x="1126" y="196634"/>
                  </a:lnTo>
                  <a:lnTo>
                    <a:pt x="1408" y="197306"/>
                  </a:lnTo>
                  <a:lnTo>
                    <a:pt x="1690" y="197575"/>
                  </a:lnTo>
                  <a:lnTo>
                    <a:pt x="1972" y="196769"/>
                  </a:lnTo>
                  <a:lnTo>
                    <a:pt x="2253" y="197037"/>
                  </a:lnTo>
                  <a:lnTo>
                    <a:pt x="2535" y="197441"/>
                  </a:lnTo>
                  <a:lnTo>
                    <a:pt x="2817" y="196634"/>
                  </a:lnTo>
                  <a:lnTo>
                    <a:pt x="3098" y="196769"/>
                  </a:lnTo>
                  <a:lnTo>
                    <a:pt x="3380" y="197172"/>
                  </a:lnTo>
                  <a:lnTo>
                    <a:pt x="3662" y="196634"/>
                  </a:lnTo>
                  <a:lnTo>
                    <a:pt x="3944" y="196634"/>
                  </a:lnTo>
                  <a:lnTo>
                    <a:pt x="4225" y="196903"/>
                  </a:lnTo>
                  <a:lnTo>
                    <a:pt x="4507" y="197037"/>
                  </a:lnTo>
                  <a:lnTo>
                    <a:pt x="4789" y="196231"/>
                  </a:lnTo>
                  <a:lnTo>
                    <a:pt x="5070" y="196634"/>
                  </a:lnTo>
                  <a:lnTo>
                    <a:pt x="5352" y="197037"/>
                  </a:lnTo>
                  <a:lnTo>
                    <a:pt x="5634" y="196365"/>
                  </a:lnTo>
                  <a:lnTo>
                    <a:pt x="5916" y="196634"/>
                  </a:lnTo>
                  <a:lnTo>
                    <a:pt x="6197" y="197037"/>
                  </a:lnTo>
                  <a:lnTo>
                    <a:pt x="6479" y="196365"/>
                  </a:lnTo>
                  <a:lnTo>
                    <a:pt x="6761" y="196365"/>
                  </a:lnTo>
                  <a:lnTo>
                    <a:pt x="7042" y="196634"/>
                  </a:lnTo>
                  <a:lnTo>
                    <a:pt x="7324" y="196769"/>
                  </a:lnTo>
                  <a:lnTo>
                    <a:pt x="7606" y="196231"/>
                  </a:lnTo>
                  <a:lnTo>
                    <a:pt x="7888" y="196769"/>
                  </a:lnTo>
                  <a:lnTo>
                    <a:pt x="8169" y="197441"/>
                  </a:lnTo>
                  <a:lnTo>
                    <a:pt x="8451" y="196500"/>
                  </a:lnTo>
                  <a:lnTo>
                    <a:pt x="8733" y="196769"/>
                  </a:lnTo>
                  <a:lnTo>
                    <a:pt x="9015" y="197172"/>
                  </a:lnTo>
                  <a:lnTo>
                    <a:pt x="9296" y="196769"/>
                  </a:lnTo>
                  <a:lnTo>
                    <a:pt x="9578" y="196769"/>
                  </a:lnTo>
                  <a:lnTo>
                    <a:pt x="9860" y="196769"/>
                  </a:lnTo>
                  <a:lnTo>
                    <a:pt x="10141" y="197172"/>
                  </a:lnTo>
                  <a:lnTo>
                    <a:pt x="10423" y="196365"/>
                  </a:lnTo>
                  <a:lnTo>
                    <a:pt x="10705" y="196769"/>
                  </a:lnTo>
                  <a:lnTo>
                    <a:pt x="10987" y="197306"/>
                  </a:lnTo>
                  <a:lnTo>
                    <a:pt x="11268" y="196365"/>
                  </a:lnTo>
                  <a:lnTo>
                    <a:pt x="11550" y="196634"/>
                  </a:lnTo>
                  <a:lnTo>
                    <a:pt x="11832" y="196903"/>
                  </a:lnTo>
                  <a:lnTo>
                    <a:pt x="12113" y="196365"/>
                  </a:lnTo>
                  <a:lnTo>
                    <a:pt x="12395" y="196231"/>
                  </a:lnTo>
                  <a:lnTo>
                    <a:pt x="12677" y="196365"/>
                  </a:lnTo>
                  <a:lnTo>
                    <a:pt x="12959" y="196769"/>
                  </a:lnTo>
                  <a:lnTo>
                    <a:pt x="13240" y="195962"/>
                  </a:lnTo>
                  <a:lnTo>
                    <a:pt x="13522" y="196365"/>
                  </a:lnTo>
                  <a:lnTo>
                    <a:pt x="13804" y="196903"/>
                  </a:lnTo>
                  <a:lnTo>
                    <a:pt x="14085" y="195962"/>
                  </a:lnTo>
                  <a:lnTo>
                    <a:pt x="14367" y="196097"/>
                  </a:lnTo>
                  <a:lnTo>
                    <a:pt x="14649" y="196769"/>
                  </a:lnTo>
                  <a:lnTo>
                    <a:pt x="14931" y="196097"/>
                  </a:lnTo>
                  <a:lnTo>
                    <a:pt x="15212" y="196097"/>
                  </a:lnTo>
                  <a:lnTo>
                    <a:pt x="15494" y="196365"/>
                  </a:lnTo>
                  <a:lnTo>
                    <a:pt x="15776" y="196500"/>
                  </a:lnTo>
                  <a:lnTo>
                    <a:pt x="16057" y="195828"/>
                  </a:lnTo>
                  <a:lnTo>
                    <a:pt x="16339" y="196365"/>
                  </a:lnTo>
                  <a:lnTo>
                    <a:pt x="16621" y="196903"/>
                  </a:lnTo>
                  <a:lnTo>
                    <a:pt x="16903" y="196097"/>
                  </a:lnTo>
                  <a:lnTo>
                    <a:pt x="17184" y="196365"/>
                  </a:lnTo>
                  <a:lnTo>
                    <a:pt x="17466" y="196903"/>
                  </a:lnTo>
                  <a:lnTo>
                    <a:pt x="17748" y="196365"/>
                  </a:lnTo>
                  <a:lnTo>
                    <a:pt x="18030" y="196365"/>
                  </a:lnTo>
                  <a:lnTo>
                    <a:pt x="18311" y="196500"/>
                  </a:lnTo>
                  <a:lnTo>
                    <a:pt x="18593" y="196634"/>
                  </a:lnTo>
                  <a:lnTo>
                    <a:pt x="18875" y="195693"/>
                  </a:lnTo>
                  <a:lnTo>
                    <a:pt x="19156" y="196097"/>
                  </a:lnTo>
                  <a:lnTo>
                    <a:pt x="19438" y="196769"/>
                  </a:lnTo>
                  <a:lnTo>
                    <a:pt x="19720" y="195828"/>
                  </a:lnTo>
                  <a:lnTo>
                    <a:pt x="20002" y="196097"/>
                  </a:lnTo>
                  <a:lnTo>
                    <a:pt x="20283" y="196634"/>
                  </a:lnTo>
                  <a:lnTo>
                    <a:pt x="20565" y="195828"/>
                  </a:lnTo>
                  <a:lnTo>
                    <a:pt x="20847" y="196097"/>
                  </a:lnTo>
                  <a:lnTo>
                    <a:pt x="21128" y="196500"/>
                  </a:lnTo>
                  <a:lnTo>
                    <a:pt x="21410" y="196769"/>
                  </a:lnTo>
                  <a:lnTo>
                    <a:pt x="21692" y="195962"/>
                  </a:lnTo>
                  <a:lnTo>
                    <a:pt x="21974" y="196634"/>
                  </a:lnTo>
                  <a:lnTo>
                    <a:pt x="22255" y="197306"/>
                  </a:lnTo>
                  <a:lnTo>
                    <a:pt x="22537" y="196365"/>
                  </a:lnTo>
                  <a:lnTo>
                    <a:pt x="22819" y="196634"/>
                  </a:lnTo>
                  <a:lnTo>
                    <a:pt x="23100" y="197172"/>
                  </a:lnTo>
                  <a:lnTo>
                    <a:pt x="23382" y="196365"/>
                  </a:lnTo>
                  <a:lnTo>
                    <a:pt x="23664" y="196231"/>
                  </a:lnTo>
                  <a:lnTo>
                    <a:pt x="23946" y="196634"/>
                  </a:lnTo>
                  <a:lnTo>
                    <a:pt x="24227" y="196769"/>
                  </a:lnTo>
                  <a:lnTo>
                    <a:pt x="24509" y="196365"/>
                  </a:lnTo>
                  <a:lnTo>
                    <a:pt x="24791" y="196903"/>
                  </a:lnTo>
                  <a:lnTo>
                    <a:pt x="25073" y="197575"/>
                  </a:lnTo>
                  <a:lnTo>
                    <a:pt x="25354" y="196769"/>
                  </a:lnTo>
                  <a:lnTo>
                    <a:pt x="25636" y="196903"/>
                  </a:lnTo>
                  <a:lnTo>
                    <a:pt x="25918" y="197709"/>
                  </a:lnTo>
                  <a:lnTo>
                    <a:pt x="26199" y="197037"/>
                  </a:lnTo>
                  <a:lnTo>
                    <a:pt x="26481" y="196903"/>
                  </a:lnTo>
                  <a:lnTo>
                    <a:pt x="26763" y="197172"/>
                  </a:lnTo>
                  <a:lnTo>
                    <a:pt x="27045" y="197172"/>
                  </a:lnTo>
                  <a:lnTo>
                    <a:pt x="27326" y="196365"/>
                  </a:lnTo>
                  <a:lnTo>
                    <a:pt x="27608" y="196769"/>
                  </a:lnTo>
                  <a:lnTo>
                    <a:pt x="27890" y="197441"/>
                  </a:lnTo>
                  <a:lnTo>
                    <a:pt x="28171" y="196500"/>
                  </a:lnTo>
                  <a:lnTo>
                    <a:pt x="28453" y="196903"/>
                  </a:lnTo>
                  <a:lnTo>
                    <a:pt x="28735" y="197709"/>
                  </a:lnTo>
                  <a:lnTo>
                    <a:pt x="29017" y="196769"/>
                  </a:lnTo>
                  <a:lnTo>
                    <a:pt x="29298" y="196903"/>
                  </a:lnTo>
                  <a:lnTo>
                    <a:pt x="29580" y="197306"/>
                  </a:lnTo>
                  <a:lnTo>
                    <a:pt x="29862" y="197575"/>
                  </a:lnTo>
                  <a:lnTo>
                    <a:pt x="30143" y="196769"/>
                  </a:lnTo>
                  <a:lnTo>
                    <a:pt x="30425" y="197172"/>
                  </a:lnTo>
                  <a:lnTo>
                    <a:pt x="30707" y="197709"/>
                  </a:lnTo>
                  <a:lnTo>
                    <a:pt x="30989" y="196769"/>
                  </a:lnTo>
                  <a:lnTo>
                    <a:pt x="31270" y="197172"/>
                  </a:lnTo>
                  <a:lnTo>
                    <a:pt x="31552" y="197709"/>
                  </a:lnTo>
                  <a:lnTo>
                    <a:pt x="31834" y="196903"/>
                  </a:lnTo>
                  <a:lnTo>
                    <a:pt x="32115" y="197172"/>
                  </a:lnTo>
                  <a:lnTo>
                    <a:pt x="32397" y="197709"/>
                  </a:lnTo>
                  <a:lnTo>
                    <a:pt x="32679" y="197844"/>
                  </a:lnTo>
                  <a:lnTo>
                    <a:pt x="32961" y="197172"/>
                  </a:lnTo>
                  <a:lnTo>
                    <a:pt x="33242" y="197844"/>
                  </a:lnTo>
                  <a:lnTo>
                    <a:pt x="33524" y="198247"/>
                  </a:lnTo>
                  <a:lnTo>
                    <a:pt x="33806" y="197306"/>
                  </a:lnTo>
                  <a:lnTo>
                    <a:pt x="34088" y="197709"/>
                  </a:lnTo>
                  <a:lnTo>
                    <a:pt x="34369" y="198113"/>
                  </a:lnTo>
                  <a:lnTo>
                    <a:pt x="34651" y="197575"/>
                  </a:lnTo>
                  <a:lnTo>
                    <a:pt x="34933" y="197575"/>
                  </a:lnTo>
                  <a:lnTo>
                    <a:pt x="35214" y="197978"/>
                  </a:lnTo>
                  <a:lnTo>
                    <a:pt x="35496" y="198113"/>
                  </a:lnTo>
                  <a:lnTo>
                    <a:pt x="35778" y="197575"/>
                  </a:lnTo>
                  <a:lnTo>
                    <a:pt x="36060" y="198113"/>
                  </a:lnTo>
                  <a:lnTo>
                    <a:pt x="36341" y="198650"/>
                  </a:lnTo>
                  <a:lnTo>
                    <a:pt x="36623" y="197709"/>
                  </a:lnTo>
                  <a:lnTo>
                    <a:pt x="36905" y="197978"/>
                  </a:lnTo>
                  <a:lnTo>
                    <a:pt x="37186" y="198516"/>
                  </a:lnTo>
                  <a:lnTo>
                    <a:pt x="37468" y="197709"/>
                  </a:lnTo>
                  <a:lnTo>
                    <a:pt x="37750" y="197709"/>
                  </a:lnTo>
                  <a:lnTo>
                    <a:pt x="38032" y="197709"/>
                  </a:lnTo>
                  <a:lnTo>
                    <a:pt x="38313" y="198113"/>
                  </a:lnTo>
                  <a:lnTo>
                    <a:pt x="38595" y="197172"/>
                  </a:lnTo>
                  <a:lnTo>
                    <a:pt x="38877" y="197575"/>
                  </a:lnTo>
                  <a:lnTo>
                    <a:pt x="39158" y="197978"/>
                  </a:lnTo>
                  <a:lnTo>
                    <a:pt x="39440" y="196903"/>
                  </a:lnTo>
                  <a:lnTo>
                    <a:pt x="39722" y="197306"/>
                  </a:lnTo>
                  <a:lnTo>
                    <a:pt x="40004" y="197978"/>
                  </a:lnTo>
                  <a:lnTo>
                    <a:pt x="40285" y="197306"/>
                  </a:lnTo>
                  <a:lnTo>
                    <a:pt x="40567" y="197306"/>
                  </a:lnTo>
                  <a:lnTo>
                    <a:pt x="40849" y="197306"/>
                  </a:lnTo>
                  <a:lnTo>
                    <a:pt x="41130" y="197441"/>
                  </a:lnTo>
                  <a:lnTo>
                    <a:pt x="41412" y="196500"/>
                  </a:lnTo>
                  <a:lnTo>
                    <a:pt x="41694" y="196769"/>
                  </a:lnTo>
                  <a:lnTo>
                    <a:pt x="41976" y="197441"/>
                  </a:lnTo>
                  <a:lnTo>
                    <a:pt x="42257" y="196769"/>
                  </a:lnTo>
                  <a:lnTo>
                    <a:pt x="42539" y="197172"/>
                  </a:lnTo>
                  <a:lnTo>
                    <a:pt x="42821" y="197709"/>
                  </a:lnTo>
                  <a:lnTo>
                    <a:pt x="43103" y="197037"/>
                  </a:lnTo>
                  <a:lnTo>
                    <a:pt x="43384" y="197037"/>
                  </a:lnTo>
                  <a:lnTo>
                    <a:pt x="43666" y="197172"/>
                  </a:lnTo>
                  <a:lnTo>
                    <a:pt x="43948" y="197441"/>
                  </a:lnTo>
                  <a:lnTo>
                    <a:pt x="44229" y="196769"/>
                  </a:lnTo>
                  <a:lnTo>
                    <a:pt x="44511" y="196769"/>
                  </a:lnTo>
                  <a:lnTo>
                    <a:pt x="44793" y="197441"/>
                  </a:lnTo>
                  <a:lnTo>
                    <a:pt x="45075" y="196634"/>
                  </a:lnTo>
                  <a:lnTo>
                    <a:pt x="45356" y="196769"/>
                  </a:lnTo>
                  <a:lnTo>
                    <a:pt x="45638" y="197172"/>
                  </a:lnTo>
                  <a:lnTo>
                    <a:pt x="45920" y="196500"/>
                  </a:lnTo>
                  <a:lnTo>
                    <a:pt x="46201" y="196231"/>
                  </a:lnTo>
                  <a:lnTo>
                    <a:pt x="46483" y="196365"/>
                  </a:lnTo>
                  <a:lnTo>
                    <a:pt x="46765" y="196769"/>
                  </a:lnTo>
                  <a:lnTo>
                    <a:pt x="47047" y="195828"/>
                  </a:lnTo>
                  <a:lnTo>
                    <a:pt x="47328" y="196365"/>
                  </a:lnTo>
                  <a:lnTo>
                    <a:pt x="47610" y="196769"/>
                  </a:lnTo>
                  <a:lnTo>
                    <a:pt x="47892" y="195828"/>
                  </a:lnTo>
                  <a:lnTo>
                    <a:pt x="48173" y="195828"/>
                  </a:lnTo>
                  <a:lnTo>
                    <a:pt x="48455" y="196365"/>
                  </a:lnTo>
                  <a:lnTo>
                    <a:pt x="48737" y="195693"/>
                  </a:lnTo>
                  <a:lnTo>
                    <a:pt x="49019" y="195425"/>
                  </a:lnTo>
                  <a:lnTo>
                    <a:pt x="49300" y="195828"/>
                  </a:lnTo>
                  <a:lnTo>
                    <a:pt x="49582" y="196097"/>
                  </a:lnTo>
                  <a:lnTo>
                    <a:pt x="49864" y="195156"/>
                  </a:lnTo>
                  <a:lnTo>
                    <a:pt x="50146" y="195693"/>
                  </a:lnTo>
                  <a:lnTo>
                    <a:pt x="50427" y="196500"/>
                  </a:lnTo>
                  <a:lnTo>
                    <a:pt x="50709" y="195693"/>
                  </a:lnTo>
                  <a:lnTo>
                    <a:pt x="50991" y="195962"/>
                  </a:lnTo>
                  <a:lnTo>
                    <a:pt x="51272" y="196634"/>
                  </a:lnTo>
                  <a:lnTo>
                    <a:pt x="51554" y="196097"/>
                  </a:lnTo>
                  <a:lnTo>
                    <a:pt x="51836" y="196231"/>
                  </a:lnTo>
                  <a:lnTo>
                    <a:pt x="52118" y="196500"/>
                  </a:lnTo>
                  <a:lnTo>
                    <a:pt x="52399" y="196634"/>
                  </a:lnTo>
                  <a:lnTo>
                    <a:pt x="52681" y="195425"/>
                  </a:lnTo>
                  <a:lnTo>
                    <a:pt x="52963" y="195828"/>
                  </a:lnTo>
                  <a:lnTo>
                    <a:pt x="53244" y="196097"/>
                  </a:lnTo>
                  <a:lnTo>
                    <a:pt x="53526" y="194887"/>
                  </a:lnTo>
                  <a:lnTo>
                    <a:pt x="53808" y="195425"/>
                  </a:lnTo>
                  <a:lnTo>
                    <a:pt x="54090" y="195828"/>
                  </a:lnTo>
                  <a:lnTo>
                    <a:pt x="54371" y="194887"/>
                  </a:lnTo>
                  <a:lnTo>
                    <a:pt x="54653" y="194887"/>
                  </a:lnTo>
                  <a:lnTo>
                    <a:pt x="54935" y="194887"/>
                  </a:lnTo>
                  <a:lnTo>
                    <a:pt x="55216" y="194887"/>
                  </a:lnTo>
                  <a:lnTo>
                    <a:pt x="55498" y="194215"/>
                  </a:lnTo>
                  <a:lnTo>
                    <a:pt x="55780" y="194887"/>
                  </a:lnTo>
                  <a:lnTo>
                    <a:pt x="56062" y="195425"/>
                  </a:lnTo>
                  <a:lnTo>
                    <a:pt x="56343" y="194484"/>
                  </a:lnTo>
                  <a:lnTo>
                    <a:pt x="56625" y="194752"/>
                  </a:lnTo>
                  <a:lnTo>
                    <a:pt x="56907" y="195425"/>
                  </a:lnTo>
                  <a:lnTo>
                    <a:pt x="57188" y="195156"/>
                  </a:lnTo>
                  <a:lnTo>
                    <a:pt x="57470" y="195021"/>
                  </a:lnTo>
                  <a:lnTo>
                    <a:pt x="57752" y="195828"/>
                  </a:lnTo>
                  <a:lnTo>
                    <a:pt x="58034" y="195828"/>
                  </a:lnTo>
                  <a:lnTo>
                    <a:pt x="58315" y="195290"/>
                  </a:lnTo>
                  <a:lnTo>
                    <a:pt x="58597" y="195828"/>
                  </a:lnTo>
                  <a:lnTo>
                    <a:pt x="58879" y="196365"/>
                  </a:lnTo>
                  <a:lnTo>
                    <a:pt x="59161" y="195693"/>
                  </a:lnTo>
                  <a:lnTo>
                    <a:pt x="59442" y="196231"/>
                  </a:lnTo>
                  <a:lnTo>
                    <a:pt x="59724" y="196769"/>
                  </a:lnTo>
                  <a:lnTo>
                    <a:pt x="60006" y="196500"/>
                  </a:lnTo>
                  <a:lnTo>
                    <a:pt x="60287" y="196097"/>
                  </a:lnTo>
                  <a:lnTo>
                    <a:pt x="60569" y="196365"/>
                  </a:lnTo>
                  <a:lnTo>
                    <a:pt x="60851" y="196769"/>
                  </a:lnTo>
                  <a:lnTo>
                    <a:pt x="61133" y="195693"/>
                  </a:lnTo>
                  <a:lnTo>
                    <a:pt x="61414" y="196500"/>
                  </a:lnTo>
                  <a:lnTo>
                    <a:pt x="61696" y="196769"/>
                  </a:lnTo>
                  <a:lnTo>
                    <a:pt x="61978" y="195559"/>
                  </a:lnTo>
                  <a:lnTo>
                    <a:pt x="62259" y="195693"/>
                  </a:lnTo>
                  <a:lnTo>
                    <a:pt x="62541" y="196097"/>
                  </a:lnTo>
                  <a:lnTo>
                    <a:pt x="62823" y="195559"/>
                  </a:lnTo>
                  <a:lnTo>
                    <a:pt x="63105" y="195693"/>
                  </a:lnTo>
                  <a:lnTo>
                    <a:pt x="63386" y="195962"/>
                  </a:lnTo>
                  <a:lnTo>
                    <a:pt x="63668" y="195693"/>
                  </a:lnTo>
                  <a:lnTo>
                    <a:pt x="63950" y="194349"/>
                  </a:lnTo>
                  <a:lnTo>
                    <a:pt x="64231" y="194887"/>
                  </a:lnTo>
                  <a:lnTo>
                    <a:pt x="64513" y="195693"/>
                  </a:lnTo>
                  <a:lnTo>
                    <a:pt x="64795" y="194887"/>
                  </a:lnTo>
                  <a:lnTo>
                    <a:pt x="65077" y="195425"/>
                  </a:lnTo>
                  <a:lnTo>
                    <a:pt x="65358" y="196500"/>
                  </a:lnTo>
                  <a:lnTo>
                    <a:pt x="65640" y="196365"/>
                  </a:lnTo>
                  <a:lnTo>
                    <a:pt x="65922" y="196769"/>
                  </a:lnTo>
                  <a:lnTo>
                    <a:pt x="66203" y="197037"/>
                  </a:lnTo>
                  <a:lnTo>
                    <a:pt x="66485" y="197575"/>
                  </a:lnTo>
                  <a:lnTo>
                    <a:pt x="66767" y="196769"/>
                  </a:lnTo>
                  <a:lnTo>
                    <a:pt x="67049" y="197575"/>
                  </a:lnTo>
                  <a:lnTo>
                    <a:pt x="67330" y="198113"/>
                  </a:lnTo>
                  <a:lnTo>
                    <a:pt x="67612" y="197172"/>
                  </a:lnTo>
                  <a:lnTo>
                    <a:pt x="67894" y="198113"/>
                  </a:lnTo>
                  <a:lnTo>
                    <a:pt x="68176" y="198785"/>
                  </a:lnTo>
                  <a:lnTo>
                    <a:pt x="68457" y="198113"/>
                  </a:lnTo>
                  <a:lnTo>
                    <a:pt x="68739" y="198113"/>
                  </a:lnTo>
                  <a:lnTo>
                    <a:pt x="69021" y="198247"/>
                  </a:lnTo>
                  <a:lnTo>
                    <a:pt x="69302" y="198516"/>
                  </a:lnTo>
                  <a:lnTo>
                    <a:pt x="69584" y="197709"/>
                  </a:lnTo>
                  <a:lnTo>
                    <a:pt x="69866" y="197844"/>
                  </a:lnTo>
                  <a:lnTo>
                    <a:pt x="70148" y="198650"/>
                  </a:lnTo>
                  <a:lnTo>
                    <a:pt x="70429" y="197441"/>
                  </a:lnTo>
                  <a:lnTo>
                    <a:pt x="70711" y="197575"/>
                  </a:lnTo>
                  <a:lnTo>
                    <a:pt x="70993" y="198247"/>
                  </a:lnTo>
                  <a:lnTo>
                    <a:pt x="71274" y="197306"/>
                  </a:lnTo>
                  <a:lnTo>
                    <a:pt x="71556" y="197306"/>
                  </a:lnTo>
                  <a:lnTo>
                    <a:pt x="71838" y="197575"/>
                  </a:lnTo>
                  <a:lnTo>
                    <a:pt x="72120" y="197172"/>
                  </a:lnTo>
                  <a:lnTo>
                    <a:pt x="72401" y="196500"/>
                  </a:lnTo>
                  <a:lnTo>
                    <a:pt x="72683" y="196769"/>
                  </a:lnTo>
                  <a:lnTo>
                    <a:pt x="72965" y="197575"/>
                  </a:lnTo>
                  <a:lnTo>
                    <a:pt x="73246" y="196634"/>
                  </a:lnTo>
                  <a:lnTo>
                    <a:pt x="73528" y="196769"/>
                  </a:lnTo>
                  <a:lnTo>
                    <a:pt x="73810" y="197441"/>
                  </a:lnTo>
                  <a:lnTo>
                    <a:pt x="74092" y="196903"/>
                  </a:lnTo>
                  <a:lnTo>
                    <a:pt x="74373" y="197172"/>
                  </a:lnTo>
                  <a:lnTo>
                    <a:pt x="74655" y="197844"/>
                  </a:lnTo>
                  <a:lnTo>
                    <a:pt x="74937" y="198381"/>
                  </a:lnTo>
                  <a:lnTo>
                    <a:pt x="75219" y="197172"/>
                  </a:lnTo>
                  <a:lnTo>
                    <a:pt x="75500" y="197978"/>
                  </a:lnTo>
                  <a:lnTo>
                    <a:pt x="75782" y="198247"/>
                  </a:lnTo>
                  <a:lnTo>
                    <a:pt x="76064" y="197441"/>
                  </a:lnTo>
                  <a:lnTo>
                    <a:pt x="76345" y="198113"/>
                  </a:lnTo>
                  <a:lnTo>
                    <a:pt x="76627" y="199188"/>
                  </a:lnTo>
                  <a:lnTo>
                    <a:pt x="76909" y="198919"/>
                  </a:lnTo>
                  <a:lnTo>
                    <a:pt x="77191" y="198516"/>
                  </a:lnTo>
                  <a:lnTo>
                    <a:pt x="77472" y="198650"/>
                  </a:lnTo>
                  <a:lnTo>
                    <a:pt x="77754" y="199053"/>
                  </a:lnTo>
                  <a:lnTo>
                    <a:pt x="78036" y="198247"/>
                  </a:lnTo>
                  <a:lnTo>
                    <a:pt x="78317" y="198785"/>
                  </a:lnTo>
                  <a:lnTo>
                    <a:pt x="78599" y="199591"/>
                  </a:lnTo>
                  <a:lnTo>
                    <a:pt x="78881" y="198381"/>
                  </a:lnTo>
                  <a:lnTo>
                    <a:pt x="79163" y="198650"/>
                  </a:lnTo>
                  <a:lnTo>
                    <a:pt x="79444" y="198919"/>
                  </a:lnTo>
                  <a:lnTo>
                    <a:pt x="79726" y="197844"/>
                  </a:lnTo>
                  <a:lnTo>
                    <a:pt x="80008" y="197978"/>
                  </a:lnTo>
                  <a:lnTo>
                    <a:pt x="80289" y="197844"/>
                  </a:lnTo>
                  <a:lnTo>
                    <a:pt x="80571" y="197709"/>
                  </a:lnTo>
                  <a:lnTo>
                    <a:pt x="80853" y="196769"/>
                  </a:lnTo>
                  <a:lnTo>
                    <a:pt x="81135" y="197172"/>
                  </a:lnTo>
                  <a:lnTo>
                    <a:pt x="81416" y="198381"/>
                  </a:lnTo>
                  <a:lnTo>
                    <a:pt x="81698" y="197306"/>
                  </a:lnTo>
                  <a:lnTo>
                    <a:pt x="81980" y="197306"/>
                  </a:lnTo>
                  <a:lnTo>
                    <a:pt x="82261" y="197844"/>
                  </a:lnTo>
                  <a:lnTo>
                    <a:pt x="82543" y="197037"/>
                  </a:lnTo>
                  <a:lnTo>
                    <a:pt x="82825" y="196769"/>
                  </a:lnTo>
                  <a:lnTo>
                    <a:pt x="83107" y="197172"/>
                  </a:lnTo>
                  <a:lnTo>
                    <a:pt x="83388" y="197575"/>
                  </a:lnTo>
                  <a:lnTo>
                    <a:pt x="83670" y="196903"/>
                  </a:lnTo>
                  <a:lnTo>
                    <a:pt x="83952" y="197441"/>
                  </a:lnTo>
                  <a:lnTo>
                    <a:pt x="84234" y="198113"/>
                  </a:lnTo>
                  <a:lnTo>
                    <a:pt x="84515" y="197172"/>
                  </a:lnTo>
                  <a:lnTo>
                    <a:pt x="84797" y="197709"/>
                  </a:lnTo>
                  <a:lnTo>
                    <a:pt x="85079" y="198650"/>
                  </a:lnTo>
                  <a:lnTo>
                    <a:pt x="85360" y="198247"/>
                  </a:lnTo>
                  <a:lnTo>
                    <a:pt x="85642" y="198113"/>
                  </a:lnTo>
                  <a:lnTo>
                    <a:pt x="85924" y="198650"/>
                  </a:lnTo>
                  <a:lnTo>
                    <a:pt x="86206" y="199188"/>
                  </a:lnTo>
                  <a:lnTo>
                    <a:pt x="86487" y="197978"/>
                  </a:lnTo>
                  <a:lnTo>
                    <a:pt x="86769" y="198650"/>
                  </a:lnTo>
                  <a:lnTo>
                    <a:pt x="87051" y="199053"/>
                  </a:lnTo>
                  <a:lnTo>
                    <a:pt x="87332" y="197709"/>
                  </a:lnTo>
                  <a:lnTo>
                    <a:pt x="87614" y="197709"/>
                  </a:lnTo>
                  <a:lnTo>
                    <a:pt x="87896" y="197978"/>
                  </a:lnTo>
                  <a:lnTo>
                    <a:pt x="88178" y="196903"/>
                  </a:lnTo>
                  <a:lnTo>
                    <a:pt x="88459" y="196769"/>
                  </a:lnTo>
                  <a:lnTo>
                    <a:pt x="88741" y="197037"/>
                  </a:lnTo>
                  <a:lnTo>
                    <a:pt x="89023" y="196903"/>
                  </a:lnTo>
                  <a:lnTo>
                    <a:pt x="89304" y="195828"/>
                  </a:lnTo>
                  <a:lnTo>
                    <a:pt x="89586" y="196365"/>
                  </a:lnTo>
                  <a:lnTo>
                    <a:pt x="89868" y="196903"/>
                  </a:lnTo>
                  <a:lnTo>
                    <a:pt x="90150" y="195962"/>
                  </a:lnTo>
                  <a:lnTo>
                    <a:pt x="90431" y="196365"/>
                  </a:lnTo>
                  <a:lnTo>
                    <a:pt x="90713" y="196769"/>
                  </a:lnTo>
                  <a:lnTo>
                    <a:pt x="90995" y="195828"/>
                  </a:lnTo>
                  <a:lnTo>
                    <a:pt x="91277" y="195693"/>
                  </a:lnTo>
                  <a:lnTo>
                    <a:pt x="91558" y="195962"/>
                  </a:lnTo>
                  <a:lnTo>
                    <a:pt x="91840" y="196365"/>
                  </a:lnTo>
                  <a:lnTo>
                    <a:pt x="92122" y="195559"/>
                  </a:lnTo>
                  <a:lnTo>
                    <a:pt x="92403" y="196365"/>
                  </a:lnTo>
                  <a:lnTo>
                    <a:pt x="92685" y="197172"/>
                  </a:lnTo>
                  <a:lnTo>
                    <a:pt x="92967" y="196500"/>
                  </a:lnTo>
                  <a:lnTo>
                    <a:pt x="93249" y="197172"/>
                  </a:lnTo>
                  <a:lnTo>
                    <a:pt x="93530" y="197844"/>
                  </a:lnTo>
                  <a:lnTo>
                    <a:pt x="93812" y="197306"/>
                  </a:lnTo>
                  <a:lnTo>
                    <a:pt x="94094" y="197441"/>
                  </a:lnTo>
                  <a:lnTo>
                    <a:pt x="94375" y="197844"/>
                  </a:lnTo>
                  <a:lnTo>
                    <a:pt x="94657" y="198247"/>
                  </a:lnTo>
                  <a:lnTo>
                    <a:pt x="94939" y="197441"/>
                  </a:lnTo>
                  <a:lnTo>
                    <a:pt x="95221" y="197844"/>
                  </a:lnTo>
                  <a:lnTo>
                    <a:pt x="95502" y="198516"/>
                  </a:lnTo>
                  <a:lnTo>
                    <a:pt x="95784" y="197172"/>
                  </a:lnTo>
                  <a:lnTo>
                    <a:pt x="96066" y="197306"/>
                  </a:lnTo>
                  <a:lnTo>
                    <a:pt x="96347" y="197575"/>
                  </a:lnTo>
                  <a:lnTo>
                    <a:pt x="96629" y="196769"/>
                  </a:lnTo>
                  <a:lnTo>
                    <a:pt x="96911" y="196634"/>
                  </a:lnTo>
                  <a:lnTo>
                    <a:pt x="97193" y="196903"/>
                  </a:lnTo>
                  <a:lnTo>
                    <a:pt x="97474" y="197172"/>
                  </a:lnTo>
                  <a:lnTo>
                    <a:pt x="97756" y="195962"/>
                  </a:lnTo>
                  <a:lnTo>
                    <a:pt x="98038" y="196365"/>
                  </a:lnTo>
                  <a:lnTo>
                    <a:pt x="98319" y="196769"/>
                  </a:lnTo>
                  <a:lnTo>
                    <a:pt x="98601" y="195828"/>
                  </a:lnTo>
                  <a:lnTo>
                    <a:pt x="98883" y="196097"/>
                  </a:lnTo>
                  <a:lnTo>
                    <a:pt x="99165" y="196365"/>
                  </a:lnTo>
                  <a:lnTo>
                    <a:pt x="99446" y="195828"/>
                  </a:lnTo>
                  <a:lnTo>
                    <a:pt x="99728" y="195828"/>
                  </a:lnTo>
                  <a:lnTo>
                    <a:pt x="100010" y="196365"/>
                  </a:lnTo>
                  <a:lnTo>
                    <a:pt x="100292" y="196903"/>
                  </a:lnTo>
                  <a:lnTo>
                    <a:pt x="100573" y="196365"/>
                  </a:lnTo>
                  <a:lnTo>
                    <a:pt x="100855" y="197306"/>
                  </a:lnTo>
                  <a:lnTo>
                    <a:pt x="101137" y="197978"/>
                  </a:lnTo>
                  <a:lnTo>
                    <a:pt x="101418" y="196903"/>
                  </a:lnTo>
                  <a:lnTo>
                    <a:pt x="101700" y="197575"/>
                  </a:lnTo>
                  <a:lnTo>
                    <a:pt x="101982" y="198113"/>
                  </a:lnTo>
                  <a:lnTo>
                    <a:pt x="102264" y="197709"/>
                  </a:lnTo>
                  <a:lnTo>
                    <a:pt x="102545" y="198113"/>
                  </a:lnTo>
                  <a:lnTo>
                    <a:pt x="102827" y="198381"/>
                  </a:lnTo>
                  <a:lnTo>
                    <a:pt x="103109" y="198785"/>
                  </a:lnTo>
                  <a:lnTo>
                    <a:pt x="103390" y="197978"/>
                  </a:lnTo>
                  <a:lnTo>
                    <a:pt x="103672" y="198381"/>
                  </a:lnTo>
                  <a:lnTo>
                    <a:pt x="103954" y="199188"/>
                  </a:lnTo>
                  <a:lnTo>
                    <a:pt x="104236" y="197709"/>
                  </a:lnTo>
                  <a:lnTo>
                    <a:pt x="104517" y="197575"/>
                  </a:lnTo>
                  <a:lnTo>
                    <a:pt x="104799" y="197844"/>
                  </a:lnTo>
                  <a:lnTo>
                    <a:pt x="105081" y="196769"/>
                  </a:lnTo>
                  <a:lnTo>
                    <a:pt x="105362" y="196769"/>
                  </a:lnTo>
                  <a:lnTo>
                    <a:pt x="105644" y="197575"/>
                  </a:lnTo>
                  <a:lnTo>
                    <a:pt x="105926" y="197575"/>
                  </a:lnTo>
                  <a:lnTo>
                    <a:pt x="106208" y="196634"/>
                  </a:lnTo>
                  <a:lnTo>
                    <a:pt x="106489" y="196769"/>
                  </a:lnTo>
                  <a:lnTo>
                    <a:pt x="106771" y="197172"/>
                  </a:lnTo>
                  <a:lnTo>
                    <a:pt x="107053" y="196769"/>
                  </a:lnTo>
                  <a:lnTo>
                    <a:pt x="107334" y="196769"/>
                  </a:lnTo>
                  <a:lnTo>
                    <a:pt x="107616" y="196769"/>
                  </a:lnTo>
                  <a:lnTo>
                    <a:pt x="107898" y="196365"/>
                  </a:lnTo>
                  <a:lnTo>
                    <a:pt x="108180" y="196097"/>
                  </a:lnTo>
                  <a:lnTo>
                    <a:pt x="108461" y="196769"/>
                  </a:lnTo>
                  <a:lnTo>
                    <a:pt x="108743" y="197306"/>
                  </a:lnTo>
                  <a:lnTo>
                    <a:pt x="109025" y="196365"/>
                  </a:lnTo>
                  <a:lnTo>
                    <a:pt x="109307" y="197172"/>
                  </a:lnTo>
                  <a:lnTo>
                    <a:pt x="109588" y="197978"/>
                  </a:lnTo>
                  <a:lnTo>
                    <a:pt x="109870" y="196769"/>
                  </a:lnTo>
                  <a:lnTo>
                    <a:pt x="110152" y="197306"/>
                  </a:lnTo>
                  <a:lnTo>
                    <a:pt x="110433" y="197441"/>
                  </a:lnTo>
                  <a:lnTo>
                    <a:pt x="110715" y="197172"/>
                  </a:lnTo>
                  <a:lnTo>
                    <a:pt x="110997" y="197575"/>
                  </a:lnTo>
                  <a:lnTo>
                    <a:pt x="111279" y="198113"/>
                  </a:lnTo>
                  <a:lnTo>
                    <a:pt x="111560" y="198516"/>
                  </a:lnTo>
                  <a:lnTo>
                    <a:pt x="111842" y="196769"/>
                  </a:lnTo>
                  <a:lnTo>
                    <a:pt x="112124" y="196769"/>
                  </a:lnTo>
                  <a:lnTo>
                    <a:pt x="112405" y="197306"/>
                  </a:lnTo>
                  <a:lnTo>
                    <a:pt x="112687" y="196365"/>
                  </a:lnTo>
                  <a:lnTo>
                    <a:pt x="112969" y="196769"/>
                  </a:lnTo>
                  <a:lnTo>
                    <a:pt x="113251" y="197037"/>
                  </a:lnTo>
                  <a:lnTo>
                    <a:pt x="113532" y="196365"/>
                  </a:lnTo>
                  <a:lnTo>
                    <a:pt x="113814" y="196097"/>
                  </a:lnTo>
                  <a:lnTo>
                    <a:pt x="114096" y="196500"/>
                  </a:lnTo>
                  <a:lnTo>
                    <a:pt x="114377" y="196769"/>
                  </a:lnTo>
                  <a:lnTo>
                    <a:pt x="114659" y="195828"/>
                  </a:lnTo>
                  <a:lnTo>
                    <a:pt x="114941" y="195828"/>
                  </a:lnTo>
                  <a:lnTo>
                    <a:pt x="115223" y="196365"/>
                  </a:lnTo>
                  <a:lnTo>
                    <a:pt x="115504" y="195425"/>
                  </a:lnTo>
                  <a:lnTo>
                    <a:pt x="115786" y="195693"/>
                  </a:lnTo>
                  <a:lnTo>
                    <a:pt x="116068" y="196231"/>
                  </a:lnTo>
                  <a:lnTo>
                    <a:pt x="116350" y="195693"/>
                  </a:lnTo>
                  <a:lnTo>
                    <a:pt x="116631" y="195559"/>
                  </a:lnTo>
                  <a:lnTo>
                    <a:pt x="116913" y="195828"/>
                  </a:lnTo>
                  <a:lnTo>
                    <a:pt x="117195" y="196500"/>
                  </a:lnTo>
                  <a:lnTo>
                    <a:pt x="117476" y="195693"/>
                  </a:lnTo>
                  <a:lnTo>
                    <a:pt x="117758" y="196634"/>
                  </a:lnTo>
                  <a:lnTo>
                    <a:pt x="118040" y="197172"/>
                  </a:lnTo>
                  <a:lnTo>
                    <a:pt x="118322" y="195828"/>
                  </a:lnTo>
                  <a:lnTo>
                    <a:pt x="118603" y="195962"/>
                  </a:lnTo>
                  <a:lnTo>
                    <a:pt x="118885" y="196097"/>
                  </a:lnTo>
                  <a:lnTo>
                    <a:pt x="119167" y="195828"/>
                  </a:lnTo>
                  <a:lnTo>
                    <a:pt x="119448" y="195828"/>
                  </a:lnTo>
                  <a:lnTo>
                    <a:pt x="119730" y="196903"/>
                  </a:lnTo>
                  <a:lnTo>
                    <a:pt x="120012" y="197709"/>
                  </a:lnTo>
                  <a:lnTo>
                    <a:pt x="120294" y="196097"/>
                  </a:lnTo>
                  <a:lnTo>
                    <a:pt x="120575" y="195693"/>
                  </a:lnTo>
                  <a:lnTo>
                    <a:pt x="120857" y="195962"/>
                  </a:lnTo>
                  <a:lnTo>
                    <a:pt x="121139" y="195559"/>
                  </a:lnTo>
                  <a:lnTo>
                    <a:pt x="121420" y="197172"/>
                  </a:lnTo>
                  <a:lnTo>
                    <a:pt x="121702" y="197172"/>
                  </a:lnTo>
                  <a:lnTo>
                    <a:pt x="121984" y="195156"/>
                  </a:lnTo>
                  <a:lnTo>
                    <a:pt x="122266" y="193946"/>
                  </a:lnTo>
                  <a:lnTo>
                    <a:pt x="122547" y="193543"/>
                  </a:lnTo>
                  <a:lnTo>
                    <a:pt x="122829" y="194349"/>
                  </a:lnTo>
                  <a:lnTo>
                    <a:pt x="123111" y="194887"/>
                  </a:lnTo>
                  <a:lnTo>
                    <a:pt x="123392" y="194752"/>
                  </a:lnTo>
                  <a:lnTo>
                    <a:pt x="123674" y="194752"/>
                  </a:lnTo>
                  <a:lnTo>
                    <a:pt x="123956" y="193140"/>
                  </a:lnTo>
                  <a:lnTo>
                    <a:pt x="124238" y="192871"/>
                  </a:lnTo>
                  <a:lnTo>
                    <a:pt x="124519" y="194887"/>
                  </a:lnTo>
                  <a:lnTo>
                    <a:pt x="124801" y="194349"/>
                  </a:lnTo>
                  <a:lnTo>
                    <a:pt x="125083" y="194887"/>
                  </a:lnTo>
                  <a:lnTo>
                    <a:pt x="125365" y="195828"/>
                  </a:lnTo>
                  <a:lnTo>
                    <a:pt x="125646" y="195693"/>
                  </a:lnTo>
                  <a:lnTo>
                    <a:pt x="125928" y="194887"/>
                  </a:lnTo>
                  <a:lnTo>
                    <a:pt x="126210" y="195156"/>
                  </a:lnTo>
                  <a:lnTo>
                    <a:pt x="126491" y="195693"/>
                  </a:lnTo>
                  <a:lnTo>
                    <a:pt x="126773" y="195290"/>
                  </a:lnTo>
                  <a:lnTo>
                    <a:pt x="127055" y="195828"/>
                  </a:lnTo>
                  <a:lnTo>
                    <a:pt x="127337" y="196634"/>
                  </a:lnTo>
                  <a:lnTo>
                    <a:pt x="127618" y="196097"/>
                  </a:lnTo>
                  <a:lnTo>
                    <a:pt x="127900" y="195425"/>
                  </a:lnTo>
                  <a:lnTo>
                    <a:pt x="128182" y="195962"/>
                  </a:lnTo>
                  <a:lnTo>
                    <a:pt x="128463" y="196769"/>
                  </a:lnTo>
                  <a:lnTo>
                    <a:pt x="128745" y="196097"/>
                  </a:lnTo>
                  <a:lnTo>
                    <a:pt x="129027" y="196903"/>
                  </a:lnTo>
                  <a:lnTo>
                    <a:pt x="129309" y="197441"/>
                  </a:lnTo>
                  <a:lnTo>
                    <a:pt x="129590" y="196097"/>
                  </a:lnTo>
                  <a:lnTo>
                    <a:pt x="129872" y="196365"/>
                  </a:lnTo>
                  <a:lnTo>
                    <a:pt x="130154" y="196365"/>
                  </a:lnTo>
                  <a:lnTo>
                    <a:pt x="130435" y="195559"/>
                  </a:lnTo>
                  <a:lnTo>
                    <a:pt x="130717" y="195693"/>
                  </a:lnTo>
                  <a:lnTo>
                    <a:pt x="130999" y="195559"/>
                  </a:lnTo>
                  <a:lnTo>
                    <a:pt x="131281" y="195693"/>
                  </a:lnTo>
                  <a:lnTo>
                    <a:pt x="131562" y="194618"/>
                  </a:lnTo>
                  <a:lnTo>
                    <a:pt x="131844" y="195156"/>
                  </a:lnTo>
                  <a:lnTo>
                    <a:pt x="132126" y="195828"/>
                  </a:lnTo>
                  <a:lnTo>
                    <a:pt x="132407" y="195021"/>
                  </a:lnTo>
                  <a:lnTo>
                    <a:pt x="132689" y="195425"/>
                  </a:lnTo>
                  <a:lnTo>
                    <a:pt x="132971" y="195828"/>
                  </a:lnTo>
                  <a:lnTo>
                    <a:pt x="133253" y="195290"/>
                  </a:lnTo>
                  <a:lnTo>
                    <a:pt x="133534" y="195425"/>
                  </a:lnTo>
                  <a:lnTo>
                    <a:pt x="133816" y="195828"/>
                  </a:lnTo>
                  <a:lnTo>
                    <a:pt x="134098" y="196634"/>
                  </a:lnTo>
                  <a:lnTo>
                    <a:pt x="134380" y="195962"/>
                  </a:lnTo>
                  <a:lnTo>
                    <a:pt x="134661" y="196769"/>
                  </a:lnTo>
                  <a:lnTo>
                    <a:pt x="134943" y="197172"/>
                  </a:lnTo>
                  <a:lnTo>
                    <a:pt x="135225" y="196769"/>
                  </a:lnTo>
                  <a:lnTo>
                    <a:pt x="135506" y="197306"/>
                  </a:lnTo>
                  <a:lnTo>
                    <a:pt x="135788" y="198113"/>
                  </a:lnTo>
                  <a:lnTo>
                    <a:pt x="136070" y="197709"/>
                  </a:lnTo>
                  <a:lnTo>
                    <a:pt x="136352" y="197709"/>
                  </a:lnTo>
                  <a:lnTo>
                    <a:pt x="136633" y="198247"/>
                  </a:lnTo>
                  <a:lnTo>
                    <a:pt x="136915" y="198919"/>
                  </a:lnTo>
                  <a:lnTo>
                    <a:pt x="137197" y="198247"/>
                  </a:lnTo>
                  <a:lnTo>
                    <a:pt x="137478" y="198650"/>
                  </a:lnTo>
                  <a:lnTo>
                    <a:pt x="137760" y="199188"/>
                  </a:lnTo>
                  <a:lnTo>
                    <a:pt x="138042" y="198247"/>
                  </a:lnTo>
                  <a:lnTo>
                    <a:pt x="138324" y="198650"/>
                  </a:lnTo>
                  <a:lnTo>
                    <a:pt x="138605" y="199188"/>
                  </a:lnTo>
                  <a:lnTo>
                    <a:pt x="138887" y="198381"/>
                  </a:lnTo>
                  <a:lnTo>
                    <a:pt x="139169" y="197844"/>
                  </a:lnTo>
                  <a:lnTo>
                    <a:pt x="139450" y="198247"/>
                  </a:lnTo>
                  <a:lnTo>
                    <a:pt x="139732" y="198381"/>
                  </a:lnTo>
                  <a:lnTo>
                    <a:pt x="140014" y="197575"/>
                  </a:lnTo>
                  <a:lnTo>
                    <a:pt x="140296" y="198113"/>
                  </a:lnTo>
                  <a:lnTo>
                    <a:pt x="140577" y="198516"/>
                  </a:lnTo>
                  <a:lnTo>
                    <a:pt x="140859" y="197306"/>
                  </a:lnTo>
                  <a:lnTo>
                    <a:pt x="141141" y="197575"/>
                  </a:lnTo>
                  <a:lnTo>
                    <a:pt x="141423" y="198650"/>
                  </a:lnTo>
                  <a:lnTo>
                    <a:pt x="141704" y="198113"/>
                  </a:lnTo>
                  <a:lnTo>
                    <a:pt x="141986" y="197709"/>
                  </a:lnTo>
                  <a:lnTo>
                    <a:pt x="142268" y="198381"/>
                  </a:lnTo>
                  <a:lnTo>
                    <a:pt x="142549" y="198650"/>
                  </a:lnTo>
                  <a:lnTo>
                    <a:pt x="142831" y="197978"/>
                  </a:lnTo>
                  <a:lnTo>
                    <a:pt x="143113" y="198919"/>
                  </a:lnTo>
                  <a:lnTo>
                    <a:pt x="143395" y="199860"/>
                  </a:lnTo>
                  <a:lnTo>
                    <a:pt x="143676" y="198650"/>
                  </a:lnTo>
                  <a:lnTo>
                    <a:pt x="143958" y="199188"/>
                  </a:lnTo>
                  <a:lnTo>
                    <a:pt x="144240" y="199591"/>
                  </a:lnTo>
                  <a:lnTo>
                    <a:pt x="144521" y="199322"/>
                  </a:lnTo>
                  <a:lnTo>
                    <a:pt x="144803" y="199591"/>
                  </a:lnTo>
                  <a:lnTo>
                    <a:pt x="145085" y="200129"/>
                  </a:lnTo>
                  <a:lnTo>
                    <a:pt x="145367" y="200398"/>
                  </a:lnTo>
                  <a:lnTo>
                    <a:pt x="145648" y="199591"/>
                  </a:lnTo>
                  <a:lnTo>
                    <a:pt x="145930" y="200129"/>
                  </a:lnTo>
                  <a:lnTo>
                    <a:pt x="146212" y="200935"/>
                  </a:lnTo>
                  <a:lnTo>
                    <a:pt x="146493" y="199725"/>
                  </a:lnTo>
                  <a:lnTo>
                    <a:pt x="146775" y="199860"/>
                  </a:lnTo>
                  <a:lnTo>
                    <a:pt x="147057" y="200532"/>
                  </a:lnTo>
                  <a:lnTo>
                    <a:pt x="147339" y="199994"/>
                  </a:lnTo>
                  <a:lnTo>
                    <a:pt x="147620" y="199457"/>
                  </a:lnTo>
                  <a:lnTo>
                    <a:pt x="147902" y="199725"/>
                  </a:lnTo>
                  <a:lnTo>
                    <a:pt x="148184" y="199725"/>
                  </a:lnTo>
                  <a:lnTo>
                    <a:pt x="148465" y="198650"/>
                  </a:lnTo>
                  <a:lnTo>
                    <a:pt x="148747" y="199322"/>
                  </a:lnTo>
                  <a:lnTo>
                    <a:pt x="149029" y="199860"/>
                  </a:lnTo>
                  <a:lnTo>
                    <a:pt x="149311" y="198516"/>
                  </a:lnTo>
                  <a:lnTo>
                    <a:pt x="149592" y="198650"/>
                  </a:lnTo>
                  <a:lnTo>
                    <a:pt x="149874" y="199188"/>
                  </a:lnTo>
                  <a:lnTo>
                    <a:pt x="150156" y="198650"/>
                  </a:lnTo>
                  <a:lnTo>
                    <a:pt x="150438" y="198113"/>
                  </a:lnTo>
                  <a:lnTo>
                    <a:pt x="150719" y="198381"/>
                  </a:lnTo>
                  <a:lnTo>
                    <a:pt x="151001" y="198650"/>
                  </a:lnTo>
                  <a:lnTo>
                    <a:pt x="151283" y="197844"/>
                  </a:lnTo>
                  <a:lnTo>
                    <a:pt x="151564" y="198247"/>
                  </a:lnTo>
                  <a:lnTo>
                    <a:pt x="151846" y="199188"/>
                  </a:lnTo>
                  <a:lnTo>
                    <a:pt x="152128" y="197709"/>
                  </a:lnTo>
                  <a:lnTo>
                    <a:pt x="152410" y="197978"/>
                  </a:lnTo>
                  <a:lnTo>
                    <a:pt x="152691" y="198516"/>
                  </a:lnTo>
                  <a:lnTo>
                    <a:pt x="152973" y="197709"/>
                  </a:lnTo>
                  <a:lnTo>
                    <a:pt x="153255" y="197172"/>
                  </a:lnTo>
                  <a:lnTo>
                    <a:pt x="153536" y="197306"/>
                  </a:lnTo>
                  <a:lnTo>
                    <a:pt x="153818" y="197172"/>
                  </a:lnTo>
                  <a:lnTo>
                    <a:pt x="154100" y="196097"/>
                  </a:lnTo>
                  <a:lnTo>
                    <a:pt x="154382" y="196769"/>
                  </a:lnTo>
                  <a:lnTo>
                    <a:pt x="154663" y="197172"/>
                  </a:lnTo>
                  <a:lnTo>
                    <a:pt x="154945" y="196365"/>
                  </a:lnTo>
                  <a:lnTo>
                    <a:pt x="155227" y="196634"/>
                  </a:lnTo>
                  <a:lnTo>
                    <a:pt x="155508" y="196500"/>
                  </a:lnTo>
                  <a:lnTo>
                    <a:pt x="155790" y="195693"/>
                  </a:lnTo>
                  <a:lnTo>
                    <a:pt x="156072" y="195425"/>
                  </a:lnTo>
                  <a:lnTo>
                    <a:pt x="156354" y="195828"/>
                  </a:lnTo>
                  <a:lnTo>
                    <a:pt x="156635" y="196365"/>
                  </a:lnTo>
                  <a:lnTo>
                    <a:pt x="156917" y="195425"/>
                  </a:lnTo>
                  <a:lnTo>
                    <a:pt x="157199" y="195693"/>
                  </a:lnTo>
                  <a:lnTo>
                    <a:pt x="157481" y="196365"/>
                  </a:lnTo>
                  <a:lnTo>
                    <a:pt x="157762" y="195156"/>
                  </a:lnTo>
                  <a:lnTo>
                    <a:pt x="158044" y="195559"/>
                  </a:lnTo>
                  <a:lnTo>
                    <a:pt x="158326" y="195962"/>
                  </a:lnTo>
                  <a:lnTo>
                    <a:pt x="158607" y="195425"/>
                  </a:lnTo>
                  <a:lnTo>
                    <a:pt x="158889" y="194887"/>
                  </a:lnTo>
                  <a:lnTo>
                    <a:pt x="159171" y="195021"/>
                  </a:lnTo>
                  <a:lnTo>
                    <a:pt x="159453" y="195425"/>
                  </a:lnTo>
                  <a:lnTo>
                    <a:pt x="159734" y="194349"/>
                  </a:lnTo>
                  <a:lnTo>
                    <a:pt x="160016" y="194752"/>
                  </a:lnTo>
                  <a:lnTo>
                    <a:pt x="160298" y="194887"/>
                  </a:lnTo>
                  <a:lnTo>
                    <a:pt x="160579" y="193408"/>
                  </a:lnTo>
                  <a:lnTo>
                    <a:pt x="160861" y="193946"/>
                  </a:lnTo>
                  <a:lnTo>
                    <a:pt x="161143" y="194887"/>
                  </a:lnTo>
                  <a:lnTo>
                    <a:pt x="161425" y="194349"/>
                  </a:lnTo>
                  <a:lnTo>
                    <a:pt x="161706" y="193946"/>
                  </a:lnTo>
                  <a:lnTo>
                    <a:pt x="161988" y="193812"/>
                  </a:lnTo>
                  <a:lnTo>
                    <a:pt x="162270" y="193812"/>
                  </a:lnTo>
                  <a:lnTo>
                    <a:pt x="162551" y="192736"/>
                  </a:lnTo>
                  <a:lnTo>
                    <a:pt x="162833" y="193140"/>
                  </a:lnTo>
                  <a:lnTo>
                    <a:pt x="163115" y="193812"/>
                  </a:lnTo>
                  <a:lnTo>
                    <a:pt x="163397" y="192468"/>
                  </a:lnTo>
                  <a:lnTo>
                    <a:pt x="163678" y="192871"/>
                  </a:lnTo>
                  <a:lnTo>
                    <a:pt x="163960" y="193408"/>
                  </a:lnTo>
                  <a:lnTo>
                    <a:pt x="164242" y="192871"/>
                  </a:lnTo>
                  <a:lnTo>
                    <a:pt x="164523" y="193005"/>
                  </a:lnTo>
                  <a:lnTo>
                    <a:pt x="164805" y="193408"/>
                  </a:lnTo>
                  <a:lnTo>
                    <a:pt x="165087" y="193812"/>
                  </a:lnTo>
                  <a:lnTo>
                    <a:pt x="165369" y="193005"/>
                  </a:lnTo>
                  <a:lnTo>
                    <a:pt x="165650" y="193677"/>
                  </a:lnTo>
                  <a:lnTo>
                    <a:pt x="165932" y="194752"/>
                  </a:lnTo>
                  <a:lnTo>
                    <a:pt x="166214" y="193812"/>
                  </a:lnTo>
                  <a:lnTo>
                    <a:pt x="166496" y="194080"/>
                  </a:lnTo>
                  <a:lnTo>
                    <a:pt x="166777" y="194752"/>
                  </a:lnTo>
                  <a:lnTo>
                    <a:pt x="167059" y="194215"/>
                  </a:lnTo>
                  <a:lnTo>
                    <a:pt x="167341" y="193946"/>
                  </a:lnTo>
                  <a:lnTo>
                    <a:pt x="167622" y="194349"/>
                  </a:lnTo>
                  <a:lnTo>
                    <a:pt x="167904" y="194618"/>
                  </a:lnTo>
                  <a:lnTo>
                    <a:pt x="168186" y="193946"/>
                  </a:lnTo>
                  <a:lnTo>
                    <a:pt x="168468" y="194349"/>
                  </a:lnTo>
                  <a:lnTo>
                    <a:pt x="168749" y="194887"/>
                  </a:lnTo>
                  <a:lnTo>
                    <a:pt x="169031" y="193946"/>
                  </a:lnTo>
                  <a:lnTo>
                    <a:pt x="169313" y="193812"/>
                  </a:lnTo>
                  <a:lnTo>
                    <a:pt x="169594" y="193946"/>
                  </a:lnTo>
                  <a:lnTo>
                    <a:pt x="169876" y="193005"/>
                  </a:lnTo>
                  <a:lnTo>
                    <a:pt x="170158" y="192871"/>
                  </a:lnTo>
                  <a:lnTo>
                    <a:pt x="170440" y="192871"/>
                  </a:lnTo>
                  <a:lnTo>
                    <a:pt x="170721" y="193274"/>
                  </a:lnTo>
                  <a:lnTo>
                    <a:pt x="171003" y="192468"/>
                  </a:lnTo>
                  <a:lnTo>
                    <a:pt x="171285" y="192602"/>
                  </a:lnTo>
                  <a:lnTo>
                    <a:pt x="171566" y="193408"/>
                  </a:lnTo>
                  <a:lnTo>
                    <a:pt x="171848" y="192333"/>
                  </a:lnTo>
                  <a:lnTo>
                    <a:pt x="172130" y="192871"/>
                  </a:lnTo>
                  <a:lnTo>
                    <a:pt x="172412" y="193408"/>
                  </a:lnTo>
                  <a:lnTo>
                    <a:pt x="172693" y="192871"/>
                  </a:lnTo>
                  <a:lnTo>
                    <a:pt x="172975" y="192871"/>
                  </a:lnTo>
                  <a:lnTo>
                    <a:pt x="173257" y="193274"/>
                  </a:lnTo>
                  <a:lnTo>
                    <a:pt x="173538" y="194080"/>
                  </a:lnTo>
                  <a:lnTo>
                    <a:pt x="173820" y="193946"/>
                  </a:lnTo>
                  <a:lnTo>
                    <a:pt x="174102" y="194887"/>
                  </a:lnTo>
                  <a:lnTo>
                    <a:pt x="174384" y="195425"/>
                  </a:lnTo>
                  <a:lnTo>
                    <a:pt x="174665" y="194752"/>
                  </a:lnTo>
                  <a:lnTo>
                    <a:pt x="174947" y="195290"/>
                  </a:lnTo>
                  <a:lnTo>
                    <a:pt x="175229" y="196365"/>
                  </a:lnTo>
                  <a:lnTo>
                    <a:pt x="175511" y="196500"/>
                  </a:lnTo>
                  <a:lnTo>
                    <a:pt x="175792" y="196231"/>
                  </a:lnTo>
                  <a:lnTo>
                    <a:pt x="176074" y="196365"/>
                  </a:lnTo>
                  <a:lnTo>
                    <a:pt x="176356" y="196769"/>
                  </a:lnTo>
                  <a:lnTo>
                    <a:pt x="176637" y="196097"/>
                  </a:lnTo>
                  <a:lnTo>
                    <a:pt x="176919" y="196769"/>
                  </a:lnTo>
                  <a:lnTo>
                    <a:pt x="177201" y="197172"/>
                  </a:lnTo>
                  <a:lnTo>
                    <a:pt x="177483" y="195962"/>
                  </a:lnTo>
                  <a:lnTo>
                    <a:pt x="177764" y="195693"/>
                  </a:lnTo>
                  <a:lnTo>
                    <a:pt x="178046" y="195693"/>
                  </a:lnTo>
                  <a:lnTo>
                    <a:pt x="178328" y="195021"/>
                  </a:lnTo>
                  <a:lnTo>
                    <a:pt x="178609" y="195156"/>
                  </a:lnTo>
                  <a:lnTo>
                    <a:pt x="178891" y="195828"/>
                  </a:lnTo>
                  <a:lnTo>
                    <a:pt x="179173" y="196365"/>
                  </a:lnTo>
                  <a:lnTo>
                    <a:pt x="179455" y="195290"/>
                  </a:lnTo>
                  <a:lnTo>
                    <a:pt x="179736" y="195559"/>
                  </a:lnTo>
                  <a:lnTo>
                    <a:pt x="180018" y="195962"/>
                  </a:lnTo>
                  <a:lnTo>
                    <a:pt x="180300" y="194887"/>
                  </a:lnTo>
                  <a:lnTo>
                    <a:pt x="180581" y="195559"/>
                  </a:lnTo>
                  <a:lnTo>
                    <a:pt x="180863" y="196231"/>
                  </a:lnTo>
                  <a:lnTo>
                    <a:pt x="181145" y="195828"/>
                  </a:lnTo>
                  <a:lnTo>
                    <a:pt x="181427" y="195828"/>
                  </a:lnTo>
                  <a:lnTo>
                    <a:pt x="181708" y="196500"/>
                  </a:lnTo>
                  <a:lnTo>
                    <a:pt x="181990" y="197172"/>
                  </a:lnTo>
                  <a:lnTo>
                    <a:pt x="182272" y="196769"/>
                  </a:lnTo>
                  <a:lnTo>
                    <a:pt x="182554" y="197441"/>
                  </a:lnTo>
                  <a:lnTo>
                    <a:pt x="182835" y="198650"/>
                  </a:lnTo>
                  <a:lnTo>
                    <a:pt x="183117" y="198113"/>
                  </a:lnTo>
                  <a:lnTo>
                    <a:pt x="183399" y="198650"/>
                  </a:lnTo>
                  <a:lnTo>
                    <a:pt x="183680" y="199322"/>
                  </a:lnTo>
                  <a:lnTo>
                    <a:pt x="183962" y="199322"/>
                  </a:lnTo>
                  <a:lnTo>
                    <a:pt x="184244" y="199322"/>
                  </a:lnTo>
                  <a:lnTo>
                    <a:pt x="184526" y="200129"/>
                  </a:lnTo>
                  <a:lnTo>
                    <a:pt x="184807" y="200532"/>
                  </a:lnTo>
                  <a:lnTo>
                    <a:pt x="185089" y="199591"/>
                  </a:lnTo>
                  <a:lnTo>
                    <a:pt x="185371" y="200129"/>
                  </a:lnTo>
                  <a:lnTo>
                    <a:pt x="185652" y="200935"/>
                  </a:lnTo>
                  <a:lnTo>
                    <a:pt x="185934" y="199725"/>
                  </a:lnTo>
                  <a:lnTo>
                    <a:pt x="186216" y="199860"/>
                  </a:lnTo>
                  <a:lnTo>
                    <a:pt x="186498" y="200398"/>
                  </a:lnTo>
                  <a:lnTo>
                    <a:pt x="186779" y="199860"/>
                  </a:lnTo>
                  <a:lnTo>
                    <a:pt x="187061" y="199188"/>
                  </a:lnTo>
                  <a:lnTo>
                    <a:pt x="187343" y="199188"/>
                  </a:lnTo>
                  <a:lnTo>
                    <a:pt x="187624" y="199188"/>
                  </a:lnTo>
                  <a:lnTo>
                    <a:pt x="187906" y="198113"/>
                  </a:lnTo>
                  <a:lnTo>
                    <a:pt x="188188" y="198516"/>
                  </a:lnTo>
                  <a:lnTo>
                    <a:pt x="188470" y="198650"/>
                  </a:lnTo>
                  <a:lnTo>
                    <a:pt x="188751" y="197172"/>
                  </a:lnTo>
                  <a:lnTo>
                    <a:pt x="189033" y="197709"/>
                  </a:lnTo>
                  <a:lnTo>
                    <a:pt x="189315" y="198381"/>
                  </a:lnTo>
                  <a:lnTo>
                    <a:pt x="189596" y="197844"/>
                  </a:lnTo>
                  <a:lnTo>
                    <a:pt x="189878" y="197575"/>
                  </a:lnTo>
                  <a:lnTo>
                    <a:pt x="190160" y="198113"/>
                  </a:lnTo>
                  <a:lnTo>
                    <a:pt x="190442" y="199053"/>
                  </a:lnTo>
                  <a:lnTo>
                    <a:pt x="190723" y="198650"/>
                  </a:lnTo>
                  <a:lnTo>
                    <a:pt x="191005" y="199322"/>
                  </a:lnTo>
                  <a:lnTo>
                    <a:pt x="191287" y="200129"/>
                  </a:lnTo>
                  <a:lnTo>
                    <a:pt x="191569" y="198919"/>
                  </a:lnTo>
                  <a:lnTo>
                    <a:pt x="191850" y="199457"/>
                  </a:lnTo>
                  <a:lnTo>
                    <a:pt x="192132" y="200666"/>
                  </a:lnTo>
                  <a:lnTo>
                    <a:pt x="192414" y="200129"/>
                  </a:lnTo>
                  <a:lnTo>
                    <a:pt x="192695" y="200129"/>
                  </a:lnTo>
                  <a:lnTo>
                    <a:pt x="192977" y="200532"/>
                  </a:lnTo>
                  <a:lnTo>
                    <a:pt x="193259" y="200935"/>
                  </a:lnTo>
                  <a:lnTo>
                    <a:pt x="193541" y="200801"/>
                  </a:lnTo>
                  <a:lnTo>
                    <a:pt x="193822" y="202414"/>
                  </a:lnTo>
                  <a:lnTo>
                    <a:pt x="194104" y="204026"/>
                  </a:lnTo>
                  <a:lnTo>
                    <a:pt x="194386" y="203489"/>
                  </a:lnTo>
                  <a:lnTo>
                    <a:pt x="194667" y="203086"/>
                  </a:lnTo>
                  <a:lnTo>
                    <a:pt x="194949" y="202817"/>
                  </a:lnTo>
                  <a:lnTo>
                    <a:pt x="195231" y="202010"/>
                  </a:lnTo>
                  <a:lnTo>
                    <a:pt x="195513" y="201070"/>
                  </a:lnTo>
                  <a:lnTo>
                    <a:pt x="195794" y="200666"/>
                  </a:lnTo>
                  <a:lnTo>
                    <a:pt x="196076" y="200129"/>
                  </a:lnTo>
                  <a:lnTo>
                    <a:pt x="196358" y="198516"/>
                  </a:lnTo>
                  <a:lnTo>
                    <a:pt x="196639" y="198381"/>
                  </a:lnTo>
                  <a:lnTo>
                    <a:pt x="196921" y="198516"/>
                  </a:lnTo>
                  <a:lnTo>
                    <a:pt x="197203" y="197575"/>
                  </a:lnTo>
                  <a:lnTo>
                    <a:pt x="197485" y="197709"/>
                  </a:lnTo>
                  <a:lnTo>
                    <a:pt x="197766" y="197709"/>
                  </a:lnTo>
                  <a:lnTo>
                    <a:pt x="198048" y="197575"/>
                  </a:lnTo>
                  <a:lnTo>
                    <a:pt x="198330" y="197575"/>
                  </a:lnTo>
                  <a:lnTo>
                    <a:pt x="198611" y="198247"/>
                  </a:lnTo>
                  <a:lnTo>
                    <a:pt x="198893" y="198785"/>
                  </a:lnTo>
                  <a:lnTo>
                    <a:pt x="199175" y="197709"/>
                  </a:lnTo>
                  <a:lnTo>
                    <a:pt x="199457" y="197844"/>
                  </a:lnTo>
                  <a:lnTo>
                    <a:pt x="199738" y="198785"/>
                  </a:lnTo>
                  <a:lnTo>
                    <a:pt x="200020" y="197844"/>
                  </a:lnTo>
                  <a:lnTo>
                    <a:pt x="200302" y="198650"/>
                  </a:lnTo>
                  <a:lnTo>
                    <a:pt x="200584" y="199591"/>
                  </a:lnTo>
                  <a:lnTo>
                    <a:pt x="200865" y="199188"/>
                  </a:lnTo>
                  <a:lnTo>
                    <a:pt x="201147" y="199188"/>
                  </a:lnTo>
                  <a:lnTo>
                    <a:pt x="201429" y="199591"/>
                  </a:lnTo>
                  <a:lnTo>
                    <a:pt x="201710" y="200129"/>
                  </a:lnTo>
                  <a:lnTo>
                    <a:pt x="201992" y="199994"/>
                  </a:lnTo>
                  <a:lnTo>
                    <a:pt x="202274" y="200801"/>
                  </a:lnTo>
                  <a:lnTo>
                    <a:pt x="202556" y="201607"/>
                  </a:lnTo>
                  <a:lnTo>
                    <a:pt x="202837" y="200532"/>
                  </a:lnTo>
                  <a:lnTo>
                    <a:pt x="203119" y="200398"/>
                  </a:lnTo>
                  <a:lnTo>
                    <a:pt x="203401" y="200666"/>
                  </a:lnTo>
                  <a:lnTo>
                    <a:pt x="203682" y="199994"/>
                  </a:lnTo>
                  <a:lnTo>
                    <a:pt x="203964" y="199188"/>
                  </a:lnTo>
                  <a:lnTo>
                    <a:pt x="204246" y="199188"/>
                  </a:lnTo>
                  <a:lnTo>
                    <a:pt x="204528" y="199188"/>
                  </a:lnTo>
                  <a:lnTo>
                    <a:pt x="204809" y="197709"/>
                  </a:lnTo>
                  <a:lnTo>
                    <a:pt x="205091" y="197709"/>
                  </a:lnTo>
                  <a:lnTo>
                    <a:pt x="205373" y="197844"/>
                  </a:lnTo>
                  <a:lnTo>
                    <a:pt x="205654" y="196634"/>
                  </a:lnTo>
                  <a:lnTo>
                    <a:pt x="205936" y="196500"/>
                  </a:lnTo>
                  <a:lnTo>
                    <a:pt x="206218" y="196365"/>
                  </a:lnTo>
                  <a:lnTo>
                    <a:pt x="206500" y="195962"/>
                  </a:lnTo>
                  <a:lnTo>
                    <a:pt x="206781" y="195425"/>
                  </a:lnTo>
                  <a:lnTo>
                    <a:pt x="207063" y="195693"/>
                  </a:lnTo>
                  <a:lnTo>
                    <a:pt x="207345" y="196231"/>
                  </a:lnTo>
                  <a:lnTo>
                    <a:pt x="207627" y="195425"/>
                  </a:lnTo>
                  <a:lnTo>
                    <a:pt x="207908" y="195828"/>
                  </a:lnTo>
                  <a:lnTo>
                    <a:pt x="208190" y="197037"/>
                  </a:lnTo>
                  <a:lnTo>
                    <a:pt x="208472" y="196097"/>
                  </a:lnTo>
                  <a:lnTo>
                    <a:pt x="208753" y="196634"/>
                  </a:lnTo>
                  <a:lnTo>
                    <a:pt x="209035" y="197441"/>
                  </a:lnTo>
                  <a:lnTo>
                    <a:pt x="209317" y="196769"/>
                  </a:lnTo>
                  <a:lnTo>
                    <a:pt x="209599" y="197037"/>
                  </a:lnTo>
                  <a:lnTo>
                    <a:pt x="209880" y="197844"/>
                  </a:lnTo>
                  <a:lnTo>
                    <a:pt x="210162" y="198381"/>
                  </a:lnTo>
                  <a:lnTo>
                    <a:pt x="210444" y="197709"/>
                  </a:lnTo>
                  <a:lnTo>
                    <a:pt x="210725" y="197978"/>
                  </a:lnTo>
                  <a:lnTo>
                    <a:pt x="211007" y="198516"/>
                  </a:lnTo>
                  <a:lnTo>
                    <a:pt x="211289" y="197441"/>
                  </a:lnTo>
                  <a:lnTo>
                    <a:pt x="211571" y="197978"/>
                  </a:lnTo>
                  <a:lnTo>
                    <a:pt x="211852" y="198516"/>
                  </a:lnTo>
                  <a:lnTo>
                    <a:pt x="212134" y="197709"/>
                  </a:lnTo>
                  <a:lnTo>
                    <a:pt x="212416" y="196634"/>
                  </a:lnTo>
                  <a:lnTo>
                    <a:pt x="212697" y="196365"/>
                  </a:lnTo>
                  <a:lnTo>
                    <a:pt x="212979" y="196097"/>
                  </a:lnTo>
                  <a:lnTo>
                    <a:pt x="213261" y="194887"/>
                  </a:lnTo>
                  <a:lnTo>
                    <a:pt x="213543" y="195156"/>
                  </a:lnTo>
                  <a:lnTo>
                    <a:pt x="213824" y="195290"/>
                  </a:lnTo>
                  <a:lnTo>
                    <a:pt x="214106" y="193677"/>
                  </a:lnTo>
                  <a:lnTo>
                    <a:pt x="214388" y="193543"/>
                  </a:lnTo>
                  <a:lnTo>
                    <a:pt x="214669" y="193677"/>
                  </a:lnTo>
                  <a:lnTo>
                    <a:pt x="214951" y="193005"/>
                  </a:lnTo>
                  <a:lnTo>
                    <a:pt x="215233" y="192736"/>
                  </a:lnTo>
                  <a:lnTo>
                    <a:pt x="215515" y="192871"/>
                  </a:lnTo>
                  <a:lnTo>
                    <a:pt x="215796" y="193408"/>
                  </a:lnTo>
                  <a:lnTo>
                    <a:pt x="216078" y="192333"/>
                  </a:lnTo>
                  <a:lnTo>
                    <a:pt x="216360" y="192871"/>
                  </a:lnTo>
                  <a:lnTo>
                    <a:pt x="216642" y="193812"/>
                  </a:lnTo>
                  <a:lnTo>
                    <a:pt x="216923" y="192871"/>
                  </a:lnTo>
                  <a:lnTo>
                    <a:pt x="217205" y="193274"/>
                  </a:lnTo>
                  <a:lnTo>
                    <a:pt x="217487" y="193946"/>
                  </a:lnTo>
                  <a:lnTo>
                    <a:pt x="217768" y="193408"/>
                  </a:lnTo>
                  <a:lnTo>
                    <a:pt x="218050" y="193408"/>
                  </a:lnTo>
                  <a:lnTo>
                    <a:pt x="218332" y="194215"/>
                  </a:lnTo>
                  <a:lnTo>
                    <a:pt x="218614" y="195156"/>
                  </a:lnTo>
                  <a:lnTo>
                    <a:pt x="218895" y="194887"/>
                  </a:lnTo>
                  <a:lnTo>
                    <a:pt x="219177" y="195290"/>
                  </a:lnTo>
                  <a:lnTo>
                    <a:pt x="219459" y="195559"/>
                  </a:lnTo>
                  <a:lnTo>
                    <a:pt x="219740" y="194215"/>
                  </a:lnTo>
                  <a:lnTo>
                    <a:pt x="220022" y="194887"/>
                  </a:lnTo>
                  <a:lnTo>
                    <a:pt x="220304" y="195290"/>
                  </a:lnTo>
                  <a:lnTo>
                    <a:pt x="220586" y="194752"/>
                  </a:lnTo>
                  <a:lnTo>
                    <a:pt x="220867" y="194080"/>
                  </a:lnTo>
                  <a:lnTo>
                    <a:pt x="221149" y="193946"/>
                  </a:lnTo>
                  <a:lnTo>
                    <a:pt x="221431" y="193946"/>
                  </a:lnTo>
                  <a:lnTo>
                    <a:pt x="221712" y="193140"/>
                  </a:lnTo>
                  <a:lnTo>
                    <a:pt x="221994" y="193812"/>
                  </a:lnTo>
                  <a:lnTo>
                    <a:pt x="222276" y="194349"/>
                  </a:lnTo>
                  <a:lnTo>
                    <a:pt x="222558" y="193140"/>
                  </a:lnTo>
                  <a:lnTo>
                    <a:pt x="222839" y="193274"/>
                  </a:lnTo>
                  <a:lnTo>
                    <a:pt x="223121" y="193408"/>
                  </a:lnTo>
                  <a:lnTo>
                    <a:pt x="223403" y="192871"/>
                  </a:lnTo>
                  <a:lnTo>
                    <a:pt x="223684" y="193005"/>
                  </a:lnTo>
                  <a:lnTo>
                    <a:pt x="223966" y="193005"/>
                  </a:lnTo>
                  <a:lnTo>
                    <a:pt x="224248" y="193274"/>
                  </a:lnTo>
                  <a:lnTo>
                    <a:pt x="224530" y="192333"/>
                  </a:lnTo>
                  <a:lnTo>
                    <a:pt x="224811" y="192736"/>
                  </a:lnTo>
                  <a:lnTo>
                    <a:pt x="225093" y="193408"/>
                  </a:lnTo>
                  <a:lnTo>
                    <a:pt x="225375" y="192199"/>
                  </a:lnTo>
                  <a:lnTo>
                    <a:pt x="225657" y="192736"/>
                  </a:lnTo>
                  <a:lnTo>
                    <a:pt x="225938" y="193408"/>
                  </a:lnTo>
                  <a:lnTo>
                    <a:pt x="226220" y="193274"/>
                  </a:lnTo>
                  <a:lnTo>
                    <a:pt x="226502" y="193408"/>
                  </a:lnTo>
                  <a:lnTo>
                    <a:pt x="226783" y="193946"/>
                  </a:lnTo>
                  <a:lnTo>
                    <a:pt x="227065" y="194349"/>
                  </a:lnTo>
                  <a:lnTo>
                    <a:pt x="227347" y="193543"/>
                  </a:lnTo>
                  <a:lnTo>
                    <a:pt x="227629" y="194080"/>
                  </a:lnTo>
                  <a:lnTo>
                    <a:pt x="227910" y="194887"/>
                  </a:lnTo>
                  <a:lnTo>
                    <a:pt x="228192" y="193812"/>
                  </a:lnTo>
                  <a:lnTo>
                    <a:pt x="228474" y="194080"/>
                  </a:lnTo>
                  <a:lnTo>
                    <a:pt x="228755" y="194484"/>
                  </a:lnTo>
                  <a:lnTo>
                    <a:pt x="229037" y="194215"/>
                  </a:lnTo>
                  <a:lnTo>
                    <a:pt x="229319" y="194215"/>
                  </a:lnTo>
                  <a:lnTo>
                    <a:pt x="229601" y="194484"/>
                  </a:lnTo>
                  <a:lnTo>
                    <a:pt x="229882" y="194887"/>
                  </a:lnTo>
                  <a:lnTo>
                    <a:pt x="230164" y="194215"/>
                  </a:lnTo>
                  <a:lnTo>
                    <a:pt x="230446" y="194887"/>
                  </a:lnTo>
                  <a:lnTo>
                    <a:pt x="230727" y="195559"/>
                  </a:lnTo>
                  <a:lnTo>
                    <a:pt x="231009" y="194484"/>
                  </a:lnTo>
                  <a:lnTo>
                    <a:pt x="231291" y="194752"/>
                  </a:lnTo>
                  <a:lnTo>
                    <a:pt x="231573" y="195290"/>
                  </a:lnTo>
                  <a:lnTo>
                    <a:pt x="231854" y="195021"/>
                  </a:lnTo>
                  <a:lnTo>
                    <a:pt x="232136" y="194887"/>
                  </a:lnTo>
                  <a:lnTo>
                    <a:pt x="232418" y="195425"/>
                  </a:lnTo>
                  <a:lnTo>
                    <a:pt x="232700" y="195828"/>
                  </a:lnTo>
                  <a:lnTo>
                    <a:pt x="232981" y="195021"/>
                  </a:lnTo>
                  <a:lnTo>
                    <a:pt x="233263" y="195693"/>
                  </a:lnTo>
                  <a:lnTo>
                    <a:pt x="233545" y="196500"/>
                  </a:lnTo>
                  <a:lnTo>
                    <a:pt x="233826" y="195693"/>
                  </a:lnTo>
                  <a:lnTo>
                    <a:pt x="234108" y="196365"/>
                  </a:lnTo>
                  <a:lnTo>
                    <a:pt x="234390" y="197306"/>
                  </a:lnTo>
                  <a:lnTo>
                    <a:pt x="234672" y="197172"/>
                  </a:lnTo>
                  <a:lnTo>
                    <a:pt x="234953" y="197172"/>
                  </a:lnTo>
                  <a:lnTo>
                    <a:pt x="235235" y="197709"/>
                  </a:lnTo>
                  <a:lnTo>
                    <a:pt x="235517" y="198113"/>
                  </a:lnTo>
                  <a:lnTo>
                    <a:pt x="235798" y="197575"/>
                  </a:lnTo>
                  <a:lnTo>
                    <a:pt x="236080" y="198516"/>
                  </a:lnTo>
                  <a:lnTo>
                    <a:pt x="236362" y="199457"/>
                  </a:lnTo>
                  <a:lnTo>
                    <a:pt x="236644" y="198247"/>
                  </a:lnTo>
                  <a:lnTo>
                    <a:pt x="236925" y="198650"/>
                  </a:lnTo>
                  <a:lnTo>
                    <a:pt x="237207" y="199457"/>
                  </a:lnTo>
                  <a:lnTo>
                    <a:pt x="237489" y="199322"/>
                  </a:lnTo>
                  <a:lnTo>
                    <a:pt x="237770" y="199188"/>
                  </a:lnTo>
                  <a:lnTo>
                    <a:pt x="238052" y="199725"/>
                  </a:lnTo>
                  <a:lnTo>
                    <a:pt x="238334" y="200263"/>
                  </a:lnTo>
                  <a:lnTo>
                    <a:pt x="238616" y="199457"/>
                  </a:lnTo>
                  <a:lnTo>
                    <a:pt x="238897" y="200129"/>
                  </a:lnTo>
                  <a:lnTo>
                    <a:pt x="239179" y="201070"/>
                  </a:lnTo>
                  <a:lnTo>
                    <a:pt x="239461" y="199860"/>
                  </a:lnTo>
                  <a:lnTo>
                    <a:pt x="239742" y="199994"/>
                  </a:lnTo>
                  <a:lnTo>
                    <a:pt x="240024" y="199994"/>
                  </a:lnTo>
                  <a:lnTo>
                    <a:pt x="240306" y="199322"/>
                  </a:lnTo>
                  <a:lnTo>
                    <a:pt x="240588" y="199188"/>
                  </a:lnTo>
                  <a:lnTo>
                    <a:pt x="240869" y="199322"/>
                  </a:lnTo>
                  <a:lnTo>
                    <a:pt x="241151" y="199994"/>
                  </a:lnTo>
                  <a:lnTo>
                    <a:pt x="241433" y="199188"/>
                  </a:lnTo>
                  <a:lnTo>
                    <a:pt x="241715" y="199591"/>
                  </a:lnTo>
                  <a:lnTo>
                    <a:pt x="241996" y="200666"/>
                  </a:lnTo>
                  <a:lnTo>
                    <a:pt x="242278" y="199322"/>
                  </a:lnTo>
                  <a:lnTo>
                    <a:pt x="242560" y="199725"/>
                  </a:lnTo>
                  <a:lnTo>
                    <a:pt x="242841" y="200398"/>
                  </a:lnTo>
                  <a:lnTo>
                    <a:pt x="243123" y="200263"/>
                  </a:lnTo>
                  <a:lnTo>
                    <a:pt x="243405" y="200532"/>
                  </a:lnTo>
                  <a:lnTo>
                    <a:pt x="243687" y="201338"/>
                  </a:lnTo>
                  <a:lnTo>
                    <a:pt x="243968" y="202145"/>
                  </a:lnTo>
                  <a:lnTo>
                    <a:pt x="244250" y="201204"/>
                  </a:lnTo>
                  <a:lnTo>
                    <a:pt x="244532" y="201876"/>
                  </a:lnTo>
                  <a:lnTo>
                    <a:pt x="244813" y="202414"/>
                  </a:lnTo>
                  <a:lnTo>
                    <a:pt x="245095" y="201070"/>
                  </a:lnTo>
                  <a:lnTo>
                    <a:pt x="245377" y="200935"/>
                  </a:lnTo>
                  <a:lnTo>
                    <a:pt x="245659" y="201607"/>
                  </a:lnTo>
                  <a:lnTo>
                    <a:pt x="245940" y="201070"/>
                  </a:lnTo>
                  <a:lnTo>
                    <a:pt x="246222" y="200666"/>
                  </a:lnTo>
                  <a:lnTo>
                    <a:pt x="246504" y="201070"/>
                  </a:lnTo>
                  <a:lnTo>
                    <a:pt x="246785" y="201204"/>
                  </a:lnTo>
                  <a:lnTo>
                    <a:pt x="247067" y="199860"/>
                  </a:lnTo>
                  <a:lnTo>
                    <a:pt x="247349" y="200532"/>
                  </a:lnTo>
                  <a:lnTo>
                    <a:pt x="247631" y="201204"/>
                  </a:lnTo>
                  <a:lnTo>
                    <a:pt x="247912" y="200398"/>
                  </a:lnTo>
                  <a:lnTo>
                    <a:pt x="248194" y="201204"/>
                  </a:lnTo>
                  <a:lnTo>
                    <a:pt x="248476" y="201473"/>
                  </a:lnTo>
                  <a:lnTo>
                    <a:pt x="248758" y="200935"/>
                  </a:lnTo>
                  <a:lnTo>
                    <a:pt x="249039" y="200263"/>
                  </a:lnTo>
                  <a:lnTo>
                    <a:pt x="249321" y="200532"/>
                  </a:lnTo>
                  <a:lnTo>
                    <a:pt x="249603" y="200801"/>
                  </a:lnTo>
                  <a:lnTo>
                    <a:pt x="249884" y="199591"/>
                  </a:lnTo>
                  <a:lnTo>
                    <a:pt x="250166" y="199994"/>
                  </a:lnTo>
                  <a:lnTo>
                    <a:pt x="250448" y="200532"/>
                  </a:lnTo>
                  <a:lnTo>
                    <a:pt x="250730" y="199322"/>
                  </a:lnTo>
                  <a:lnTo>
                    <a:pt x="251011" y="199725"/>
                  </a:lnTo>
                  <a:lnTo>
                    <a:pt x="251293" y="200263"/>
                  </a:lnTo>
                  <a:lnTo>
                    <a:pt x="251575" y="200129"/>
                  </a:lnTo>
                  <a:lnTo>
                    <a:pt x="251856" y="199994"/>
                  </a:lnTo>
                  <a:lnTo>
                    <a:pt x="252138" y="200129"/>
                  </a:lnTo>
                  <a:lnTo>
                    <a:pt x="252420" y="200263"/>
                  </a:lnTo>
                  <a:lnTo>
                    <a:pt x="252702" y="199188"/>
                  </a:lnTo>
                  <a:lnTo>
                    <a:pt x="252983" y="199457"/>
                  </a:lnTo>
                  <a:lnTo>
                    <a:pt x="253265" y="199725"/>
                  </a:lnTo>
                  <a:lnTo>
                    <a:pt x="253547" y="198247"/>
                  </a:lnTo>
                  <a:lnTo>
                    <a:pt x="253828" y="197978"/>
                  </a:lnTo>
                  <a:lnTo>
                    <a:pt x="254110" y="197844"/>
                  </a:lnTo>
                  <a:lnTo>
                    <a:pt x="254392" y="197037"/>
                  </a:lnTo>
                  <a:lnTo>
                    <a:pt x="254674" y="196769"/>
                  </a:lnTo>
                  <a:lnTo>
                    <a:pt x="254955" y="197172"/>
                  </a:lnTo>
                  <a:lnTo>
                    <a:pt x="255237" y="197172"/>
                  </a:lnTo>
                  <a:lnTo>
                    <a:pt x="255519" y="196231"/>
                  </a:lnTo>
                  <a:lnTo>
                    <a:pt x="255800" y="196097"/>
                  </a:lnTo>
                  <a:lnTo>
                    <a:pt x="256082" y="196365"/>
                  </a:lnTo>
                  <a:lnTo>
                    <a:pt x="256364" y="195021"/>
                  </a:lnTo>
                  <a:lnTo>
                    <a:pt x="256646" y="195290"/>
                  </a:lnTo>
                  <a:lnTo>
                    <a:pt x="256927" y="195425"/>
                  </a:lnTo>
                  <a:lnTo>
                    <a:pt x="257209" y="194887"/>
                  </a:lnTo>
                  <a:lnTo>
                    <a:pt x="257491" y="194215"/>
                  </a:lnTo>
                  <a:lnTo>
                    <a:pt x="257773" y="194349"/>
                  </a:lnTo>
                  <a:lnTo>
                    <a:pt x="258054" y="194752"/>
                  </a:lnTo>
                  <a:lnTo>
                    <a:pt x="258336" y="193946"/>
                  </a:lnTo>
                  <a:lnTo>
                    <a:pt x="258618" y="194080"/>
                  </a:lnTo>
                  <a:lnTo>
                    <a:pt x="258899" y="194887"/>
                  </a:lnTo>
                  <a:lnTo>
                    <a:pt x="259181" y="193677"/>
                  </a:lnTo>
                  <a:lnTo>
                    <a:pt x="259463" y="194080"/>
                  </a:lnTo>
                  <a:lnTo>
                    <a:pt x="259745" y="194752"/>
                  </a:lnTo>
                  <a:lnTo>
                    <a:pt x="260026" y="194349"/>
                  </a:lnTo>
                  <a:lnTo>
                    <a:pt x="260308" y="194215"/>
                  </a:lnTo>
                  <a:lnTo>
                    <a:pt x="260590" y="194215"/>
                  </a:lnTo>
                  <a:lnTo>
                    <a:pt x="260871" y="194349"/>
                  </a:lnTo>
                  <a:lnTo>
                    <a:pt x="261153" y="193005"/>
                  </a:lnTo>
                  <a:lnTo>
                    <a:pt x="261435" y="193140"/>
                  </a:lnTo>
                  <a:lnTo>
                    <a:pt x="261717" y="193543"/>
                  </a:lnTo>
                  <a:lnTo>
                    <a:pt x="261998" y="192333"/>
                  </a:lnTo>
                  <a:lnTo>
                    <a:pt x="262280" y="192064"/>
                  </a:lnTo>
                  <a:lnTo>
                    <a:pt x="262562" y="191930"/>
                  </a:lnTo>
                  <a:lnTo>
                    <a:pt x="262843" y="190989"/>
                  </a:lnTo>
                  <a:lnTo>
                    <a:pt x="263125" y="190586"/>
                  </a:lnTo>
                  <a:lnTo>
                    <a:pt x="263407" y="191258"/>
                  </a:lnTo>
                  <a:lnTo>
                    <a:pt x="263689" y="191661"/>
                  </a:lnTo>
                  <a:lnTo>
                    <a:pt x="263970" y="190586"/>
                  </a:lnTo>
                  <a:lnTo>
                    <a:pt x="264252" y="190989"/>
                  </a:lnTo>
                  <a:lnTo>
                    <a:pt x="264534" y="191661"/>
                  </a:lnTo>
                  <a:lnTo>
                    <a:pt x="264815" y="190989"/>
                  </a:lnTo>
                  <a:lnTo>
                    <a:pt x="265097" y="191527"/>
                  </a:lnTo>
                  <a:lnTo>
                    <a:pt x="265379" y="192064"/>
                  </a:lnTo>
                  <a:lnTo>
                    <a:pt x="265661" y="191930"/>
                  </a:lnTo>
                  <a:lnTo>
                    <a:pt x="265942" y="191527"/>
                  </a:lnTo>
                  <a:lnTo>
                    <a:pt x="266224" y="191930"/>
                  </a:lnTo>
                  <a:lnTo>
                    <a:pt x="266506" y="192871"/>
                  </a:lnTo>
                  <a:lnTo>
                    <a:pt x="266788" y="192064"/>
                  </a:lnTo>
                  <a:lnTo>
                    <a:pt x="267069" y="192871"/>
                  </a:lnTo>
                  <a:lnTo>
                    <a:pt x="267351" y="193946"/>
                  </a:lnTo>
                  <a:lnTo>
                    <a:pt x="267633" y="192871"/>
                  </a:lnTo>
                  <a:lnTo>
                    <a:pt x="267914" y="193408"/>
                  </a:lnTo>
                  <a:lnTo>
                    <a:pt x="268196" y="193543"/>
                  </a:lnTo>
                  <a:lnTo>
                    <a:pt x="268478" y="193408"/>
                  </a:lnTo>
                  <a:lnTo>
                    <a:pt x="268760" y="193408"/>
                  </a:lnTo>
                  <a:lnTo>
                    <a:pt x="269041" y="193274"/>
                  </a:lnTo>
                  <a:lnTo>
                    <a:pt x="269323" y="193274"/>
                  </a:lnTo>
                  <a:lnTo>
                    <a:pt x="269605" y="191527"/>
                  </a:lnTo>
                  <a:lnTo>
                    <a:pt x="269886" y="191796"/>
                  </a:lnTo>
                  <a:lnTo>
                    <a:pt x="270168" y="192468"/>
                  </a:lnTo>
                  <a:lnTo>
                    <a:pt x="270450" y="191527"/>
                  </a:lnTo>
                  <a:lnTo>
                    <a:pt x="270732" y="191796"/>
                  </a:lnTo>
                  <a:lnTo>
                    <a:pt x="271013" y="192199"/>
                  </a:lnTo>
                  <a:lnTo>
                    <a:pt x="271295" y="191661"/>
                  </a:lnTo>
                  <a:lnTo>
                    <a:pt x="271577" y="190989"/>
                  </a:lnTo>
                  <a:lnTo>
                    <a:pt x="271858" y="191527"/>
                  </a:lnTo>
                  <a:lnTo>
                    <a:pt x="272140" y="192064"/>
                  </a:lnTo>
                  <a:lnTo>
                    <a:pt x="272422" y="191258"/>
                  </a:lnTo>
                  <a:lnTo>
                    <a:pt x="272704" y="191930"/>
                  </a:lnTo>
                  <a:lnTo>
                    <a:pt x="272985" y="192871"/>
                  </a:lnTo>
                  <a:lnTo>
                    <a:pt x="273267" y="192199"/>
                  </a:lnTo>
                  <a:lnTo>
                    <a:pt x="273549" y="192468"/>
                  </a:lnTo>
                  <a:lnTo>
                    <a:pt x="273831" y="192871"/>
                  </a:lnTo>
                  <a:lnTo>
                    <a:pt x="274112" y="192333"/>
                  </a:lnTo>
                  <a:lnTo>
                    <a:pt x="274394" y="191930"/>
                  </a:lnTo>
                  <a:lnTo>
                    <a:pt x="274676" y="192871"/>
                  </a:lnTo>
                  <a:lnTo>
                    <a:pt x="274957" y="194349"/>
                  </a:lnTo>
                  <a:lnTo>
                    <a:pt x="275239" y="194215"/>
                  </a:lnTo>
                  <a:lnTo>
                    <a:pt x="275521" y="195425"/>
                  </a:lnTo>
                  <a:lnTo>
                    <a:pt x="275803" y="196500"/>
                  </a:lnTo>
                  <a:lnTo>
                    <a:pt x="276084" y="195425"/>
                  </a:lnTo>
                  <a:lnTo>
                    <a:pt x="276366" y="196365"/>
                  </a:lnTo>
                  <a:lnTo>
                    <a:pt x="276648" y="197172"/>
                  </a:lnTo>
                  <a:lnTo>
                    <a:pt x="276929" y="197172"/>
                  </a:lnTo>
                  <a:lnTo>
                    <a:pt x="277211" y="197172"/>
                  </a:lnTo>
                  <a:lnTo>
                    <a:pt x="277493" y="197709"/>
                  </a:lnTo>
                  <a:lnTo>
                    <a:pt x="277775" y="198247"/>
                  </a:lnTo>
                  <a:lnTo>
                    <a:pt x="278056" y="197306"/>
                  </a:lnTo>
                  <a:lnTo>
                    <a:pt x="278338" y="198113"/>
                  </a:lnTo>
                  <a:lnTo>
                    <a:pt x="278620" y="198919"/>
                  </a:lnTo>
                  <a:lnTo>
                    <a:pt x="278901" y="197844"/>
                  </a:lnTo>
                  <a:lnTo>
                    <a:pt x="279183" y="198113"/>
                  </a:lnTo>
                  <a:lnTo>
                    <a:pt x="279465" y="198919"/>
                  </a:lnTo>
                  <a:lnTo>
                    <a:pt x="279747" y="198650"/>
                  </a:lnTo>
                  <a:lnTo>
                    <a:pt x="280028" y="198650"/>
                  </a:lnTo>
                  <a:lnTo>
                    <a:pt x="280310" y="199322"/>
                  </a:lnTo>
                  <a:lnTo>
                    <a:pt x="280592" y="199994"/>
                  </a:lnTo>
                  <a:lnTo>
                    <a:pt x="280873" y="199188"/>
                  </a:lnTo>
                  <a:lnTo>
                    <a:pt x="281155" y="199591"/>
                  </a:lnTo>
                  <a:lnTo>
                    <a:pt x="281437" y="200129"/>
                  </a:lnTo>
                  <a:lnTo>
                    <a:pt x="281719" y="199188"/>
                  </a:lnTo>
                  <a:lnTo>
                    <a:pt x="282000" y="199860"/>
                  </a:lnTo>
                  <a:lnTo>
                    <a:pt x="282282" y="200801"/>
                  </a:lnTo>
                  <a:lnTo>
                    <a:pt x="282564" y="200666"/>
                  </a:lnTo>
                  <a:lnTo>
                    <a:pt x="282846" y="200666"/>
                  </a:lnTo>
                  <a:lnTo>
                    <a:pt x="283127" y="201204"/>
                  </a:lnTo>
                  <a:lnTo>
                    <a:pt x="283409" y="201876"/>
                  </a:lnTo>
                  <a:lnTo>
                    <a:pt x="283691" y="201473"/>
                  </a:lnTo>
                  <a:lnTo>
                    <a:pt x="283972" y="202010"/>
                  </a:lnTo>
                  <a:lnTo>
                    <a:pt x="284254" y="202548"/>
                  </a:lnTo>
                  <a:lnTo>
                    <a:pt x="284536" y="201473"/>
                  </a:lnTo>
                  <a:lnTo>
                    <a:pt x="284818" y="202010"/>
                  </a:lnTo>
                  <a:lnTo>
                    <a:pt x="285099" y="202279"/>
                  </a:lnTo>
                  <a:lnTo>
                    <a:pt x="285381" y="201607"/>
                  </a:lnTo>
                  <a:lnTo>
                    <a:pt x="285663" y="200935"/>
                  </a:lnTo>
                  <a:lnTo>
                    <a:pt x="285944" y="200666"/>
                  </a:lnTo>
                  <a:lnTo>
                    <a:pt x="286226" y="200398"/>
                  </a:lnTo>
                  <a:lnTo>
                    <a:pt x="286508" y="199188"/>
                  </a:lnTo>
                  <a:lnTo>
                    <a:pt x="286790" y="199053"/>
                  </a:lnTo>
                  <a:lnTo>
                    <a:pt x="287071" y="199188"/>
                  </a:lnTo>
                  <a:lnTo>
                    <a:pt x="287353" y="197709"/>
                  </a:lnTo>
                  <a:lnTo>
                    <a:pt x="287635" y="198113"/>
                  </a:lnTo>
                  <a:lnTo>
                    <a:pt x="287916" y="198650"/>
                  </a:lnTo>
                  <a:lnTo>
                    <a:pt x="288198" y="198650"/>
                  </a:lnTo>
                  <a:lnTo>
                    <a:pt x="288480" y="198650"/>
                  </a:lnTo>
                  <a:lnTo>
                    <a:pt x="288762" y="198785"/>
                  </a:lnTo>
                  <a:lnTo>
                    <a:pt x="289043" y="199188"/>
                  </a:lnTo>
                  <a:lnTo>
                    <a:pt x="289325" y="198381"/>
                  </a:lnTo>
                  <a:lnTo>
                    <a:pt x="289607" y="199322"/>
                  </a:lnTo>
                  <a:lnTo>
                    <a:pt x="289888" y="200129"/>
                  </a:lnTo>
                  <a:lnTo>
                    <a:pt x="290170" y="199053"/>
                  </a:lnTo>
                  <a:lnTo>
                    <a:pt x="290452" y="199591"/>
                  </a:lnTo>
                  <a:lnTo>
                    <a:pt x="290734" y="200398"/>
                  </a:lnTo>
                  <a:lnTo>
                    <a:pt x="291015" y="200801"/>
                  </a:lnTo>
                  <a:lnTo>
                    <a:pt x="291297" y="200935"/>
                  </a:lnTo>
                  <a:lnTo>
                    <a:pt x="291579" y="201473"/>
                  </a:lnTo>
                  <a:lnTo>
                    <a:pt x="291861" y="202010"/>
                  </a:lnTo>
                  <a:lnTo>
                    <a:pt x="292142" y="201473"/>
                  </a:lnTo>
                  <a:lnTo>
                    <a:pt x="292424" y="202414"/>
                  </a:lnTo>
                  <a:lnTo>
                    <a:pt x="292706" y="203489"/>
                  </a:lnTo>
                  <a:lnTo>
                    <a:pt x="292987" y="202279"/>
                  </a:lnTo>
                  <a:lnTo>
                    <a:pt x="293269" y="202414"/>
                  </a:lnTo>
                  <a:lnTo>
                    <a:pt x="293551" y="202548"/>
                  </a:lnTo>
                  <a:lnTo>
                    <a:pt x="293833" y="201607"/>
                  </a:lnTo>
                  <a:lnTo>
                    <a:pt x="294114" y="200801"/>
                  </a:lnTo>
                  <a:lnTo>
                    <a:pt x="294396" y="200666"/>
                  </a:lnTo>
                  <a:lnTo>
                    <a:pt x="294678" y="200532"/>
                  </a:lnTo>
                  <a:lnTo>
                    <a:pt x="294959" y="199188"/>
                  </a:lnTo>
                  <a:lnTo>
                    <a:pt x="295241" y="199188"/>
                  </a:lnTo>
                  <a:lnTo>
                    <a:pt x="295523" y="200129"/>
                  </a:lnTo>
                  <a:lnTo>
                    <a:pt x="295805" y="199188"/>
                  </a:lnTo>
                  <a:lnTo>
                    <a:pt x="296086" y="199322"/>
                  </a:lnTo>
                  <a:lnTo>
                    <a:pt x="296368" y="199591"/>
                  </a:lnTo>
                  <a:lnTo>
                    <a:pt x="296650" y="198650"/>
                  </a:lnTo>
                  <a:lnTo>
                    <a:pt x="296931" y="197978"/>
                  </a:lnTo>
                  <a:lnTo>
                    <a:pt x="297213" y="197978"/>
                  </a:lnTo>
                  <a:lnTo>
                    <a:pt x="297495" y="197844"/>
                  </a:lnTo>
                  <a:lnTo>
                    <a:pt x="297777" y="196769"/>
                  </a:lnTo>
                  <a:lnTo>
                    <a:pt x="298058" y="197172"/>
                  </a:lnTo>
                  <a:lnTo>
                    <a:pt x="298340" y="197978"/>
                  </a:lnTo>
                  <a:lnTo>
                    <a:pt x="298622" y="197172"/>
                  </a:lnTo>
                  <a:lnTo>
                    <a:pt x="298904" y="197709"/>
                  </a:lnTo>
                  <a:lnTo>
                    <a:pt x="299185" y="198516"/>
                  </a:lnTo>
                  <a:lnTo>
                    <a:pt x="299467" y="198650"/>
                  </a:lnTo>
                  <a:lnTo>
                    <a:pt x="299749" y="198650"/>
                  </a:lnTo>
                  <a:lnTo>
                    <a:pt x="300030" y="199053"/>
                  </a:lnTo>
                  <a:lnTo>
                    <a:pt x="300312" y="199591"/>
                  </a:lnTo>
                  <a:lnTo>
                    <a:pt x="300594" y="198516"/>
                  </a:lnTo>
                  <a:lnTo>
                    <a:pt x="300876" y="198919"/>
                  </a:lnTo>
                  <a:lnTo>
                    <a:pt x="301157" y="199994"/>
                  </a:lnTo>
                  <a:lnTo>
                    <a:pt x="301439" y="198919"/>
                  </a:lnTo>
                  <a:lnTo>
                    <a:pt x="301721" y="199188"/>
                  </a:lnTo>
                  <a:lnTo>
                    <a:pt x="302002" y="199188"/>
                  </a:lnTo>
                  <a:lnTo>
                    <a:pt x="302284" y="198247"/>
                  </a:lnTo>
                  <a:lnTo>
                    <a:pt x="302566" y="197306"/>
                  </a:lnTo>
                  <a:lnTo>
                    <a:pt x="302848" y="197172"/>
                  </a:lnTo>
                  <a:lnTo>
                    <a:pt x="303129" y="197441"/>
                  </a:lnTo>
                  <a:lnTo>
                    <a:pt x="303411" y="196500"/>
                  </a:lnTo>
                  <a:lnTo>
                    <a:pt x="303693" y="196634"/>
                  </a:lnTo>
                  <a:lnTo>
                    <a:pt x="303974" y="196769"/>
                  </a:lnTo>
                  <a:lnTo>
                    <a:pt x="304256" y="195828"/>
                  </a:lnTo>
                  <a:lnTo>
                    <a:pt x="304538" y="195828"/>
                  </a:lnTo>
                  <a:lnTo>
                    <a:pt x="304820" y="196500"/>
                  </a:lnTo>
                  <a:lnTo>
                    <a:pt x="305101" y="195962"/>
                  </a:lnTo>
                  <a:lnTo>
                    <a:pt x="305383" y="195290"/>
                  </a:lnTo>
                  <a:lnTo>
                    <a:pt x="305665" y="195425"/>
                  </a:lnTo>
                  <a:lnTo>
                    <a:pt x="305946" y="195828"/>
                  </a:lnTo>
                  <a:lnTo>
                    <a:pt x="306228" y="195156"/>
                  </a:lnTo>
                  <a:lnTo>
                    <a:pt x="306510" y="195425"/>
                  </a:lnTo>
                  <a:lnTo>
                    <a:pt x="306792" y="196365"/>
                  </a:lnTo>
                  <a:lnTo>
                    <a:pt x="307073" y="195425"/>
                  </a:lnTo>
                  <a:lnTo>
                    <a:pt x="307355" y="195828"/>
                  </a:lnTo>
                  <a:lnTo>
                    <a:pt x="307637" y="196500"/>
                  </a:lnTo>
                  <a:lnTo>
                    <a:pt x="307919" y="196231"/>
                  </a:lnTo>
                  <a:lnTo>
                    <a:pt x="308200" y="196365"/>
                  </a:lnTo>
                  <a:lnTo>
                    <a:pt x="308482" y="196634"/>
                  </a:lnTo>
                  <a:lnTo>
                    <a:pt x="308764" y="197037"/>
                  </a:lnTo>
                  <a:lnTo>
                    <a:pt x="309045" y="196365"/>
                  </a:lnTo>
                  <a:lnTo>
                    <a:pt x="309327" y="196769"/>
                  </a:lnTo>
                  <a:lnTo>
                    <a:pt x="309609" y="197306"/>
                  </a:lnTo>
                  <a:lnTo>
                    <a:pt x="309891" y="196365"/>
                  </a:lnTo>
                  <a:lnTo>
                    <a:pt x="310172" y="196634"/>
                  </a:lnTo>
                  <a:lnTo>
                    <a:pt x="310454" y="196769"/>
                  </a:lnTo>
                  <a:lnTo>
                    <a:pt x="310736" y="196231"/>
                  </a:lnTo>
                  <a:lnTo>
                    <a:pt x="311017" y="195425"/>
                  </a:lnTo>
                  <a:lnTo>
                    <a:pt x="311299" y="195425"/>
                  </a:lnTo>
                  <a:lnTo>
                    <a:pt x="311581" y="195693"/>
                  </a:lnTo>
                  <a:lnTo>
                    <a:pt x="311863" y="194887"/>
                  </a:lnTo>
                  <a:lnTo>
                    <a:pt x="312144" y="195425"/>
                  </a:lnTo>
                  <a:lnTo>
                    <a:pt x="312426" y="195962"/>
                  </a:lnTo>
                  <a:lnTo>
                    <a:pt x="312708" y="194618"/>
                  </a:lnTo>
                  <a:lnTo>
                    <a:pt x="312989" y="194349"/>
                  </a:lnTo>
                  <a:lnTo>
                    <a:pt x="313271" y="194618"/>
                  </a:lnTo>
                  <a:lnTo>
                    <a:pt x="313553" y="193812"/>
                  </a:lnTo>
                  <a:lnTo>
                    <a:pt x="313835" y="193274"/>
                  </a:lnTo>
                  <a:lnTo>
                    <a:pt x="314116" y="193677"/>
                  </a:lnTo>
                  <a:lnTo>
                    <a:pt x="314398" y="193946"/>
                  </a:lnTo>
                  <a:lnTo>
                    <a:pt x="314680" y="192736"/>
                  </a:lnTo>
                  <a:lnTo>
                    <a:pt x="314962" y="193408"/>
                  </a:lnTo>
                  <a:lnTo>
                    <a:pt x="315243" y="194215"/>
                  </a:lnTo>
                  <a:lnTo>
                    <a:pt x="315525" y="193274"/>
                  </a:lnTo>
                  <a:lnTo>
                    <a:pt x="315807" y="194080"/>
                  </a:lnTo>
                  <a:lnTo>
                    <a:pt x="316088" y="194752"/>
                  </a:lnTo>
                  <a:lnTo>
                    <a:pt x="316370" y="194349"/>
                  </a:lnTo>
                  <a:lnTo>
                    <a:pt x="316652" y="194484"/>
                  </a:lnTo>
                  <a:lnTo>
                    <a:pt x="316934" y="195290"/>
                  </a:lnTo>
                  <a:lnTo>
                    <a:pt x="317215" y="195962"/>
                  </a:lnTo>
                  <a:lnTo>
                    <a:pt x="317497" y="195156"/>
                  </a:lnTo>
                  <a:lnTo>
                    <a:pt x="317779" y="195156"/>
                  </a:lnTo>
                  <a:lnTo>
                    <a:pt x="318060" y="195425"/>
                  </a:lnTo>
                  <a:lnTo>
                    <a:pt x="318342" y="194215"/>
                  </a:lnTo>
                  <a:lnTo>
                    <a:pt x="318624" y="195021"/>
                  </a:lnTo>
                  <a:lnTo>
                    <a:pt x="318906" y="195425"/>
                  </a:lnTo>
                  <a:lnTo>
                    <a:pt x="319187" y="195021"/>
                  </a:lnTo>
                  <a:lnTo>
                    <a:pt x="319469" y="194752"/>
                  </a:lnTo>
                  <a:lnTo>
                    <a:pt x="319751" y="195021"/>
                  </a:lnTo>
                  <a:lnTo>
                    <a:pt x="320032" y="195425"/>
                  </a:lnTo>
                  <a:lnTo>
                    <a:pt x="320314" y="194349"/>
                  </a:lnTo>
                  <a:lnTo>
                    <a:pt x="320596" y="194887"/>
                  </a:lnTo>
                  <a:lnTo>
                    <a:pt x="320878" y="195290"/>
                  </a:lnTo>
                  <a:lnTo>
                    <a:pt x="321159" y="193946"/>
                  </a:lnTo>
                  <a:lnTo>
                    <a:pt x="321441" y="194080"/>
                  </a:lnTo>
                  <a:lnTo>
                    <a:pt x="321723" y="194349"/>
                  </a:lnTo>
                  <a:lnTo>
                    <a:pt x="322004" y="193946"/>
                  </a:lnTo>
                  <a:lnTo>
                    <a:pt x="322286" y="193946"/>
                  </a:lnTo>
                  <a:lnTo>
                    <a:pt x="322568" y="194349"/>
                  </a:lnTo>
                  <a:lnTo>
                    <a:pt x="322850" y="194484"/>
                  </a:lnTo>
                  <a:lnTo>
                    <a:pt x="323131" y="193812"/>
                  </a:lnTo>
                  <a:lnTo>
                    <a:pt x="323413" y="194349"/>
                  </a:lnTo>
                  <a:lnTo>
                    <a:pt x="323695" y="195156"/>
                  </a:lnTo>
                  <a:lnTo>
                    <a:pt x="323977" y="194349"/>
                  </a:lnTo>
                  <a:lnTo>
                    <a:pt x="324258" y="194887"/>
                  </a:lnTo>
                  <a:lnTo>
                    <a:pt x="324540" y="195693"/>
                  </a:lnTo>
                  <a:lnTo>
                    <a:pt x="324822" y="195425"/>
                  </a:lnTo>
                  <a:lnTo>
                    <a:pt x="325103" y="195156"/>
                  </a:lnTo>
                  <a:lnTo>
                    <a:pt x="325385" y="195693"/>
                  </a:lnTo>
                  <a:lnTo>
                    <a:pt x="325667" y="196231"/>
                  </a:lnTo>
                  <a:lnTo>
                    <a:pt x="325949" y="195425"/>
                  </a:lnTo>
                  <a:lnTo>
                    <a:pt x="326230" y="196097"/>
                  </a:lnTo>
                  <a:lnTo>
                    <a:pt x="326512" y="196500"/>
                  </a:lnTo>
                  <a:lnTo>
                    <a:pt x="326794" y="195559"/>
                  </a:lnTo>
                  <a:lnTo>
                    <a:pt x="327075" y="195962"/>
                  </a:lnTo>
                  <a:lnTo>
                    <a:pt x="327357" y="196500"/>
                  </a:lnTo>
                  <a:lnTo>
                    <a:pt x="327639" y="196365"/>
                  </a:lnTo>
                  <a:lnTo>
                    <a:pt x="327921" y="196231"/>
                  </a:lnTo>
                  <a:lnTo>
                    <a:pt x="328202" y="196500"/>
                  </a:lnTo>
                  <a:lnTo>
                    <a:pt x="328484" y="196769"/>
                  </a:lnTo>
                  <a:lnTo>
                    <a:pt x="328766" y="196097"/>
                  </a:lnTo>
                  <a:lnTo>
                    <a:pt x="329047" y="196365"/>
                  </a:lnTo>
                  <a:lnTo>
                    <a:pt x="329329" y="196903"/>
                  </a:lnTo>
                  <a:lnTo>
                    <a:pt x="329611" y="195962"/>
                  </a:lnTo>
                  <a:lnTo>
                    <a:pt x="329893" y="196365"/>
                  </a:lnTo>
                  <a:lnTo>
                    <a:pt x="330174" y="196769"/>
                  </a:lnTo>
                  <a:lnTo>
                    <a:pt x="330456" y="196769"/>
                  </a:lnTo>
                  <a:lnTo>
                    <a:pt x="330738" y="196769"/>
                  </a:lnTo>
                  <a:lnTo>
                    <a:pt x="331019" y="196769"/>
                  </a:lnTo>
                  <a:lnTo>
                    <a:pt x="331301" y="197172"/>
                  </a:lnTo>
                  <a:lnTo>
                    <a:pt x="331583" y="196634"/>
                  </a:lnTo>
                  <a:lnTo>
                    <a:pt x="331865" y="196903"/>
                  </a:lnTo>
                  <a:lnTo>
                    <a:pt x="332146" y="197844"/>
                  </a:lnTo>
                  <a:lnTo>
                    <a:pt x="332428" y="196903"/>
                  </a:lnTo>
                  <a:lnTo>
                    <a:pt x="332710" y="197172"/>
                  </a:lnTo>
                  <a:lnTo>
                    <a:pt x="332992" y="197844"/>
                  </a:lnTo>
                  <a:lnTo>
                    <a:pt x="333273" y="197575"/>
                  </a:lnTo>
                  <a:lnTo>
                    <a:pt x="333555" y="197037"/>
                  </a:lnTo>
                  <a:lnTo>
                    <a:pt x="333837" y="197575"/>
                  </a:lnTo>
                  <a:lnTo>
                    <a:pt x="334118" y="198113"/>
                  </a:lnTo>
                  <a:lnTo>
                    <a:pt x="334400" y="197306"/>
                  </a:lnTo>
                  <a:lnTo>
                    <a:pt x="334682" y="198113"/>
                  </a:lnTo>
                  <a:lnTo>
                    <a:pt x="334964" y="198650"/>
                  </a:lnTo>
                  <a:lnTo>
                    <a:pt x="335245" y="197575"/>
                  </a:lnTo>
                  <a:lnTo>
                    <a:pt x="335527" y="197978"/>
                  </a:lnTo>
                  <a:lnTo>
                    <a:pt x="335809" y="198247"/>
                  </a:lnTo>
                  <a:lnTo>
                    <a:pt x="336090" y="198113"/>
                  </a:lnTo>
                  <a:lnTo>
                    <a:pt x="336372" y="197844"/>
                  </a:lnTo>
                  <a:lnTo>
                    <a:pt x="336654" y="198247"/>
                  </a:lnTo>
                  <a:lnTo>
                    <a:pt x="336936" y="198650"/>
                  </a:lnTo>
                  <a:lnTo>
                    <a:pt x="337217" y="197709"/>
                  </a:lnTo>
                  <a:lnTo>
                    <a:pt x="337499" y="198516"/>
                  </a:lnTo>
                  <a:lnTo>
                    <a:pt x="337781" y="199457"/>
                  </a:lnTo>
                  <a:lnTo>
                    <a:pt x="338062" y="198516"/>
                  </a:lnTo>
                  <a:lnTo>
                    <a:pt x="338344" y="198785"/>
                  </a:lnTo>
                  <a:lnTo>
                    <a:pt x="338626" y="199322"/>
                  </a:lnTo>
                  <a:lnTo>
                    <a:pt x="338908" y="198650"/>
                  </a:lnTo>
                  <a:lnTo>
                    <a:pt x="339189" y="198381"/>
                  </a:lnTo>
                  <a:lnTo>
                    <a:pt x="339471" y="199188"/>
                  </a:lnTo>
                  <a:lnTo>
                    <a:pt x="339753" y="199591"/>
                  </a:lnTo>
                  <a:lnTo>
                    <a:pt x="340035" y="198785"/>
                  </a:lnTo>
                  <a:lnTo>
                    <a:pt x="340316" y="199188"/>
                  </a:lnTo>
                  <a:lnTo>
                    <a:pt x="340598" y="199591"/>
                  </a:lnTo>
                  <a:lnTo>
                    <a:pt x="340880" y="198650"/>
                  </a:lnTo>
                  <a:lnTo>
                    <a:pt x="341161" y="198650"/>
                  </a:lnTo>
                  <a:lnTo>
                    <a:pt x="341443" y="199188"/>
                  </a:lnTo>
                  <a:lnTo>
                    <a:pt x="341725" y="198919"/>
                  </a:lnTo>
                  <a:lnTo>
                    <a:pt x="342007" y="198516"/>
                  </a:lnTo>
                  <a:lnTo>
                    <a:pt x="342288" y="199053"/>
                  </a:lnTo>
                  <a:lnTo>
                    <a:pt x="342570" y="199322"/>
                  </a:lnTo>
                  <a:lnTo>
                    <a:pt x="342852" y="198247"/>
                  </a:lnTo>
                  <a:lnTo>
                    <a:pt x="343133" y="198919"/>
                  </a:lnTo>
                  <a:lnTo>
                    <a:pt x="343415" y="199591"/>
                  </a:lnTo>
                  <a:lnTo>
                    <a:pt x="343697" y="198247"/>
                  </a:lnTo>
                  <a:lnTo>
                    <a:pt x="343979" y="198516"/>
                  </a:lnTo>
                  <a:lnTo>
                    <a:pt x="344260" y="198785"/>
                  </a:lnTo>
                  <a:lnTo>
                    <a:pt x="344542" y="198247"/>
                  </a:lnTo>
                  <a:lnTo>
                    <a:pt x="344824" y="197844"/>
                  </a:lnTo>
                  <a:lnTo>
                    <a:pt x="345105" y="198247"/>
                  </a:lnTo>
                  <a:lnTo>
                    <a:pt x="345387" y="198650"/>
                  </a:lnTo>
                  <a:lnTo>
                    <a:pt x="345669" y="197575"/>
                  </a:lnTo>
                  <a:lnTo>
                    <a:pt x="345951" y="198113"/>
                  </a:lnTo>
                  <a:lnTo>
                    <a:pt x="346232" y="198919"/>
                  </a:lnTo>
                  <a:lnTo>
                    <a:pt x="346514" y="197709"/>
                  </a:lnTo>
                  <a:lnTo>
                    <a:pt x="346796" y="198113"/>
                  </a:lnTo>
                  <a:lnTo>
                    <a:pt x="347077" y="198516"/>
                  </a:lnTo>
                  <a:lnTo>
                    <a:pt x="347359" y="197978"/>
                  </a:lnTo>
                  <a:lnTo>
                    <a:pt x="347641" y="197709"/>
                  </a:lnTo>
                  <a:lnTo>
                    <a:pt x="347923" y="197978"/>
                  </a:lnTo>
                  <a:lnTo>
                    <a:pt x="348204" y="198113"/>
                  </a:lnTo>
                  <a:lnTo>
                    <a:pt x="348486" y="197306"/>
                  </a:lnTo>
                  <a:lnTo>
                    <a:pt x="348768" y="197709"/>
                  </a:lnTo>
                  <a:lnTo>
                    <a:pt x="349050" y="198247"/>
                  </a:lnTo>
                  <a:lnTo>
                    <a:pt x="349331" y="196903"/>
                  </a:lnTo>
                  <a:lnTo>
                    <a:pt x="349613" y="196769"/>
                  </a:lnTo>
                  <a:lnTo>
                    <a:pt x="349895" y="197037"/>
                  </a:lnTo>
                  <a:lnTo>
                    <a:pt x="350176" y="196769"/>
                  </a:lnTo>
                  <a:lnTo>
                    <a:pt x="350458" y="196500"/>
                  </a:lnTo>
                  <a:lnTo>
                    <a:pt x="350740" y="196769"/>
                  </a:lnTo>
                  <a:lnTo>
                    <a:pt x="351022" y="196903"/>
                  </a:lnTo>
                  <a:lnTo>
                    <a:pt x="351303" y="195962"/>
                  </a:lnTo>
                  <a:lnTo>
                    <a:pt x="351585" y="196365"/>
                  </a:lnTo>
                  <a:lnTo>
                    <a:pt x="351867" y="196769"/>
                  </a:lnTo>
                  <a:lnTo>
                    <a:pt x="352148" y="195559"/>
                  </a:lnTo>
                  <a:lnTo>
                    <a:pt x="352430" y="195828"/>
                  </a:lnTo>
                  <a:lnTo>
                    <a:pt x="352712" y="196231"/>
                  </a:lnTo>
                  <a:lnTo>
                    <a:pt x="352994" y="195828"/>
                  </a:lnTo>
                  <a:lnTo>
                    <a:pt x="353275" y="195425"/>
                  </a:lnTo>
                  <a:lnTo>
                    <a:pt x="353557" y="195693"/>
                  </a:lnTo>
                  <a:lnTo>
                    <a:pt x="353839" y="195962"/>
                  </a:lnTo>
                  <a:lnTo>
                    <a:pt x="354120" y="194618"/>
                  </a:lnTo>
                  <a:lnTo>
                    <a:pt x="354402" y="194887"/>
                  </a:lnTo>
                  <a:lnTo>
                    <a:pt x="354684" y="195559"/>
                  </a:lnTo>
                  <a:lnTo>
                    <a:pt x="354966" y="194080"/>
                  </a:lnTo>
                  <a:lnTo>
                    <a:pt x="355247" y="194349"/>
                  </a:lnTo>
                  <a:lnTo>
                    <a:pt x="355529" y="194752"/>
                  </a:lnTo>
                  <a:lnTo>
                    <a:pt x="355811" y="194349"/>
                  </a:lnTo>
                  <a:lnTo>
                    <a:pt x="356092" y="194349"/>
                  </a:lnTo>
                  <a:lnTo>
                    <a:pt x="356374" y="194618"/>
                  </a:lnTo>
                  <a:lnTo>
                    <a:pt x="356656" y="194618"/>
                  </a:lnTo>
                  <a:lnTo>
                    <a:pt x="356938" y="193543"/>
                  </a:lnTo>
                  <a:lnTo>
                    <a:pt x="357219" y="193812"/>
                  </a:lnTo>
                  <a:lnTo>
                    <a:pt x="357501" y="194349"/>
                  </a:lnTo>
                  <a:lnTo>
                    <a:pt x="357783" y="193408"/>
                  </a:lnTo>
                  <a:lnTo>
                    <a:pt x="358065" y="193812"/>
                  </a:lnTo>
                  <a:lnTo>
                    <a:pt x="358346" y="194349"/>
                  </a:lnTo>
                  <a:lnTo>
                    <a:pt x="358628" y="193812"/>
                  </a:lnTo>
                  <a:lnTo>
                    <a:pt x="358910" y="193408"/>
                  </a:lnTo>
                  <a:lnTo>
                    <a:pt x="359191" y="193543"/>
                  </a:lnTo>
                  <a:lnTo>
                    <a:pt x="359473" y="194349"/>
                  </a:lnTo>
                  <a:lnTo>
                    <a:pt x="359755" y="193543"/>
                  </a:lnTo>
                  <a:lnTo>
                    <a:pt x="360037" y="194349"/>
                  </a:lnTo>
                  <a:lnTo>
                    <a:pt x="360318" y="195290"/>
                  </a:lnTo>
                  <a:lnTo>
                    <a:pt x="360600" y="193946"/>
                  </a:lnTo>
                  <a:lnTo>
                    <a:pt x="360882" y="194215"/>
                  </a:lnTo>
                  <a:lnTo>
                    <a:pt x="361163" y="194349"/>
                  </a:lnTo>
                  <a:lnTo>
                    <a:pt x="361445" y="194215"/>
                  </a:lnTo>
                  <a:lnTo>
                    <a:pt x="361727" y="193946"/>
                  </a:lnTo>
                  <a:lnTo>
                    <a:pt x="362009" y="194215"/>
                  </a:lnTo>
                  <a:lnTo>
                    <a:pt x="362290" y="194484"/>
                  </a:lnTo>
                  <a:lnTo>
                    <a:pt x="362572" y="193543"/>
                  </a:lnTo>
                  <a:lnTo>
                    <a:pt x="362854" y="193946"/>
                  </a:lnTo>
                  <a:lnTo>
                    <a:pt x="363135" y="194618"/>
                  </a:lnTo>
                  <a:lnTo>
                    <a:pt x="363417" y="193408"/>
                  </a:lnTo>
                  <a:lnTo>
                    <a:pt x="363699" y="193543"/>
                  </a:lnTo>
                  <a:lnTo>
                    <a:pt x="363981" y="193812"/>
                  </a:lnTo>
                  <a:lnTo>
                    <a:pt x="364262" y="193274"/>
                  </a:lnTo>
                  <a:lnTo>
                    <a:pt x="364544" y="192602"/>
                  </a:lnTo>
                  <a:lnTo>
                    <a:pt x="364826" y="192602"/>
                  </a:lnTo>
                  <a:lnTo>
                    <a:pt x="365108" y="192871"/>
                  </a:lnTo>
                  <a:lnTo>
                    <a:pt x="365389" y="192333"/>
                  </a:lnTo>
                  <a:lnTo>
                    <a:pt x="365671" y="193140"/>
                  </a:lnTo>
                  <a:lnTo>
                    <a:pt x="365953" y="193946"/>
                  </a:lnTo>
                  <a:lnTo>
                    <a:pt x="366234" y="192736"/>
                  </a:lnTo>
                  <a:lnTo>
                    <a:pt x="366516" y="193005"/>
                  </a:lnTo>
                  <a:lnTo>
                    <a:pt x="366798" y="193677"/>
                  </a:lnTo>
                  <a:lnTo>
                    <a:pt x="367080" y="194080"/>
                  </a:lnTo>
                  <a:lnTo>
                    <a:pt x="367361" y="194215"/>
                  </a:lnTo>
                  <a:lnTo>
                    <a:pt x="367643" y="194887"/>
                  </a:lnTo>
                  <a:lnTo>
                    <a:pt x="367925" y="195425"/>
                  </a:lnTo>
                  <a:lnTo>
                    <a:pt x="368206" y="194080"/>
                  </a:lnTo>
                  <a:lnTo>
                    <a:pt x="368488" y="195156"/>
                  </a:lnTo>
                  <a:lnTo>
                    <a:pt x="368770" y="196231"/>
                  </a:lnTo>
                  <a:lnTo>
                    <a:pt x="369052" y="195425"/>
                  </a:lnTo>
                  <a:lnTo>
                    <a:pt x="369333" y="195828"/>
                  </a:lnTo>
                  <a:lnTo>
                    <a:pt x="369615" y="196231"/>
                  </a:lnTo>
                  <a:lnTo>
                    <a:pt x="369897" y="196097"/>
                  </a:lnTo>
                  <a:lnTo>
                    <a:pt x="370178" y="195828"/>
                  </a:lnTo>
                  <a:lnTo>
                    <a:pt x="370460" y="196097"/>
                  </a:lnTo>
                  <a:lnTo>
                    <a:pt x="370742" y="196634"/>
                  </a:lnTo>
                  <a:lnTo>
                    <a:pt x="371024" y="195828"/>
                  </a:lnTo>
                  <a:lnTo>
                    <a:pt x="371305" y="196365"/>
                  </a:lnTo>
                  <a:lnTo>
                    <a:pt x="371587" y="197037"/>
                  </a:lnTo>
                  <a:lnTo>
                    <a:pt x="371869" y="195828"/>
                  </a:lnTo>
                  <a:lnTo>
                    <a:pt x="372150" y="195828"/>
                  </a:lnTo>
                  <a:lnTo>
                    <a:pt x="372432" y="196365"/>
                  </a:lnTo>
                  <a:lnTo>
                    <a:pt x="372714" y="195828"/>
                  </a:lnTo>
                  <a:lnTo>
                    <a:pt x="372996" y="195425"/>
                  </a:lnTo>
                  <a:lnTo>
                    <a:pt x="373277" y="195828"/>
                  </a:lnTo>
                  <a:lnTo>
                    <a:pt x="373559" y="196365"/>
                  </a:lnTo>
                  <a:lnTo>
                    <a:pt x="373841" y="195425"/>
                  </a:lnTo>
                  <a:lnTo>
                    <a:pt x="374123" y="195962"/>
                  </a:lnTo>
                  <a:lnTo>
                    <a:pt x="374404" y="196769"/>
                  </a:lnTo>
                  <a:lnTo>
                    <a:pt x="374686" y="195828"/>
                  </a:lnTo>
                  <a:lnTo>
                    <a:pt x="374968" y="196365"/>
                  </a:lnTo>
                  <a:lnTo>
                    <a:pt x="375249" y="197441"/>
                  </a:lnTo>
                  <a:lnTo>
                    <a:pt x="375531" y="197306"/>
                  </a:lnTo>
                  <a:lnTo>
                    <a:pt x="375813" y="197441"/>
                  </a:lnTo>
                  <a:lnTo>
                    <a:pt x="376095" y="198247"/>
                  </a:lnTo>
                  <a:lnTo>
                    <a:pt x="376376" y="198919"/>
                  </a:lnTo>
                  <a:lnTo>
                    <a:pt x="376658" y="198381"/>
                  </a:lnTo>
                  <a:lnTo>
                    <a:pt x="376940" y="199188"/>
                  </a:lnTo>
                  <a:lnTo>
                    <a:pt x="377221" y="200263"/>
                  </a:lnTo>
                  <a:lnTo>
                    <a:pt x="377503" y="199591"/>
                  </a:lnTo>
                  <a:lnTo>
                    <a:pt x="377785" y="200263"/>
                  </a:lnTo>
                  <a:lnTo>
                    <a:pt x="378067" y="201070"/>
                  </a:lnTo>
                  <a:lnTo>
                    <a:pt x="378348" y="200935"/>
                  </a:lnTo>
                  <a:lnTo>
                    <a:pt x="378630" y="200801"/>
                  </a:lnTo>
                  <a:lnTo>
                    <a:pt x="378912" y="201204"/>
                  </a:lnTo>
                  <a:lnTo>
                    <a:pt x="379193" y="201742"/>
                  </a:lnTo>
                  <a:lnTo>
                    <a:pt x="379475" y="200935"/>
                  </a:lnTo>
                  <a:lnTo>
                    <a:pt x="379757" y="201473"/>
                  </a:lnTo>
                  <a:lnTo>
                    <a:pt x="380039" y="201742"/>
                  </a:lnTo>
                  <a:lnTo>
                    <a:pt x="380320" y="200129"/>
                  </a:lnTo>
                  <a:lnTo>
                    <a:pt x="380602" y="199591"/>
                  </a:lnTo>
                  <a:lnTo>
                    <a:pt x="380884" y="199591"/>
                  </a:lnTo>
                  <a:lnTo>
                    <a:pt x="381165" y="198785"/>
                  </a:lnTo>
                  <a:lnTo>
                    <a:pt x="381447" y="198113"/>
                  </a:lnTo>
                  <a:lnTo>
                    <a:pt x="381729" y="198650"/>
                  </a:lnTo>
                  <a:lnTo>
                    <a:pt x="382011" y="199188"/>
                  </a:lnTo>
                  <a:lnTo>
                    <a:pt x="382292" y="197978"/>
                  </a:lnTo>
                  <a:lnTo>
                    <a:pt x="382574" y="198113"/>
                  </a:lnTo>
                  <a:lnTo>
                    <a:pt x="382856" y="198247"/>
                  </a:lnTo>
                  <a:lnTo>
                    <a:pt x="383138" y="197441"/>
                  </a:lnTo>
                  <a:lnTo>
                    <a:pt x="383419" y="197978"/>
                  </a:lnTo>
                  <a:lnTo>
                    <a:pt x="383701" y="198247"/>
                  </a:lnTo>
                  <a:lnTo>
                    <a:pt x="383983" y="197978"/>
                  </a:lnTo>
                  <a:lnTo>
                    <a:pt x="384264" y="197844"/>
                  </a:lnTo>
                  <a:lnTo>
                    <a:pt x="384546" y="199322"/>
                  </a:lnTo>
                  <a:lnTo>
                    <a:pt x="384828" y="201876"/>
                  </a:lnTo>
                  <a:lnTo>
                    <a:pt x="385110" y="202010"/>
                  </a:lnTo>
                  <a:lnTo>
                    <a:pt x="385391" y="203220"/>
                  </a:lnTo>
                  <a:lnTo>
                    <a:pt x="385673" y="203892"/>
                  </a:lnTo>
                  <a:lnTo>
                    <a:pt x="385955" y="201607"/>
                  </a:lnTo>
                  <a:lnTo>
                    <a:pt x="386236" y="201876"/>
                  </a:lnTo>
                  <a:lnTo>
                    <a:pt x="386518" y="202548"/>
                  </a:lnTo>
                  <a:lnTo>
                    <a:pt x="386800" y="202414"/>
                  </a:lnTo>
                  <a:lnTo>
                    <a:pt x="387082" y="202145"/>
                  </a:lnTo>
                  <a:lnTo>
                    <a:pt x="387363" y="201338"/>
                  </a:lnTo>
                  <a:lnTo>
                    <a:pt x="387645" y="201204"/>
                  </a:lnTo>
                  <a:lnTo>
                    <a:pt x="387927" y="200129"/>
                  </a:lnTo>
                  <a:lnTo>
                    <a:pt x="388208" y="200129"/>
                  </a:lnTo>
                  <a:lnTo>
                    <a:pt x="388490" y="200532"/>
                  </a:lnTo>
                  <a:lnTo>
                    <a:pt x="388772" y="199188"/>
                  </a:lnTo>
                  <a:lnTo>
                    <a:pt x="389054" y="199188"/>
                  </a:lnTo>
                  <a:lnTo>
                    <a:pt x="389335" y="199860"/>
                  </a:lnTo>
                  <a:lnTo>
                    <a:pt x="389617" y="199188"/>
                  </a:lnTo>
                  <a:lnTo>
                    <a:pt x="389899" y="198381"/>
                  </a:lnTo>
                  <a:lnTo>
                    <a:pt x="390181" y="198381"/>
                  </a:lnTo>
                  <a:lnTo>
                    <a:pt x="390462" y="197978"/>
                  </a:lnTo>
                  <a:lnTo>
                    <a:pt x="390744" y="196634"/>
                  </a:lnTo>
                  <a:lnTo>
                    <a:pt x="391026" y="195962"/>
                  </a:lnTo>
                  <a:lnTo>
                    <a:pt x="391307" y="196231"/>
                  </a:lnTo>
                  <a:lnTo>
                    <a:pt x="391589" y="195156"/>
                  </a:lnTo>
                  <a:lnTo>
                    <a:pt x="391871" y="195559"/>
                  </a:lnTo>
                  <a:lnTo>
                    <a:pt x="392153" y="196231"/>
                  </a:lnTo>
                  <a:lnTo>
                    <a:pt x="392434" y="196769"/>
                  </a:lnTo>
                  <a:lnTo>
                    <a:pt x="392716" y="196903"/>
                  </a:lnTo>
                  <a:lnTo>
                    <a:pt x="392998" y="198113"/>
                  </a:lnTo>
                  <a:lnTo>
                    <a:pt x="393279" y="198919"/>
                  </a:lnTo>
                  <a:lnTo>
                    <a:pt x="393561" y="198247"/>
                  </a:lnTo>
                  <a:lnTo>
                    <a:pt x="393843" y="199188"/>
                  </a:lnTo>
                  <a:lnTo>
                    <a:pt x="394125" y="200129"/>
                  </a:lnTo>
                  <a:lnTo>
                    <a:pt x="394406" y="199591"/>
                  </a:lnTo>
                  <a:lnTo>
                    <a:pt x="394688" y="199994"/>
                  </a:lnTo>
                  <a:lnTo>
                    <a:pt x="394970" y="200532"/>
                  </a:lnTo>
                  <a:lnTo>
                    <a:pt x="395251" y="199994"/>
                  </a:lnTo>
                  <a:lnTo>
                    <a:pt x="395533" y="199188"/>
                  </a:lnTo>
                  <a:lnTo>
                    <a:pt x="395815" y="198785"/>
                  </a:lnTo>
                  <a:lnTo>
                    <a:pt x="396097" y="198785"/>
                  </a:lnTo>
                  <a:lnTo>
                    <a:pt x="396378" y="197709"/>
                  </a:lnTo>
                  <a:lnTo>
                    <a:pt x="396660" y="197709"/>
                  </a:lnTo>
                  <a:lnTo>
                    <a:pt x="396942" y="198247"/>
                  </a:lnTo>
                  <a:lnTo>
                    <a:pt x="397223" y="196634"/>
                  </a:lnTo>
                  <a:lnTo>
                    <a:pt x="397505" y="196769"/>
                  </a:lnTo>
                  <a:lnTo>
                    <a:pt x="397787" y="196769"/>
                  </a:lnTo>
                  <a:lnTo>
                    <a:pt x="398069" y="195828"/>
                  </a:lnTo>
                  <a:lnTo>
                    <a:pt x="398350" y="194887"/>
                  </a:lnTo>
                  <a:lnTo>
                    <a:pt x="398632" y="194618"/>
                  </a:lnTo>
                  <a:lnTo>
                    <a:pt x="398914" y="194484"/>
                  </a:lnTo>
                  <a:lnTo>
                    <a:pt x="399196" y="193274"/>
                  </a:lnTo>
                  <a:lnTo>
                    <a:pt x="399477" y="193274"/>
                  </a:lnTo>
                  <a:lnTo>
                    <a:pt x="399759" y="193677"/>
                  </a:lnTo>
                  <a:lnTo>
                    <a:pt x="400041" y="192468"/>
                  </a:lnTo>
                  <a:lnTo>
                    <a:pt x="400322" y="192736"/>
                  </a:lnTo>
                  <a:lnTo>
                    <a:pt x="400604" y="193140"/>
                  </a:lnTo>
                  <a:lnTo>
                    <a:pt x="400886" y="193408"/>
                  </a:lnTo>
                  <a:lnTo>
                    <a:pt x="401168" y="193408"/>
                  </a:lnTo>
                  <a:lnTo>
                    <a:pt x="401449" y="194349"/>
                  </a:lnTo>
                  <a:lnTo>
                    <a:pt x="401731" y="195290"/>
                  </a:lnTo>
                  <a:lnTo>
                    <a:pt x="402013" y="194349"/>
                  </a:lnTo>
                  <a:lnTo>
                    <a:pt x="402294" y="195290"/>
                  </a:lnTo>
                  <a:lnTo>
                    <a:pt x="402576" y="196231"/>
                  </a:lnTo>
                  <a:lnTo>
                    <a:pt x="402858" y="195290"/>
                  </a:lnTo>
                  <a:lnTo>
                    <a:pt x="403140" y="195828"/>
                  </a:lnTo>
                  <a:lnTo>
                    <a:pt x="403421" y="196634"/>
                  </a:lnTo>
                  <a:lnTo>
                    <a:pt x="403703" y="196500"/>
                  </a:lnTo>
                  <a:lnTo>
                    <a:pt x="403985" y="196365"/>
                  </a:lnTo>
                  <a:lnTo>
                    <a:pt x="404266" y="196500"/>
                  </a:lnTo>
                  <a:lnTo>
                    <a:pt x="404548" y="196903"/>
                  </a:lnTo>
                  <a:lnTo>
                    <a:pt x="404830" y="195828"/>
                  </a:lnTo>
                  <a:lnTo>
                    <a:pt x="405112" y="196231"/>
                  </a:lnTo>
                  <a:lnTo>
                    <a:pt x="405393" y="196365"/>
                  </a:lnTo>
                  <a:lnTo>
                    <a:pt x="405675" y="194887"/>
                  </a:lnTo>
                  <a:lnTo>
                    <a:pt x="405957" y="194887"/>
                  </a:lnTo>
                  <a:lnTo>
                    <a:pt x="406239" y="195693"/>
                  </a:lnTo>
                  <a:lnTo>
                    <a:pt x="406520" y="195425"/>
                  </a:lnTo>
                  <a:lnTo>
                    <a:pt x="406802" y="195290"/>
                  </a:lnTo>
                  <a:lnTo>
                    <a:pt x="407084" y="195021"/>
                  </a:lnTo>
                  <a:lnTo>
                    <a:pt x="407365" y="194349"/>
                  </a:lnTo>
                  <a:lnTo>
                    <a:pt x="407647" y="193543"/>
                  </a:lnTo>
                  <a:lnTo>
                    <a:pt x="407929" y="193812"/>
                  </a:lnTo>
                  <a:lnTo>
                    <a:pt x="408211" y="194752"/>
                  </a:lnTo>
                  <a:lnTo>
                    <a:pt x="408492" y="194215"/>
                  </a:lnTo>
                  <a:lnTo>
                    <a:pt x="408774" y="193946"/>
                  </a:lnTo>
                  <a:lnTo>
                    <a:pt x="409056" y="194887"/>
                  </a:lnTo>
                  <a:lnTo>
                    <a:pt x="409337" y="194215"/>
                  </a:lnTo>
                  <a:lnTo>
                    <a:pt x="409619" y="193812"/>
                  </a:lnTo>
                  <a:lnTo>
                    <a:pt x="409901" y="194887"/>
                  </a:lnTo>
                  <a:lnTo>
                    <a:pt x="410183" y="195156"/>
                  </a:lnTo>
                  <a:lnTo>
                    <a:pt x="410464" y="194887"/>
                  </a:lnTo>
                  <a:lnTo>
                    <a:pt x="410746" y="195962"/>
                  </a:lnTo>
                  <a:lnTo>
                    <a:pt x="411028" y="195962"/>
                  </a:lnTo>
                  <a:lnTo>
                    <a:pt x="411309" y="194887"/>
                  </a:lnTo>
                  <a:lnTo>
                    <a:pt x="411591" y="196231"/>
                  </a:lnTo>
                  <a:lnTo>
                    <a:pt x="411873" y="196365"/>
                  </a:lnTo>
                  <a:lnTo>
                    <a:pt x="412155" y="197172"/>
                  </a:lnTo>
                  <a:lnTo>
                    <a:pt x="412436" y="197037"/>
                  </a:lnTo>
                  <a:lnTo>
                    <a:pt x="412718" y="196769"/>
                  </a:lnTo>
                  <a:lnTo>
                    <a:pt x="413000" y="197441"/>
                  </a:lnTo>
                  <a:lnTo>
                    <a:pt x="413281" y="196231"/>
                  </a:lnTo>
                  <a:lnTo>
                    <a:pt x="413563" y="196903"/>
                  </a:lnTo>
                  <a:lnTo>
                    <a:pt x="413845" y="197441"/>
                  </a:lnTo>
                  <a:lnTo>
                    <a:pt x="414127" y="196097"/>
                  </a:lnTo>
                  <a:lnTo>
                    <a:pt x="414408" y="196769"/>
                  </a:lnTo>
                  <a:lnTo>
                    <a:pt x="414690" y="196500"/>
                  </a:lnTo>
                  <a:lnTo>
                    <a:pt x="414972" y="195962"/>
                  </a:lnTo>
                  <a:lnTo>
                    <a:pt x="415254" y="196231"/>
                  </a:lnTo>
                  <a:lnTo>
                    <a:pt x="415535" y="196634"/>
                  </a:lnTo>
                  <a:lnTo>
                    <a:pt x="415817" y="196903"/>
                  </a:lnTo>
                  <a:lnTo>
                    <a:pt x="416099" y="196365"/>
                  </a:lnTo>
                  <a:lnTo>
                    <a:pt x="416380" y="196231"/>
                  </a:lnTo>
                  <a:lnTo>
                    <a:pt x="416662" y="197172"/>
                  </a:lnTo>
                  <a:lnTo>
                    <a:pt x="416944" y="196365"/>
                  </a:lnTo>
                  <a:lnTo>
                    <a:pt x="417226" y="196365"/>
                  </a:lnTo>
                  <a:lnTo>
                    <a:pt x="417507" y="197172"/>
                  </a:lnTo>
                  <a:lnTo>
                    <a:pt x="417789" y="196634"/>
                  </a:lnTo>
                  <a:lnTo>
                    <a:pt x="418071" y="196365"/>
                  </a:lnTo>
                  <a:lnTo>
                    <a:pt x="418352" y="197037"/>
                  </a:lnTo>
                  <a:lnTo>
                    <a:pt x="418634" y="197441"/>
                  </a:lnTo>
                  <a:lnTo>
                    <a:pt x="418916" y="196769"/>
                  </a:lnTo>
                  <a:lnTo>
                    <a:pt x="419198" y="197709"/>
                  </a:lnTo>
                  <a:lnTo>
                    <a:pt x="419479" y="198381"/>
                  </a:lnTo>
                  <a:lnTo>
                    <a:pt x="419761" y="197575"/>
                  </a:lnTo>
                  <a:lnTo>
                    <a:pt x="420043" y="198113"/>
                  </a:lnTo>
                  <a:lnTo>
                    <a:pt x="420324" y="198516"/>
                  </a:lnTo>
                  <a:lnTo>
                    <a:pt x="420606" y="198516"/>
                  </a:lnTo>
                  <a:lnTo>
                    <a:pt x="420888" y="197978"/>
                  </a:lnTo>
                  <a:lnTo>
                    <a:pt x="421170" y="197978"/>
                  </a:lnTo>
                  <a:lnTo>
                    <a:pt x="421451" y="198785"/>
                  </a:lnTo>
                  <a:lnTo>
                    <a:pt x="421733" y="197978"/>
                  </a:lnTo>
                  <a:lnTo>
                    <a:pt x="422015" y="198516"/>
                  </a:lnTo>
                  <a:lnTo>
                    <a:pt x="422296" y="199322"/>
                  </a:lnTo>
                  <a:lnTo>
                    <a:pt x="422578" y="197709"/>
                  </a:lnTo>
                  <a:lnTo>
                    <a:pt x="422860" y="197978"/>
                  </a:lnTo>
                  <a:lnTo>
                    <a:pt x="423142" y="198113"/>
                  </a:lnTo>
                  <a:lnTo>
                    <a:pt x="423423" y="197844"/>
                  </a:lnTo>
                  <a:lnTo>
                    <a:pt x="423705" y="197709"/>
                  </a:lnTo>
                  <a:lnTo>
                    <a:pt x="423987" y="197978"/>
                  </a:lnTo>
                  <a:lnTo>
                    <a:pt x="424269" y="198113"/>
                  </a:lnTo>
                  <a:lnTo>
                    <a:pt x="424550" y="197037"/>
                  </a:lnTo>
                  <a:lnTo>
                    <a:pt x="424832" y="197709"/>
                  </a:lnTo>
                  <a:lnTo>
                    <a:pt x="425114" y="198247"/>
                  </a:lnTo>
                  <a:lnTo>
                    <a:pt x="425395" y="197037"/>
                  </a:lnTo>
                  <a:lnTo>
                    <a:pt x="425677" y="197172"/>
                  </a:lnTo>
                  <a:lnTo>
                    <a:pt x="425959" y="197306"/>
                  </a:lnTo>
                  <a:lnTo>
                    <a:pt x="426241" y="197172"/>
                  </a:lnTo>
                  <a:lnTo>
                    <a:pt x="426522" y="197306"/>
                  </a:lnTo>
                  <a:lnTo>
                    <a:pt x="426804" y="197709"/>
                  </a:lnTo>
                  <a:lnTo>
                    <a:pt x="427086" y="198247"/>
                  </a:lnTo>
                  <a:lnTo>
                    <a:pt x="427367" y="197306"/>
                  </a:lnTo>
                  <a:lnTo>
                    <a:pt x="427649" y="197844"/>
                  </a:lnTo>
                  <a:lnTo>
                    <a:pt x="427931" y="198785"/>
                  </a:lnTo>
                  <a:lnTo>
                    <a:pt x="428213" y="197844"/>
                  </a:lnTo>
                  <a:lnTo>
                    <a:pt x="428494" y="198247"/>
                  </a:lnTo>
                  <a:lnTo>
                    <a:pt x="428776" y="198919"/>
                  </a:lnTo>
                  <a:lnTo>
                    <a:pt x="429058" y="198247"/>
                  </a:lnTo>
                  <a:lnTo>
                    <a:pt x="429339" y="197709"/>
                  </a:lnTo>
                  <a:lnTo>
                    <a:pt x="429621" y="197709"/>
                  </a:lnTo>
                  <a:lnTo>
                    <a:pt x="429903" y="197306"/>
                  </a:lnTo>
                  <a:lnTo>
                    <a:pt x="430185" y="196231"/>
                  </a:lnTo>
                  <a:lnTo>
                    <a:pt x="430466" y="197037"/>
                  </a:lnTo>
                  <a:lnTo>
                    <a:pt x="430748" y="197172"/>
                  </a:lnTo>
                  <a:lnTo>
                    <a:pt x="431030" y="196097"/>
                  </a:lnTo>
                  <a:lnTo>
                    <a:pt x="431312" y="196500"/>
                  </a:lnTo>
                  <a:lnTo>
                    <a:pt x="431593" y="196769"/>
                  </a:lnTo>
                  <a:lnTo>
                    <a:pt x="431875" y="196769"/>
                  </a:lnTo>
                  <a:lnTo>
                    <a:pt x="432157" y="196769"/>
                  </a:lnTo>
                  <a:lnTo>
                    <a:pt x="432438" y="196769"/>
                  </a:lnTo>
                  <a:lnTo>
                    <a:pt x="432720" y="197037"/>
                  </a:lnTo>
                  <a:lnTo>
                    <a:pt x="433002" y="195828"/>
                  </a:lnTo>
                  <a:lnTo>
                    <a:pt x="433284" y="196231"/>
                  </a:lnTo>
                  <a:lnTo>
                    <a:pt x="433565" y="196769"/>
                  </a:lnTo>
                  <a:lnTo>
                    <a:pt x="433847" y="195693"/>
                  </a:lnTo>
                  <a:lnTo>
                    <a:pt x="434129" y="196097"/>
                  </a:lnTo>
                  <a:lnTo>
                    <a:pt x="434410" y="196365"/>
                  </a:lnTo>
                  <a:lnTo>
                    <a:pt x="434692" y="195962"/>
                  </a:lnTo>
                  <a:lnTo>
                    <a:pt x="434974" y="195828"/>
                  </a:lnTo>
                  <a:lnTo>
                    <a:pt x="435256" y="196365"/>
                  </a:lnTo>
                  <a:lnTo>
                    <a:pt x="435537" y="196769"/>
                  </a:lnTo>
                  <a:lnTo>
                    <a:pt x="435819" y="195828"/>
                  </a:lnTo>
                  <a:lnTo>
                    <a:pt x="436101" y="195828"/>
                  </a:lnTo>
                  <a:lnTo>
                    <a:pt x="436382" y="196769"/>
                  </a:lnTo>
                  <a:lnTo>
                    <a:pt x="436664" y="195425"/>
                  </a:lnTo>
                  <a:lnTo>
                    <a:pt x="436946" y="195425"/>
                  </a:lnTo>
                  <a:lnTo>
                    <a:pt x="437228" y="195828"/>
                  </a:lnTo>
                  <a:lnTo>
                    <a:pt x="437509" y="195156"/>
                  </a:lnTo>
                  <a:lnTo>
                    <a:pt x="437791" y="194618"/>
                  </a:lnTo>
                  <a:lnTo>
                    <a:pt x="438073" y="194887"/>
                  </a:lnTo>
                  <a:lnTo>
                    <a:pt x="438354" y="194618"/>
                  </a:lnTo>
                  <a:lnTo>
                    <a:pt x="438636" y="193677"/>
                  </a:lnTo>
                  <a:lnTo>
                    <a:pt x="438918" y="194215"/>
                  </a:lnTo>
                  <a:lnTo>
                    <a:pt x="439200" y="194887"/>
                  </a:lnTo>
                  <a:lnTo>
                    <a:pt x="439481" y="194215"/>
                  </a:lnTo>
                  <a:lnTo>
                    <a:pt x="439763" y="194215"/>
                  </a:lnTo>
                  <a:lnTo>
                    <a:pt x="440045" y="194752"/>
                  </a:lnTo>
                  <a:lnTo>
                    <a:pt x="440327" y="194349"/>
                  </a:lnTo>
                  <a:lnTo>
                    <a:pt x="440608" y="193677"/>
                  </a:lnTo>
                  <a:lnTo>
                    <a:pt x="440890" y="194484"/>
                  </a:lnTo>
                  <a:lnTo>
                    <a:pt x="441172" y="194618"/>
                  </a:lnTo>
                  <a:lnTo>
                    <a:pt x="441453" y="193677"/>
                  </a:lnTo>
                  <a:lnTo>
                    <a:pt x="441735" y="194349"/>
                  </a:lnTo>
                  <a:lnTo>
                    <a:pt x="442017" y="194887"/>
                  </a:lnTo>
                  <a:lnTo>
                    <a:pt x="442299" y="193812"/>
                  </a:lnTo>
                  <a:lnTo>
                    <a:pt x="442580" y="194484"/>
                  </a:lnTo>
                  <a:lnTo>
                    <a:pt x="442862" y="194618"/>
                  </a:lnTo>
                  <a:lnTo>
                    <a:pt x="443144" y="194752"/>
                  </a:lnTo>
                  <a:lnTo>
                    <a:pt x="443425" y="195290"/>
                  </a:lnTo>
                  <a:lnTo>
                    <a:pt x="443707" y="195425"/>
                  </a:lnTo>
                  <a:lnTo>
                    <a:pt x="443989" y="195828"/>
                  </a:lnTo>
                  <a:lnTo>
                    <a:pt x="444271" y="194484"/>
                  </a:lnTo>
                  <a:lnTo>
                    <a:pt x="444552" y="194887"/>
                  </a:lnTo>
                  <a:lnTo>
                    <a:pt x="444834" y="195693"/>
                  </a:lnTo>
                  <a:lnTo>
                    <a:pt x="445116" y="194349"/>
                  </a:lnTo>
                  <a:lnTo>
                    <a:pt x="445397" y="194887"/>
                  </a:lnTo>
                  <a:lnTo>
                    <a:pt x="445679" y="194618"/>
                  </a:lnTo>
                  <a:lnTo>
                    <a:pt x="445961" y="193946"/>
                  </a:lnTo>
                  <a:lnTo>
                    <a:pt x="446243" y="193140"/>
                  </a:lnTo>
                  <a:lnTo>
                    <a:pt x="446524" y="193408"/>
                  </a:lnTo>
                  <a:lnTo>
                    <a:pt x="446806" y="193677"/>
                  </a:lnTo>
                  <a:lnTo>
                    <a:pt x="447088" y="192871"/>
                  </a:lnTo>
                  <a:lnTo>
                    <a:pt x="447369" y="193140"/>
                  </a:lnTo>
                  <a:lnTo>
                    <a:pt x="447651" y="193812"/>
                  </a:lnTo>
                  <a:lnTo>
                    <a:pt x="447933" y="193005"/>
                  </a:lnTo>
                  <a:lnTo>
                    <a:pt x="448215" y="193140"/>
                  </a:lnTo>
                  <a:lnTo>
                    <a:pt x="448496" y="194215"/>
                  </a:lnTo>
                  <a:lnTo>
                    <a:pt x="448778" y="194080"/>
                  </a:lnTo>
                  <a:lnTo>
                    <a:pt x="449060" y="193946"/>
                  </a:lnTo>
                  <a:lnTo>
                    <a:pt x="449342" y="194887"/>
                  </a:lnTo>
                  <a:lnTo>
                    <a:pt x="449623" y="195425"/>
                  </a:lnTo>
                  <a:lnTo>
                    <a:pt x="449905" y="194484"/>
                  </a:lnTo>
                  <a:lnTo>
                    <a:pt x="450187" y="195693"/>
                  </a:lnTo>
                  <a:lnTo>
                    <a:pt x="450468" y="196365"/>
                  </a:lnTo>
                  <a:lnTo>
                    <a:pt x="450750" y="195425"/>
                  </a:lnTo>
                  <a:lnTo>
                    <a:pt x="451032" y="195828"/>
                  </a:lnTo>
                  <a:lnTo>
                    <a:pt x="451314" y="196231"/>
                  </a:lnTo>
                  <a:lnTo>
                    <a:pt x="451595" y="196365"/>
                  </a:lnTo>
                  <a:lnTo>
                    <a:pt x="451877" y="196500"/>
                  </a:lnTo>
                  <a:lnTo>
                    <a:pt x="452159" y="196769"/>
                  </a:lnTo>
                  <a:lnTo>
                    <a:pt x="452440" y="197441"/>
                  </a:lnTo>
                  <a:lnTo>
                    <a:pt x="452722" y="196634"/>
                  </a:lnTo>
                  <a:lnTo>
                    <a:pt x="453004" y="196903"/>
                  </a:lnTo>
                  <a:lnTo>
                    <a:pt x="453286" y="197441"/>
                  </a:lnTo>
                  <a:lnTo>
                    <a:pt x="453567" y="196365"/>
                  </a:lnTo>
                  <a:lnTo>
                    <a:pt x="453849" y="196500"/>
                  </a:lnTo>
                  <a:lnTo>
                    <a:pt x="454131" y="196769"/>
                  </a:lnTo>
                  <a:lnTo>
                    <a:pt x="454412" y="196500"/>
                  </a:lnTo>
                  <a:lnTo>
                    <a:pt x="454694" y="196365"/>
                  </a:lnTo>
                  <a:lnTo>
                    <a:pt x="454976" y="196365"/>
                  </a:lnTo>
                  <a:lnTo>
                    <a:pt x="455258" y="196500"/>
                  </a:lnTo>
                  <a:lnTo>
                    <a:pt x="455539" y="195693"/>
                  </a:lnTo>
                  <a:lnTo>
                    <a:pt x="455821" y="196231"/>
                  </a:lnTo>
                  <a:lnTo>
                    <a:pt x="456103" y="196769"/>
                  </a:lnTo>
                  <a:lnTo>
                    <a:pt x="456385" y="195962"/>
                  </a:lnTo>
                  <a:lnTo>
                    <a:pt x="456666" y="196634"/>
                  </a:lnTo>
                  <a:lnTo>
                    <a:pt x="456948" y="197172"/>
                  </a:lnTo>
                  <a:lnTo>
                    <a:pt x="457230" y="196769"/>
                  </a:lnTo>
                  <a:lnTo>
                    <a:pt x="457511" y="196769"/>
                  </a:lnTo>
                  <a:lnTo>
                    <a:pt x="457793" y="197306"/>
                  </a:lnTo>
                  <a:lnTo>
                    <a:pt x="458075" y="198113"/>
                  </a:lnTo>
                  <a:lnTo>
                    <a:pt x="458357" y="197844"/>
                  </a:lnTo>
                  <a:lnTo>
                    <a:pt x="458638" y="198785"/>
                  </a:lnTo>
                  <a:lnTo>
                    <a:pt x="458920" y="199725"/>
                  </a:lnTo>
                  <a:lnTo>
                    <a:pt x="459202" y="199053"/>
                  </a:lnTo>
                  <a:lnTo>
                    <a:pt x="459483" y="199591"/>
                  </a:lnTo>
                  <a:lnTo>
                    <a:pt x="459765" y="200263"/>
                  </a:lnTo>
                  <a:lnTo>
                    <a:pt x="460047" y="200666"/>
                  </a:lnTo>
                  <a:lnTo>
                    <a:pt x="460329" y="200666"/>
                  </a:lnTo>
                  <a:lnTo>
                    <a:pt x="460610" y="201070"/>
                  </a:lnTo>
                  <a:lnTo>
                    <a:pt x="460892" y="201338"/>
                  </a:lnTo>
                  <a:lnTo>
                    <a:pt x="461174" y="200129"/>
                  </a:lnTo>
                  <a:lnTo>
                    <a:pt x="461455" y="200129"/>
                  </a:lnTo>
                  <a:lnTo>
                    <a:pt x="461737" y="200398"/>
                  </a:lnTo>
                  <a:lnTo>
                    <a:pt x="462019" y="198785"/>
                  </a:lnTo>
                  <a:lnTo>
                    <a:pt x="462301" y="198381"/>
                  </a:lnTo>
                  <a:lnTo>
                    <a:pt x="462582" y="199188"/>
                  </a:lnTo>
                  <a:lnTo>
                    <a:pt x="462864" y="198919"/>
                  </a:lnTo>
                  <a:lnTo>
                    <a:pt x="463146" y="198650"/>
                  </a:lnTo>
                  <a:lnTo>
                    <a:pt x="463427" y="199053"/>
                  </a:lnTo>
                  <a:lnTo>
                    <a:pt x="463709" y="199188"/>
                  </a:lnTo>
                  <a:lnTo>
                    <a:pt x="463991" y="198113"/>
                  </a:lnTo>
                  <a:lnTo>
                    <a:pt x="464273" y="198247"/>
                  </a:lnTo>
                  <a:lnTo>
                    <a:pt x="464554" y="198516"/>
                  </a:lnTo>
                  <a:lnTo>
                    <a:pt x="464836" y="197172"/>
                  </a:lnTo>
                  <a:lnTo>
                    <a:pt x="465118" y="197709"/>
                  </a:lnTo>
                  <a:lnTo>
                    <a:pt x="465400" y="198381"/>
                  </a:lnTo>
                  <a:lnTo>
                    <a:pt x="465681" y="198650"/>
                  </a:lnTo>
                  <a:lnTo>
                    <a:pt x="465963" y="198247"/>
                  </a:lnTo>
                  <a:lnTo>
                    <a:pt x="466245" y="198650"/>
                  </a:lnTo>
                  <a:lnTo>
                    <a:pt x="466526" y="199322"/>
                  </a:lnTo>
                  <a:lnTo>
                    <a:pt x="466808" y="198919"/>
                  </a:lnTo>
                  <a:lnTo>
                    <a:pt x="467090" y="201338"/>
                  </a:lnTo>
                  <a:lnTo>
                    <a:pt x="467372" y="204026"/>
                  </a:lnTo>
                  <a:lnTo>
                    <a:pt x="467653" y="204161"/>
                  </a:lnTo>
                  <a:lnTo>
                    <a:pt x="467935" y="205102"/>
                  </a:lnTo>
                  <a:lnTo>
                    <a:pt x="468217" y="204698"/>
                  </a:lnTo>
                  <a:lnTo>
                    <a:pt x="468498" y="203623"/>
                  </a:lnTo>
                  <a:lnTo>
                    <a:pt x="468780" y="202951"/>
                  </a:lnTo>
                  <a:lnTo>
                    <a:pt x="469062" y="202817"/>
                  </a:lnTo>
                  <a:lnTo>
                    <a:pt x="469344" y="202682"/>
                  </a:lnTo>
                  <a:lnTo>
                    <a:pt x="469625" y="200801"/>
                  </a:lnTo>
                  <a:lnTo>
                    <a:pt x="469907" y="199994"/>
                  </a:lnTo>
                  <a:lnTo>
                    <a:pt x="470189" y="200532"/>
                  </a:lnTo>
                  <a:lnTo>
                    <a:pt x="470470" y="199322"/>
                  </a:lnTo>
                  <a:lnTo>
                    <a:pt x="470752" y="199457"/>
                  </a:lnTo>
                  <a:lnTo>
                    <a:pt x="471034" y="199860"/>
                  </a:lnTo>
                  <a:lnTo>
                    <a:pt x="471316" y="198785"/>
                  </a:lnTo>
                  <a:lnTo>
                    <a:pt x="471597" y="197844"/>
                  </a:lnTo>
                  <a:lnTo>
                    <a:pt x="471879" y="197978"/>
                  </a:lnTo>
                  <a:lnTo>
                    <a:pt x="472161" y="198381"/>
                  </a:lnTo>
                  <a:lnTo>
                    <a:pt x="472443" y="197575"/>
                  </a:lnTo>
                  <a:lnTo>
                    <a:pt x="472724" y="197441"/>
                  </a:lnTo>
                  <a:lnTo>
                    <a:pt x="473006" y="197709"/>
                  </a:lnTo>
                  <a:lnTo>
                    <a:pt x="473288" y="195828"/>
                  </a:lnTo>
                  <a:lnTo>
                    <a:pt x="473569" y="196097"/>
                  </a:lnTo>
                  <a:lnTo>
                    <a:pt x="473851" y="196365"/>
                  </a:lnTo>
                  <a:lnTo>
                    <a:pt x="474133" y="196365"/>
                  </a:lnTo>
                  <a:lnTo>
                    <a:pt x="474415" y="196500"/>
                  </a:lnTo>
                  <a:lnTo>
                    <a:pt x="474696" y="197709"/>
                  </a:lnTo>
                  <a:lnTo>
                    <a:pt x="474978" y="198785"/>
                  </a:lnTo>
                  <a:lnTo>
                    <a:pt x="475260" y="198650"/>
                  </a:lnTo>
                  <a:lnTo>
                    <a:pt x="475541" y="199725"/>
                  </a:lnTo>
                  <a:lnTo>
                    <a:pt x="475823" y="200935"/>
                  </a:lnTo>
                  <a:lnTo>
                    <a:pt x="476105" y="200666"/>
                  </a:lnTo>
                  <a:lnTo>
                    <a:pt x="476387" y="201338"/>
                  </a:lnTo>
                  <a:lnTo>
                    <a:pt x="476668" y="202548"/>
                  </a:lnTo>
                  <a:lnTo>
                    <a:pt x="476950" y="202414"/>
                  </a:lnTo>
                  <a:lnTo>
                    <a:pt x="477232" y="201607"/>
                  </a:lnTo>
                  <a:lnTo>
                    <a:pt x="477513" y="201876"/>
                  </a:lnTo>
                  <a:lnTo>
                    <a:pt x="477795" y="200935"/>
                  </a:lnTo>
                  <a:lnTo>
                    <a:pt x="478077" y="199591"/>
                  </a:lnTo>
                  <a:lnTo>
                    <a:pt x="478359" y="199322"/>
                  </a:lnTo>
                  <a:lnTo>
                    <a:pt x="478640" y="199188"/>
                  </a:lnTo>
                  <a:lnTo>
                    <a:pt x="478922" y="197709"/>
                  </a:lnTo>
                  <a:lnTo>
                    <a:pt x="479204" y="197172"/>
                  </a:lnTo>
                  <a:lnTo>
                    <a:pt x="479485" y="197037"/>
                  </a:lnTo>
                  <a:lnTo>
                    <a:pt x="479767" y="196769"/>
                  </a:lnTo>
                  <a:lnTo>
                    <a:pt x="480049" y="195828"/>
                  </a:lnTo>
                  <a:lnTo>
                    <a:pt x="480331" y="195559"/>
                  </a:lnTo>
                  <a:lnTo>
                    <a:pt x="480612" y="195559"/>
                  </a:lnTo>
                  <a:lnTo>
                    <a:pt x="480894" y="194349"/>
                  </a:lnTo>
                  <a:lnTo>
                    <a:pt x="481176" y="194484"/>
                  </a:lnTo>
                  <a:lnTo>
                    <a:pt x="481458" y="194887"/>
                  </a:lnTo>
                  <a:lnTo>
                    <a:pt x="481739" y="193408"/>
                  </a:lnTo>
                  <a:lnTo>
                    <a:pt x="482021" y="193543"/>
                  </a:lnTo>
                  <a:lnTo>
                    <a:pt x="482303" y="193812"/>
                  </a:lnTo>
                  <a:lnTo>
                    <a:pt x="482584" y="193812"/>
                  </a:lnTo>
                  <a:lnTo>
                    <a:pt x="482866" y="193946"/>
                  </a:lnTo>
                  <a:lnTo>
                    <a:pt x="483148" y="194618"/>
                  </a:lnTo>
                  <a:lnTo>
                    <a:pt x="483430" y="195425"/>
                  </a:lnTo>
                  <a:lnTo>
                    <a:pt x="483711" y="195425"/>
                  </a:lnTo>
                  <a:lnTo>
                    <a:pt x="483993" y="196365"/>
                  </a:lnTo>
                  <a:lnTo>
                    <a:pt x="484275" y="197172"/>
                  </a:lnTo>
                  <a:lnTo>
                    <a:pt x="484556" y="196500"/>
                  </a:lnTo>
                  <a:lnTo>
                    <a:pt x="484838" y="196769"/>
                  </a:lnTo>
                  <a:lnTo>
                    <a:pt x="485120" y="197575"/>
                  </a:lnTo>
                  <a:lnTo>
                    <a:pt x="485402" y="197709"/>
                  </a:lnTo>
                  <a:lnTo>
                    <a:pt x="485683" y="197172"/>
                  </a:lnTo>
                  <a:lnTo>
                    <a:pt x="485965" y="197709"/>
                  </a:lnTo>
                  <a:lnTo>
                    <a:pt x="486247" y="197441"/>
                  </a:lnTo>
                  <a:lnTo>
                    <a:pt x="486528" y="196097"/>
                  </a:lnTo>
                  <a:lnTo>
                    <a:pt x="486810" y="196365"/>
                  </a:lnTo>
                  <a:lnTo>
                    <a:pt x="487092" y="196365"/>
                  </a:lnTo>
                  <a:lnTo>
                    <a:pt x="487374" y="194752"/>
                  </a:lnTo>
                  <a:lnTo>
                    <a:pt x="487655" y="194215"/>
                  </a:lnTo>
                  <a:lnTo>
                    <a:pt x="487937" y="193812"/>
                  </a:lnTo>
                  <a:lnTo>
                    <a:pt x="488219" y="192871"/>
                  </a:lnTo>
                  <a:lnTo>
                    <a:pt x="488500" y="192199"/>
                  </a:lnTo>
                  <a:lnTo>
                    <a:pt x="488782" y="191930"/>
                  </a:lnTo>
                  <a:lnTo>
                    <a:pt x="489064" y="191527"/>
                  </a:lnTo>
                  <a:lnTo>
                    <a:pt x="489346" y="190048"/>
                  </a:lnTo>
                  <a:lnTo>
                    <a:pt x="489627" y="190183"/>
                  </a:lnTo>
                  <a:lnTo>
                    <a:pt x="489909" y="190989"/>
                  </a:lnTo>
                  <a:lnTo>
                    <a:pt x="490191" y="189914"/>
                  </a:lnTo>
                  <a:lnTo>
                    <a:pt x="490473" y="190183"/>
                  </a:lnTo>
                  <a:lnTo>
                    <a:pt x="490754" y="190586"/>
                  </a:lnTo>
                  <a:lnTo>
                    <a:pt x="491036" y="190586"/>
                  </a:lnTo>
                  <a:lnTo>
                    <a:pt x="491318" y="190720"/>
                  </a:lnTo>
                  <a:lnTo>
                    <a:pt x="491599" y="191527"/>
                  </a:lnTo>
                  <a:lnTo>
                    <a:pt x="491881" y="192333"/>
                  </a:lnTo>
                  <a:lnTo>
                    <a:pt x="492163" y="191661"/>
                  </a:lnTo>
                  <a:lnTo>
                    <a:pt x="492445" y="192468"/>
                  </a:lnTo>
                  <a:lnTo>
                    <a:pt x="492726" y="193946"/>
                  </a:lnTo>
                  <a:lnTo>
                    <a:pt x="493008" y="193543"/>
                  </a:lnTo>
                  <a:lnTo>
                    <a:pt x="493290" y="194215"/>
                  </a:lnTo>
                  <a:lnTo>
                    <a:pt x="493571" y="195425"/>
                  </a:lnTo>
                  <a:lnTo>
                    <a:pt x="493853" y="195425"/>
                  </a:lnTo>
                  <a:lnTo>
                    <a:pt x="494135" y="195290"/>
                  </a:lnTo>
                  <a:lnTo>
                    <a:pt x="494417" y="195828"/>
                  </a:lnTo>
                  <a:lnTo>
                    <a:pt x="494698" y="196231"/>
                  </a:lnTo>
                  <a:lnTo>
                    <a:pt x="494980" y="195559"/>
                  </a:lnTo>
                  <a:lnTo>
                    <a:pt x="495262" y="195693"/>
                  </a:lnTo>
                  <a:lnTo>
                    <a:pt x="495543" y="195962"/>
                  </a:lnTo>
                  <a:lnTo>
                    <a:pt x="495825" y="194349"/>
                  </a:lnTo>
                  <a:lnTo>
                    <a:pt x="496107" y="193543"/>
                  </a:lnTo>
                  <a:lnTo>
                    <a:pt x="496389" y="193408"/>
                  </a:lnTo>
                  <a:lnTo>
                    <a:pt x="496670" y="192602"/>
                  </a:lnTo>
                  <a:lnTo>
                    <a:pt x="496952" y="191796"/>
                  </a:lnTo>
                  <a:lnTo>
                    <a:pt x="497234" y="191661"/>
                  </a:lnTo>
                  <a:lnTo>
                    <a:pt x="497516" y="191392"/>
                  </a:lnTo>
                  <a:lnTo>
                    <a:pt x="497797" y="189779"/>
                  </a:lnTo>
                  <a:lnTo>
                    <a:pt x="498079" y="190048"/>
                  </a:lnTo>
                  <a:lnTo>
                    <a:pt x="498361" y="190989"/>
                  </a:lnTo>
                  <a:lnTo>
                    <a:pt x="498642" y="189914"/>
                  </a:lnTo>
                  <a:lnTo>
                    <a:pt x="498924" y="190048"/>
                  </a:lnTo>
                  <a:lnTo>
                    <a:pt x="499206" y="190183"/>
                  </a:lnTo>
                  <a:lnTo>
                    <a:pt x="499488" y="190452"/>
                  </a:lnTo>
                  <a:lnTo>
                    <a:pt x="499769" y="190855"/>
                  </a:lnTo>
                  <a:lnTo>
                    <a:pt x="500051" y="191930"/>
                  </a:lnTo>
                  <a:lnTo>
                    <a:pt x="500333" y="192871"/>
                  </a:lnTo>
                  <a:lnTo>
                    <a:pt x="500614" y="191930"/>
                  </a:lnTo>
                  <a:lnTo>
                    <a:pt x="500896" y="192736"/>
                  </a:lnTo>
                  <a:lnTo>
                    <a:pt x="501178" y="193677"/>
                  </a:lnTo>
                  <a:lnTo>
                    <a:pt x="501460" y="193274"/>
                  </a:lnTo>
                  <a:lnTo>
                    <a:pt x="501741" y="193946"/>
                  </a:lnTo>
                  <a:lnTo>
                    <a:pt x="502023" y="194887"/>
                  </a:lnTo>
                  <a:lnTo>
                    <a:pt x="502305" y="194887"/>
                  </a:lnTo>
                  <a:lnTo>
                    <a:pt x="502586" y="194887"/>
                  </a:lnTo>
                  <a:lnTo>
                    <a:pt x="502868" y="195828"/>
                  </a:lnTo>
                  <a:lnTo>
                    <a:pt x="503150" y="196365"/>
                  </a:lnTo>
                  <a:lnTo>
                    <a:pt x="503432" y="195693"/>
                  </a:lnTo>
                  <a:lnTo>
                    <a:pt x="503713" y="196365"/>
                  </a:lnTo>
                  <a:lnTo>
                    <a:pt x="503995" y="197037"/>
                  </a:lnTo>
                  <a:lnTo>
                    <a:pt x="504277" y="196097"/>
                  </a:lnTo>
                  <a:lnTo>
                    <a:pt x="504558" y="196231"/>
                  </a:lnTo>
                  <a:lnTo>
                    <a:pt x="504840" y="196365"/>
                  </a:lnTo>
                  <a:lnTo>
                    <a:pt x="505122" y="195693"/>
                  </a:lnTo>
                  <a:lnTo>
                    <a:pt x="505404" y="194752"/>
                  </a:lnTo>
                  <a:lnTo>
                    <a:pt x="505685" y="195156"/>
                  </a:lnTo>
                  <a:lnTo>
                    <a:pt x="505967" y="195693"/>
                  </a:lnTo>
                  <a:lnTo>
                    <a:pt x="506249" y="194887"/>
                  </a:lnTo>
                  <a:lnTo>
                    <a:pt x="506531" y="195828"/>
                  </a:lnTo>
                  <a:lnTo>
                    <a:pt x="506812" y="196500"/>
                  </a:lnTo>
                  <a:lnTo>
                    <a:pt x="507094" y="195693"/>
                  </a:lnTo>
                  <a:lnTo>
                    <a:pt x="507376" y="196634"/>
                  </a:lnTo>
                  <a:lnTo>
                    <a:pt x="507657" y="197575"/>
                  </a:lnTo>
                  <a:lnTo>
                    <a:pt x="507939" y="198113"/>
                  </a:lnTo>
                  <a:lnTo>
                    <a:pt x="508221" y="198113"/>
                  </a:lnTo>
                  <a:lnTo>
                    <a:pt x="508503" y="198650"/>
                  </a:lnTo>
                  <a:lnTo>
                    <a:pt x="508784" y="199188"/>
                  </a:lnTo>
                  <a:lnTo>
                    <a:pt x="509066" y="198650"/>
                  </a:lnTo>
                  <a:lnTo>
                    <a:pt x="509348" y="199591"/>
                  </a:lnTo>
                  <a:lnTo>
                    <a:pt x="509629" y="200935"/>
                  </a:lnTo>
                  <a:lnTo>
                    <a:pt x="509911" y="200263"/>
                  </a:lnTo>
                  <a:lnTo>
                    <a:pt x="510193" y="200532"/>
                  </a:lnTo>
                  <a:lnTo>
                    <a:pt x="510475" y="201070"/>
                  </a:lnTo>
                  <a:lnTo>
                    <a:pt x="510756" y="201607"/>
                  </a:lnTo>
                  <a:lnTo>
                    <a:pt x="511038" y="201742"/>
                  </a:lnTo>
                  <a:lnTo>
                    <a:pt x="511320" y="202414"/>
                  </a:lnTo>
                  <a:lnTo>
                    <a:pt x="511601" y="202817"/>
                  </a:lnTo>
                  <a:lnTo>
                    <a:pt x="511883" y="201607"/>
                  </a:lnTo>
                  <a:lnTo>
                    <a:pt x="512165" y="201607"/>
                  </a:lnTo>
                  <a:lnTo>
                    <a:pt x="512447" y="201607"/>
                  </a:lnTo>
                  <a:lnTo>
                    <a:pt x="512728" y="200129"/>
                  </a:lnTo>
                  <a:lnTo>
                    <a:pt x="513010" y="200129"/>
                  </a:lnTo>
                  <a:lnTo>
                    <a:pt x="513292" y="200398"/>
                  </a:lnTo>
                  <a:lnTo>
                    <a:pt x="513573" y="199860"/>
                  </a:lnTo>
                  <a:lnTo>
                    <a:pt x="513855" y="199457"/>
                  </a:lnTo>
                  <a:lnTo>
                    <a:pt x="514137" y="199457"/>
                  </a:lnTo>
                  <a:lnTo>
                    <a:pt x="514419" y="199725"/>
                  </a:lnTo>
                  <a:lnTo>
                    <a:pt x="514700" y="199322"/>
                  </a:lnTo>
                  <a:lnTo>
                    <a:pt x="514982" y="199860"/>
                  </a:lnTo>
                  <a:lnTo>
                    <a:pt x="515264" y="200398"/>
                  </a:lnTo>
                  <a:lnTo>
                    <a:pt x="515546" y="199591"/>
                  </a:lnTo>
                  <a:lnTo>
                    <a:pt x="515827" y="199591"/>
                  </a:lnTo>
                  <a:lnTo>
                    <a:pt x="516109" y="199860"/>
                  </a:lnTo>
                  <a:lnTo>
                    <a:pt x="516391" y="199188"/>
                  </a:lnTo>
                  <a:lnTo>
                    <a:pt x="516672" y="198381"/>
                  </a:lnTo>
                  <a:lnTo>
                    <a:pt x="516954" y="198381"/>
                  </a:lnTo>
                  <a:lnTo>
                    <a:pt x="517236" y="198650"/>
                  </a:lnTo>
                  <a:lnTo>
                    <a:pt x="517518" y="198247"/>
                  </a:lnTo>
                  <a:lnTo>
                    <a:pt x="517799" y="199322"/>
                  </a:lnTo>
                  <a:lnTo>
                    <a:pt x="518081" y="201070"/>
                  </a:lnTo>
                  <a:lnTo>
                    <a:pt x="518363" y="200801"/>
                  </a:lnTo>
                  <a:lnTo>
                    <a:pt x="518644" y="201607"/>
                  </a:lnTo>
                  <a:lnTo>
                    <a:pt x="518926" y="202279"/>
                  </a:lnTo>
                  <a:lnTo>
                    <a:pt x="519208" y="202548"/>
                  </a:lnTo>
                  <a:lnTo>
                    <a:pt x="519490" y="202145"/>
                  </a:lnTo>
                  <a:lnTo>
                    <a:pt x="519771" y="202548"/>
                  </a:lnTo>
                  <a:lnTo>
                    <a:pt x="520053" y="203220"/>
                  </a:lnTo>
                  <a:lnTo>
                    <a:pt x="520335" y="202145"/>
                  </a:lnTo>
                  <a:lnTo>
                    <a:pt x="520616" y="202145"/>
                  </a:lnTo>
                  <a:lnTo>
                    <a:pt x="520898" y="202145"/>
                  </a:lnTo>
                  <a:lnTo>
                    <a:pt x="521180" y="201070"/>
                  </a:lnTo>
                  <a:lnTo>
                    <a:pt x="521462" y="201338"/>
                  </a:lnTo>
                  <a:lnTo>
                    <a:pt x="521743" y="202010"/>
                  </a:lnTo>
                  <a:lnTo>
                    <a:pt x="522025" y="201607"/>
                  </a:lnTo>
                  <a:lnTo>
                    <a:pt x="522307" y="201473"/>
                  </a:lnTo>
                  <a:lnTo>
                    <a:pt x="522589" y="201607"/>
                  </a:lnTo>
                  <a:lnTo>
                    <a:pt x="522870" y="202548"/>
                  </a:lnTo>
                  <a:lnTo>
                    <a:pt x="523152" y="201742"/>
                  </a:lnTo>
                  <a:lnTo>
                    <a:pt x="523434" y="202010"/>
                  </a:lnTo>
                  <a:lnTo>
                    <a:pt x="523715" y="203086"/>
                  </a:lnTo>
                  <a:lnTo>
                    <a:pt x="523997" y="201876"/>
                  </a:lnTo>
                  <a:lnTo>
                    <a:pt x="524279" y="201742"/>
                  </a:lnTo>
                  <a:lnTo>
                    <a:pt x="524561" y="202010"/>
                  </a:lnTo>
                  <a:lnTo>
                    <a:pt x="524842" y="201473"/>
                  </a:lnTo>
                  <a:lnTo>
                    <a:pt x="525124" y="200532"/>
                  </a:lnTo>
                  <a:lnTo>
                    <a:pt x="525406" y="201070"/>
                  </a:lnTo>
                  <a:lnTo>
                    <a:pt x="525687" y="201473"/>
                  </a:lnTo>
                  <a:lnTo>
                    <a:pt x="525969" y="200129"/>
                  </a:lnTo>
                  <a:lnTo>
                    <a:pt x="526251" y="200666"/>
                  </a:lnTo>
                  <a:lnTo>
                    <a:pt x="526533" y="201473"/>
                  </a:lnTo>
                  <a:lnTo>
                    <a:pt x="526814" y="200666"/>
                  </a:lnTo>
                  <a:lnTo>
                    <a:pt x="527096" y="200935"/>
                  </a:lnTo>
                  <a:lnTo>
                    <a:pt x="527378" y="201070"/>
                  </a:lnTo>
                  <a:lnTo>
                    <a:pt x="527659" y="200532"/>
                  </a:lnTo>
                  <a:lnTo>
                    <a:pt x="527941" y="199457"/>
                  </a:lnTo>
                  <a:lnTo>
                    <a:pt x="528223" y="199457"/>
                  </a:lnTo>
                  <a:lnTo>
                    <a:pt x="528505" y="199591"/>
                  </a:lnTo>
                  <a:lnTo>
                    <a:pt x="528786" y="198113"/>
                  </a:lnTo>
                  <a:lnTo>
                    <a:pt x="529068" y="198113"/>
                  </a:lnTo>
                  <a:lnTo>
                    <a:pt x="529350" y="198247"/>
                  </a:lnTo>
                  <a:lnTo>
                    <a:pt x="529631" y="196903"/>
                  </a:lnTo>
                  <a:lnTo>
                    <a:pt x="529913" y="197306"/>
                  </a:lnTo>
                  <a:lnTo>
                    <a:pt x="530195" y="197709"/>
                  </a:lnTo>
                  <a:lnTo>
                    <a:pt x="530477" y="197172"/>
                  </a:lnTo>
                  <a:lnTo>
                    <a:pt x="530758" y="196769"/>
                  </a:lnTo>
                  <a:lnTo>
                    <a:pt x="531040" y="196769"/>
                  </a:lnTo>
                  <a:lnTo>
                    <a:pt x="531322" y="197037"/>
                  </a:lnTo>
                  <a:lnTo>
                    <a:pt x="531604" y="196231"/>
                  </a:lnTo>
                  <a:lnTo>
                    <a:pt x="531885" y="196500"/>
                  </a:lnTo>
                  <a:lnTo>
                    <a:pt x="532167" y="197037"/>
                  </a:lnTo>
                  <a:lnTo>
                    <a:pt x="532449" y="195693"/>
                  </a:lnTo>
                  <a:lnTo>
                    <a:pt x="532730" y="195559"/>
                  </a:lnTo>
                  <a:lnTo>
                    <a:pt x="533012" y="195693"/>
                  </a:lnTo>
                  <a:lnTo>
                    <a:pt x="533294" y="195559"/>
                  </a:lnTo>
                  <a:lnTo>
                    <a:pt x="533576" y="195425"/>
                  </a:lnTo>
                  <a:lnTo>
                    <a:pt x="533857" y="195828"/>
                  </a:lnTo>
                  <a:lnTo>
                    <a:pt x="534139" y="196231"/>
                  </a:lnTo>
                  <a:lnTo>
                    <a:pt x="534421" y="195021"/>
                  </a:lnTo>
                  <a:lnTo>
                    <a:pt x="534702" y="195290"/>
                  </a:lnTo>
                  <a:lnTo>
                    <a:pt x="534984" y="195693"/>
                  </a:lnTo>
                  <a:lnTo>
                    <a:pt x="535266" y="194484"/>
                  </a:lnTo>
                  <a:lnTo>
                    <a:pt x="535548" y="194215"/>
                  </a:lnTo>
                  <a:lnTo>
                    <a:pt x="535829" y="194215"/>
                  </a:lnTo>
                  <a:lnTo>
                    <a:pt x="536111" y="193946"/>
                  </a:lnTo>
                  <a:lnTo>
                    <a:pt x="536393" y="193543"/>
                  </a:lnTo>
                  <a:lnTo>
                    <a:pt x="536674" y="193946"/>
                  </a:lnTo>
                  <a:lnTo>
                    <a:pt x="536956" y="194080"/>
                  </a:lnTo>
                  <a:lnTo>
                    <a:pt x="537238" y="193005"/>
                  </a:lnTo>
                  <a:lnTo>
                    <a:pt x="537520" y="193408"/>
                  </a:lnTo>
                  <a:lnTo>
                    <a:pt x="537801" y="194349"/>
                  </a:lnTo>
                  <a:lnTo>
                    <a:pt x="538083" y="193274"/>
                  </a:lnTo>
                  <a:lnTo>
                    <a:pt x="538365" y="193408"/>
                  </a:lnTo>
                  <a:lnTo>
                    <a:pt x="538647" y="193946"/>
                  </a:lnTo>
                  <a:lnTo>
                    <a:pt x="538928" y="194080"/>
                  </a:lnTo>
                  <a:lnTo>
                    <a:pt x="539210" y="193677"/>
                  </a:lnTo>
                  <a:lnTo>
                    <a:pt x="539492" y="193677"/>
                  </a:lnTo>
                  <a:lnTo>
                    <a:pt x="539773" y="193543"/>
                  </a:lnTo>
                  <a:lnTo>
                    <a:pt x="540055" y="192333"/>
                  </a:lnTo>
                  <a:lnTo>
                    <a:pt x="540337" y="192468"/>
                  </a:lnTo>
                  <a:lnTo>
                    <a:pt x="540619" y="192736"/>
                  </a:lnTo>
                  <a:lnTo>
                    <a:pt x="540900" y="191392"/>
                  </a:lnTo>
                  <a:lnTo>
                    <a:pt x="541182" y="191392"/>
                  </a:lnTo>
                  <a:lnTo>
                    <a:pt x="541464" y="191661"/>
                  </a:lnTo>
                  <a:lnTo>
                    <a:pt x="541745" y="190989"/>
                  </a:lnTo>
                  <a:lnTo>
                    <a:pt x="542027" y="190317"/>
                  </a:lnTo>
                  <a:lnTo>
                    <a:pt x="542309" y="190317"/>
                  </a:lnTo>
                  <a:lnTo>
                    <a:pt x="542591" y="190048"/>
                  </a:lnTo>
                  <a:lnTo>
                    <a:pt x="542872" y="189242"/>
                  </a:lnTo>
                  <a:lnTo>
                    <a:pt x="543154" y="189914"/>
                  </a:lnTo>
                  <a:lnTo>
                    <a:pt x="543436" y="190586"/>
                  </a:lnTo>
                  <a:lnTo>
                    <a:pt x="543717" y="189511"/>
                  </a:lnTo>
                  <a:lnTo>
                    <a:pt x="543999" y="189511"/>
                  </a:lnTo>
                  <a:lnTo>
                    <a:pt x="544281" y="190048"/>
                  </a:lnTo>
                  <a:lnTo>
                    <a:pt x="544563" y="190048"/>
                  </a:lnTo>
                  <a:lnTo>
                    <a:pt x="544844" y="189914"/>
                  </a:lnTo>
                  <a:lnTo>
                    <a:pt x="545126" y="190317"/>
                  </a:lnTo>
                  <a:lnTo>
                    <a:pt x="545408" y="190586"/>
                  </a:lnTo>
                  <a:lnTo>
                    <a:pt x="545689" y="189779"/>
                  </a:lnTo>
                  <a:lnTo>
                    <a:pt x="545971" y="190048"/>
                  </a:lnTo>
                  <a:lnTo>
                    <a:pt x="546253" y="190720"/>
                  </a:lnTo>
                  <a:lnTo>
                    <a:pt x="546535" y="189645"/>
                  </a:lnTo>
                  <a:lnTo>
                    <a:pt x="546816" y="190048"/>
                  </a:lnTo>
                  <a:lnTo>
                    <a:pt x="547098" y="190586"/>
                  </a:lnTo>
                  <a:lnTo>
                    <a:pt x="547380" y="190720"/>
                  </a:lnTo>
                  <a:lnTo>
                    <a:pt x="547662" y="190452"/>
                  </a:lnTo>
                  <a:lnTo>
                    <a:pt x="547943" y="190855"/>
                  </a:lnTo>
                  <a:lnTo>
                    <a:pt x="548225" y="191258"/>
                  </a:lnTo>
                  <a:lnTo>
                    <a:pt x="548507" y="190452"/>
                  </a:lnTo>
                  <a:lnTo>
                    <a:pt x="548788" y="190855"/>
                  </a:lnTo>
                  <a:lnTo>
                    <a:pt x="549070" y="191392"/>
                  </a:lnTo>
                  <a:lnTo>
                    <a:pt x="549352" y="190048"/>
                  </a:lnTo>
                  <a:lnTo>
                    <a:pt x="549634" y="189511"/>
                  </a:lnTo>
                  <a:lnTo>
                    <a:pt x="549915" y="189511"/>
                  </a:lnTo>
                  <a:lnTo>
                    <a:pt x="550197" y="189107"/>
                  </a:lnTo>
                  <a:lnTo>
                    <a:pt x="550479" y="188570"/>
                  </a:lnTo>
                  <a:lnTo>
                    <a:pt x="550760" y="188570"/>
                  </a:lnTo>
                  <a:lnTo>
                    <a:pt x="551042" y="188704"/>
                  </a:lnTo>
                  <a:lnTo>
                    <a:pt x="551324" y="187898"/>
                  </a:lnTo>
                  <a:lnTo>
                    <a:pt x="551606" y="188704"/>
                  </a:lnTo>
                  <a:lnTo>
                    <a:pt x="551887" y="190048"/>
                  </a:lnTo>
                  <a:lnTo>
                    <a:pt x="552169" y="190048"/>
                  </a:lnTo>
                  <a:lnTo>
                    <a:pt x="552451" y="191392"/>
                  </a:lnTo>
                  <a:lnTo>
                    <a:pt x="552732" y="192468"/>
                  </a:lnTo>
                  <a:lnTo>
                    <a:pt x="553014" y="193005"/>
                  </a:lnTo>
                  <a:lnTo>
                    <a:pt x="553296" y="193274"/>
                  </a:lnTo>
                  <a:lnTo>
                    <a:pt x="553578" y="194349"/>
                  </a:lnTo>
                  <a:lnTo>
                    <a:pt x="553859" y="195962"/>
                  </a:lnTo>
                  <a:lnTo>
                    <a:pt x="554141" y="195828"/>
                  </a:lnTo>
                  <a:lnTo>
                    <a:pt x="554423" y="196500"/>
                  </a:lnTo>
                  <a:lnTo>
                    <a:pt x="554704" y="197709"/>
                  </a:lnTo>
                  <a:lnTo>
                    <a:pt x="554986" y="197306"/>
                  </a:lnTo>
                  <a:lnTo>
                    <a:pt x="555268" y="198247"/>
                  </a:lnTo>
                  <a:lnTo>
                    <a:pt x="555550" y="199591"/>
                  </a:lnTo>
                  <a:lnTo>
                    <a:pt x="555831" y="200263"/>
                  </a:lnTo>
                  <a:lnTo>
                    <a:pt x="556113" y="200398"/>
                  </a:lnTo>
                  <a:lnTo>
                    <a:pt x="556395" y="201473"/>
                  </a:lnTo>
                  <a:lnTo>
                    <a:pt x="556677" y="202010"/>
                  </a:lnTo>
                  <a:lnTo>
                    <a:pt x="556958" y="201338"/>
                  </a:lnTo>
                  <a:lnTo>
                    <a:pt x="557240" y="201876"/>
                  </a:lnTo>
                  <a:lnTo>
                    <a:pt x="557522" y="202145"/>
                  </a:lnTo>
                  <a:lnTo>
                    <a:pt x="557803" y="200801"/>
                  </a:lnTo>
                  <a:lnTo>
                    <a:pt x="558085" y="199994"/>
                  </a:lnTo>
                  <a:lnTo>
                    <a:pt x="558367" y="199322"/>
                  </a:lnTo>
                  <a:lnTo>
                    <a:pt x="558649" y="198650"/>
                  </a:lnTo>
                  <a:lnTo>
                    <a:pt x="558930" y="197978"/>
                  </a:lnTo>
                  <a:lnTo>
                    <a:pt x="559212" y="198381"/>
                  </a:lnTo>
                  <a:lnTo>
                    <a:pt x="559494" y="198650"/>
                  </a:lnTo>
                  <a:lnTo>
                    <a:pt x="559775" y="197172"/>
                  </a:lnTo>
                  <a:lnTo>
                    <a:pt x="560057" y="197172"/>
                  </a:lnTo>
                  <a:lnTo>
                    <a:pt x="560339" y="197575"/>
                  </a:lnTo>
                  <a:lnTo>
                    <a:pt x="560621" y="196500"/>
                  </a:lnTo>
                  <a:lnTo>
                    <a:pt x="560902" y="196769"/>
                  </a:lnTo>
                  <a:lnTo>
                    <a:pt x="561184" y="196903"/>
                  </a:lnTo>
                  <a:lnTo>
                    <a:pt x="561466" y="197306"/>
                  </a:lnTo>
                  <a:lnTo>
                    <a:pt x="561747" y="197709"/>
                  </a:lnTo>
                  <a:lnTo>
                    <a:pt x="562029" y="198785"/>
                  </a:lnTo>
                  <a:lnTo>
                    <a:pt x="562311" y="199994"/>
                  </a:lnTo>
                  <a:lnTo>
                    <a:pt x="562593" y="198919"/>
                  </a:lnTo>
                  <a:lnTo>
                    <a:pt x="562874" y="199322"/>
                  </a:lnTo>
                  <a:lnTo>
                    <a:pt x="563156" y="200398"/>
                  </a:lnTo>
                  <a:lnTo>
                    <a:pt x="563438" y="200129"/>
                  </a:lnTo>
                  <a:lnTo>
                    <a:pt x="563720" y="201742"/>
                  </a:lnTo>
                  <a:lnTo>
                    <a:pt x="564001" y="203220"/>
                  </a:lnTo>
                  <a:lnTo>
                    <a:pt x="564283" y="203623"/>
                  </a:lnTo>
                  <a:lnTo>
                    <a:pt x="564565" y="204026"/>
                  </a:lnTo>
                  <a:lnTo>
                    <a:pt x="564846" y="204967"/>
                  </a:lnTo>
                  <a:lnTo>
                    <a:pt x="565128" y="206446"/>
                  </a:lnTo>
                  <a:lnTo>
                    <a:pt x="565410" y="206446"/>
                  </a:lnTo>
                  <a:lnTo>
                    <a:pt x="565692" y="206983"/>
                  </a:lnTo>
                  <a:lnTo>
                    <a:pt x="565973" y="207655"/>
                  </a:lnTo>
                  <a:lnTo>
                    <a:pt x="566255" y="206983"/>
                  </a:lnTo>
                  <a:lnTo>
                    <a:pt x="566537" y="206715"/>
                  </a:lnTo>
                  <a:lnTo>
                    <a:pt x="566818" y="207655"/>
                  </a:lnTo>
                  <a:lnTo>
                    <a:pt x="567100" y="207252"/>
                  </a:lnTo>
                  <a:lnTo>
                    <a:pt x="567382" y="206580"/>
                  </a:lnTo>
                  <a:lnTo>
                    <a:pt x="567664" y="205908"/>
                  </a:lnTo>
                  <a:lnTo>
                    <a:pt x="567945" y="205236"/>
                  </a:lnTo>
                  <a:lnTo>
                    <a:pt x="568227" y="203086"/>
                  </a:lnTo>
                  <a:lnTo>
                    <a:pt x="568509" y="202548"/>
                  </a:lnTo>
                  <a:lnTo>
                    <a:pt x="568790" y="203086"/>
                  </a:lnTo>
                  <a:lnTo>
                    <a:pt x="569072" y="202279"/>
                  </a:lnTo>
                  <a:lnTo>
                    <a:pt x="569354" y="202817"/>
                  </a:lnTo>
                  <a:lnTo>
                    <a:pt x="569636" y="203086"/>
                  </a:lnTo>
                  <a:lnTo>
                    <a:pt x="569917" y="202279"/>
                  </a:lnTo>
                  <a:lnTo>
                    <a:pt x="570199" y="201607"/>
                  </a:lnTo>
                  <a:lnTo>
                    <a:pt x="570481" y="201607"/>
                  </a:lnTo>
                  <a:lnTo>
                    <a:pt x="570762" y="202010"/>
                  </a:lnTo>
                  <a:lnTo>
                    <a:pt x="571044" y="200666"/>
                  </a:lnTo>
                  <a:lnTo>
                    <a:pt x="571326" y="200801"/>
                  </a:lnTo>
                  <a:lnTo>
                    <a:pt x="571608" y="201607"/>
                  </a:lnTo>
                  <a:lnTo>
                    <a:pt x="571889" y="201204"/>
                  </a:lnTo>
                  <a:lnTo>
                    <a:pt x="572171" y="202682"/>
                  </a:lnTo>
                  <a:lnTo>
                    <a:pt x="572453" y="204026"/>
                  </a:lnTo>
                  <a:lnTo>
                    <a:pt x="572735" y="204564"/>
                  </a:lnTo>
                  <a:lnTo>
                    <a:pt x="573016" y="204967"/>
                  </a:lnTo>
                  <a:lnTo>
                    <a:pt x="573298" y="206177"/>
                  </a:lnTo>
                  <a:lnTo>
                    <a:pt x="573580" y="207387"/>
                  </a:lnTo>
                  <a:lnTo>
                    <a:pt x="573861" y="207387"/>
                  </a:lnTo>
                  <a:lnTo>
                    <a:pt x="574143" y="207924"/>
                  </a:lnTo>
                  <a:lnTo>
                    <a:pt x="574425" y="209268"/>
                  </a:lnTo>
                  <a:lnTo>
                    <a:pt x="574707" y="208462"/>
                  </a:lnTo>
                  <a:lnTo>
                    <a:pt x="574988" y="208999"/>
                  </a:lnTo>
                  <a:lnTo>
                    <a:pt x="575270" y="208999"/>
                  </a:lnTo>
                  <a:lnTo>
                    <a:pt x="575552" y="207924"/>
                  </a:lnTo>
                  <a:lnTo>
                    <a:pt x="575833" y="206983"/>
                  </a:lnTo>
                  <a:lnTo>
                    <a:pt x="576115" y="206983"/>
                  </a:lnTo>
                  <a:lnTo>
                    <a:pt x="576397" y="206983"/>
                  </a:lnTo>
                  <a:lnTo>
                    <a:pt x="576679" y="205505"/>
                  </a:lnTo>
                  <a:lnTo>
                    <a:pt x="576960" y="204833"/>
                  </a:lnTo>
                  <a:lnTo>
                    <a:pt x="577242" y="204833"/>
                  </a:lnTo>
                  <a:lnTo>
                    <a:pt x="577524" y="203086"/>
                  </a:lnTo>
                  <a:lnTo>
                    <a:pt x="577805" y="202682"/>
                  </a:lnTo>
                  <a:lnTo>
                    <a:pt x="578087" y="202010"/>
                  </a:lnTo>
                  <a:lnTo>
                    <a:pt x="578369" y="200532"/>
                  </a:lnTo>
                  <a:lnTo>
                    <a:pt x="578651" y="198247"/>
                  </a:lnTo>
                  <a:lnTo>
                    <a:pt x="578932" y="197172"/>
                  </a:lnTo>
                  <a:lnTo>
                    <a:pt x="579214" y="197037"/>
                  </a:lnTo>
                  <a:lnTo>
                    <a:pt x="579496" y="195559"/>
                  </a:lnTo>
                  <a:lnTo>
                    <a:pt x="579777" y="195425"/>
                  </a:lnTo>
                  <a:lnTo>
                    <a:pt x="580059" y="195290"/>
                  </a:lnTo>
                  <a:lnTo>
                    <a:pt x="580341" y="193677"/>
                  </a:lnTo>
                  <a:lnTo>
                    <a:pt x="580623" y="193677"/>
                  </a:lnTo>
                  <a:lnTo>
                    <a:pt x="580904" y="193946"/>
                  </a:lnTo>
                  <a:lnTo>
                    <a:pt x="581186" y="193946"/>
                  </a:lnTo>
                  <a:lnTo>
                    <a:pt x="581468" y="193812"/>
                  </a:lnTo>
                  <a:lnTo>
                    <a:pt x="581750" y="193946"/>
                  </a:lnTo>
                  <a:lnTo>
                    <a:pt x="582031" y="194887"/>
                  </a:lnTo>
                  <a:lnTo>
                    <a:pt x="582313" y="194484"/>
                  </a:lnTo>
                  <a:lnTo>
                    <a:pt x="582595" y="194887"/>
                  </a:lnTo>
                  <a:lnTo>
                    <a:pt x="582876" y="196365"/>
                  </a:lnTo>
                  <a:lnTo>
                    <a:pt x="583158" y="195828"/>
                  </a:lnTo>
                  <a:lnTo>
                    <a:pt x="583440" y="195962"/>
                  </a:lnTo>
                  <a:lnTo>
                    <a:pt x="583722" y="196769"/>
                  </a:lnTo>
                  <a:lnTo>
                    <a:pt x="584003" y="196097"/>
                  </a:lnTo>
                  <a:lnTo>
                    <a:pt x="584285" y="195693"/>
                  </a:lnTo>
                  <a:lnTo>
                    <a:pt x="584567" y="196634"/>
                  </a:lnTo>
                  <a:lnTo>
                    <a:pt x="584848" y="197172"/>
                  </a:lnTo>
                  <a:lnTo>
                    <a:pt x="585130" y="196769"/>
                  </a:lnTo>
                  <a:lnTo>
                    <a:pt x="585412" y="196365"/>
                  </a:lnTo>
                  <a:lnTo>
                    <a:pt x="585694" y="196231"/>
                  </a:lnTo>
                  <a:lnTo>
                    <a:pt x="585975" y="194887"/>
                  </a:lnTo>
                  <a:lnTo>
                    <a:pt x="586257" y="194887"/>
                  </a:lnTo>
                  <a:lnTo>
                    <a:pt x="586539" y="194887"/>
                  </a:lnTo>
                  <a:lnTo>
                    <a:pt x="586820" y="194887"/>
                  </a:lnTo>
                  <a:lnTo>
                    <a:pt x="587102" y="192871"/>
                  </a:lnTo>
                  <a:lnTo>
                    <a:pt x="587384" y="192468"/>
                  </a:lnTo>
                  <a:lnTo>
                    <a:pt x="587666" y="192468"/>
                  </a:lnTo>
                  <a:lnTo>
                    <a:pt x="587947" y="190586"/>
                  </a:lnTo>
                  <a:lnTo>
                    <a:pt x="588229" y="190720"/>
                  </a:lnTo>
                  <a:lnTo>
                    <a:pt x="588511" y="190586"/>
                  </a:lnTo>
                  <a:lnTo>
                    <a:pt x="588793" y="189107"/>
                  </a:lnTo>
                  <a:lnTo>
                    <a:pt x="589074" y="189376"/>
                  </a:lnTo>
                  <a:lnTo>
                    <a:pt x="589356" y="189376"/>
                  </a:lnTo>
                  <a:lnTo>
                    <a:pt x="589638" y="189242"/>
                  </a:lnTo>
                  <a:lnTo>
                    <a:pt x="589919" y="188973"/>
                  </a:lnTo>
                  <a:lnTo>
                    <a:pt x="590201" y="189107"/>
                  </a:lnTo>
                  <a:lnTo>
                    <a:pt x="590483" y="190048"/>
                  </a:lnTo>
                  <a:lnTo>
                    <a:pt x="590765" y="188973"/>
                  </a:lnTo>
                  <a:lnTo>
                    <a:pt x="591046" y="189242"/>
                  </a:lnTo>
                  <a:lnTo>
                    <a:pt x="591328" y="190048"/>
                  </a:lnTo>
                  <a:lnTo>
                    <a:pt x="591610" y="188973"/>
                  </a:lnTo>
                  <a:lnTo>
                    <a:pt x="591891" y="189511"/>
                  </a:lnTo>
                  <a:lnTo>
                    <a:pt x="592173" y="189914"/>
                  </a:lnTo>
                  <a:lnTo>
                    <a:pt x="592455" y="189511"/>
                  </a:lnTo>
                  <a:lnTo>
                    <a:pt x="592737" y="188973"/>
                  </a:lnTo>
                  <a:lnTo>
                    <a:pt x="593018" y="189511"/>
                  </a:lnTo>
                  <a:lnTo>
                    <a:pt x="593300" y="190989"/>
                  </a:lnTo>
                  <a:lnTo>
                    <a:pt x="593582" y="190989"/>
                  </a:lnTo>
                  <a:lnTo>
                    <a:pt x="593863" y="192199"/>
                  </a:lnTo>
                  <a:lnTo>
                    <a:pt x="594145" y="193005"/>
                  </a:lnTo>
                  <a:lnTo>
                    <a:pt x="594427" y="191930"/>
                  </a:lnTo>
                  <a:lnTo>
                    <a:pt x="594709" y="191796"/>
                  </a:lnTo>
                  <a:lnTo>
                    <a:pt x="594990" y="191527"/>
                  </a:lnTo>
                  <a:lnTo>
                    <a:pt x="595272" y="190586"/>
                  </a:lnTo>
                  <a:lnTo>
                    <a:pt x="595554" y="189107"/>
                  </a:lnTo>
                  <a:lnTo>
                    <a:pt x="595835" y="188973"/>
                  </a:lnTo>
                  <a:lnTo>
                    <a:pt x="596117" y="188973"/>
                  </a:lnTo>
                  <a:lnTo>
                    <a:pt x="596399" y="187629"/>
                  </a:lnTo>
                  <a:lnTo>
                    <a:pt x="596681" y="187629"/>
                  </a:lnTo>
                  <a:lnTo>
                    <a:pt x="596962" y="188570"/>
                  </a:lnTo>
                  <a:lnTo>
                    <a:pt x="597244" y="187629"/>
                  </a:lnTo>
                  <a:lnTo>
                    <a:pt x="597526" y="188032"/>
                  </a:lnTo>
                  <a:lnTo>
                    <a:pt x="597808" y="188570"/>
                  </a:lnTo>
                  <a:lnTo>
                    <a:pt x="598089" y="188032"/>
                  </a:lnTo>
                  <a:lnTo>
                    <a:pt x="598371" y="187763"/>
                  </a:lnTo>
                  <a:lnTo>
                    <a:pt x="598653" y="188167"/>
                  </a:lnTo>
                  <a:lnTo>
                    <a:pt x="598934" y="188570"/>
                  </a:lnTo>
                  <a:lnTo>
                    <a:pt x="599216" y="187629"/>
                  </a:lnTo>
                  <a:lnTo>
                    <a:pt x="599498" y="188032"/>
                  </a:lnTo>
                  <a:lnTo>
                    <a:pt x="599780" y="188839"/>
                  </a:lnTo>
                  <a:lnTo>
                    <a:pt x="600061" y="188032"/>
                  </a:lnTo>
                  <a:lnTo>
                    <a:pt x="600343" y="188570"/>
                  </a:lnTo>
                  <a:lnTo>
                    <a:pt x="600625" y="189376"/>
                  </a:lnTo>
                  <a:lnTo>
                    <a:pt x="600906" y="189645"/>
                  </a:lnTo>
                  <a:lnTo>
                    <a:pt x="601188" y="189645"/>
                  </a:lnTo>
                  <a:lnTo>
                    <a:pt x="601470" y="190586"/>
                  </a:lnTo>
                  <a:lnTo>
                    <a:pt x="601752" y="191527"/>
                  </a:lnTo>
                  <a:lnTo>
                    <a:pt x="602033" y="191258"/>
                  </a:lnTo>
                  <a:lnTo>
                    <a:pt x="602315" y="191930"/>
                  </a:lnTo>
                  <a:lnTo>
                    <a:pt x="602597" y="192736"/>
                  </a:lnTo>
                  <a:lnTo>
                    <a:pt x="602878" y="191930"/>
                  </a:lnTo>
                  <a:lnTo>
                    <a:pt x="603160" y="192736"/>
                  </a:lnTo>
                  <a:lnTo>
                    <a:pt x="603442" y="193408"/>
                  </a:lnTo>
                  <a:lnTo>
                    <a:pt x="603724" y="193408"/>
                  </a:lnTo>
                  <a:lnTo>
                    <a:pt x="604005" y="192871"/>
                  </a:lnTo>
                  <a:lnTo>
                    <a:pt x="604287" y="193408"/>
                  </a:lnTo>
                  <a:lnTo>
                    <a:pt x="604569" y="193946"/>
                  </a:lnTo>
                  <a:lnTo>
                    <a:pt x="604850" y="193274"/>
                  </a:lnTo>
                  <a:lnTo>
                    <a:pt x="605132" y="193812"/>
                  </a:lnTo>
                  <a:lnTo>
                    <a:pt x="605414" y="194887"/>
                  </a:lnTo>
                  <a:lnTo>
                    <a:pt x="605696" y="194349"/>
                  </a:lnTo>
                  <a:lnTo>
                    <a:pt x="605977" y="194887"/>
                  </a:lnTo>
                  <a:lnTo>
                    <a:pt x="606259" y="195290"/>
                  </a:lnTo>
                  <a:lnTo>
                    <a:pt x="606541" y="195290"/>
                  </a:lnTo>
                  <a:lnTo>
                    <a:pt x="606823" y="195425"/>
                  </a:lnTo>
                  <a:lnTo>
                    <a:pt x="607104" y="196365"/>
                  </a:lnTo>
                  <a:lnTo>
                    <a:pt x="607386" y="197844"/>
                  </a:lnTo>
                  <a:lnTo>
                    <a:pt x="607668" y="197978"/>
                  </a:lnTo>
                  <a:lnTo>
                    <a:pt x="607949" y="198919"/>
                  </a:lnTo>
                  <a:lnTo>
                    <a:pt x="608231" y="199860"/>
                  </a:lnTo>
                  <a:lnTo>
                    <a:pt x="608513" y="199322"/>
                  </a:lnTo>
                  <a:lnTo>
                    <a:pt x="608795" y="200263"/>
                  </a:lnTo>
                  <a:lnTo>
                    <a:pt x="609076" y="201070"/>
                  </a:lnTo>
                  <a:lnTo>
                    <a:pt x="609358" y="201742"/>
                  </a:lnTo>
                  <a:lnTo>
                    <a:pt x="609640" y="201876"/>
                  </a:lnTo>
                  <a:lnTo>
                    <a:pt x="609921" y="202414"/>
                  </a:lnTo>
                  <a:lnTo>
                    <a:pt x="610203" y="203489"/>
                  </a:lnTo>
                  <a:lnTo>
                    <a:pt x="610485" y="202951"/>
                  </a:lnTo>
                  <a:lnTo>
                    <a:pt x="610767" y="203489"/>
                  </a:lnTo>
                  <a:lnTo>
                    <a:pt x="611048" y="204833"/>
                  </a:lnTo>
                  <a:lnTo>
                    <a:pt x="611330" y="204295"/>
                  </a:lnTo>
                  <a:lnTo>
                    <a:pt x="611612" y="204833"/>
                  </a:lnTo>
                  <a:lnTo>
                    <a:pt x="611893" y="204698"/>
                  </a:lnTo>
                  <a:lnTo>
                    <a:pt x="612175" y="204564"/>
                  </a:lnTo>
                  <a:lnTo>
                    <a:pt x="612457" y="203758"/>
                  </a:lnTo>
                  <a:lnTo>
                    <a:pt x="612739" y="204026"/>
                  </a:lnTo>
                  <a:lnTo>
                    <a:pt x="613020" y="204430"/>
                  </a:lnTo>
                  <a:lnTo>
                    <a:pt x="613302" y="202682"/>
                  </a:lnTo>
                  <a:lnTo>
                    <a:pt x="613584" y="202279"/>
                  </a:lnTo>
                  <a:lnTo>
                    <a:pt x="613866" y="202548"/>
                  </a:lnTo>
                  <a:lnTo>
                    <a:pt x="614147" y="201742"/>
                  </a:lnTo>
                  <a:lnTo>
                    <a:pt x="614429" y="202010"/>
                  </a:lnTo>
                  <a:lnTo>
                    <a:pt x="614711" y="202279"/>
                  </a:lnTo>
                  <a:lnTo>
                    <a:pt x="614992" y="201742"/>
                  </a:lnTo>
                  <a:lnTo>
                    <a:pt x="615274" y="200935"/>
                  </a:lnTo>
                  <a:lnTo>
                    <a:pt x="615556" y="201204"/>
                  </a:lnTo>
                  <a:lnTo>
                    <a:pt x="615838" y="201742"/>
                  </a:lnTo>
                  <a:lnTo>
                    <a:pt x="616119" y="200935"/>
                  </a:lnTo>
                  <a:lnTo>
                    <a:pt x="616401" y="201070"/>
                  </a:lnTo>
                  <a:lnTo>
                    <a:pt x="616683" y="201338"/>
                  </a:lnTo>
                  <a:lnTo>
                    <a:pt x="616964" y="200263"/>
                  </a:lnTo>
                  <a:lnTo>
                    <a:pt x="617246" y="200532"/>
                  </a:lnTo>
                  <a:lnTo>
                    <a:pt x="617528" y="201204"/>
                  </a:lnTo>
                  <a:lnTo>
                    <a:pt x="617810" y="202279"/>
                  </a:lnTo>
                  <a:lnTo>
                    <a:pt x="618091" y="202548"/>
                  </a:lnTo>
                  <a:lnTo>
                    <a:pt x="618373" y="203489"/>
                  </a:lnTo>
                  <a:lnTo>
                    <a:pt x="618655" y="204295"/>
                  </a:lnTo>
                  <a:lnTo>
                    <a:pt x="618936" y="203623"/>
                  </a:lnTo>
                  <a:lnTo>
                    <a:pt x="619218" y="204295"/>
                  </a:lnTo>
                  <a:lnTo>
                    <a:pt x="619500" y="205371"/>
                  </a:lnTo>
                  <a:lnTo>
                    <a:pt x="619782" y="204967"/>
                  </a:lnTo>
                  <a:lnTo>
                    <a:pt x="620063" y="204967"/>
                  </a:lnTo>
                  <a:lnTo>
                    <a:pt x="620345" y="205371"/>
                  </a:lnTo>
                  <a:lnTo>
                    <a:pt x="620627" y="205505"/>
                  </a:lnTo>
                  <a:lnTo>
                    <a:pt x="620908" y="204967"/>
                  </a:lnTo>
                  <a:lnTo>
                    <a:pt x="621190" y="205774"/>
                  </a:lnTo>
                  <a:lnTo>
                    <a:pt x="621472" y="206580"/>
                  </a:lnTo>
                  <a:lnTo>
                    <a:pt x="621754" y="205908"/>
                  </a:lnTo>
                  <a:lnTo>
                    <a:pt x="622035" y="206446"/>
                  </a:lnTo>
                  <a:lnTo>
                    <a:pt x="622317" y="207252"/>
                  </a:lnTo>
                  <a:lnTo>
                    <a:pt x="622599" y="206446"/>
                  </a:lnTo>
                  <a:lnTo>
                    <a:pt x="622881" y="206446"/>
                  </a:lnTo>
                  <a:lnTo>
                    <a:pt x="623162" y="206446"/>
                  </a:lnTo>
                  <a:lnTo>
                    <a:pt x="623444" y="206177"/>
                  </a:lnTo>
                  <a:lnTo>
                    <a:pt x="623726" y="204967"/>
                  </a:lnTo>
                  <a:lnTo>
                    <a:pt x="624007" y="204564"/>
                  </a:lnTo>
                  <a:lnTo>
                    <a:pt x="624289" y="204026"/>
                  </a:lnTo>
                  <a:lnTo>
                    <a:pt x="624571" y="202279"/>
                  </a:lnTo>
                  <a:lnTo>
                    <a:pt x="624853" y="202951"/>
                  </a:lnTo>
                  <a:lnTo>
                    <a:pt x="625134" y="204430"/>
                  </a:lnTo>
                  <a:lnTo>
                    <a:pt x="625416" y="203623"/>
                  </a:lnTo>
                  <a:lnTo>
                    <a:pt x="625698" y="203354"/>
                  </a:lnTo>
                  <a:lnTo>
                    <a:pt x="625979" y="203086"/>
                  </a:lnTo>
                  <a:lnTo>
                    <a:pt x="626261" y="202682"/>
                  </a:lnTo>
                  <a:lnTo>
                    <a:pt x="626543" y="202279"/>
                  </a:lnTo>
                  <a:lnTo>
                    <a:pt x="626825" y="202817"/>
                  </a:lnTo>
                  <a:lnTo>
                    <a:pt x="627106" y="202548"/>
                  </a:lnTo>
                  <a:lnTo>
                    <a:pt x="627388" y="201070"/>
                  </a:lnTo>
                  <a:lnTo>
                    <a:pt x="627670" y="200801"/>
                  </a:lnTo>
                  <a:lnTo>
                    <a:pt x="627951" y="201204"/>
                  </a:lnTo>
                  <a:lnTo>
                    <a:pt x="628233" y="200129"/>
                  </a:lnTo>
                  <a:lnTo>
                    <a:pt x="628515" y="199725"/>
                  </a:lnTo>
                  <a:lnTo>
                    <a:pt x="628797" y="199725"/>
                  </a:lnTo>
                  <a:lnTo>
                    <a:pt x="629078" y="198919"/>
                  </a:lnTo>
                  <a:lnTo>
                    <a:pt x="629360" y="197978"/>
                  </a:lnTo>
                  <a:lnTo>
                    <a:pt x="629642" y="198516"/>
                  </a:lnTo>
                  <a:lnTo>
                    <a:pt x="629924" y="198919"/>
                  </a:lnTo>
                  <a:lnTo>
                    <a:pt x="630205" y="197844"/>
                  </a:lnTo>
                  <a:lnTo>
                    <a:pt x="630487" y="197709"/>
                  </a:lnTo>
                  <a:lnTo>
                    <a:pt x="630769" y="198247"/>
                  </a:lnTo>
                  <a:lnTo>
                    <a:pt x="631050" y="197172"/>
                  </a:lnTo>
                  <a:lnTo>
                    <a:pt x="631332" y="197172"/>
                  </a:lnTo>
                  <a:lnTo>
                    <a:pt x="631614" y="197306"/>
                  </a:lnTo>
                  <a:lnTo>
                    <a:pt x="631896" y="196903"/>
                  </a:lnTo>
                  <a:lnTo>
                    <a:pt x="632177" y="196365"/>
                  </a:lnTo>
                  <a:lnTo>
                    <a:pt x="632459" y="196365"/>
                  </a:lnTo>
                  <a:lnTo>
                    <a:pt x="632741" y="196097"/>
                  </a:lnTo>
                  <a:lnTo>
                    <a:pt x="633022" y="194349"/>
                  </a:lnTo>
                  <a:lnTo>
                    <a:pt x="633304" y="194618"/>
                  </a:lnTo>
                  <a:lnTo>
                    <a:pt x="633586" y="195425"/>
                  </a:lnTo>
                  <a:lnTo>
                    <a:pt x="633868" y="194349"/>
                  </a:lnTo>
                  <a:lnTo>
                    <a:pt x="634149" y="193946"/>
                  </a:lnTo>
                  <a:lnTo>
                    <a:pt x="634431" y="193543"/>
                  </a:lnTo>
                  <a:lnTo>
                    <a:pt x="634713" y="193005"/>
                  </a:lnTo>
                  <a:lnTo>
                    <a:pt x="634994" y="192199"/>
                  </a:lnTo>
                  <a:lnTo>
                    <a:pt x="635276" y="191930"/>
                  </a:lnTo>
                  <a:lnTo>
                    <a:pt x="635558" y="191661"/>
                  </a:lnTo>
                  <a:lnTo>
                    <a:pt x="635840" y="189779"/>
                  </a:lnTo>
                  <a:lnTo>
                    <a:pt x="636121" y="189107"/>
                  </a:lnTo>
                  <a:lnTo>
                    <a:pt x="636403" y="189107"/>
                  </a:lnTo>
                  <a:lnTo>
                    <a:pt x="636685" y="187495"/>
                  </a:lnTo>
                  <a:lnTo>
                    <a:pt x="636966" y="186419"/>
                  </a:lnTo>
                  <a:lnTo>
                    <a:pt x="637248" y="185747"/>
                  </a:lnTo>
                  <a:lnTo>
                    <a:pt x="637530" y="185210"/>
                  </a:lnTo>
                  <a:lnTo>
                    <a:pt x="637812" y="184403"/>
                  </a:lnTo>
                  <a:lnTo>
                    <a:pt x="638093" y="184403"/>
                  </a:lnTo>
                  <a:lnTo>
                    <a:pt x="638375" y="185210"/>
                  </a:lnTo>
                  <a:lnTo>
                    <a:pt x="638657" y="184269"/>
                  </a:lnTo>
                  <a:lnTo>
                    <a:pt x="638939" y="185344"/>
                  </a:lnTo>
                  <a:lnTo>
                    <a:pt x="639220" y="186554"/>
                  </a:lnTo>
                  <a:lnTo>
                    <a:pt x="639502" y="185613"/>
                  </a:lnTo>
                  <a:lnTo>
                    <a:pt x="639784" y="185882"/>
                  </a:lnTo>
                  <a:lnTo>
                    <a:pt x="640065" y="185882"/>
                  </a:lnTo>
                  <a:lnTo>
                    <a:pt x="640347" y="186151"/>
                  </a:lnTo>
                  <a:lnTo>
                    <a:pt x="640629" y="186688"/>
                  </a:lnTo>
                  <a:lnTo>
                    <a:pt x="640911" y="188570"/>
                  </a:lnTo>
                  <a:lnTo>
                    <a:pt x="641192" y="190452"/>
                  </a:lnTo>
                  <a:lnTo>
                    <a:pt x="641474" y="190317"/>
                  </a:lnTo>
                  <a:lnTo>
                    <a:pt x="641756" y="190989"/>
                  </a:lnTo>
                  <a:lnTo>
                    <a:pt x="642037" y="191930"/>
                  </a:lnTo>
                  <a:lnTo>
                    <a:pt x="642319" y="191124"/>
                  </a:lnTo>
                  <a:lnTo>
                    <a:pt x="642601" y="191796"/>
                  </a:lnTo>
                  <a:lnTo>
                    <a:pt x="642883" y="192468"/>
                  </a:lnTo>
                  <a:lnTo>
                    <a:pt x="643164" y="192468"/>
                  </a:lnTo>
                  <a:lnTo>
                    <a:pt x="643446" y="192199"/>
                  </a:lnTo>
                  <a:lnTo>
                    <a:pt x="643728" y="191930"/>
                  </a:lnTo>
                  <a:lnTo>
                    <a:pt x="644009" y="191661"/>
                  </a:lnTo>
                  <a:lnTo>
                    <a:pt x="644291" y="190317"/>
                  </a:lnTo>
                  <a:lnTo>
                    <a:pt x="644573" y="189914"/>
                  </a:lnTo>
                  <a:lnTo>
                    <a:pt x="644855" y="189645"/>
                  </a:lnTo>
                  <a:lnTo>
                    <a:pt x="645136" y="187763"/>
                  </a:lnTo>
                  <a:lnTo>
                    <a:pt x="645418" y="186688"/>
                  </a:lnTo>
                  <a:lnTo>
                    <a:pt x="645700" y="186285"/>
                  </a:lnTo>
                  <a:lnTo>
                    <a:pt x="645981" y="185613"/>
                  </a:lnTo>
                  <a:lnTo>
                    <a:pt x="646263" y="184538"/>
                  </a:lnTo>
                  <a:lnTo>
                    <a:pt x="646545" y="184000"/>
                  </a:lnTo>
                  <a:lnTo>
                    <a:pt x="646827" y="183597"/>
                  </a:lnTo>
                  <a:lnTo>
                    <a:pt x="647108" y="182522"/>
                  </a:lnTo>
                  <a:lnTo>
                    <a:pt x="647390" y="182522"/>
                  </a:lnTo>
                  <a:lnTo>
                    <a:pt x="647672" y="183328"/>
                  </a:lnTo>
                  <a:lnTo>
                    <a:pt x="647954" y="182387"/>
                  </a:lnTo>
                  <a:lnTo>
                    <a:pt x="648235" y="182656"/>
                  </a:lnTo>
                  <a:lnTo>
                    <a:pt x="648517" y="183194"/>
                  </a:lnTo>
                  <a:lnTo>
                    <a:pt x="648799" y="183597"/>
                  </a:lnTo>
                  <a:lnTo>
                    <a:pt x="649080" y="183731"/>
                  </a:lnTo>
                  <a:lnTo>
                    <a:pt x="649362" y="185075"/>
                  </a:lnTo>
                  <a:lnTo>
                    <a:pt x="649644" y="186554"/>
                  </a:lnTo>
                  <a:lnTo>
                    <a:pt x="649926" y="186554"/>
                  </a:lnTo>
                  <a:lnTo>
                    <a:pt x="650207" y="188032"/>
                  </a:lnTo>
                  <a:lnTo>
                    <a:pt x="650489" y="190048"/>
                  </a:lnTo>
                  <a:lnTo>
                    <a:pt x="650771" y="190317"/>
                  </a:lnTo>
                  <a:lnTo>
                    <a:pt x="651052" y="191930"/>
                  </a:lnTo>
                  <a:lnTo>
                    <a:pt x="651334" y="193543"/>
                  </a:lnTo>
                  <a:lnTo>
                    <a:pt x="651616" y="195156"/>
                  </a:lnTo>
                  <a:lnTo>
                    <a:pt x="651898" y="195828"/>
                  </a:lnTo>
                  <a:lnTo>
                    <a:pt x="652179" y="196903"/>
                  </a:lnTo>
                  <a:lnTo>
                    <a:pt x="652461" y="197709"/>
                  </a:lnTo>
                  <a:lnTo>
                    <a:pt x="652743" y="196903"/>
                  </a:lnTo>
                  <a:lnTo>
                    <a:pt x="653024" y="197172"/>
                  </a:lnTo>
                  <a:lnTo>
                    <a:pt x="653306" y="198113"/>
                  </a:lnTo>
                  <a:lnTo>
                    <a:pt x="653588" y="197306"/>
                  </a:lnTo>
                  <a:lnTo>
                    <a:pt x="653870" y="197172"/>
                  </a:lnTo>
                  <a:lnTo>
                    <a:pt x="654151" y="196903"/>
                  </a:lnTo>
                  <a:lnTo>
                    <a:pt x="654433" y="196500"/>
                  </a:lnTo>
                  <a:lnTo>
                    <a:pt x="654715" y="195693"/>
                  </a:lnTo>
                  <a:lnTo>
                    <a:pt x="654997" y="196231"/>
                  </a:lnTo>
                  <a:lnTo>
                    <a:pt x="655278" y="196769"/>
                  </a:lnTo>
                  <a:lnTo>
                    <a:pt x="655560" y="195828"/>
                  </a:lnTo>
                  <a:lnTo>
                    <a:pt x="655842" y="195425"/>
                  </a:lnTo>
                  <a:lnTo>
                    <a:pt x="656123" y="195425"/>
                  </a:lnTo>
                  <a:lnTo>
                    <a:pt x="656405" y="194215"/>
                  </a:lnTo>
                  <a:lnTo>
                    <a:pt x="656687" y="194752"/>
                  </a:lnTo>
                  <a:lnTo>
                    <a:pt x="656969" y="196365"/>
                  </a:lnTo>
                  <a:lnTo>
                    <a:pt x="657250" y="196903"/>
                  </a:lnTo>
                  <a:lnTo>
                    <a:pt x="657532" y="197306"/>
                  </a:lnTo>
                  <a:lnTo>
                    <a:pt x="657814" y="198113"/>
                  </a:lnTo>
                  <a:lnTo>
                    <a:pt x="658095" y="199860"/>
                  </a:lnTo>
                  <a:lnTo>
                    <a:pt x="658377" y="200398"/>
                  </a:lnTo>
                  <a:lnTo>
                    <a:pt x="658659" y="203220"/>
                  </a:lnTo>
                  <a:lnTo>
                    <a:pt x="658941" y="206043"/>
                  </a:lnTo>
                  <a:lnTo>
                    <a:pt x="659222" y="206446"/>
                  </a:lnTo>
                  <a:lnTo>
                    <a:pt x="659504" y="207790"/>
                  </a:lnTo>
                  <a:lnTo>
                    <a:pt x="659786" y="208865"/>
                  </a:lnTo>
                  <a:lnTo>
                    <a:pt x="660067" y="210881"/>
                  </a:lnTo>
                  <a:lnTo>
                    <a:pt x="660349" y="212225"/>
                  </a:lnTo>
                  <a:lnTo>
                    <a:pt x="660631" y="213704"/>
                  </a:lnTo>
                  <a:lnTo>
                    <a:pt x="660913" y="214644"/>
                  </a:lnTo>
                  <a:lnTo>
                    <a:pt x="661194" y="213300"/>
                  </a:lnTo>
                  <a:lnTo>
                    <a:pt x="661476" y="213300"/>
                  </a:lnTo>
                  <a:lnTo>
                    <a:pt x="661758" y="213838"/>
                  </a:lnTo>
                  <a:lnTo>
                    <a:pt x="662039" y="212360"/>
                  </a:lnTo>
                  <a:lnTo>
                    <a:pt x="662321" y="211822"/>
                  </a:lnTo>
                  <a:lnTo>
                    <a:pt x="662603" y="210343"/>
                  </a:lnTo>
                  <a:lnTo>
                    <a:pt x="662885" y="209268"/>
                  </a:lnTo>
                  <a:lnTo>
                    <a:pt x="663166" y="207924"/>
                  </a:lnTo>
                  <a:lnTo>
                    <a:pt x="663448" y="206983"/>
                  </a:lnTo>
                  <a:lnTo>
                    <a:pt x="663730" y="207252"/>
                  </a:lnTo>
                  <a:lnTo>
                    <a:pt x="664012" y="205236"/>
                  </a:lnTo>
                  <a:lnTo>
                    <a:pt x="664293" y="204564"/>
                  </a:lnTo>
                  <a:lnTo>
                    <a:pt x="664575" y="204026"/>
                  </a:lnTo>
                  <a:lnTo>
                    <a:pt x="664857" y="201070"/>
                  </a:lnTo>
                  <a:lnTo>
                    <a:pt x="665138" y="199725"/>
                  </a:lnTo>
                  <a:lnTo>
                    <a:pt x="665420" y="199053"/>
                  </a:lnTo>
                  <a:lnTo>
                    <a:pt x="665702" y="198247"/>
                  </a:lnTo>
                  <a:lnTo>
                    <a:pt x="665984" y="198113"/>
                  </a:lnTo>
                  <a:lnTo>
                    <a:pt x="666265" y="198650"/>
                  </a:lnTo>
                  <a:lnTo>
                    <a:pt x="666547" y="199457"/>
                  </a:lnTo>
                  <a:lnTo>
                    <a:pt x="666829" y="200129"/>
                  </a:lnTo>
                  <a:lnTo>
                    <a:pt x="667110" y="201204"/>
                  </a:lnTo>
                  <a:lnTo>
                    <a:pt x="667392" y="202548"/>
                  </a:lnTo>
                  <a:lnTo>
                    <a:pt x="667674" y="202682"/>
                  </a:lnTo>
                  <a:lnTo>
                    <a:pt x="667956" y="203489"/>
                  </a:lnTo>
                  <a:lnTo>
                    <a:pt x="668237" y="205639"/>
                  </a:lnTo>
                  <a:lnTo>
                    <a:pt x="668519" y="207790"/>
                  </a:lnTo>
                  <a:lnTo>
                    <a:pt x="668801" y="209537"/>
                  </a:lnTo>
                  <a:lnTo>
                    <a:pt x="669082" y="211956"/>
                  </a:lnTo>
                  <a:lnTo>
                    <a:pt x="669364" y="213838"/>
                  </a:lnTo>
                  <a:lnTo>
                    <a:pt x="669646" y="214241"/>
                  </a:lnTo>
                  <a:lnTo>
                    <a:pt x="669928" y="215182"/>
                  </a:lnTo>
                  <a:lnTo>
                    <a:pt x="670209" y="216257"/>
                  </a:lnTo>
                  <a:lnTo>
                    <a:pt x="670491" y="215585"/>
                  </a:lnTo>
                  <a:lnTo>
                    <a:pt x="670773" y="215720"/>
                  </a:lnTo>
                  <a:lnTo>
                    <a:pt x="671054" y="215989"/>
                  </a:lnTo>
                  <a:lnTo>
                    <a:pt x="671336" y="215585"/>
                  </a:lnTo>
                  <a:lnTo>
                    <a:pt x="671618" y="214913"/>
                  </a:lnTo>
                  <a:lnTo>
                    <a:pt x="671900" y="214779"/>
                  </a:lnTo>
                  <a:lnTo>
                    <a:pt x="672181" y="214510"/>
                  </a:lnTo>
                  <a:lnTo>
                    <a:pt x="672463" y="212494"/>
                  </a:lnTo>
                  <a:lnTo>
                    <a:pt x="672745" y="211016"/>
                  </a:lnTo>
                  <a:lnTo>
                    <a:pt x="673027" y="210343"/>
                  </a:lnTo>
                  <a:lnTo>
                    <a:pt x="673308" y="208327"/>
                  </a:lnTo>
                  <a:lnTo>
                    <a:pt x="673590" y="206580"/>
                  </a:lnTo>
                  <a:lnTo>
                    <a:pt x="673872" y="204430"/>
                  </a:lnTo>
                  <a:lnTo>
                    <a:pt x="674153" y="202414"/>
                  </a:lnTo>
                  <a:lnTo>
                    <a:pt x="674435" y="200263"/>
                  </a:lnTo>
                  <a:lnTo>
                    <a:pt x="674717" y="199591"/>
                  </a:lnTo>
                  <a:lnTo>
                    <a:pt x="674999" y="198919"/>
                  </a:lnTo>
                  <a:lnTo>
                    <a:pt x="675280" y="196769"/>
                  </a:lnTo>
                  <a:lnTo>
                    <a:pt x="675562" y="195828"/>
                  </a:lnTo>
                  <a:lnTo>
                    <a:pt x="675844" y="196365"/>
                  </a:lnTo>
                  <a:lnTo>
                    <a:pt x="676125" y="196097"/>
                  </a:lnTo>
                  <a:lnTo>
                    <a:pt x="676407" y="196231"/>
                  </a:lnTo>
                  <a:lnTo>
                    <a:pt x="676689" y="196500"/>
                  </a:lnTo>
                  <a:lnTo>
                    <a:pt x="676971" y="196500"/>
                  </a:lnTo>
                  <a:lnTo>
                    <a:pt x="677252" y="196769"/>
                  </a:lnTo>
                  <a:lnTo>
                    <a:pt x="677534" y="198381"/>
                  </a:lnTo>
                  <a:lnTo>
                    <a:pt x="677816" y="200398"/>
                  </a:lnTo>
                  <a:lnTo>
                    <a:pt x="678097" y="200801"/>
                  </a:lnTo>
                  <a:lnTo>
                    <a:pt x="678379" y="201070"/>
                  </a:lnTo>
                  <a:lnTo>
                    <a:pt x="678661" y="201607"/>
                  </a:lnTo>
                  <a:lnTo>
                    <a:pt x="678943" y="201204"/>
                  </a:lnTo>
                  <a:lnTo>
                    <a:pt x="679224" y="203086"/>
                  </a:lnTo>
                  <a:lnTo>
                    <a:pt x="679506" y="204564"/>
                  </a:lnTo>
                  <a:lnTo>
                    <a:pt x="679788" y="204026"/>
                  </a:lnTo>
                  <a:lnTo>
                    <a:pt x="680070" y="201876"/>
                  </a:lnTo>
                  <a:lnTo>
                    <a:pt x="680351" y="200666"/>
                  </a:lnTo>
                  <a:lnTo>
                    <a:pt x="680633" y="200398"/>
                  </a:lnTo>
                  <a:lnTo>
                    <a:pt x="680915" y="198650"/>
                  </a:lnTo>
                  <a:lnTo>
                    <a:pt x="681196" y="198650"/>
                  </a:lnTo>
                  <a:lnTo>
                    <a:pt x="681478" y="197172"/>
                  </a:lnTo>
                  <a:lnTo>
                    <a:pt x="681760" y="194215"/>
                  </a:lnTo>
                  <a:lnTo>
                    <a:pt x="682042" y="192468"/>
                  </a:lnTo>
                  <a:lnTo>
                    <a:pt x="682323" y="189645"/>
                  </a:lnTo>
                  <a:lnTo>
                    <a:pt x="682605" y="187763"/>
                  </a:lnTo>
                  <a:lnTo>
                    <a:pt x="682887" y="185747"/>
                  </a:lnTo>
                  <a:lnTo>
                    <a:pt x="683168" y="183597"/>
                  </a:lnTo>
                  <a:lnTo>
                    <a:pt x="683450" y="182656"/>
                  </a:lnTo>
                  <a:lnTo>
                    <a:pt x="683732" y="179699"/>
                  </a:lnTo>
                  <a:lnTo>
                    <a:pt x="684014" y="178489"/>
                  </a:lnTo>
                  <a:lnTo>
                    <a:pt x="684295" y="179027"/>
                  </a:lnTo>
                  <a:lnTo>
                    <a:pt x="684577" y="178893"/>
                  </a:lnTo>
                  <a:lnTo>
                    <a:pt x="684859" y="179699"/>
                  </a:lnTo>
                  <a:lnTo>
                    <a:pt x="685140" y="181446"/>
                  </a:lnTo>
                  <a:lnTo>
                    <a:pt x="685422" y="182253"/>
                  </a:lnTo>
                  <a:lnTo>
                    <a:pt x="685704" y="182925"/>
                  </a:lnTo>
                  <a:lnTo>
                    <a:pt x="685986" y="184672"/>
                  </a:lnTo>
                  <a:lnTo>
                    <a:pt x="686267" y="186957"/>
                  </a:lnTo>
                  <a:lnTo>
                    <a:pt x="686549" y="186823"/>
                  </a:lnTo>
                  <a:lnTo>
                    <a:pt x="686831" y="187763"/>
                  </a:lnTo>
                  <a:lnTo>
                    <a:pt x="687112" y="188167"/>
                  </a:lnTo>
                  <a:lnTo>
                    <a:pt x="687394" y="187763"/>
                  </a:lnTo>
                  <a:lnTo>
                    <a:pt x="687676" y="187898"/>
                  </a:lnTo>
                  <a:lnTo>
                    <a:pt x="687958" y="189645"/>
                  </a:lnTo>
                  <a:lnTo>
                    <a:pt x="688239" y="190989"/>
                  </a:lnTo>
                  <a:lnTo>
                    <a:pt x="688521" y="190989"/>
                  </a:lnTo>
                  <a:lnTo>
                    <a:pt x="688803" y="191661"/>
                  </a:lnTo>
                  <a:lnTo>
                    <a:pt x="689085" y="191796"/>
                  </a:lnTo>
                  <a:lnTo>
                    <a:pt x="689366" y="189645"/>
                  </a:lnTo>
                  <a:lnTo>
                    <a:pt x="689648" y="188704"/>
                  </a:lnTo>
                  <a:lnTo>
                    <a:pt x="689930" y="189107"/>
                  </a:lnTo>
                  <a:lnTo>
                    <a:pt x="690211" y="186957"/>
                  </a:lnTo>
                  <a:lnTo>
                    <a:pt x="690493" y="186823"/>
                  </a:lnTo>
                  <a:lnTo>
                    <a:pt x="690775" y="186554"/>
                  </a:lnTo>
                  <a:lnTo>
                    <a:pt x="691057" y="185747"/>
                  </a:lnTo>
                  <a:lnTo>
                    <a:pt x="691338" y="185479"/>
                  </a:lnTo>
                  <a:lnTo>
                    <a:pt x="691620" y="184941"/>
                  </a:lnTo>
                  <a:lnTo>
                    <a:pt x="691902" y="184538"/>
                  </a:lnTo>
                  <a:lnTo>
                    <a:pt x="692183" y="181984"/>
                  </a:lnTo>
                  <a:lnTo>
                    <a:pt x="692465" y="179699"/>
                  </a:lnTo>
                  <a:lnTo>
                    <a:pt x="692747" y="179565"/>
                  </a:lnTo>
                  <a:lnTo>
                    <a:pt x="693029" y="178758"/>
                  </a:lnTo>
                  <a:lnTo>
                    <a:pt x="693310" y="179430"/>
                  </a:lnTo>
                  <a:lnTo>
                    <a:pt x="693592" y="180237"/>
                  </a:lnTo>
                  <a:lnTo>
                    <a:pt x="693874" y="179699"/>
                  </a:lnTo>
                  <a:lnTo>
                    <a:pt x="694155" y="178221"/>
                  </a:lnTo>
                  <a:lnTo>
                    <a:pt x="694437" y="179296"/>
                  </a:lnTo>
                  <a:lnTo>
                    <a:pt x="694719" y="180102"/>
                  </a:lnTo>
                  <a:lnTo>
                    <a:pt x="695001" y="180371"/>
                  </a:lnTo>
                  <a:lnTo>
                    <a:pt x="695282" y="181984"/>
                  </a:lnTo>
                  <a:lnTo>
                    <a:pt x="695564" y="182656"/>
                  </a:lnTo>
                  <a:lnTo>
                    <a:pt x="695846" y="182522"/>
                  </a:lnTo>
                  <a:lnTo>
                    <a:pt x="696128" y="182790"/>
                  </a:lnTo>
                  <a:lnTo>
                    <a:pt x="696409" y="182656"/>
                  </a:lnTo>
                  <a:lnTo>
                    <a:pt x="696691" y="183597"/>
                  </a:lnTo>
                  <a:lnTo>
                    <a:pt x="696973" y="183462"/>
                  </a:lnTo>
                  <a:lnTo>
                    <a:pt x="697254" y="184134"/>
                  </a:lnTo>
                  <a:lnTo>
                    <a:pt x="697536" y="185210"/>
                  </a:lnTo>
                  <a:lnTo>
                    <a:pt x="697818" y="184134"/>
                  </a:lnTo>
                  <a:lnTo>
                    <a:pt x="698100" y="184672"/>
                  </a:lnTo>
                  <a:lnTo>
                    <a:pt x="698381" y="185882"/>
                  </a:lnTo>
                  <a:lnTo>
                    <a:pt x="698663" y="184672"/>
                  </a:lnTo>
                  <a:lnTo>
                    <a:pt x="698945" y="185075"/>
                  </a:lnTo>
                  <a:lnTo>
                    <a:pt x="699226" y="185344"/>
                  </a:lnTo>
                  <a:lnTo>
                    <a:pt x="699508" y="186016"/>
                  </a:lnTo>
                  <a:lnTo>
                    <a:pt x="699790" y="186419"/>
                  </a:lnTo>
                  <a:lnTo>
                    <a:pt x="700072" y="186957"/>
                  </a:lnTo>
                  <a:lnTo>
                    <a:pt x="700353" y="188032"/>
                  </a:lnTo>
                  <a:lnTo>
                    <a:pt x="700635" y="187629"/>
                  </a:lnTo>
                  <a:lnTo>
                    <a:pt x="700917" y="188973"/>
                  </a:lnTo>
                  <a:lnTo>
                    <a:pt x="701198" y="190989"/>
                  </a:lnTo>
                  <a:lnTo>
                    <a:pt x="701480" y="191527"/>
                  </a:lnTo>
                  <a:lnTo>
                    <a:pt x="701762" y="192736"/>
                  </a:lnTo>
                  <a:lnTo>
                    <a:pt x="702044" y="194484"/>
                  </a:lnTo>
                  <a:lnTo>
                    <a:pt x="702325" y="196231"/>
                  </a:lnTo>
                  <a:lnTo>
                    <a:pt x="702607" y="197306"/>
                  </a:lnTo>
                  <a:lnTo>
                    <a:pt x="702889" y="199457"/>
                  </a:lnTo>
                  <a:lnTo>
                    <a:pt x="703170" y="201607"/>
                  </a:lnTo>
                  <a:lnTo>
                    <a:pt x="703452" y="202010"/>
                  </a:lnTo>
                  <a:lnTo>
                    <a:pt x="703734" y="204026"/>
                  </a:lnTo>
                  <a:lnTo>
                    <a:pt x="704016" y="206446"/>
                  </a:lnTo>
                  <a:lnTo>
                    <a:pt x="704297" y="206043"/>
                  </a:lnTo>
                  <a:lnTo>
                    <a:pt x="704579" y="206446"/>
                  </a:lnTo>
                  <a:lnTo>
                    <a:pt x="704861" y="206177"/>
                  </a:lnTo>
                  <a:lnTo>
                    <a:pt x="705143" y="205908"/>
                  </a:lnTo>
                  <a:lnTo>
                    <a:pt x="705424" y="205505"/>
                  </a:lnTo>
                  <a:lnTo>
                    <a:pt x="705706" y="205774"/>
                  </a:lnTo>
                  <a:lnTo>
                    <a:pt x="705988" y="204967"/>
                  </a:lnTo>
                  <a:lnTo>
                    <a:pt x="706269" y="202279"/>
                  </a:lnTo>
                  <a:lnTo>
                    <a:pt x="706551" y="200935"/>
                  </a:lnTo>
                  <a:lnTo>
                    <a:pt x="706833" y="200666"/>
                  </a:lnTo>
                  <a:lnTo>
                    <a:pt x="707115" y="200129"/>
                  </a:lnTo>
                  <a:lnTo>
                    <a:pt x="707396" y="199725"/>
                  </a:lnTo>
                  <a:lnTo>
                    <a:pt x="707678" y="198516"/>
                  </a:lnTo>
                  <a:lnTo>
                    <a:pt x="707960" y="196769"/>
                  </a:lnTo>
                  <a:lnTo>
                    <a:pt x="708241" y="194618"/>
                  </a:lnTo>
                  <a:lnTo>
                    <a:pt x="708523" y="195021"/>
                  </a:lnTo>
                  <a:lnTo>
                    <a:pt x="708805" y="196634"/>
                  </a:lnTo>
                  <a:lnTo>
                    <a:pt x="709087" y="196634"/>
                  </a:lnTo>
                  <a:lnTo>
                    <a:pt x="709368" y="197037"/>
                  </a:lnTo>
                  <a:lnTo>
                    <a:pt x="709650" y="198919"/>
                  </a:lnTo>
                  <a:lnTo>
                    <a:pt x="709932" y="199591"/>
                  </a:lnTo>
                  <a:lnTo>
                    <a:pt x="710213" y="202010"/>
                  </a:lnTo>
                  <a:lnTo>
                    <a:pt x="710495" y="204967"/>
                  </a:lnTo>
                  <a:lnTo>
                    <a:pt x="710777" y="207521"/>
                  </a:lnTo>
                  <a:lnTo>
                    <a:pt x="711059" y="208865"/>
                  </a:lnTo>
                  <a:lnTo>
                    <a:pt x="711340" y="211284"/>
                  </a:lnTo>
                  <a:lnTo>
                    <a:pt x="711622" y="214241"/>
                  </a:lnTo>
                  <a:lnTo>
                    <a:pt x="711904" y="216257"/>
                  </a:lnTo>
                  <a:lnTo>
                    <a:pt x="712185" y="218811"/>
                  </a:lnTo>
                  <a:lnTo>
                    <a:pt x="712467" y="221634"/>
                  </a:lnTo>
                  <a:lnTo>
                    <a:pt x="712749" y="221634"/>
                  </a:lnTo>
                  <a:lnTo>
                    <a:pt x="713031" y="221365"/>
                  </a:lnTo>
                  <a:lnTo>
                    <a:pt x="713312" y="220961"/>
                  </a:lnTo>
                  <a:lnTo>
                    <a:pt x="713594" y="219886"/>
                  </a:lnTo>
                  <a:lnTo>
                    <a:pt x="713876" y="218139"/>
                  </a:lnTo>
                  <a:lnTo>
                    <a:pt x="714158" y="216929"/>
                  </a:lnTo>
                  <a:lnTo>
                    <a:pt x="714439" y="215854"/>
                  </a:lnTo>
                  <a:lnTo>
                    <a:pt x="714721" y="212763"/>
                  </a:lnTo>
                  <a:lnTo>
                    <a:pt x="715003" y="211553"/>
                  </a:lnTo>
                  <a:lnTo>
                    <a:pt x="715284" y="210209"/>
                  </a:lnTo>
                  <a:lnTo>
                    <a:pt x="715566" y="207387"/>
                  </a:lnTo>
                  <a:lnTo>
                    <a:pt x="715848" y="206446"/>
                  </a:lnTo>
                  <a:lnTo>
                    <a:pt x="716130" y="204430"/>
                  </a:lnTo>
                  <a:lnTo>
                    <a:pt x="716411" y="202548"/>
                  </a:lnTo>
                  <a:lnTo>
                    <a:pt x="716693" y="199994"/>
                  </a:lnTo>
                  <a:lnTo>
                    <a:pt x="716975" y="198113"/>
                  </a:lnTo>
                  <a:lnTo>
                    <a:pt x="717256" y="197575"/>
                  </a:lnTo>
                  <a:lnTo>
                    <a:pt x="717538" y="196365"/>
                  </a:lnTo>
                  <a:lnTo>
                    <a:pt x="717820" y="196769"/>
                  </a:lnTo>
                  <a:lnTo>
                    <a:pt x="718102" y="199188"/>
                  </a:lnTo>
                  <a:lnTo>
                    <a:pt x="718383" y="200129"/>
                  </a:lnTo>
                  <a:lnTo>
                    <a:pt x="718665" y="200801"/>
                  </a:lnTo>
                  <a:lnTo>
                    <a:pt x="718947" y="202548"/>
                  </a:lnTo>
                  <a:lnTo>
                    <a:pt x="719228" y="203489"/>
                  </a:lnTo>
                  <a:lnTo>
                    <a:pt x="719510" y="204161"/>
                  </a:lnTo>
                  <a:lnTo>
                    <a:pt x="719792" y="205908"/>
                  </a:lnTo>
                  <a:lnTo>
                    <a:pt x="720074" y="207387"/>
                  </a:lnTo>
                  <a:lnTo>
                    <a:pt x="720355" y="207655"/>
                  </a:lnTo>
                  <a:lnTo>
                    <a:pt x="720637" y="209806"/>
                  </a:lnTo>
                  <a:lnTo>
                    <a:pt x="720919" y="213166"/>
                  </a:lnTo>
                  <a:lnTo>
                    <a:pt x="721201" y="214644"/>
                  </a:lnTo>
                  <a:lnTo>
                    <a:pt x="721482" y="216257"/>
                  </a:lnTo>
                  <a:lnTo>
                    <a:pt x="721764" y="218408"/>
                  </a:lnTo>
                  <a:lnTo>
                    <a:pt x="722046" y="218542"/>
                  </a:lnTo>
                  <a:lnTo>
                    <a:pt x="722327" y="218542"/>
                  </a:lnTo>
                  <a:lnTo>
                    <a:pt x="722609" y="217870"/>
                  </a:lnTo>
                  <a:lnTo>
                    <a:pt x="722891" y="217198"/>
                  </a:lnTo>
                  <a:lnTo>
                    <a:pt x="723173" y="215316"/>
                  </a:lnTo>
                  <a:lnTo>
                    <a:pt x="723454" y="212897"/>
                  </a:lnTo>
                  <a:lnTo>
                    <a:pt x="723736" y="212225"/>
                  </a:lnTo>
                  <a:lnTo>
                    <a:pt x="724018" y="210343"/>
                  </a:lnTo>
                  <a:lnTo>
                    <a:pt x="724299" y="208596"/>
                  </a:lnTo>
                  <a:lnTo>
                    <a:pt x="724581" y="207252"/>
                  </a:lnTo>
                  <a:lnTo>
                    <a:pt x="724863" y="204430"/>
                  </a:lnTo>
                  <a:lnTo>
                    <a:pt x="725145" y="201070"/>
                  </a:lnTo>
                  <a:lnTo>
                    <a:pt x="725426" y="198381"/>
                  </a:lnTo>
                  <a:lnTo>
                    <a:pt x="725708" y="195962"/>
                  </a:lnTo>
                  <a:lnTo>
                    <a:pt x="725990" y="192871"/>
                  </a:lnTo>
                  <a:lnTo>
                    <a:pt x="726271" y="191124"/>
                  </a:lnTo>
                  <a:lnTo>
                    <a:pt x="726553" y="190586"/>
                  </a:lnTo>
                  <a:lnTo>
                    <a:pt x="726835" y="190183"/>
                  </a:lnTo>
                  <a:lnTo>
                    <a:pt x="727117" y="190183"/>
                  </a:lnTo>
                  <a:lnTo>
                    <a:pt x="727398" y="190989"/>
                  </a:lnTo>
                  <a:lnTo>
                    <a:pt x="727680" y="191527"/>
                  </a:lnTo>
                  <a:lnTo>
                    <a:pt x="727962" y="192736"/>
                  </a:lnTo>
                  <a:lnTo>
                    <a:pt x="728243" y="192468"/>
                  </a:lnTo>
                  <a:lnTo>
                    <a:pt x="728525" y="192871"/>
                  </a:lnTo>
                  <a:lnTo>
                    <a:pt x="728807" y="192468"/>
                  </a:lnTo>
                  <a:lnTo>
                    <a:pt x="729089" y="193408"/>
                  </a:lnTo>
                  <a:lnTo>
                    <a:pt x="729370" y="195962"/>
                  </a:lnTo>
                  <a:lnTo>
                    <a:pt x="729652" y="195828"/>
                  </a:lnTo>
                  <a:lnTo>
                    <a:pt x="729934" y="195693"/>
                  </a:lnTo>
                  <a:lnTo>
                    <a:pt x="730216" y="196231"/>
                  </a:lnTo>
                  <a:lnTo>
                    <a:pt x="730497" y="195425"/>
                  </a:lnTo>
                  <a:lnTo>
                    <a:pt x="730779" y="194887"/>
                  </a:lnTo>
                  <a:lnTo>
                    <a:pt x="731061" y="195828"/>
                  </a:lnTo>
                  <a:lnTo>
                    <a:pt x="731342" y="195156"/>
                  </a:lnTo>
                  <a:lnTo>
                    <a:pt x="731624" y="194349"/>
                  </a:lnTo>
                  <a:lnTo>
                    <a:pt x="731906" y="193408"/>
                  </a:lnTo>
                  <a:lnTo>
                    <a:pt x="732188" y="192064"/>
                  </a:lnTo>
                  <a:lnTo>
                    <a:pt x="732469" y="190452"/>
                  </a:lnTo>
                  <a:lnTo>
                    <a:pt x="732751" y="189242"/>
                  </a:lnTo>
                  <a:lnTo>
                    <a:pt x="733033" y="189511"/>
                  </a:lnTo>
                  <a:lnTo>
                    <a:pt x="733314" y="189779"/>
                  </a:lnTo>
                  <a:lnTo>
                    <a:pt x="733596" y="187763"/>
                  </a:lnTo>
                  <a:lnTo>
                    <a:pt x="733878" y="186554"/>
                  </a:lnTo>
                  <a:lnTo>
                    <a:pt x="734160" y="184538"/>
                  </a:lnTo>
                  <a:lnTo>
                    <a:pt x="734441" y="181312"/>
                  </a:lnTo>
                  <a:lnTo>
                    <a:pt x="734723" y="180774"/>
                  </a:lnTo>
                  <a:lnTo>
                    <a:pt x="735005" y="180506"/>
                  </a:lnTo>
                  <a:lnTo>
                    <a:pt x="735286" y="179565"/>
                  </a:lnTo>
                  <a:lnTo>
                    <a:pt x="735568" y="180102"/>
                  </a:lnTo>
                  <a:lnTo>
                    <a:pt x="735850" y="179834"/>
                  </a:lnTo>
                  <a:lnTo>
                    <a:pt x="736132" y="180506"/>
                  </a:lnTo>
                  <a:lnTo>
                    <a:pt x="736413" y="180237"/>
                  </a:lnTo>
                  <a:lnTo>
                    <a:pt x="736695" y="180774"/>
                  </a:lnTo>
                  <a:lnTo>
                    <a:pt x="736977" y="182925"/>
                  </a:lnTo>
                  <a:lnTo>
                    <a:pt x="737258" y="182522"/>
                  </a:lnTo>
                  <a:lnTo>
                    <a:pt x="737540" y="183597"/>
                  </a:lnTo>
                  <a:lnTo>
                    <a:pt x="737822" y="184941"/>
                  </a:lnTo>
                  <a:lnTo>
                    <a:pt x="738104" y="184269"/>
                  </a:lnTo>
                  <a:lnTo>
                    <a:pt x="738385" y="186151"/>
                  </a:lnTo>
                  <a:lnTo>
                    <a:pt x="738667" y="188167"/>
                  </a:lnTo>
                  <a:lnTo>
                    <a:pt x="738949" y="190452"/>
                  </a:lnTo>
                  <a:lnTo>
                    <a:pt x="739231" y="191796"/>
                  </a:lnTo>
                  <a:lnTo>
                    <a:pt x="739512" y="192468"/>
                  </a:lnTo>
                  <a:lnTo>
                    <a:pt x="739794" y="193408"/>
                  </a:lnTo>
                  <a:lnTo>
                    <a:pt x="740076" y="192602"/>
                  </a:lnTo>
                  <a:lnTo>
                    <a:pt x="740357" y="191930"/>
                  </a:lnTo>
                  <a:lnTo>
                    <a:pt x="740639" y="192333"/>
                  </a:lnTo>
                  <a:lnTo>
                    <a:pt x="740921" y="190989"/>
                  </a:lnTo>
                  <a:lnTo>
                    <a:pt x="741203" y="190317"/>
                  </a:lnTo>
                  <a:lnTo>
                    <a:pt x="741484" y="190183"/>
                  </a:lnTo>
                  <a:lnTo>
                    <a:pt x="741766" y="189242"/>
                  </a:lnTo>
                  <a:lnTo>
                    <a:pt x="742048" y="186823"/>
                  </a:lnTo>
                  <a:lnTo>
                    <a:pt x="742329" y="185613"/>
                  </a:lnTo>
                  <a:lnTo>
                    <a:pt x="742611" y="185479"/>
                  </a:lnTo>
                  <a:lnTo>
                    <a:pt x="742893" y="183194"/>
                  </a:lnTo>
                  <a:lnTo>
                    <a:pt x="743175" y="182522"/>
                  </a:lnTo>
                  <a:lnTo>
                    <a:pt x="743456" y="181715"/>
                  </a:lnTo>
                  <a:lnTo>
                    <a:pt x="743738" y="179430"/>
                  </a:lnTo>
                  <a:lnTo>
                    <a:pt x="744020" y="178489"/>
                  </a:lnTo>
                  <a:lnTo>
                    <a:pt x="744301" y="177683"/>
                  </a:lnTo>
                  <a:lnTo>
                    <a:pt x="744583" y="177280"/>
                  </a:lnTo>
                  <a:lnTo>
                    <a:pt x="744865" y="176205"/>
                  </a:lnTo>
                  <a:lnTo>
                    <a:pt x="745147" y="176070"/>
                  </a:lnTo>
                  <a:lnTo>
                    <a:pt x="745428" y="176877"/>
                  </a:lnTo>
                  <a:lnTo>
                    <a:pt x="745710" y="176742"/>
                  </a:lnTo>
                  <a:lnTo>
                    <a:pt x="745992" y="178221"/>
                  </a:lnTo>
                  <a:lnTo>
                    <a:pt x="746274" y="180506"/>
                  </a:lnTo>
                  <a:lnTo>
                    <a:pt x="746555" y="181178"/>
                  </a:lnTo>
                  <a:lnTo>
                    <a:pt x="746837" y="183194"/>
                  </a:lnTo>
                  <a:lnTo>
                    <a:pt x="747119" y="184672"/>
                  </a:lnTo>
                  <a:lnTo>
                    <a:pt x="747400" y="186554"/>
                  </a:lnTo>
                  <a:lnTo>
                    <a:pt x="747682" y="187763"/>
                  </a:lnTo>
                  <a:lnTo>
                    <a:pt x="747964" y="190855"/>
                  </a:lnTo>
                  <a:lnTo>
                    <a:pt x="748246" y="194215"/>
                  </a:lnTo>
                  <a:lnTo>
                    <a:pt x="748527" y="195559"/>
                  </a:lnTo>
                  <a:lnTo>
                    <a:pt x="748809" y="197709"/>
                  </a:lnTo>
                  <a:lnTo>
                    <a:pt x="749091" y="199860"/>
                  </a:lnTo>
                  <a:lnTo>
                    <a:pt x="749372" y="200398"/>
                  </a:lnTo>
                  <a:lnTo>
                    <a:pt x="749654" y="201607"/>
                  </a:lnTo>
                  <a:lnTo>
                    <a:pt x="749936" y="202548"/>
                  </a:lnTo>
                  <a:lnTo>
                    <a:pt x="750218" y="203354"/>
                  </a:lnTo>
                  <a:lnTo>
                    <a:pt x="750499" y="202548"/>
                  </a:lnTo>
                  <a:lnTo>
                    <a:pt x="750781" y="202414"/>
                  </a:lnTo>
                  <a:lnTo>
                    <a:pt x="751063" y="202414"/>
                  </a:lnTo>
                  <a:lnTo>
                    <a:pt x="751344" y="201070"/>
                  </a:lnTo>
                  <a:lnTo>
                    <a:pt x="751626" y="200935"/>
                  </a:lnTo>
                  <a:lnTo>
                    <a:pt x="751908" y="201607"/>
                  </a:lnTo>
                  <a:lnTo>
                    <a:pt x="752190" y="200666"/>
                  </a:lnTo>
                  <a:lnTo>
                    <a:pt x="752471" y="200532"/>
                  </a:lnTo>
                  <a:lnTo>
                    <a:pt x="752753" y="200398"/>
                  </a:lnTo>
                  <a:lnTo>
                    <a:pt x="753035" y="200129"/>
                  </a:lnTo>
                  <a:lnTo>
                    <a:pt x="753316" y="197978"/>
                  </a:lnTo>
                  <a:lnTo>
                    <a:pt x="753598" y="197575"/>
                  </a:lnTo>
                  <a:lnTo>
                    <a:pt x="753880" y="196365"/>
                  </a:lnTo>
                  <a:lnTo>
                    <a:pt x="754162" y="194618"/>
                  </a:lnTo>
                  <a:lnTo>
                    <a:pt x="754443" y="194484"/>
                  </a:lnTo>
                  <a:lnTo>
                    <a:pt x="754725" y="194080"/>
                  </a:lnTo>
                  <a:lnTo>
                    <a:pt x="755007" y="193543"/>
                  </a:lnTo>
                  <a:lnTo>
                    <a:pt x="755289" y="193946"/>
                  </a:lnTo>
                  <a:lnTo>
                    <a:pt x="755570" y="194887"/>
                  </a:lnTo>
                  <a:lnTo>
                    <a:pt x="755852" y="198113"/>
                  </a:lnTo>
                  <a:lnTo>
                    <a:pt x="756134" y="198516"/>
                  </a:lnTo>
                  <a:lnTo>
                    <a:pt x="756415" y="200801"/>
                  </a:lnTo>
                  <a:lnTo>
                    <a:pt x="756697" y="202817"/>
                  </a:lnTo>
                  <a:lnTo>
                    <a:pt x="756979" y="203489"/>
                  </a:lnTo>
                  <a:lnTo>
                    <a:pt x="757261" y="206849"/>
                  </a:lnTo>
                  <a:lnTo>
                    <a:pt x="757542" y="209940"/>
                  </a:lnTo>
                  <a:lnTo>
                    <a:pt x="757824" y="211419"/>
                  </a:lnTo>
                  <a:lnTo>
                    <a:pt x="758106" y="213838"/>
                  </a:lnTo>
                  <a:lnTo>
                    <a:pt x="758387" y="215720"/>
                  </a:lnTo>
                  <a:lnTo>
                    <a:pt x="758669" y="218139"/>
                  </a:lnTo>
                  <a:lnTo>
                    <a:pt x="758951" y="218139"/>
                  </a:lnTo>
                  <a:lnTo>
                    <a:pt x="759233" y="218677"/>
                  </a:lnTo>
                  <a:lnTo>
                    <a:pt x="759514" y="219483"/>
                  </a:lnTo>
                  <a:lnTo>
                    <a:pt x="759796" y="217736"/>
                  </a:lnTo>
                  <a:lnTo>
                    <a:pt x="760078" y="216257"/>
                  </a:lnTo>
                  <a:lnTo>
                    <a:pt x="760359" y="215316"/>
                  </a:lnTo>
                  <a:lnTo>
                    <a:pt x="760641" y="213300"/>
                  </a:lnTo>
                  <a:lnTo>
                    <a:pt x="760923" y="212897"/>
                  </a:lnTo>
                  <a:lnTo>
                    <a:pt x="761205" y="212360"/>
                  </a:lnTo>
                  <a:lnTo>
                    <a:pt x="761486" y="210881"/>
                  </a:lnTo>
                  <a:lnTo>
                    <a:pt x="761768" y="208327"/>
                  </a:lnTo>
                  <a:lnTo>
                    <a:pt x="762050" y="208059"/>
                  </a:lnTo>
                  <a:lnTo>
                    <a:pt x="762331" y="206849"/>
                  </a:lnTo>
                  <a:lnTo>
                    <a:pt x="762613" y="204026"/>
                  </a:lnTo>
                  <a:lnTo>
                    <a:pt x="762895" y="202010"/>
                  </a:lnTo>
                  <a:lnTo>
                    <a:pt x="763177" y="200129"/>
                  </a:lnTo>
                  <a:lnTo>
                    <a:pt x="763458" y="197172"/>
                  </a:lnTo>
                  <a:lnTo>
                    <a:pt x="763740" y="196769"/>
                  </a:lnTo>
                  <a:lnTo>
                    <a:pt x="764022" y="196365"/>
                  </a:lnTo>
                  <a:lnTo>
                    <a:pt x="764304" y="197037"/>
                  </a:lnTo>
                  <a:lnTo>
                    <a:pt x="764585" y="197844"/>
                  </a:lnTo>
                  <a:lnTo>
                    <a:pt x="764867" y="199053"/>
                  </a:lnTo>
                  <a:lnTo>
                    <a:pt x="765149" y="201607"/>
                  </a:lnTo>
                  <a:lnTo>
                    <a:pt x="765430" y="201204"/>
                  </a:lnTo>
                  <a:lnTo>
                    <a:pt x="765712" y="201876"/>
                  </a:lnTo>
                  <a:lnTo>
                    <a:pt x="765994" y="203086"/>
                  </a:lnTo>
                  <a:lnTo>
                    <a:pt x="766276" y="203354"/>
                  </a:lnTo>
                  <a:lnTo>
                    <a:pt x="766557" y="205639"/>
                  </a:lnTo>
                  <a:lnTo>
                    <a:pt x="766839" y="207387"/>
                  </a:lnTo>
                  <a:lnTo>
                    <a:pt x="767121" y="209403"/>
                  </a:lnTo>
                  <a:lnTo>
                    <a:pt x="767402" y="210612"/>
                  </a:lnTo>
                  <a:lnTo>
                    <a:pt x="767684" y="212091"/>
                  </a:lnTo>
                  <a:lnTo>
                    <a:pt x="767966" y="214376"/>
                  </a:lnTo>
                  <a:lnTo>
                    <a:pt x="768248" y="214779"/>
                  </a:lnTo>
                  <a:lnTo>
                    <a:pt x="768529" y="216257"/>
                  </a:lnTo>
                  <a:lnTo>
                    <a:pt x="768811" y="216661"/>
                  </a:lnTo>
                  <a:lnTo>
                    <a:pt x="769093" y="216661"/>
                  </a:lnTo>
                  <a:lnTo>
                    <a:pt x="769374" y="215854"/>
                  </a:lnTo>
                  <a:lnTo>
                    <a:pt x="769656" y="216123"/>
                  </a:lnTo>
                  <a:lnTo>
                    <a:pt x="769938" y="215316"/>
                  </a:lnTo>
                  <a:lnTo>
                    <a:pt x="770220" y="213838"/>
                  </a:lnTo>
                  <a:lnTo>
                    <a:pt x="770501" y="212628"/>
                  </a:lnTo>
                  <a:lnTo>
                    <a:pt x="770783" y="210747"/>
                  </a:lnTo>
                  <a:lnTo>
                    <a:pt x="771065" y="207655"/>
                  </a:lnTo>
                  <a:lnTo>
                    <a:pt x="771347" y="205639"/>
                  </a:lnTo>
                  <a:lnTo>
                    <a:pt x="771628" y="204295"/>
                  </a:lnTo>
                  <a:lnTo>
                    <a:pt x="771910" y="201607"/>
                  </a:lnTo>
                  <a:lnTo>
                    <a:pt x="772192" y="199188"/>
                  </a:lnTo>
                  <a:lnTo>
                    <a:pt x="772473" y="197172"/>
                  </a:lnTo>
                  <a:lnTo>
                    <a:pt x="772755" y="194752"/>
                  </a:lnTo>
                  <a:lnTo>
                    <a:pt x="773037" y="190855"/>
                  </a:lnTo>
                  <a:lnTo>
                    <a:pt x="773319" y="190317"/>
                  </a:lnTo>
                  <a:lnTo>
                    <a:pt x="773600" y="190183"/>
                  </a:lnTo>
                  <a:lnTo>
                    <a:pt x="773882" y="189376"/>
                  </a:lnTo>
                  <a:lnTo>
                    <a:pt x="774164" y="190586"/>
                  </a:lnTo>
                  <a:lnTo>
                    <a:pt x="774445" y="190720"/>
                  </a:lnTo>
                  <a:lnTo>
                    <a:pt x="774727" y="190048"/>
                  </a:lnTo>
                  <a:lnTo>
                    <a:pt x="775009" y="190452"/>
                  </a:lnTo>
                  <a:lnTo>
                    <a:pt x="775291" y="192064"/>
                  </a:lnTo>
                  <a:lnTo>
                    <a:pt x="775572" y="194349"/>
                  </a:lnTo>
                  <a:lnTo>
                    <a:pt x="775854" y="193677"/>
                  </a:lnTo>
                  <a:lnTo>
                    <a:pt x="776136" y="193408"/>
                  </a:lnTo>
                  <a:lnTo>
                    <a:pt x="776417" y="194349"/>
                  </a:lnTo>
                  <a:lnTo>
                    <a:pt x="776699" y="193946"/>
                  </a:lnTo>
                  <a:lnTo>
                    <a:pt x="776981" y="196365"/>
                  </a:lnTo>
                  <a:lnTo>
                    <a:pt x="777263" y="197709"/>
                  </a:lnTo>
                  <a:lnTo>
                    <a:pt x="777544" y="197709"/>
                  </a:lnTo>
                  <a:lnTo>
                    <a:pt x="777826" y="198247"/>
                  </a:lnTo>
                  <a:lnTo>
                    <a:pt x="778108" y="198381"/>
                  </a:lnTo>
                  <a:lnTo>
                    <a:pt x="778389" y="197844"/>
                  </a:lnTo>
                  <a:lnTo>
                    <a:pt x="778671" y="196634"/>
                  </a:lnTo>
                  <a:lnTo>
                    <a:pt x="778953" y="195828"/>
                  </a:lnTo>
                  <a:lnTo>
                    <a:pt x="779235" y="195828"/>
                  </a:lnTo>
                  <a:lnTo>
                    <a:pt x="779516" y="193543"/>
                  </a:lnTo>
                  <a:lnTo>
                    <a:pt x="779798" y="191930"/>
                  </a:lnTo>
                  <a:lnTo>
                    <a:pt x="780080" y="191124"/>
                  </a:lnTo>
                  <a:lnTo>
                    <a:pt x="780362" y="188435"/>
                  </a:lnTo>
                  <a:lnTo>
                    <a:pt x="780643" y="186823"/>
                  </a:lnTo>
                  <a:lnTo>
                    <a:pt x="780925" y="185613"/>
                  </a:lnTo>
                  <a:lnTo>
                    <a:pt x="781207" y="183597"/>
                  </a:lnTo>
                  <a:lnTo>
                    <a:pt x="781488" y="180237"/>
                  </a:lnTo>
                  <a:lnTo>
                    <a:pt x="781770" y="178355"/>
                  </a:lnTo>
                  <a:lnTo>
                    <a:pt x="782052" y="176877"/>
                  </a:lnTo>
                  <a:lnTo>
                    <a:pt x="782334" y="175264"/>
                  </a:lnTo>
                  <a:lnTo>
                    <a:pt x="782615" y="175533"/>
                  </a:lnTo>
                  <a:lnTo>
                    <a:pt x="782897" y="176339"/>
                  </a:lnTo>
                  <a:lnTo>
                    <a:pt x="783179" y="176742"/>
                  </a:lnTo>
                  <a:lnTo>
                    <a:pt x="783460" y="177683"/>
                  </a:lnTo>
                  <a:lnTo>
                    <a:pt x="783742" y="179027"/>
                  </a:lnTo>
                  <a:lnTo>
                    <a:pt x="784024" y="181043"/>
                  </a:lnTo>
                  <a:lnTo>
                    <a:pt x="784306" y="182656"/>
                  </a:lnTo>
                  <a:lnTo>
                    <a:pt x="784587" y="185075"/>
                  </a:lnTo>
                  <a:lnTo>
                    <a:pt x="784869" y="188570"/>
                  </a:lnTo>
                  <a:lnTo>
                    <a:pt x="785151" y="188839"/>
                  </a:lnTo>
                  <a:lnTo>
                    <a:pt x="785432" y="189376"/>
                  </a:lnTo>
                  <a:lnTo>
                    <a:pt x="785714" y="190720"/>
                  </a:lnTo>
                  <a:lnTo>
                    <a:pt x="785996" y="190317"/>
                  </a:lnTo>
                  <a:lnTo>
                    <a:pt x="786278" y="191796"/>
                  </a:lnTo>
                  <a:lnTo>
                    <a:pt x="786559" y="192871"/>
                  </a:lnTo>
                  <a:lnTo>
                    <a:pt x="786841" y="193812"/>
                  </a:lnTo>
                  <a:lnTo>
                    <a:pt x="787123" y="193543"/>
                  </a:lnTo>
                  <a:lnTo>
                    <a:pt x="787405" y="193005"/>
                  </a:lnTo>
                  <a:lnTo>
                    <a:pt x="787686" y="193677"/>
                  </a:lnTo>
                  <a:lnTo>
                    <a:pt x="787968" y="190989"/>
                  </a:lnTo>
                  <a:lnTo>
                    <a:pt x="788250" y="189914"/>
                  </a:lnTo>
                  <a:lnTo>
                    <a:pt x="788531" y="189779"/>
                  </a:lnTo>
                  <a:lnTo>
                    <a:pt x="788813" y="187763"/>
                  </a:lnTo>
                  <a:lnTo>
                    <a:pt x="789095" y="187495"/>
                  </a:lnTo>
                  <a:lnTo>
                    <a:pt x="789377" y="188032"/>
                  </a:lnTo>
                  <a:lnTo>
                    <a:pt x="789658" y="187226"/>
                  </a:lnTo>
                  <a:lnTo>
                    <a:pt x="789940" y="185210"/>
                  </a:lnTo>
                  <a:lnTo>
                    <a:pt x="790222" y="183194"/>
                  </a:lnTo>
                  <a:lnTo>
                    <a:pt x="790503" y="180909"/>
                  </a:lnTo>
                  <a:lnTo>
                    <a:pt x="790785" y="177818"/>
                  </a:lnTo>
                  <a:lnTo>
                    <a:pt x="791067" y="176608"/>
                  </a:lnTo>
                  <a:lnTo>
                    <a:pt x="791349" y="176339"/>
                  </a:lnTo>
                  <a:lnTo>
                    <a:pt x="791630" y="175801"/>
                  </a:lnTo>
                  <a:lnTo>
                    <a:pt x="791912" y="176608"/>
                  </a:lnTo>
                  <a:lnTo>
                    <a:pt x="792194" y="177414"/>
                  </a:lnTo>
                  <a:lnTo>
                    <a:pt x="792475" y="179430"/>
                  </a:lnTo>
                  <a:lnTo>
                    <a:pt x="792757" y="180371"/>
                  </a:lnTo>
                  <a:lnTo>
                    <a:pt x="793039" y="182656"/>
                  </a:lnTo>
                  <a:lnTo>
                    <a:pt x="793321" y="185747"/>
                  </a:lnTo>
                  <a:lnTo>
                    <a:pt x="793602" y="186151"/>
                  </a:lnTo>
                  <a:lnTo>
                    <a:pt x="793884" y="187629"/>
                  </a:lnTo>
                  <a:lnTo>
                    <a:pt x="794166" y="189914"/>
                  </a:lnTo>
                  <a:lnTo>
                    <a:pt x="794447" y="190989"/>
                  </a:lnTo>
                  <a:lnTo>
                    <a:pt x="794729" y="193946"/>
                  </a:lnTo>
                  <a:lnTo>
                    <a:pt x="795011" y="196769"/>
                  </a:lnTo>
                  <a:lnTo>
                    <a:pt x="795293" y="199053"/>
                  </a:lnTo>
                  <a:lnTo>
                    <a:pt x="795574" y="199725"/>
                  </a:lnTo>
                  <a:lnTo>
                    <a:pt x="795856" y="200666"/>
                  </a:lnTo>
                  <a:lnTo>
                    <a:pt x="796138" y="201338"/>
                  </a:lnTo>
                  <a:lnTo>
                    <a:pt x="796420" y="200935"/>
                  </a:lnTo>
                  <a:lnTo>
                    <a:pt x="796701" y="200666"/>
                  </a:lnTo>
                  <a:lnTo>
                    <a:pt x="796983" y="200666"/>
                  </a:lnTo>
                  <a:lnTo>
                    <a:pt x="797265" y="199591"/>
                  </a:lnTo>
                  <a:lnTo>
                    <a:pt x="797546" y="199053"/>
                  </a:lnTo>
                  <a:lnTo>
                    <a:pt x="797828" y="200129"/>
                  </a:lnTo>
                  <a:lnTo>
                    <a:pt x="798110" y="200532"/>
                  </a:lnTo>
                  <a:lnTo>
                    <a:pt x="798392" y="199188"/>
                  </a:lnTo>
                  <a:lnTo>
                    <a:pt x="798673" y="199322"/>
                  </a:lnTo>
                  <a:lnTo>
                    <a:pt x="798955" y="199188"/>
                  </a:lnTo>
                  <a:lnTo>
                    <a:pt x="799237" y="198650"/>
                  </a:lnTo>
                  <a:lnTo>
                    <a:pt x="799518" y="199994"/>
                  </a:lnTo>
                  <a:lnTo>
                    <a:pt x="799800" y="199053"/>
                  </a:lnTo>
                  <a:lnTo>
                    <a:pt x="800082" y="197441"/>
                  </a:lnTo>
                  <a:lnTo>
                    <a:pt x="800364" y="197172"/>
                  </a:lnTo>
                  <a:lnTo>
                    <a:pt x="800645" y="197709"/>
                  </a:lnTo>
                  <a:lnTo>
                    <a:pt x="800927" y="200666"/>
                  </a:lnTo>
                  <a:lnTo>
                    <a:pt x="801209" y="201473"/>
                  </a:lnTo>
                  <a:lnTo>
                    <a:pt x="801490" y="202010"/>
                  </a:lnTo>
                  <a:lnTo>
                    <a:pt x="801772" y="203489"/>
                  </a:lnTo>
                  <a:lnTo>
                    <a:pt x="802054" y="203086"/>
                  </a:lnTo>
                  <a:lnTo>
                    <a:pt x="802336" y="205908"/>
                  </a:lnTo>
                  <a:lnTo>
                    <a:pt x="802617" y="209940"/>
                  </a:lnTo>
                  <a:lnTo>
                    <a:pt x="802899" y="211016"/>
                  </a:lnTo>
                  <a:lnTo>
                    <a:pt x="803181" y="212763"/>
                  </a:lnTo>
                  <a:lnTo>
                    <a:pt x="803462" y="213838"/>
                  </a:lnTo>
                  <a:lnTo>
                    <a:pt x="803744" y="215048"/>
                  </a:lnTo>
                  <a:lnTo>
                    <a:pt x="804026" y="215720"/>
                  </a:lnTo>
                  <a:lnTo>
                    <a:pt x="804308" y="215451"/>
                  </a:lnTo>
                  <a:lnTo>
                    <a:pt x="804589" y="215720"/>
                  </a:lnTo>
                  <a:lnTo>
                    <a:pt x="804871" y="213569"/>
                  </a:lnTo>
                  <a:lnTo>
                    <a:pt x="805153" y="211956"/>
                  </a:lnTo>
                  <a:lnTo>
                    <a:pt x="805435" y="211419"/>
                  </a:lnTo>
                  <a:lnTo>
                    <a:pt x="805716" y="209403"/>
                  </a:lnTo>
                  <a:lnTo>
                    <a:pt x="805998" y="207924"/>
                  </a:lnTo>
                  <a:lnTo>
                    <a:pt x="806280" y="208327"/>
                  </a:lnTo>
                  <a:lnTo>
                    <a:pt x="806561" y="208193"/>
                  </a:lnTo>
                  <a:lnTo>
                    <a:pt x="806843" y="206983"/>
                  </a:lnTo>
                  <a:lnTo>
                    <a:pt x="807125" y="206043"/>
                  </a:lnTo>
                  <a:lnTo>
                    <a:pt x="807407" y="205102"/>
                  </a:lnTo>
                  <a:lnTo>
                    <a:pt x="807688" y="202548"/>
                  </a:lnTo>
                  <a:lnTo>
                    <a:pt x="807970" y="201607"/>
                  </a:lnTo>
                  <a:lnTo>
                    <a:pt x="808252" y="201070"/>
                  </a:lnTo>
                  <a:lnTo>
                    <a:pt x="808533" y="199188"/>
                  </a:lnTo>
                  <a:lnTo>
                    <a:pt x="808815" y="198381"/>
                  </a:lnTo>
                  <a:lnTo>
                    <a:pt x="809097" y="198113"/>
                  </a:lnTo>
                  <a:lnTo>
                    <a:pt x="809379" y="199188"/>
                  </a:lnTo>
                  <a:lnTo>
                    <a:pt x="809660" y="199322"/>
                  </a:lnTo>
                  <a:lnTo>
                    <a:pt x="809942" y="201070"/>
                  </a:lnTo>
                  <a:lnTo>
                    <a:pt x="810224" y="202682"/>
                  </a:lnTo>
                  <a:lnTo>
                    <a:pt x="810505" y="202010"/>
                  </a:lnTo>
                  <a:lnTo>
                    <a:pt x="810787" y="203086"/>
                  </a:lnTo>
                  <a:lnTo>
                    <a:pt x="811069" y="205102"/>
                  </a:lnTo>
                  <a:lnTo>
                    <a:pt x="811351" y="206446"/>
                  </a:lnTo>
                  <a:lnTo>
                    <a:pt x="811632" y="208462"/>
                  </a:lnTo>
                  <a:lnTo>
                    <a:pt x="811914" y="210612"/>
                  </a:lnTo>
                  <a:lnTo>
                    <a:pt x="812196" y="212763"/>
                  </a:lnTo>
                  <a:lnTo>
                    <a:pt x="812478" y="213435"/>
                  </a:lnTo>
                  <a:lnTo>
                    <a:pt x="812759" y="214913"/>
                  </a:lnTo>
                  <a:lnTo>
                    <a:pt x="813041" y="215989"/>
                  </a:lnTo>
                  <a:lnTo>
                    <a:pt x="813323" y="215048"/>
                  </a:lnTo>
                  <a:lnTo>
                    <a:pt x="813604" y="215451"/>
                  </a:lnTo>
                  <a:lnTo>
                    <a:pt x="813886" y="215720"/>
                  </a:lnTo>
                  <a:lnTo>
                    <a:pt x="814168" y="215182"/>
                  </a:lnTo>
                  <a:lnTo>
                    <a:pt x="814450" y="213838"/>
                  </a:lnTo>
                  <a:lnTo>
                    <a:pt x="814731" y="213300"/>
                  </a:lnTo>
                  <a:lnTo>
                    <a:pt x="815013" y="212763"/>
                  </a:lnTo>
                  <a:lnTo>
                    <a:pt x="815295" y="211150"/>
                  </a:lnTo>
                  <a:lnTo>
                    <a:pt x="815576" y="210478"/>
                  </a:lnTo>
                  <a:lnTo>
                    <a:pt x="815858" y="209403"/>
                  </a:lnTo>
                  <a:lnTo>
                    <a:pt x="816140" y="205908"/>
                  </a:lnTo>
                  <a:lnTo>
                    <a:pt x="816422" y="203623"/>
                  </a:lnTo>
                  <a:lnTo>
                    <a:pt x="816703" y="202010"/>
                  </a:lnTo>
                  <a:lnTo>
                    <a:pt x="816985" y="199188"/>
                  </a:lnTo>
                  <a:lnTo>
                    <a:pt x="817267" y="197172"/>
                  </a:lnTo>
                  <a:lnTo>
                    <a:pt x="817548" y="195693"/>
                  </a:lnTo>
                  <a:lnTo>
                    <a:pt x="817830" y="194349"/>
                  </a:lnTo>
                  <a:lnTo>
                    <a:pt x="818112" y="191661"/>
                  </a:lnTo>
                  <a:lnTo>
                    <a:pt x="818394" y="190317"/>
                  </a:lnTo>
                  <a:lnTo>
                    <a:pt x="818675" y="190048"/>
                  </a:lnTo>
                  <a:lnTo>
                    <a:pt x="818957" y="189376"/>
                  </a:lnTo>
                  <a:lnTo>
                    <a:pt x="819239" y="189511"/>
                  </a:lnTo>
                  <a:lnTo>
                    <a:pt x="819520" y="191796"/>
                  </a:lnTo>
                  <a:lnTo>
                    <a:pt x="819802" y="190989"/>
                  </a:lnTo>
                  <a:lnTo>
                    <a:pt x="820084" y="191392"/>
                  </a:lnTo>
                  <a:lnTo>
                    <a:pt x="820366" y="191796"/>
                  </a:lnTo>
                  <a:lnTo>
                    <a:pt x="820647" y="193140"/>
                  </a:lnTo>
                  <a:lnTo>
                    <a:pt x="820929" y="193408"/>
                  </a:lnTo>
                  <a:lnTo>
                    <a:pt x="821211" y="193946"/>
                  </a:lnTo>
                  <a:lnTo>
                    <a:pt x="821493" y="194752"/>
                  </a:lnTo>
                  <a:lnTo>
                    <a:pt x="821774" y="194349"/>
                  </a:lnTo>
                  <a:lnTo>
                    <a:pt x="822056" y="195693"/>
                  </a:lnTo>
                  <a:lnTo>
                    <a:pt x="822338" y="198113"/>
                  </a:lnTo>
                  <a:lnTo>
                    <a:pt x="822619" y="198516"/>
                  </a:lnTo>
                  <a:lnTo>
                    <a:pt x="822901" y="198650"/>
                  </a:lnTo>
                  <a:lnTo>
                    <a:pt x="823183" y="198919"/>
                  </a:lnTo>
                  <a:lnTo>
                    <a:pt x="823465" y="198516"/>
                  </a:lnTo>
                  <a:lnTo>
                    <a:pt x="823746" y="198113"/>
                  </a:lnTo>
                  <a:lnTo>
                    <a:pt x="824028" y="198650"/>
                  </a:lnTo>
                  <a:lnTo>
                    <a:pt x="824310" y="197978"/>
                  </a:lnTo>
                  <a:lnTo>
                    <a:pt x="824591" y="196769"/>
                  </a:lnTo>
                  <a:lnTo>
                    <a:pt x="824873" y="195290"/>
                  </a:lnTo>
                  <a:lnTo>
                    <a:pt x="825155" y="194349"/>
                  </a:lnTo>
                  <a:lnTo>
                    <a:pt x="825437" y="192736"/>
                  </a:lnTo>
                  <a:lnTo>
                    <a:pt x="825718" y="190183"/>
                  </a:lnTo>
                  <a:lnTo>
                    <a:pt x="826000" y="188704"/>
                  </a:lnTo>
                  <a:lnTo>
                    <a:pt x="826282" y="186957"/>
                  </a:lnTo>
                  <a:lnTo>
                    <a:pt x="826563" y="183597"/>
                  </a:lnTo>
                  <a:lnTo>
                    <a:pt x="826845" y="182656"/>
                  </a:lnTo>
                  <a:lnTo>
                    <a:pt x="827127" y="181312"/>
                  </a:lnTo>
                  <a:lnTo>
                    <a:pt x="827409" y="178893"/>
                  </a:lnTo>
                  <a:lnTo>
                    <a:pt x="827690" y="178086"/>
                  </a:lnTo>
                  <a:lnTo>
                    <a:pt x="827972" y="177280"/>
                  </a:lnTo>
                  <a:lnTo>
                    <a:pt x="828254" y="176742"/>
                  </a:lnTo>
                  <a:lnTo>
                    <a:pt x="828535" y="177011"/>
                  </a:lnTo>
                  <a:lnTo>
                    <a:pt x="828817" y="177280"/>
                  </a:lnTo>
                  <a:lnTo>
                    <a:pt x="829099" y="179296"/>
                  </a:lnTo>
                  <a:lnTo>
                    <a:pt x="829381" y="179968"/>
                  </a:lnTo>
                  <a:lnTo>
                    <a:pt x="829662" y="181715"/>
                  </a:lnTo>
                  <a:lnTo>
                    <a:pt x="829944" y="184941"/>
                  </a:lnTo>
                  <a:lnTo>
                    <a:pt x="830226" y="185613"/>
                  </a:lnTo>
                  <a:lnTo>
                    <a:pt x="830508" y="187898"/>
                  </a:lnTo>
                  <a:lnTo>
                    <a:pt x="830789" y="189511"/>
                  </a:lnTo>
                  <a:lnTo>
                    <a:pt x="831071" y="189376"/>
                  </a:lnTo>
                  <a:lnTo>
                    <a:pt x="831353" y="190048"/>
                  </a:lnTo>
                  <a:lnTo>
                    <a:pt x="831634" y="190989"/>
                  </a:lnTo>
                  <a:lnTo>
                    <a:pt x="831916" y="192468"/>
                  </a:lnTo>
                  <a:lnTo>
                    <a:pt x="832198" y="192871"/>
                  </a:lnTo>
                  <a:lnTo>
                    <a:pt x="832480" y="194349"/>
                  </a:lnTo>
                  <a:lnTo>
                    <a:pt x="832761" y="195021"/>
                  </a:lnTo>
                  <a:lnTo>
                    <a:pt x="833043" y="194215"/>
                  </a:lnTo>
                  <a:lnTo>
                    <a:pt x="833325" y="193408"/>
                  </a:lnTo>
                  <a:lnTo>
                    <a:pt x="833606" y="193005"/>
                  </a:lnTo>
                  <a:lnTo>
                    <a:pt x="833888" y="191796"/>
                  </a:lnTo>
                  <a:lnTo>
                    <a:pt x="834170" y="191124"/>
                  </a:lnTo>
                  <a:lnTo>
                    <a:pt x="834452" y="191258"/>
                  </a:lnTo>
                  <a:lnTo>
                    <a:pt x="834733" y="190989"/>
                  </a:lnTo>
                  <a:lnTo>
                    <a:pt x="835015" y="189376"/>
                  </a:lnTo>
                  <a:lnTo>
                    <a:pt x="835297" y="189242"/>
                  </a:lnTo>
                  <a:lnTo>
                    <a:pt x="835578" y="188570"/>
                  </a:lnTo>
                  <a:lnTo>
                    <a:pt x="835860" y="185747"/>
                  </a:lnTo>
                  <a:lnTo>
                    <a:pt x="836142" y="184538"/>
                  </a:lnTo>
                  <a:lnTo>
                    <a:pt x="836424" y="183194"/>
                  </a:lnTo>
                  <a:lnTo>
                    <a:pt x="836705" y="181043"/>
                  </a:lnTo>
                  <a:lnTo>
                    <a:pt x="836987" y="179834"/>
                  </a:lnTo>
                  <a:lnTo>
                    <a:pt x="837269" y="179296"/>
                  </a:lnTo>
                  <a:lnTo>
                    <a:pt x="837551" y="179968"/>
                  </a:lnTo>
                  <a:lnTo>
                    <a:pt x="837832" y="179834"/>
                  </a:lnTo>
                  <a:lnTo>
                    <a:pt x="838114" y="181178"/>
                  </a:lnTo>
                  <a:lnTo>
                    <a:pt x="838396" y="183194"/>
                  </a:lnTo>
                  <a:lnTo>
                    <a:pt x="838677" y="183597"/>
                  </a:lnTo>
                  <a:lnTo>
                    <a:pt x="838959" y="185613"/>
                  </a:lnTo>
                  <a:lnTo>
                    <a:pt x="839241" y="187898"/>
                  </a:lnTo>
                  <a:lnTo>
                    <a:pt x="839523" y="188839"/>
                  </a:lnTo>
                  <a:lnTo>
                    <a:pt x="839804" y="190048"/>
                  </a:lnTo>
                  <a:lnTo>
                    <a:pt x="840086" y="192333"/>
                  </a:lnTo>
                  <a:lnTo>
                    <a:pt x="840368" y="194618"/>
                  </a:lnTo>
                  <a:lnTo>
                    <a:pt x="840649" y="195828"/>
                  </a:lnTo>
                  <a:lnTo>
                    <a:pt x="840931" y="197709"/>
                  </a:lnTo>
                  <a:lnTo>
                    <a:pt x="841213" y="199591"/>
                  </a:lnTo>
                  <a:lnTo>
                    <a:pt x="841495" y="199591"/>
                  </a:lnTo>
                  <a:lnTo>
                    <a:pt x="841776" y="200532"/>
                  </a:lnTo>
                  <a:lnTo>
                    <a:pt x="842058" y="201607"/>
                  </a:lnTo>
                  <a:lnTo>
                    <a:pt x="842340" y="201607"/>
                  </a:lnTo>
                  <a:lnTo>
                    <a:pt x="842621" y="202010"/>
                  </a:lnTo>
                  <a:lnTo>
                    <a:pt x="842903" y="202414"/>
                  </a:lnTo>
                  <a:lnTo>
                    <a:pt x="843185" y="202548"/>
                  </a:lnTo>
                  <a:lnTo>
                    <a:pt x="843467" y="200935"/>
                  </a:lnTo>
                  <a:lnTo>
                    <a:pt x="843748" y="200935"/>
                  </a:lnTo>
                  <a:lnTo>
                    <a:pt x="844030" y="201473"/>
                  </a:lnTo>
                  <a:lnTo>
                    <a:pt x="844312" y="200263"/>
                  </a:lnTo>
                  <a:lnTo>
                    <a:pt x="844593" y="201070"/>
                  </a:lnTo>
                  <a:lnTo>
                    <a:pt x="844875" y="201742"/>
                  </a:lnTo>
                  <a:lnTo>
                    <a:pt x="845157" y="201338"/>
                  </a:lnTo>
                  <a:lnTo>
                    <a:pt x="845439" y="200801"/>
                  </a:lnTo>
                  <a:lnTo>
                    <a:pt x="845720" y="200532"/>
                  </a:lnTo>
                  <a:lnTo>
                    <a:pt x="846002" y="200801"/>
                  </a:lnTo>
                  <a:lnTo>
                    <a:pt x="846284" y="199725"/>
                  </a:lnTo>
                  <a:lnTo>
                    <a:pt x="846566" y="200263"/>
                  </a:lnTo>
                  <a:lnTo>
                    <a:pt x="846847" y="201742"/>
                  </a:lnTo>
                  <a:lnTo>
                    <a:pt x="847129" y="201607"/>
                  </a:lnTo>
                  <a:lnTo>
                    <a:pt x="847411" y="203354"/>
                  </a:lnTo>
                  <a:lnTo>
                    <a:pt x="847692" y="204698"/>
                  </a:lnTo>
                  <a:lnTo>
                    <a:pt x="847974" y="204564"/>
                  </a:lnTo>
                  <a:lnTo>
                    <a:pt x="848256" y="205505"/>
                  </a:lnTo>
                  <a:lnTo>
                    <a:pt x="848538" y="206446"/>
                  </a:lnTo>
                  <a:lnTo>
                    <a:pt x="848819" y="207521"/>
                  </a:lnTo>
                  <a:lnTo>
                    <a:pt x="849101" y="207521"/>
                  </a:lnTo>
                  <a:lnTo>
                    <a:pt x="849383" y="208327"/>
                  </a:lnTo>
                  <a:lnTo>
                    <a:pt x="849664" y="209537"/>
                  </a:lnTo>
                  <a:lnTo>
                    <a:pt x="849946" y="208865"/>
                  </a:lnTo>
                  <a:lnTo>
                    <a:pt x="850228" y="209671"/>
                  </a:lnTo>
                  <a:lnTo>
                    <a:pt x="850510" y="210881"/>
                  </a:lnTo>
                  <a:lnTo>
                    <a:pt x="850791" y="210075"/>
                  </a:lnTo>
                  <a:lnTo>
                    <a:pt x="851073" y="209134"/>
                  </a:lnTo>
                  <a:lnTo>
                    <a:pt x="851355" y="208462"/>
                  </a:lnTo>
                  <a:lnTo>
                    <a:pt x="851636" y="208462"/>
                  </a:lnTo>
                  <a:lnTo>
                    <a:pt x="851918" y="206715"/>
                  </a:lnTo>
                  <a:lnTo>
                    <a:pt x="852200" y="206311"/>
                  </a:lnTo>
                  <a:lnTo>
                    <a:pt x="852482" y="205505"/>
                  </a:lnTo>
                  <a:lnTo>
                    <a:pt x="852763" y="203220"/>
                  </a:lnTo>
                  <a:lnTo>
                    <a:pt x="853045" y="202010"/>
                  </a:lnTo>
                  <a:lnTo>
                    <a:pt x="853327" y="201607"/>
                  </a:lnTo>
                  <a:lnTo>
                    <a:pt x="853609" y="201070"/>
                  </a:lnTo>
                  <a:lnTo>
                    <a:pt x="853890" y="200666"/>
                  </a:lnTo>
                  <a:lnTo>
                    <a:pt x="854172" y="201473"/>
                  </a:lnTo>
                  <a:lnTo>
                    <a:pt x="854454" y="201607"/>
                  </a:lnTo>
                  <a:lnTo>
                    <a:pt x="854735" y="200666"/>
                  </a:lnTo>
                  <a:lnTo>
                    <a:pt x="855017" y="201204"/>
                  </a:lnTo>
                  <a:lnTo>
                    <a:pt x="855299" y="202145"/>
                  </a:lnTo>
                  <a:lnTo>
                    <a:pt x="855581" y="201742"/>
                  </a:lnTo>
                  <a:lnTo>
                    <a:pt x="855862" y="202548"/>
                  </a:lnTo>
                  <a:lnTo>
                    <a:pt x="856144" y="203758"/>
                  </a:lnTo>
                  <a:lnTo>
                    <a:pt x="856426" y="204430"/>
                  </a:lnTo>
                  <a:lnTo>
                    <a:pt x="856707" y="205505"/>
                  </a:lnTo>
                  <a:lnTo>
                    <a:pt x="856989" y="206446"/>
                  </a:lnTo>
                  <a:lnTo>
                    <a:pt x="857271" y="207924"/>
                  </a:lnTo>
                  <a:lnTo>
                    <a:pt x="857553" y="207790"/>
                  </a:lnTo>
                  <a:lnTo>
                    <a:pt x="857834" y="209268"/>
                  </a:lnTo>
                  <a:lnTo>
                    <a:pt x="858116" y="211284"/>
                  </a:lnTo>
                  <a:lnTo>
                    <a:pt x="858398" y="210747"/>
                  </a:lnTo>
                  <a:lnTo>
                    <a:pt x="858679" y="211688"/>
                  </a:lnTo>
                  <a:lnTo>
                    <a:pt x="858961" y="212360"/>
                  </a:lnTo>
                  <a:lnTo>
                    <a:pt x="859243" y="211822"/>
                  </a:lnTo>
                  <a:lnTo>
                    <a:pt x="859525" y="211419"/>
                  </a:lnTo>
                  <a:lnTo>
                    <a:pt x="859806" y="211284"/>
                  </a:lnTo>
                  <a:lnTo>
                    <a:pt x="860088" y="211016"/>
                  </a:lnTo>
                  <a:lnTo>
                    <a:pt x="860370" y="209806"/>
                  </a:lnTo>
                  <a:lnTo>
                    <a:pt x="860651" y="208865"/>
                  </a:lnTo>
                  <a:lnTo>
                    <a:pt x="860933" y="208327"/>
                  </a:lnTo>
                  <a:lnTo>
                    <a:pt x="861215" y="205505"/>
                  </a:lnTo>
                  <a:lnTo>
                    <a:pt x="861497" y="204161"/>
                  </a:lnTo>
                  <a:lnTo>
                    <a:pt x="861778" y="203623"/>
                  </a:lnTo>
                  <a:lnTo>
                    <a:pt x="862060" y="201742"/>
                  </a:lnTo>
                  <a:lnTo>
                    <a:pt x="862342" y="200532"/>
                  </a:lnTo>
                  <a:lnTo>
                    <a:pt x="862624" y="199188"/>
                  </a:lnTo>
                  <a:lnTo>
                    <a:pt x="862905" y="197978"/>
                  </a:lnTo>
                  <a:lnTo>
                    <a:pt x="863187" y="196097"/>
                  </a:lnTo>
                  <a:lnTo>
                    <a:pt x="863469" y="195559"/>
                  </a:lnTo>
                  <a:lnTo>
                    <a:pt x="863750" y="195962"/>
                  </a:lnTo>
                  <a:lnTo>
                    <a:pt x="864032" y="195021"/>
                  </a:lnTo>
                  <a:lnTo>
                    <a:pt x="864314" y="194752"/>
                  </a:lnTo>
                  <a:lnTo>
                    <a:pt x="864596" y="194618"/>
                  </a:lnTo>
                  <a:lnTo>
                    <a:pt x="864877" y="194618"/>
                  </a:lnTo>
                  <a:lnTo>
                    <a:pt x="865159" y="194215"/>
                  </a:lnTo>
                  <a:lnTo>
                    <a:pt x="865441" y="195021"/>
                  </a:lnTo>
                  <a:lnTo>
                    <a:pt x="865722" y="196365"/>
                  </a:lnTo>
                  <a:lnTo>
                    <a:pt x="866004" y="195693"/>
                  </a:lnTo>
                  <a:lnTo>
                    <a:pt x="866286" y="196769"/>
                  </a:lnTo>
                  <a:lnTo>
                    <a:pt x="866568" y="197978"/>
                  </a:lnTo>
                  <a:lnTo>
                    <a:pt x="866849" y="197172"/>
                  </a:lnTo>
                  <a:lnTo>
                    <a:pt x="867131" y="198113"/>
                  </a:lnTo>
                  <a:lnTo>
                    <a:pt x="867413" y="199053"/>
                  </a:lnTo>
                  <a:lnTo>
                    <a:pt x="867694" y="198650"/>
                  </a:lnTo>
                  <a:lnTo>
                    <a:pt x="867976" y="199188"/>
                  </a:lnTo>
                  <a:lnTo>
                    <a:pt x="868258" y="199053"/>
                  </a:lnTo>
                  <a:lnTo>
                    <a:pt x="868540" y="198919"/>
                  </a:lnTo>
                  <a:lnTo>
                    <a:pt x="868821" y="197709"/>
                  </a:lnTo>
                  <a:lnTo>
                    <a:pt x="869103" y="196231"/>
                  </a:lnTo>
                  <a:lnTo>
                    <a:pt x="869385" y="196769"/>
                  </a:lnTo>
                  <a:lnTo>
                    <a:pt x="869666" y="194215"/>
                  </a:lnTo>
                  <a:lnTo>
                    <a:pt x="869948" y="192871"/>
                  </a:lnTo>
                  <a:lnTo>
                    <a:pt x="870230" y="192333"/>
                  </a:lnTo>
                  <a:lnTo>
                    <a:pt x="870512" y="189511"/>
                  </a:lnTo>
                  <a:lnTo>
                    <a:pt x="870793" y="188032"/>
                  </a:lnTo>
                  <a:lnTo>
                    <a:pt x="871075" y="186688"/>
                  </a:lnTo>
                  <a:lnTo>
                    <a:pt x="871357" y="185613"/>
                  </a:lnTo>
                  <a:lnTo>
                    <a:pt x="871639" y="183462"/>
                  </a:lnTo>
                  <a:lnTo>
                    <a:pt x="871920" y="182118"/>
                  </a:lnTo>
                  <a:lnTo>
                    <a:pt x="872202" y="181043"/>
                  </a:lnTo>
                  <a:lnTo>
                    <a:pt x="872484" y="179699"/>
                  </a:lnTo>
                  <a:lnTo>
                    <a:pt x="872765" y="179430"/>
                  </a:lnTo>
                  <a:lnTo>
                    <a:pt x="873047" y="180640"/>
                  </a:lnTo>
                  <a:lnTo>
                    <a:pt x="873329" y="181178"/>
                  </a:lnTo>
                  <a:lnTo>
                    <a:pt x="873611" y="181178"/>
                  </a:lnTo>
                  <a:lnTo>
                    <a:pt x="873892" y="182253"/>
                  </a:lnTo>
                  <a:lnTo>
                    <a:pt x="874174" y="183866"/>
                  </a:lnTo>
                  <a:lnTo>
                    <a:pt x="874456" y="184269"/>
                  </a:lnTo>
                  <a:lnTo>
                    <a:pt x="874737" y="186151"/>
                  </a:lnTo>
                  <a:lnTo>
                    <a:pt x="875019" y="187495"/>
                  </a:lnTo>
                  <a:lnTo>
                    <a:pt x="875301" y="186016"/>
                  </a:lnTo>
                  <a:lnTo>
                    <a:pt x="875583" y="186957"/>
                  </a:lnTo>
                  <a:lnTo>
                    <a:pt x="875864" y="188570"/>
                  </a:lnTo>
                  <a:lnTo>
                    <a:pt x="876146" y="190048"/>
                  </a:lnTo>
                  <a:lnTo>
                    <a:pt x="876428" y="191930"/>
                  </a:lnTo>
                  <a:lnTo>
                    <a:pt x="876709" y="193005"/>
                  </a:lnTo>
                  <a:lnTo>
                    <a:pt x="876991" y="194484"/>
                  </a:lnTo>
                  <a:lnTo>
                    <a:pt x="877273" y="193946"/>
                  </a:lnTo>
                  <a:lnTo>
                    <a:pt x="877555" y="194215"/>
                  </a:lnTo>
                  <a:lnTo>
                    <a:pt x="877836" y="194484"/>
                  </a:lnTo>
                  <a:lnTo>
                    <a:pt x="878118" y="192871"/>
                  </a:lnTo>
                  <a:lnTo>
                    <a:pt x="878400" y="193005"/>
                  </a:lnTo>
                  <a:lnTo>
                    <a:pt x="878682" y="192871"/>
                  </a:lnTo>
                  <a:lnTo>
                    <a:pt x="878963" y="191930"/>
                  </a:lnTo>
                  <a:lnTo>
                    <a:pt x="879245" y="190720"/>
                  </a:lnTo>
                  <a:lnTo>
                    <a:pt x="879527" y="190183"/>
                  </a:lnTo>
                  <a:lnTo>
                    <a:pt x="879808" y="189107"/>
                  </a:lnTo>
                  <a:lnTo>
                    <a:pt x="880090" y="186419"/>
                  </a:lnTo>
                  <a:lnTo>
                    <a:pt x="880372" y="184941"/>
                  </a:lnTo>
                  <a:lnTo>
                    <a:pt x="880654" y="183597"/>
                  </a:lnTo>
                  <a:lnTo>
                    <a:pt x="880935" y="181178"/>
                  </a:lnTo>
                  <a:lnTo>
                    <a:pt x="881217" y="180640"/>
                  </a:lnTo>
                  <a:lnTo>
                    <a:pt x="881499" y="180506"/>
                  </a:lnTo>
                  <a:lnTo>
                    <a:pt x="881780" y="179968"/>
                  </a:lnTo>
                  <a:lnTo>
                    <a:pt x="882062" y="179430"/>
                  </a:lnTo>
                  <a:lnTo>
                    <a:pt x="882344" y="179430"/>
                  </a:lnTo>
                  <a:lnTo>
                    <a:pt x="882626" y="179834"/>
                  </a:lnTo>
                  <a:lnTo>
                    <a:pt x="882907" y="179027"/>
                  </a:lnTo>
                  <a:lnTo>
                    <a:pt x="883189" y="179699"/>
                  </a:lnTo>
                  <a:lnTo>
                    <a:pt x="883471" y="180909"/>
                  </a:lnTo>
                  <a:lnTo>
                    <a:pt x="883752" y="180237"/>
                  </a:lnTo>
                  <a:lnTo>
                    <a:pt x="884034" y="181715"/>
                  </a:lnTo>
                  <a:lnTo>
                    <a:pt x="884316" y="183462"/>
                  </a:lnTo>
                  <a:lnTo>
                    <a:pt x="884598" y="184403"/>
                  </a:lnTo>
                  <a:lnTo>
                    <a:pt x="884879" y="186151"/>
                  </a:lnTo>
                  <a:lnTo>
                    <a:pt x="885161" y="188167"/>
                  </a:lnTo>
                  <a:lnTo>
                    <a:pt x="885443" y="190317"/>
                  </a:lnTo>
                  <a:lnTo>
                    <a:pt x="885724" y="191258"/>
                  </a:lnTo>
                  <a:lnTo>
                    <a:pt x="886006" y="193274"/>
                  </a:lnTo>
                  <a:lnTo>
                    <a:pt x="886288" y="195962"/>
                  </a:lnTo>
                  <a:lnTo>
                    <a:pt x="886570" y="196903"/>
                  </a:lnTo>
                  <a:lnTo>
                    <a:pt x="886851" y="198113"/>
                  </a:lnTo>
                  <a:lnTo>
                    <a:pt x="887133" y="199188"/>
                  </a:lnTo>
                  <a:lnTo>
                    <a:pt x="887415" y="198919"/>
                  </a:lnTo>
                  <a:lnTo>
                    <a:pt x="887697" y="198785"/>
                  </a:lnTo>
                  <a:lnTo>
                    <a:pt x="887978" y="199591"/>
                  </a:lnTo>
                  <a:lnTo>
                    <a:pt x="888260" y="199994"/>
                  </a:lnTo>
                  <a:lnTo>
                    <a:pt x="888542" y="198650"/>
                  </a:lnTo>
                  <a:lnTo>
                    <a:pt x="888823" y="198247"/>
                  </a:lnTo>
                  <a:lnTo>
                    <a:pt x="889105" y="197844"/>
                  </a:lnTo>
                  <a:lnTo>
                    <a:pt x="889387" y="196769"/>
                  </a:lnTo>
                  <a:lnTo>
                    <a:pt x="889669" y="197172"/>
                  </a:lnTo>
                  <a:lnTo>
                    <a:pt x="889950" y="197709"/>
                  </a:lnTo>
                  <a:lnTo>
                    <a:pt x="890232" y="197037"/>
                  </a:lnTo>
                  <a:lnTo>
                    <a:pt x="890514" y="196231"/>
                  </a:lnTo>
                  <a:lnTo>
                    <a:pt x="890795" y="195290"/>
                  </a:lnTo>
                  <a:lnTo>
                    <a:pt x="891077" y="194618"/>
                  </a:lnTo>
                  <a:lnTo>
                    <a:pt x="891359" y="193274"/>
                  </a:lnTo>
                  <a:lnTo>
                    <a:pt x="891641" y="193140"/>
                  </a:lnTo>
                  <a:lnTo>
                    <a:pt x="891922" y="193677"/>
                  </a:lnTo>
                  <a:lnTo>
                    <a:pt x="892204" y="192871"/>
                  </a:lnTo>
                  <a:lnTo>
                    <a:pt x="892486" y="193946"/>
                  </a:lnTo>
                  <a:lnTo>
                    <a:pt x="892767" y="195425"/>
                  </a:lnTo>
                  <a:lnTo>
                    <a:pt x="893049" y="195962"/>
                  </a:lnTo>
                  <a:lnTo>
                    <a:pt x="893331" y="197037"/>
                  </a:lnTo>
                  <a:lnTo>
                    <a:pt x="893613" y="198650"/>
                  </a:lnTo>
                  <a:lnTo>
                    <a:pt x="893894" y="200532"/>
                  </a:lnTo>
                  <a:lnTo>
                    <a:pt x="894176" y="202010"/>
                  </a:lnTo>
                  <a:lnTo>
                    <a:pt x="894458" y="204564"/>
                  </a:lnTo>
                  <a:lnTo>
                    <a:pt x="894739" y="207655"/>
                  </a:lnTo>
                  <a:lnTo>
                    <a:pt x="895021" y="209268"/>
                  </a:lnTo>
                  <a:lnTo>
                    <a:pt x="895303" y="211688"/>
                  </a:lnTo>
                  <a:lnTo>
                    <a:pt x="895585" y="214510"/>
                  </a:lnTo>
                  <a:lnTo>
                    <a:pt x="895866" y="215585"/>
                  </a:lnTo>
                  <a:lnTo>
                    <a:pt x="896148" y="216526"/>
                  </a:lnTo>
                  <a:lnTo>
                    <a:pt x="896430" y="216257"/>
                  </a:lnTo>
                  <a:lnTo>
                    <a:pt x="896712" y="216795"/>
                  </a:lnTo>
                  <a:lnTo>
                    <a:pt x="896993" y="213972"/>
                  </a:lnTo>
                  <a:lnTo>
                    <a:pt x="897275" y="213435"/>
                  </a:lnTo>
                  <a:lnTo>
                    <a:pt x="897557" y="213838"/>
                  </a:lnTo>
                  <a:lnTo>
                    <a:pt x="897838" y="211284"/>
                  </a:lnTo>
                  <a:lnTo>
                    <a:pt x="898120" y="210343"/>
                  </a:lnTo>
                  <a:lnTo>
                    <a:pt x="898402" y="208462"/>
                  </a:lnTo>
                  <a:lnTo>
                    <a:pt x="898684" y="206715"/>
                  </a:lnTo>
                  <a:lnTo>
                    <a:pt x="898965" y="206446"/>
                  </a:lnTo>
                  <a:lnTo>
                    <a:pt x="899247" y="206715"/>
                  </a:lnTo>
                  <a:lnTo>
                    <a:pt x="899529" y="206849"/>
                  </a:lnTo>
                  <a:lnTo>
                    <a:pt x="899810" y="205102"/>
                  </a:lnTo>
                  <a:lnTo>
                    <a:pt x="900092" y="203220"/>
                  </a:lnTo>
                  <a:lnTo>
                    <a:pt x="900374" y="203086"/>
                  </a:lnTo>
                  <a:lnTo>
                    <a:pt x="900656" y="200666"/>
                  </a:lnTo>
                  <a:lnTo>
                    <a:pt x="900937" y="199725"/>
                  </a:lnTo>
                  <a:lnTo>
                    <a:pt x="901219" y="199591"/>
                  </a:lnTo>
                  <a:lnTo>
                    <a:pt x="901501" y="197709"/>
                  </a:lnTo>
                  <a:lnTo>
                    <a:pt x="901782" y="197172"/>
                  </a:lnTo>
                  <a:lnTo>
                    <a:pt x="902064" y="197575"/>
                  </a:lnTo>
                  <a:lnTo>
                    <a:pt x="902346" y="198650"/>
                  </a:lnTo>
                  <a:lnTo>
                    <a:pt x="902628" y="198650"/>
                  </a:lnTo>
                  <a:lnTo>
                    <a:pt x="902909" y="199994"/>
                  </a:lnTo>
                  <a:lnTo>
                    <a:pt x="903191" y="201607"/>
                  </a:lnTo>
                  <a:lnTo>
                    <a:pt x="903473" y="201473"/>
                  </a:lnTo>
                  <a:lnTo>
                    <a:pt x="903755" y="202548"/>
                  </a:lnTo>
                  <a:lnTo>
                    <a:pt x="904036" y="204698"/>
                  </a:lnTo>
                  <a:lnTo>
                    <a:pt x="904318" y="206177"/>
                  </a:lnTo>
                  <a:lnTo>
                    <a:pt x="904600" y="207521"/>
                  </a:lnTo>
                  <a:lnTo>
                    <a:pt x="904881" y="209268"/>
                  </a:lnTo>
                  <a:lnTo>
                    <a:pt x="905163" y="211284"/>
                  </a:lnTo>
                  <a:lnTo>
                    <a:pt x="905445" y="211822"/>
                  </a:lnTo>
                  <a:lnTo>
                    <a:pt x="905727" y="213300"/>
                  </a:lnTo>
                  <a:lnTo>
                    <a:pt x="906008" y="214241"/>
                  </a:lnTo>
                  <a:lnTo>
                    <a:pt x="906290" y="212897"/>
                  </a:lnTo>
                  <a:lnTo>
                    <a:pt x="906572" y="212763"/>
                  </a:lnTo>
                  <a:lnTo>
                    <a:pt x="906853" y="212360"/>
                  </a:lnTo>
                  <a:lnTo>
                    <a:pt x="907135" y="211419"/>
                  </a:lnTo>
                  <a:lnTo>
                    <a:pt x="907417" y="209940"/>
                  </a:lnTo>
                  <a:lnTo>
                    <a:pt x="907699" y="209403"/>
                  </a:lnTo>
                  <a:lnTo>
                    <a:pt x="907980" y="209268"/>
                  </a:lnTo>
                  <a:lnTo>
                    <a:pt x="908262" y="207790"/>
                  </a:lnTo>
                  <a:lnTo>
                    <a:pt x="908544" y="207924"/>
                  </a:lnTo>
                  <a:lnTo>
                    <a:pt x="908825" y="207521"/>
                  </a:lnTo>
                  <a:lnTo>
                    <a:pt x="909107" y="204564"/>
                  </a:lnTo>
                  <a:lnTo>
                    <a:pt x="909389" y="203086"/>
                  </a:lnTo>
                  <a:lnTo>
                    <a:pt x="909671" y="201473"/>
                  </a:lnTo>
                  <a:lnTo>
                    <a:pt x="909952" y="199188"/>
                  </a:lnTo>
                  <a:lnTo>
                    <a:pt x="910234" y="197441"/>
                  </a:lnTo>
                  <a:lnTo>
                    <a:pt x="910516" y="196365"/>
                  </a:lnTo>
                  <a:lnTo>
                    <a:pt x="910797" y="195828"/>
                  </a:lnTo>
                  <a:lnTo>
                    <a:pt x="911079" y="194080"/>
                  </a:lnTo>
                  <a:lnTo>
                    <a:pt x="911361" y="193408"/>
                  </a:lnTo>
                  <a:lnTo>
                    <a:pt x="911643" y="193677"/>
                  </a:lnTo>
                  <a:lnTo>
                    <a:pt x="911924" y="191930"/>
                  </a:lnTo>
                  <a:lnTo>
                    <a:pt x="912206" y="192468"/>
                  </a:lnTo>
                  <a:lnTo>
                    <a:pt x="912488" y="193140"/>
                  </a:lnTo>
                  <a:lnTo>
                    <a:pt x="912770" y="192871"/>
                  </a:lnTo>
                  <a:lnTo>
                    <a:pt x="913051" y="192871"/>
                  </a:lnTo>
                  <a:lnTo>
                    <a:pt x="913333" y="193946"/>
                  </a:lnTo>
                  <a:lnTo>
                    <a:pt x="913615" y="194887"/>
                  </a:lnTo>
                  <a:lnTo>
                    <a:pt x="913896" y="194484"/>
                  </a:lnTo>
                  <a:lnTo>
                    <a:pt x="914178" y="195559"/>
                  </a:lnTo>
                  <a:lnTo>
                    <a:pt x="914460" y="196097"/>
                  </a:lnTo>
                  <a:lnTo>
                    <a:pt x="914742" y="194752"/>
                  </a:lnTo>
                  <a:lnTo>
                    <a:pt x="915023" y="195693"/>
                  </a:lnTo>
                  <a:lnTo>
                    <a:pt x="915305" y="196634"/>
                  </a:lnTo>
                  <a:lnTo>
                    <a:pt x="915587" y="196634"/>
                  </a:lnTo>
                  <a:lnTo>
                    <a:pt x="915868" y="197172"/>
                  </a:lnTo>
                  <a:lnTo>
                    <a:pt x="916150" y="197441"/>
                  </a:lnTo>
                  <a:lnTo>
                    <a:pt x="916432" y="197978"/>
                  </a:lnTo>
                  <a:lnTo>
                    <a:pt x="916714" y="196769"/>
                  </a:lnTo>
                  <a:lnTo>
                    <a:pt x="916995" y="197172"/>
                  </a:lnTo>
                  <a:lnTo>
                    <a:pt x="917277" y="197172"/>
                  </a:lnTo>
                  <a:lnTo>
                    <a:pt x="917559" y="194887"/>
                  </a:lnTo>
                  <a:lnTo>
                    <a:pt x="917840" y="194215"/>
                  </a:lnTo>
                  <a:lnTo>
                    <a:pt x="918122" y="193946"/>
                  </a:lnTo>
                  <a:lnTo>
                    <a:pt x="918404" y="192871"/>
                  </a:lnTo>
                  <a:lnTo>
                    <a:pt x="918686" y="192199"/>
                  </a:lnTo>
                  <a:lnTo>
                    <a:pt x="918967" y="190989"/>
                  </a:lnTo>
                  <a:lnTo>
                    <a:pt x="919249" y="190048"/>
                  </a:lnTo>
                  <a:lnTo>
                    <a:pt x="919531" y="188301"/>
                  </a:lnTo>
                  <a:lnTo>
                    <a:pt x="919813" y="187226"/>
                  </a:lnTo>
                  <a:lnTo>
                    <a:pt x="920094" y="187091"/>
                  </a:lnTo>
                  <a:lnTo>
                    <a:pt x="920376" y="184941"/>
                  </a:lnTo>
                  <a:lnTo>
                    <a:pt x="920658" y="183731"/>
                  </a:lnTo>
                  <a:lnTo>
                    <a:pt x="920939" y="183866"/>
                  </a:lnTo>
                  <a:lnTo>
                    <a:pt x="921221" y="183059"/>
                  </a:lnTo>
                  <a:lnTo>
                    <a:pt x="921503" y="182656"/>
                  </a:lnTo>
                  <a:lnTo>
                    <a:pt x="921785" y="183731"/>
                  </a:lnTo>
                  <a:lnTo>
                    <a:pt x="922066" y="184134"/>
                  </a:lnTo>
                  <a:lnTo>
                    <a:pt x="922348" y="184269"/>
                  </a:lnTo>
                  <a:lnTo>
                    <a:pt x="922630" y="185479"/>
                  </a:lnTo>
                  <a:lnTo>
                    <a:pt x="922911" y="186688"/>
                  </a:lnTo>
                  <a:lnTo>
                    <a:pt x="923193" y="187629"/>
                  </a:lnTo>
                  <a:lnTo>
                    <a:pt x="923475" y="188973"/>
                  </a:lnTo>
                  <a:lnTo>
                    <a:pt x="923757" y="190586"/>
                  </a:lnTo>
                  <a:lnTo>
                    <a:pt x="924038" y="191124"/>
                  </a:lnTo>
                  <a:lnTo>
                    <a:pt x="924320" y="190317"/>
                  </a:lnTo>
                  <a:lnTo>
                    <a:pt x="924602" y="190452"/>
                  </a:lnTo>
                  <a:lnTo>
                    <a:pt x="924883" y="190989"/>
                  </a:lnTo>
                  <a:lnTo>
                    <a:pt x="925165" y="190183"/>
                  </a:lnTo>
                  <a:lnTo>
                    <a:pt x="925447" y="191527"/>
                  </a:lnTo>
                  <a:lnTo>
                    <a:pt x="925729" y="192468"/>
                  </a:lnTo>
                  <a:lnTo>
                    <a:pt x="926010" y="191527"/>
                  </a:lnTo>
                  <a:lnTo>
                    <a:pt x="926292" y="192064"/>
                  </a:lnTo>
                  <a:lnTo>
                    <a:pt x="926574" y="192602"/>
                  </a:lnTo>
                  <a:lnTo>
                    <a:pt x="926855" y="192468"/>
                  </a:lnTo>
                  <a:lnTo>
                    <a:pt x="927137" y="192468"/>
                  </a:lnTo>
                  <a:lnTo>
                    <a:pt x="927419" y="192602"/>
                  </a:lnTo>
                  <a:lnTo>
                    <a:pt x="927701" y="193005"/>
                  </a:lnTo>
                  <a:lnTo>
                    <a:pt x="927982" y="191392"/>
                  </a:lnTo>
                  <a:lnTo>
                    <a:pt x="928264" y="190855"/>
                  </a:lnTo>
                  <a:lnTo>
                    <a:pt x="928546" y="190720"/>
                  </a:lnTo>
                  <a:lnTo>
                    <a:pt x="928828" y="188973"/>
                  </a:lnTo>
                  <a:lnTo>
                    <a:pt x="929109" y="188839"/>
                  </a:lnTo>
                  <a:lnTo>
                    <a:pt x="929391" y="188570"/>
                  </a:lnTo>
                  <a:lnTo>
                    <a:pt x="929673" y="187763"/>
                  </a:lnTo>
                  <a:lnTo>
                    <a:pt x="929954" y="187091"/>
                  </a:lnTo>
                  <a:lnTo>
                    <a:pt x="930236" y="187629"/>
                  </a:lnTo>
                  <a:lnTo>
                    <a:pt x="930518" y="188435"/>
                  </a:lnTo>
                  <a:lnTo>
                    <a:pt x="930800" y="187629"/>
                  </a:lnTo>
                  <a:lnTo>
                    <a:pt x="931081" y="188032"/>
                  </a:lnTo>
                  <a:lnTo>
                    <a:pt x="931363" y="188973"/>
                  </a:lnTo>
                  <a:lnTo>
                    <a:pt x="931645" y="188570"/>
                  </a:lnTo>
                  <a:lnTo>
                    <a:pt x="931926" y="189914"/>
                  </a:lnTo>
                  <a:lnTo>
                    <a:pt x="932208" y="191392"/>
                  </a:lnTo>
                  <a:lnTo>
                    <a:pt x="932490" y="191796"/>
                  </a:lnTo>
                  <a:lnTo>
                    <a:pt x="932772" y="192468"/>
                  </a:lnTo>
                  <a:lnTo>
                    <a:pt x="933053" y="193274"/>
                  </a:lnTo>
                  <a:lnTo>
                    <a:pt x="933335" y="194752"/>
                  </a:lnTo>
                  <a:lnTo>
                    <a:pt x="933617" y="194887"/>
                  </a:lnTo>
                  <a:lnTo>
                    <a:pt x="933898" y="196097"/>
                  </a:lnTo>
                  <a:lnTo>
                    <a:pt x="934180" y="197709"/>
                  </a:lnTo>
                  <a:lnTo>
                    <a:pt x="934462" y="197306"/>
                  </a:lnTo>
                  <a:lnTo>
                    <a:pt x="934744" y="198381"/>
                  </a:lnTo>
                  <a:lnTo>
                    <a:pt x="935025" y="199591"/>
                  </a:lnTo>
                  <a:lnTo>
                    <a:pt x="935307" y="200263"/>
                  </a:lnTo>
                  <a:lnTo>
                    <a:pt x="935589" y="200263"/>
                  </a:lnTo>
                  <a:lnTo>
                    <a:pt x="935870" y="201070"/>
                  </a:lnTo>
                  <a:lnTo>
                    <a:pt x="936152" y="201876"/>
                  </a:lnTo>
                  <a:lnTo>
                    <a:pt x="936434" y="201473"/>
                  </a:lnTo>
                  <a:lnTo>
                    <a:pt x="936716" y="202010"/>
                  </a:lnTo>
                  <a:lnTo>
                    <a:pt x="936997" y="202548"/>
                  </a:lnTo>
                  <a:lnTo>
                    <a:pt x="937279" y="201607"/>
                  </a:lnTo>
                  <a:lnTo>
                    <a:pt x="937561" y="201070"/>
                  </a:lnTo>
                  <a:lnTo>
                    <a:pt x="937843" y="201204"/>
                  </a:lnTo>
                  <a:lnTo>
                    <a:pt x="938124" y="200666"/>
                  </a:lnTo>
                  <a:lnTo>
                    <a:pt x="938406" y="200398"/>
                  </a:lnTo>
                  <a:lnTo>
                    <a:pt x="938688" y="200666"/>
                  </a:lnTo>
                  <a:lnTo>
                    <a:pt x="938969" y="201338"/>
                  </a:lnTo>
                  <a:lnTo>
                    <a:pt x="939251" y="200666"/>
                  </a:lnTo>
                  <a:lnTo>
                    <a:pt x="939533" y="201338"/>
                  </a:lnTo>
                  <a:lnTo>
                    <a:pt x="939815" y="202010"/>
                  </a:lnTo>
                  <a:lnTo>
                    <a:pt x="940096" y="201070"/>
                  </a:lnTo>
                  <a:lnTo>
                    <a:pt x="940378" y="201607"/>
                  </a:lnTo>
                  <a:lnTo>
                    <a:pt x="940660" y="202145"/>
                  </a:lnTo>
                  <a:lnTo>
                    <a:pt x="940941" y="202279"/>
                  </a:lnTo>
                  <a:lnTo>
                    <a:pt x="941223" y="202010"/>
                  </a:lnTo>
                  <a:lnTo>
                    <a:pt x="941505" y="202548"/>
                  </a:lnTo>
                  <a:lnTo>
                    <a:pt x="941787" y="203086"/>
                  </a:lnTo>
                  <a:lnTo>
                    <a:pt x="942068" y="202548"/>
                  </a:lnTo>
                  <a:lnTo>
                    <a:pt x="942350" y="203220"/>
                  </a:lnTo>
                  <a:lnTo>
                    <a:pt x="942632" y="204026"/>
                  </a:lnTo>
                  <a:lnTo>
                    <a:pt x="942913" y="203086"/>
                  </a:lnTo>
                  <a:lnTo>
                    <a:pt x="943195" y="203086"/>
                  </a:lnTo>
                  <a:lnTo>
                    <a:pt x="943477" y="203354"/>
                  </a:lnTo>
                  <a:lnTo>
                    <a:pt x="943759" y="203220"/>
                  </a:lnTo>
                  <a:lnTo>
                    <a:pt x="944040" y="202951"/>
                  </a:lnTo>
                  <a:lnTo>
                    <a:pt x="944322" y="203489"/>
                  </a:lnTo>
                  <a:lnTo>
                    <a:pt x="944604" y="203892"/>
                  </a:lnTo>
                  <a:lnTo>
                    <a:pt x="944886" y="203220"/>
                  </a:lnTo>
                  <a:lnTo>
                    <a:pt x="945167" y="203758"/>
                  </a:lnTo>
                  <a:lnTo>
                    <a:pt x="945449" y="204295"/>
                  </a:lnTo>
                  <a:lnTo>
                    <a:pt x="945731" y="202951"/>
                  </a:lnTo>
                  <a:lnTo>
                    <a:pt x="946012" y="203086"/>
                  </a:lnTo>
                  <a:lnTo>
                    <a:pt x="946294" y="202951"/>
                  </a:lnTo>
                  <a:lnTo>
                    <a:pt x="946576" y="202279"/>
                  </a:lnTo>
                  <a:lnTo>
                    <a:pt x="946858" y="201742"/>
                  </a:lnTo>
                  <a:lnTo>
                    <a:pt x="947139" y="201876"/>
                  </a:lnTo>
                  <a:lnTo>
                    <a:pt x="947421" y="202548"/>
                  </a:lnTo>
                  <a:lnTo>
                    <a:pt x="947703" y="201473"/>
                  </a:lnTo>
                  <a:lnTo>
                    <a:pt x="947984" y="202145"/>
                  </a:lnTo>
                  <a:lnTo>
                    <a:pt x="948266" y="203220"/>
                  </a:lnTo>
                  <a:lnTo>
                    <a:pt x="948548" y="202548"/>
                  </a:lnTo>
                  <a:lnTo>
                    <a:pt x="948830" y="203220"/>
                  </a:lnTo>
                  <a:lnTo>
                    <a:pt x="949111" y="203489"/>
                  </a:lnTo>
                  <a:lnTo>
                    <a:pt x="949393" y="203220"/>
                  </a:lnTo>
                  <a:lnTo>
                    <a:pt x="949675" y="202951"/>
                  </a:lnTo>
                  <a:lnTo>
                    <a:pt x="949956" y="203086"/>
                  </a:lnTo>
                  <a:lnTo>
                    <a:pt x="950238" y="203086"/>
                  </a:lnTo>
                  <a:lnTo>
                    <a:pt x="950520" y="202010"/>
                  </a:lnTo>
                  <a:lnTo>
                    <a:pt x="950802" y="201876"/>
                  </a:lnTo>
                  <a:lnTo>
                    <a:pt x="951083" y="202414"/>
                  </a:lnTo>
                  <a:lnTo>
                    <a:pt x="951365" y="200935"/>
                  </a:lnTo>
                  <a:lnTo>
                    <a:pt x="951647" y="200666"/>
                  </a:lnTo>
                  <a:lnTo>
                    <a:pt x="951928" y="200666"/>
                  </a:lnTo>
                  <a:lnTo>
                    <a:pt x="952210" y="199994"/>
                  </a:lnTo>
                  <a:lnTo>
                    <a:pt x="952492" y="199188"/>
                  </a:lnTo>
                  <a:lnTo>
                    <a:pt x="952774" y="199322"/>
                  </a:lnTo>
                  <a:lnTo>
                    <a:pt x="953055" y="199591"/>
                  </a:lnTo>
                  <a:lnTo>
                    <a:pt x="953337" y="198516"/>
                  </a:lnTo>
                  <a:lnTo>
                    <a:pt x="953619" y="198650"/>
                  </a:lnTo>
                  <a:lnTo>
                    <a:pt x="953901" y="198919"/>
                  </a:lnTo>
                  <a:lnTo>
                    <a:pt x="954182" y="197306"/>
                  </a:lnTo>
                  <a:lnTo>
                    <a:pt x="954464" y="197037"/>
                  </a:lnTo>
                  <a:lnTo>
                    <a:pt x="954746" y="197037"/>
                  </a:lnTo>
                  <a:lnTo>
                    <a:pt x="955027" y="196634"/>
                  </a:lnTo>
                  <a:lnTo>
                    <a:pt x="955309" y="196231"/>
                  </a:lnTo>
                  <a:lnTo>
                    <a:pt x="955591" y="196365"/>
                  </a:lnTo>
                  <a:lnTo>
                    <a:pt x="955873" y="196231"/>
                  </a:lnTo>
                  <a:lnTo>
                    <a:pt x="956154" y="195290"/>
                  </a:lnTo>
                  <a:lnTo>
                    <a:pt x="956436" y="195156"/>
                  </a:lnTo>
                  <a:lnTo>
                    <a:pt x="956718" y="195425"/>
                  </a:lnTo>
                  <a:lnTo>
                    <a:pt x="956999" y="194349"/>
                  </a:lnTo>
                  <a:lnTo>
                    <a:pt x="957281" y="194349"/>
                  </a:lnTo>
                  <a:lnTo>
                    <a:pt x="957563" y="194349"/>
                  </a:lnTo>
                  <a:lnTo>
                    <a:pt x="957845" y="194080"/>
                  </a:lnTo>
                  <a:lnTo>
                    <a:pt x="958126" y="193408"/>
                  </a:lnTo>
                  <a:lnTo>
                    <a:pt x="958408" y="193408"/>
                  </a:lnTo>
                  <a:lnTo>
                    <a:pt x="958690" y="193946"/>
                  </a:lnTo>
                  <a:lnTo>
                    <a:pt x="958971" y="193005"/>
                  </a:lnTo>
                  <a:lnTo>
                    <a:pt x="959253" y="193274"/>
                  </a:lnTo>
                  <a:lnTo>
                    <a:pt x="959535" y="193677"/>
                  </a:lnTo>
                  <a:lnTo>
                    <a:pt x="959817" y="192064"/>
                  </a:lnTo>
                  <a:lnTo>
                    <a:pt x="960098" y="191661"/>
                  </a:lnTo>
                  <a:lnTo>
                    <a:pt x="960380" y="191661"/>
                  </a:lnTo>
                  <a:lnTo>
                    <a:pt x="960662" y="191124"/>
                  </a:lnTo>
                  <a:lnTo>
                    <a:pt x="960943" y="190452"/>
                  </a:lnTo>
                  <a:lnTo>
                    <a:pt x="961225" y="190855"/>
                  </a:lnTo>
                  <a:lnTo>
                    <a:pt x="961507" y="191258"/>
                  </a:lnTo>
                  <a:lnTo>
                    <a:pt x="961789" y="190586"/>
                  </a:lnTo>
                  <a:lnTo>
                    <a:pt x="962070" y="190989"/>
                  </a:lnTo>
                  <a:lnTo>
                    <a:pt x="962352" y="191930"/>
                  </a:lnTo>
                  <a:lnTo>
                    <a:pt x="962634" y="190989"/>
                  </a:lnTo>
                  <a:lnTo>
                    <a:pt x="962916" y="190989"/>
                  </a:lnTo>
                  <a:lnTo>
                    <a:pt x="963197" y="191392"/>
                  </a:lnTo>
                  <a:lnTo>
                    <a:pt x="963479" y="190989"/>
                  </a:lnTo>
                  <a:lnTo>
                    <a:pt x="963761" y="190452"/>
                  </a:lnTo>
                  <a:lnTo>
                    <a:pt x="964042" y="190855"/>
                  </a:lnTo>
                  <a:lnTo>
                    <a:pt x="964324" y="190989"/>
                  </a:lnTo>
                  <a:lnTo>
                    <a:pt x="964606" y="190183"/>
                  </a:lnTo>
                  <a:lnTo>
                    <a:pt x="964888" y="190586"/>
                  </a:lnTo>
                  <a:lnTo>
                    <a:pt x="965169" y="191392"/>
                  </a:lnTo>
                  <a:lnTo>
                    <a:pt x="965451" y="190720"/>
                  </a:lnTo>
                  <a:lnTo>
                    <a:pt x="965733" y="191392"/>
                  </a:lnTo>
                  <a:lnTo>
                    <a:pt x="966014" y="191930"/>
                  </a:lnTo>
                  <a:lnTo>
                    <a:pt x="966296" y="192064"/>
                  </a:lnTo>
                  <a:lnTo>
                    <a:pt x="966578" y="191930"/>
                  </a:lnTo>
                  <a:lnTo>
                    <a:pt x="966860" y="192602"/>
                  </a:lnTo>
                  <a:lnTo>
                    <a:pt x="967141" y="193408"/>
                  </a:lnTo>
                  <a:lnTo>
                    <a:pt x="967423" y="192468"/>
                  </a:lnTo>
                  <a:lnTo>
                    <a:pt x="967705" y="192468"/>
                  </a:lnTo>
                  <a:lnTo>
                    <a:pt x="967986" y="192736"/>
                  </a:lnTo>
                  <a:lnTo>
                    <a:pt x="968268" y="191930"/>
                  </a:lnTo>
                  <a:lnTo>
                    <a:pt x="968550" y="191930"/>
                  </a:lnTo>
                  <a:lnTo>
                    <a:pt x="968832" y="191930"/>
                  </a:lnTo>
                  <a:lnTo>
                    <a:pt x="969113" y="191661"/>
                  </a:lnTo>
                  <a:lnTo>
                    <a:pt x="969395" y="190989"/>
                  </a:lnTo>
                  <a:lnTo>
                    <a:pt x="969677" y="191527"/>
                  </a:lnTo>
                  <a:lnTo>
                    <a:pt x="969959" y="192468"/>
                  </a:lnTo>
                  <a:lnTo>
                    <a:pt x="970240" y="191527"/>
                  </a:lnTo>
                  <a:lnTo>
                    <a:pt x="970522" y="192333"/>
                  </a:lnTo>
                  <a:lnTo>
                    <a:pt x="970804" y="193005"/>
                  </a:lnTo>
                  <a:lnTo>
                    <a:pt x="971085" y="191930"/>
                  </a:lnTo>
                  <a:lnTo>
                    <a:pt x="971367" y="192064"/>
                  </a:lnTo>
                  <a:lnTo>
                    <a:pt x="971649" y="192468"/>
                  </a:lnTo>
                  <a:lnTo>
                    <a:pt x="971931" y="192333"/>
                  </a:lnTo>
                  <a:lnTo>
                    <a:pt x="972212" y="191930"/>
                  </a:lnTo>
                  <a:lnTo>
                    <a:pt x="972494" y="192333"/>
                  </a:lnTo>
                  <a:lnTo>
                    <a:pt x="972776" y="193140"/>
                  </a:lnTo>
                  <a:lnTo>
                    <a:pt x="973057" y="192064"/>
                  </a:lnTo>
                  <a:lnTo>
                    <a:pt x="973339" y="192468"/>
                  </a:lnTo>
                  <a:lnTo>
                    <a:pt x="973621" y="193274"/>
                  </a:lnTo>
                  <a:lnTo>
                    <a:pt x="973903" y="192468"/>
                  </a:lnTo>
                  <a:lnTo>
                    <a:pt x="974184" y="193005"/>
                  </a:lnTo>
                  <a:lnTo>
                    <a:pt x="974466" y="193812"/>
                  </a:lnTo>
                  <a:lnTo>
                    <a:pt x="974748" y="193812"/>
                  </a:lnTo>
                  <a:lnTo>
                    <a:pt x="975029" y="193408"/>
                  </a:lnTo>
                  <a:lnTo>
                    <a:pt x="975311" y="194080"/>
                  </a:lnTo>
                  <a:lnTo>
                    <a:pt x="975593" y="194887"/>
                  </a:lnTo>
                  <a:lnTo>
                    <a:pt x="975875" y="194752"/>
                  </a:lnTo>
                  <a:lnTo>
                    <a:pt x="976156" y="195425"/>
                  </a:lnTo>
                  <a:lnTo>
                    <a:pt x="976438" y="196634"/>
                  </a:lnTo>
                  <a:lnTo>
                    <a:pt x="976720" y="195962"/>
                  </a:lnTo>
                  <a:lnTo>
                    <a:pt x="977001" y="196365"/>
                  </a:lnTo>
                  <a:lnTo>
                    <a:pt x="977283" y="197306"/>
                  </a:lnTo>
                  <a:lnTo>
                    <a:pt x="977565" y="197709"/>
                  </a:lnTo>
                  <a:lnTo>
                    <a:pt x="977847" y="197978"/>
                  </a:lnTo>
                  <a:lnTo>
                    <a:pt x="978128" y="198919"/>
                  </a:lnTo>
                  <a:lnTo>
                    <a:pt x="978410" y="199591"/>
                  </a:lnTo>
                  <a:lnTo>
                    <a:pt x="978692" y="199188"/>
                  </a:lnTo>
                  <a:lnTo>
                    <a:pt x="978974" y="199725"/>
                  </a:lnTo>
                  <a:lnTo>
                    <a:pt x="979255" y="200666"/>
                  </a:lnTo>
                  <a:lnTo>
                    <a:pt x="979537" y="200129"/>
                  </a:lnTo>
                  <a:lnTo>
                    <a:pt x="979819" y="201070"/>
                  </a:lnTo>
                  <a:lnTo>
                    <a:pt x="980100" y="201876"/>
                  </a:lnTo>
                  <a:lnTo>
                    <a:pt x="980382" y="202279"/>
                  </a:lnTo>
                  <a:lnTo>
                    <a:pt x="980664" y="202145"/>
                  </a:lnTo>
                  <a:lnTo>
                    <a:pt x="980946" y="203086"/>
                  </a:lnTo>
                  <a:lnTo>
                    <a:pt x="981227" y="203758"/>
                  </a:lnTo>
                  <a:lnTo>
                    <a:pt x="981509" y="202817"/>
                  </a:lnTo>
                  <a:lnTo>
                    <a:pt x="981791" y="203489"/>
                  </a:lnTo>
                  <a:lnTo>
                    <a:pt x="982072" y="204026"/>
                  </a:lnTo>
                  <a:lnTo>
                    <a:pt x="982354" y="202682"/>
                  </a:lnTo>
                  <a:lnTo>
                    <a:pt x="982636" y="202817"/>
                  </a:lnTo>
                  <a:lnTo>
                    <a:pt x="982918" y="202682"/>
                  </a:lnTo>
                  <a:lnTo>
                    <a:pt x="983199" y="202414"/>
                  </a:lnTo>
                  <a:lnTo>
                    <a:pt x="983481" y="202279"/>
                  </a:lnTo>
                  <a:lnTo>
                    <a:pt x="983763" y="202548"/>
                  </a:lnTo>
                  <a:lnTo>
                    <a:pt x="984044" y="202682"/>
                  </a:lnTo>
                  <a:lnTo>
                    <a:pt x="984326" y="201338"/>
                  </a:lnTo>
                  <a:lnTo>
                    <a:pt x="984608" y="201070"/>
                  </a:lnTo>
                  <a:lnTo>
                    <a:pt x="984890" y="201473"/>
                  </a:lnTo>
                  <a:lnTo>
                    <a:pt x="985171" y="199994"/>
                  </a:lnTo>
                  <a:lnTo>
                    <a:pt x="985453" y="199725"/>
                  </a:lnTo>
                  <a:lnTo>
                    <a:pt x="985735" y="199994"/>
                  </a:lnTo>
                  <a:lnTo>
                    <a:pt x="986016" y="200129"/>
                  </a:lnTo>
                  <a:lnTo>
                    <a:pt x="986298" y="200129"/>
                  </a:lnTo>
                  <a:lnTo>
                    <a:pt x="986580" y="200666"/>
                  </a:lnTo>
                  <a:lnTo>
                    <a:pt x="986862" y="201070"/>
                  </a:lnTo>
                  <a:lnTo>
                    <a:pt x="987143" y="200398"/>
                  </a:lnTo>
                  <a:lnTo>
                    <a:pt x="987425" y="200801"/>
                  </a:lnTo>
                  <a:lnTo>
                    <a:pt x="987707" y="201742"/>
                  </a:lnTo>
                  <a:lnTo>
                    <a:pt x="987989" y="200935"/>
                  </a:lnTo>
                  <a:lnTo>
                    <a:pt x="988270" y="200935"/>
                  </a:lnTo>
                  <a:lnTo>
                    <a:pt x="988552" y="201607"/>
                  </a:lnTo>
                  <a:lnTo>
                    <a:pt x="988834" y="201742"/>
                  </a:lnTo>
                  <a:lnTo>
                    <a:pt x="989115" y="201742"/>
                  </a:lnTo>
                  <a:lnTo>
                    <a:pt x="989397" y="202414"/>
                  </a:lnTo>
                  <a:lnTo>
                    <a:pt x="989679" y="202548"/>
                  </a:lnTo>
                  <a:lnTo>
                    <a:pt x="989961" y="202010"/>
                  </a:lnTo>
                  <a:lnTo>
                    <a:pt x="990242" y="202817"/>
                  </a:lnTo>
                  <a:lnTo>
                    <a:pt x="990524" y="203892"/>
                  </a:lnTo>
                  <a:lnTo>
                    <a:pt x="990806" y="203489"/>
                  </a:lnTo>
                  <a:lnTo>
                    <a:pt x="991087" y="203758"/>
                  </a:lnTo>
                  <a:lnTo>
                    <a:pt x="991369" y="204295"/>
                  </a:lnTo>
                  <a:lnTo>
                    <a:pt x="991651" y="204295"/>
                  </a:lnTo>
                  <a:lnTo>
                    <a:pt x="991933" y="203489"/>
                  </a:lnTo>
                  <a:lnTo>
                    <a:pt x="992214" y="203489"/>
                  </a:lnTo>
                  <a:lnTo>
                    <a:pt x="992496" y="203220"/>
                  </a:lnTo>
                  <a:lnTo>
                    <a:pt x="992778" y="201607"/>
                  </a:lnTo>
                  <a:lnTo>
                    <a:pt x="993059" y="201473"/>
                  </a:lnTo>
                  <a:lnTo>
                    <a:pt x="993341" y="201473"/>
                  </a:lnTo>
                  <a:lnTo>
                    <a:pt x="993623" y="199994"/>
                  </a:lnTo>
                  <a:lnTo>
                    <a:pt x="993905" y="199860"/>
                  </a:lnTo>
                  <a:lnTo>
                    <a:pt x="994186" y="199994"/>
                  </a:lnTo>
                  <a:lnTo>
                    <a:pt x="994468" y="199725"/>
                  </a:lnTo>
                  <a:lnTo>
                    <a:pt x="994750" y="199053"/>
                  </a:lnTo>
                  <a:lnTo>
                    <a:pt x="995032" y="198381"/>
                  </a:lnTo>
                  <a:lnTo>
                    <a:pt x="995313" y="198516"/>
                  </a:lnTo>
                  <a:lnTo>
                    <a:pt x="995595" y="197441"/>
                  </a:lnTo>
                  <a:lnTo>
                    <a:pt x="995877" y="197575"/>
                  </a:lnTo>
                  <a:lnTo>
                    <a:pt x="996158" y="198113"/>
                  </a:lnTo>
                  <a:lnTo>
                    <a:pt x="996440" y="196903"/>
                  </a:lnTo>
                  <a:lnTo>
                    <a:pt x="996722" y="197172"/>
                  </a:lnTo>
                  <a:lnTo>
                    <a:pt x="997004" y="197441"/>
                  </a:lnTo>
                  <a:lnTo>
                    <a:pt x="997285" y="197575"/>
                  </a:lnTo>
                  <a:lnTo>
                    <a:pt x="997567" y="196769"/>
                  </a:lnTo>
                  <a:lnTo>
                    <a:pt x="997849" y="197172"/>
                  </a:lnTo>
                  <a:lnTo>
                    <a:pt x="998130" y="197978"/>
                  </a:lnTo>
                  <a:lnTo>
                    <a:pt x="998412" y="197575"/>
                  </a:lnTo>
                  <a:lnTo>
                    <a:pt x="998694" y="197978"/>
                  </a:lnTo>
                  <a:lnTo>
                    <a:pt x="998976" y="198516"/>
                  </a:lnTo>
                  <a:lnTo>
                    <a:pt x="999257" y="197306"/>
                  </a:lnTo>
                  <a:lnTo>
                    <a:pt x="999539" y="196903"/>
                  </a:lnTo>
                  <a:lnTo>
                    <a:pt x="999821" y="197172"/>
                  </a:lnTo>
                  <a:lnTo>
                    <a:pt x="1000102" y="197306"/>
                  </a:lnTo>
                  <a:lnTo>
                    <a:pt x="1000384" y="196365"/>
                  </a:lnTo>
                  <a:lnTo>
                    <a:pt x="1000666" y="195962"/>
                  </a:lnTo>
                  <a:lnTo>
                    <a:pt x="1000948" y="195828"/>
                  </a:lnTo>
                  <a:lnTo>
                    <a:pt x="1001229" y="193946"/>
                  </a:lnTo>
                  <a:lnTo>
                    <a:pt x="1001511" y="193543"/>
                  </a:lnTo>
                  <a:lnTo>
                    <a:pt x="1001793" y="193946"/>
                  </a:lnTo>
                  <a:lnTo>
                    <a:pt x="1002074" y="192871"/>
                  </a:lnTo>
                  <a:lnTo>
                    <a:pt x="1002356" y="192736"/>
                  </a:lnTo>
                  <a:lnTo>
                    <a:pt x="1002638" y="192333"/>
                  </a:lnTo>
                  <a:lnTo>
                    <a:pt x="1002920" y="191661"/>
                  </a:lnTo>
                  <a:lnTo>
                    <a:pt x="1003201" y="190317"/>
                  </a:lnTo>
                  <a:lnTo>
                    <a:pt x="1003483" y="190317"/>
                  </a:lnTo>
                  <a:lnTo>
                    <a:pt x="1003765" y="190855"/>
                  </a:lnTo>
                  <a:lnTo>
                    <a:pt x="1004047" y="189376"/>
                  </a:lnTo>
                  <a:lnTo>
                    <a:pt x="1004328" y="189376"/>
                  </a:lnTo>
                  <a:lnTo>
                    <a:pt x="1004610" y="189779"/>
                  </a:lnTo>
                  <a:lnTo>
                    <a:pt x="1004892" y="188435"/>
                  </a:lnTo>
                  <a:lnTo>
                    <a:pt x="1005173" y="188973"/>
                  </a:lnTo>
                  <a:lnTo>
                    <a:pt x="1005455" y="189242"/>
                  </a:lnTo>
                  <a:lnTo>
                    <a:pt x="1005737" y="189645"/>
                  </a:lnTo>
                  <a:lnTo>
                    <a:pt x="1006019" y="189511"/>
                  </a:lnTo>
                  <a:lnTo>
                    <a:pt x="1006300" y="190048"/>
                  </a:lnTo>
                  <a:lnTo>
                    <a:pt x="1006582" y="190452"/>
                  </a:lnTo>
                  <a:lnTo>
                    <a:pt x="1006864" y="189376"/>
                  </a:lnTo>
                  <a:lnTo>
                    <a:pt x="1007145" y="189645"/>
                  </a:lnTo>
                  <a:lnTo>
                    <a:pt x="1007427" y="190586"/>
                  </a:lnTo>
                  <a:lnTo>
                    <a:pt x="1007709" y="190048"/>
                  </a:lnTo>
                  <a:lnTo>
                    <a:pt x="1007991" y="190317"/>
                  </a:lnTo>
                  <a:lnTo>
                    <a:pt x="1008272" y="190855"/>
                  </a:lnTo>
                  <a:lnTo>
                    <a:pt x="1008554" y="190720"/>
                  </a:lnTo>
                  <a:lnTo>
                    <a:pt x="1008836" y="190317"/>
                  </a:lnTo>
                  <a:lnTo>
                    <a:pt x="1009117" y="191392"/>
                  </a:lnTo>
                  <a:lnTo>
                    <a:pt x="1009399" y="192064"/>
                  </a:lnTo>
                  <a:lnTo>
                    <a:pt x="1009681" y="191258"/>
                  </a:lnTo>
                  <a:lnTo>
                    <a:pt x="1009963" y="191258"/>
                  </a:lnTo>
                  <a:lnTo>
                    <a:pt x="1010244" y="191661"/>
                  </a:lnTo>
                  <a:lnTo>
                    <a:pt x="1010526" y="190183"/>
                  </a:lnTo>
                  <a:lnTo>
                    <a:pt x="1010808" y="190317"/>
                  </a:lnTo>
                  <a:lnTo>
                    <a:pt x="1011090" y="190452"/>
                  </a:lnTo>
                  <a:lnTo>
                    <a:pt x="1011371" y="190048"/>
                  </a:lnTo>
                  <a:lnTo>
                    <a:pt x="1011653" y="188973"/>
                  </a:lnTo>
                  <a:lnTo>
                    <a:pt x="1011935" y="189242"/>
                  </a:lnTo>
                  <a:lnTo>
                    <a:pt x="1012216" y="189511"/>
                  </a:lnTo>
                  <a:lnTo>
                    <a:pt x="1012498" y="188973"/>
                  </a:lnTo>
                  <a:lnTo>
                    <a:pt x="1012780" y="189645"/>
                  </a:lnTo>
                  <a:lnTo>
                    <a:pt x="1013062" y="190317"/>
                  </a:lnTo>
                  <a:lnTo>
                    <a:pt x="1013343" y="189242"/>
                  </a:lnTo>
                  <a:lnTo>
                    <a:pt x="1013625" y="188973"/>
                  </a:lnTo>
                  <a:lnTo>
                    <a:pt x="1013907" y="188973"/>
                  </a:lnTo>
                  <a:lnTo>
                    <a:pt x="1014188" y="188839"/>
                  </a:lnTo>
                  <a:lnTo>
                    <a:pt x="1014470" y="188032"/>
                  </a:lnTo>
                  <a:lnTo>
                    <a:pt x="1014752" y="188301"/>
                  </a:lnTo>
                  <a:lnTo>
                    <a:pt x="1015034" y="188704"/>
                  </a:lnTo>
                  <a:lnTo>
                    <a:pt x="1015315" y="187226"/>
                  </a:lnTo>
                  <a:lnTo>
                    <a:pt x="1015597" y="187629"/>
                  </a:lnTo>
                  <a:lnTo>
                    <a:pt x="1015879" y="188301"/>
                  </a:lnTo>
                  <a:lnTo>
                    <a:pt x="1016160" y="188032"/>
                  </a:lnTo>
                  <a:lnTo>
                    <a:pt x="1016442" y="188973"/>
                  </a:lnTo>
                  <a:lnTo>
                    <a:pt x="1016724" y="189645"/>
                  </a:lnTo>
                  <a:lnTo>
                    <a:pt x="1017006" y="190048"/>
                  </a:lnTo>
                  <a:lnTo>
                    <a:pt x="1017287" y="190048"/>
                  </a:lnTo>
                  <a:lnTo>
                    <a:pt x="1017569" y="190989"/>
                  </a:lnTo>
                  <a:lnTo>
                    <a:pt x="1017851" y="192199"/>
                  </a:lnTo>
                  <a:lnTo>
                    <a:pt x="1018132" y="191930"/>
                  </a:lnTo>
                  <a:lnTo>
                    <a:pt x="1018414" y="192333"/>
                  </a:lnTo>
                  <a:lnTo>
                    <a:pt x="1018696" y="193408"/>
                  </a:lnTo>
                  <a:lnTo>
                    <a:pt x="1018978" y="193274"/>
                  </a:lnTo>
                  <a:lnTo>
                    <a:pt x="1019259" y="193946"/>
                  </a:lnTo>
                  <a:lnTo>
                    <a:pt x="1019541" y="194752"/>
                  </a:lnTo>
                  <a:lnTo>
                    <a:pt x="1019823" y="195021"/>
                  </a:lnTo>
                  <a:lnTo>
                    <a:pt x="1020105" y="195425"/>
                  </a:lnTo>
                  <a:lnTo>
                    <a:pt x="1020386" y="196769"/>
                  </a:lnTo>
                  <a:lnTo>
                    <a:pt x="1020668" y="198247"/>
                  </a:lnTo>
                  <a:lnTo>
                    <a:pt x="1020950" y="197978"/>
                  </a:lnTo>
                  <a:lnTo>
                    <a:pt x="1021231" y="198516"/>
                  </a:lnTo>
                  <a:lnTo>
                    <a:pt x="1021513" y="199591"/>
                  </a:lnTo>
                  <a:lnTo>
                    <a:pt x="1021795" y="199994"/>
                  </a:lnTo>
                  <a:lnTo>
                    <a:pt x="1022077" y="201070"/>
                  </a:lnTo>
                  <a:lnTo>
                    <a:pt x="1022358" y="201607"/>
                  </a:lnTo>
                  <a:lnTo>
                    <a:pt x="1022640" y="201607"/>
                  </a:lnTo>
                  <a:lnTo>
                    <a:pt x="1022922" y="200935"/>
                  </a:lnTo>
                  <a:lnTo>
                    <a:pt x="1023203" y="201607"/>
                  </a:lnTo>
                  <a:lnTo>
                    <a:pt x="1023485" y="202817"/>
                  </a:lnTo>
                  <a:lnTo>
                    <a:pt x="1023767" y="202145"/>
                  </a:lnTo>
                  <a:lnTo>
                    <a:pt x="1024049" y="202414"/>
                  </a:lnTo>
                  <a:lnTo>
                    <a:pt x="1024330" y="203086"/>
                  </a:lnTo>
                  <a:lnTo>
                    <a:pt x="1024612" y="202145"/>
                  </a:lnTo>
                  <a:lnTo>
                    <a:pt x="1024894" y="202145"/>
                  </a:lnTo>
                  <a:lnTo>
                    <a:pt x="1025175" y="202548"/>
                  </a:lnTo>
                  <a:lnTo>
                    <a:pt x="1025457" y="202817"/>
                  </a:lnTo>
                  <a:lnTo>
                    <a:pt x="1025739" y="202010"/>
                  </a:lnTo>
                  <a:lnTo>
                    <a:pt x="1026021" y="202817"/>
                  </a:lnTo>
                  <a:lnTo>
                    <a:pt x="1026302" y="203086"/>
                  </a:lnTo>
                  <a:lnTo>
                    <a:pt x="1026584" y="202279"/>
                  </a:lnTo>
                  <a:lnTo>
                    <a:pt x="1026866" y="202548"/>
                  </a:lnTo>
                  <a:lnTo>
                    <a:pt x="1027147" y="202548"/>
                  </a:lnTo>
                  <a:lnTo>
                    <a:pt x="1027429" y="202010"/>
                  </a:lnTo>
                  <a:lnTo>
                    <a:pt x="1027711" y="201876"/>
                  </a:lnTo>
                  <a:lnTo>
                    <a:pt x="1027993" y="201607"/>
                  </a:lnTo>
                  <a:lnTo>
                    <a:pt x="1028274" y="201742"/>
                  </a:lnTo>
                  <a:lnTo>
                    <a:pt x="1028556" y="200666"/>
                  </a:lnTo>
                  <a:lnTo>
                    <a:pt x="1028838" y="201070"/>
                  </a:lnTo>
                  <a:lnTo>
                    <a:pt x="1029120" y="202010"/>
                  </a:lnTo>
                  <a:lnTo>
                    <a:pt x="1029401" y="201473"/>
                  </a:lnTo>
                  <a:lnTo>
                    <a:pt x="1029683" y="202145"/>
                  </a:lnTo>
                  <a:lnTo>
                    <a:pt x="1029965" y="203892"/>
                  </a:lnTo>
                  <a:lnTo>
                    <a:pt x="1030246" y="203892"/>
                  </a:lnTo>
                  <a:lnTo>
                    <a:pt x="1030528" y="204430"/>
                  </a:lnTo>
                  <a:lnTo>
                    <a:pt x="1030810" y="204698"/>
                  </a:lnTo>
                  <a:lnTo>
                    <a:pt x="1031092" y="204698"/>
                  </a:lnTo>
                  <a:lnTo>
                    <a:pt x="1031373" y="204295"/>
                  </a:lnTo>
                  <a:lnTo>
                    <a:pt x="1031655" y="205371"/>
                  </a:lnTo>
                  <a:lnTo>
                    <a:pt x="1031937" y="206580"/>
                  </a:lnTo>
                  <a:lnTo>
                    <a:pt x="1032218" y="205908"/>
                  </a:lnTo>
                  <a:lnTo>
                    <a:pt x="1032500" y="205505"/>
                  </a:lnTo>
                  <a:lnTo>
                    <a:pt x="1032782" y="205908"/>
                  </a:lnTo>
                  <a:lnTo>
                    <a:pt x="1033064" y="204833"/>
                  </a:lnTo>
                  <a:lnTo>
                    <a:pt x="1033345" y="204698"/>
                  </a:lnTo>
                  <a:lnTo>
                    <a:pt x="1033627" y="205236"/>
                  </a:lnTo>
                  <a:lnTo>
                    <a:pt x="1033909" y="205908"/>
                  </a:lnTo>
                  <a:lnTo>
                    <a:pt x="1034190" y="205639"/>
                  </a:lnTo>
                  <a:lnTo>
                    <a:pt x="1034472" y="206446"/>
                  </a:lnTo>
                  <a:lnTo>
                    <a:pt x="1034754" y="206983"/>
                  </a:lnTo>
                  <a:lnTo>
                    <a:pt x="1035036" y="205505"/>
                  </a:lnTo>
                  <a:lnTo>
                    <a:pt x="1035317" y="205371"/>
                  </a:lnTo>
                  <a:lnTo>
                    <a:pt x="1035599" y="205371"/>
                  </a:lnTo>
                  <a:lnTo>
                    <a:pt x="1035881" y="203892"/>
                  </a:lnTo>
                  <a:lnTo>
                    <a:pt x="1036163" y="203489"/>
                  </a:lnTo>
                  <a:lnTo>
                    <a:pt x="1036444" y="203489"/>
                  </a:lnTo>
                  <a:lnTo>
                    <a:pt x="1036726" y="204026"/>
                  </a:lnTo>
                  <a:lnTo>
                    <a:pt x="1037008" y="204026"/>
                  </a:lnTo>
                  <a:lnTo>
                    <a:pt x="1037289" y="204698"/>
                  </a:lnTo>
                  <a:lnTo>
                    <a:pt x="1037571" y="205505"/>
                  </a:lnTo>
                  <a:lnTo>
                    <a:pt x="1037853" y="204564"/>
                  </a:lnTo>
                  <a:lnTo>
                    <a:pt x="1038135" y="205371"/>
                  </a:lnTo>
                  <a:lnTo>
                    <a:pt x="1038416" y="206849"/>
                  </a:lnTo>
                  <a:lnTo>
                    <a:pt x="1038698" y="206177"/>
                  </a:lnTo>
                  <a:lnTo>
                    <a:pt x="1038980" y="205908"/>
                  </a:lnTo>
                  <a:lnTo>
                    <a:pt x="1039261" y="205908"/>
                  </a:lnTo>
                  <a:lnTo>
                    <a:pt x="1039543" y="205908"/>
                  </a:lnTo>
                  <a:lnTo>
                    <a:pt x="1039825" y="205371"/>
                  </a:lnTo>
                  <a:lnTo>
                    <a:pt x="1040107" y="206446"/>
                  </a:lnTo>
                  <a:lnTo>
                    <a:pt x="1040388" y="206983"/>
                  </a:lnTo>
                  <a:lnTo>
                    <a:pt x="1040670" y="205908"/>
                  </a:lnTo>
                  <a:lnTo>
                    <a:pt x="1040952" y="205908"/>
                  </a:lnTo>
                  <a:lnTo>
                    <a:pt x="1041233" y="206311"/>
                  </a:lnTo>
                  <a:lnTo>
                    <a:pt x="1041515" y="204833"/>
                  </a:lnTo>
                  <a:lnTo>
                    <a:pt x="1041797" y="204430"/>
                  </a:lnTo>
                  <a:lnTo>
                    <a:pt x="1042079" y="204026"/>
                  </a:lnTo>
                  <a:lnTo>
                    <a:pt x="1042360" y="203086"/>
                  </a:lnTo>
                  <a:lnTo>
                    <a:pt x="1042642" y="201204"/>
                  </a:lnTo>
                  <a:lnTo>
                    <a:pt x="1042924" y="200129"/>
                  </a:lnTo>
                  <a:lnTo>
                    <a:pt x="1043205" y="199591"/>
                  </a:lnTo>
                  <a:lnTo>
                    <a:pt x="1043487" y="197575"/>
                  </a:lnTo>
                  <a:lnTo>
                    <a:pt x="1043769" y="197037"/>
                  </a:lnTo>
                  <a:lnTo>
                    <a:pt x="1044051" y="196769"/>
                  </a:lnTo>
                  <a:lnTo>
                    <a:pt x="1044332" y="194752"/>
                  </a:lnTo>
                  <a:lnTo>
                    <a:pt x="1044614" y="193946"/>
                  </a:lnTo>
                  <a:lnTo>
                    <a:pt x="1044896" y="193408"/>
                  </a:lnTo>
                  <a:lnTo>
                    <a:pt x="1045178" y="193408"/>
                  </a:lnTo>
                  <a:lnTo>
                    <a:pt x="1045459" y="192468"/>
                  </a:lnTo>
                  <a:lnTo>
                    <a:pt x="1045741" y="192333"/>
                  </a:lnTo>
                  <a:lnTo>
                    <a:pt x="1046023" y="192602"/>
                  </a:lnTo>
                  <a:lnTo>
                    <a:pt x="1046304" y="191796"/>
                  </a:lnTo>
                  <a:lnTo>
                    <a:pt x="1046586" y="191392"/>
                  </a:lnTo>
                  <a:lnTo>
                    <a:pt x="1046868" y="191930"/>
                  </a:lnTo>
                  <a:lnTo>
                    <a:pt x="1047150" y="191527"/>
                  </a:lnTo>
                  <a:lnTo>
                    <a:pt x="1047431" y="191796"/>
                  </a:lnTo>
                  <a:lnTo>
                    <a:pt x="1047713" y="192602"/>
                  </a:lnTo>
                  <a:lnTo>
                    <a:pt x="1047995" y="193005"/>
                  </a:lnTo>
                  <a:lnTo>
                    <a:pt x="1048276" y="192333"/>
                  </a:lnTo>
                  <a:lnTo>
                    <a:pt x="1048558" y="193005"/>
                  </a:lnTo>
                  <a:lnTo>
                    <a:pt x="1048840" y="193812"/>
                  </a:lnTo>
                  <a:lnTo>
                    <a:pt x="1049122" y="193140"/>
                  </a:lnTo>
                  <a:lnTo>
                    <a:pt x="1049403" y="194080"/>
                  </a:lnTo>
                  <a:lnTo>
                    <a:pt x="1049685" y="194618"/>
                  </a:lnTo>
                  <a:lnTo>
                    <a:pt x="1049967" y="194080"/>
                  </a:lnTo>
                  <a:lnTo>
                    <a:pt x="1050248" y="193946"/>
                  </a:lnTo>
                  <a:lnTo>
                    <a:pt x="1050530" y="193812"/>
                  </a:lnTo>
                  <a:lnTo>
                    <a:pt x="1050812" y="193946"/>
                  </a:lnTo>
                  <a:lnTo>
                    <a:pt x="1051094" y="192871"/>
                  </a:lnTo>
                  <a:lnTo>
                    <a:pt x="1051375" y="192871"/>
                  </a:lnTo>
                  <a:lnTo>
                    <a:pt x="1051657" y="192871"/>
                  </a:lnTo>
                  <a:lnTo>
                    <a:pt x="1051939" y="190989"/>
                  </a:lnTo>
                  <a:lnTo>
                    <a:pt x="1052220" y="190317"/>
                  </a:lnTo>
                  <a:lnTo>
                    <a:pt x="1052502" y="190452"/>
                  </a:lnTo>
                  <a:lnTo>
                    <a:pt x="1052784" y="189242"/>
                  </a:lnTo>
                  <a:lnTo>
                    <a:pt x="1053066" y="189107"/>
                  </a:lnTo>
                  <a:lnTo>
                    <a:pt x="1053347" y="188570"/>
                  </a:lnTo>
                  <a:lnTo>
                    <a:pt x="1053629" y="187763"/>
                  </a:lnTo>
                  <a:lnTo>
                    <a:pt x="1053911" y="186285"/>
                  </a:lnTo>
                  <a:lnTo>
                    <a:pt x="1054193" y="185747"/>
                  </a:lnTo>
                  <a:lnTo>
                    <a:pt x="1054474" y="186151"/>
                  </a:lnTo>
                  <a:lnTo>
                    <a:pt x="1054756" y="185344"/>
                  </a:lnTo>
                  <a:lnTo>
                    <a:pt x="1055038" y="186016"/>
                  </a:lnTo>
                  <a:lnTo>
                    <a:pt x="1055319" y="187629"/>
                  </a:lnTo>
                  <a:lnTo>
                    <a:pt x="1055601" y="187495"/>
                  </a:lnTo>
                  <a:lnTo>
                    <a:pt x="1055883" y="187629"/>
                  </a:lnTo>
                  <a:lnTo>
                    <a:pt x="1056165" y="187898"/>
                  </a:lnTo>
                  <a:lnTo>
                    <a:pt x="1056446" y="187898"/>
                  </a:lnTo>
                  <a:lnTo>
                    <a:pt x="1056728" y="187226"/>
                  </a:lnTo>
                  <a:lnTo>
                    <a:pt x="1057010" y="187898"/>
                  </a:lnTo>
                  <a:lnTo>
                    <a:pt x="1057291" y="188570"/>
                  </a:lnTo>
                  <a:lnTo>
                    <a:pt x="1057573" y="188032"/>
                  </a:lnTo>
                  <a:lnTo>
                    <a:pt x="1057855" y="188435"/>
                  </a:lnTo>
                  <a:lnTo>
                    <a:pt x="1058137" y="189511"/>
                  </a:lnTo>
                  <a:lnTo>
                    <a:pt x="1058418" y="189242"/>
                  </a:lnTo>
                  <a:lnTo>
                    <a:pt x="1058700" y="189242"/>
                  </a:lnTo>
                  <a:lnTo>
                    <a:pt x="1058982" y="189645"/>
                  </a:lnTo>
                  <a:lnTo>
                    <a:pt x="1059263" y="190048"/>
                  </a:lnTo>
                  <a:lnTo>
                    <a:pt x="1059545" y="189511"/>
                  </a:lnTo>
                  <a:lnTo>
                    <a:pt x="1059827" y="190048"/>
                  </a:lnTo>
                  <a:lnTo>
                    <a:pt x="1060109" y="189914"/>
                  </a:lnTo>
                  <a:lnTo>
                    <a:pt x="1060390" y="188570"/>
                  </a:lnTo>
                  <a:lnTo>
                    <a:pt x="1060672" y="188570"/>
                  </a:lnTo>
                  <a:lnTo>
                    <a:pt x="1060954" y="188973"/>
                  </a:lnTo>
                  <a:lnTo>
                    <a:pt x="1061236" y="188435"/>
                  </a:lnTo>
                  <a:lnTo>
                    <a:pt x="1061517" y="188167"/>
                  </a:lnTo>
                  <a:lnTo>
                    <a:pt x="1061799" y="187629"/>
                  </a:lnTo>
                  <a:lnTo>
                    <a:pt x="1062081" y="187629"/>
                  </a:lnTo>
                  <a:lnTo>
                    <a:pt x="1062362" y="186151"/>
                  </a:lnTo>
                  <a:lnTo>
                    <a:pt x="1062644" y="186419"/>
                  </a:lnTo>
                  <a:lnTo>
                    <a:pt x="1062926" y="186957"/>
                  </a:lnTo>
                  <a:lnTo>
                    <a:pt x="1063208" y="185882"/>
                  </a:lnTo>
                  <a:lnTo>
                    <a:pt x="1063489" y="186957"/>
                  </a:lnTo>
                  <a:lnTo>
                    <a:pt x="1063771" y="187898"/>
                  </a:lnTo>
                  <a:lnTo>
                    <a:pt x="1064053" y="187763"/>
                  </a:lnTo>
                  <a:lnTo>
                    <a:pt x="1064334" y="188032"/>
                  </a:lnTo>
                  <a:lnTo>
                    <a:pt x="1064616" y="188839"/>
                  </a:lnTo>
                  <a:lnTo>
                    <a:pt x="1064898" y="189914"/>
                  </a:lnTo>
                  <a:lnTo>
                    <a:pt x="1065180" y="190048"/>
                  </a:lnTo>
                  <a:lnTo>
                    <a:pt x="1065461" y="191527"/>
                  </a:lnTo>
                  <a:lnTo>
                    <a:pt x="1065743" y="192871"/>
                  </a:lnTo>
                  <a:lnTo>
                    <a:pt x="1066025" y="193274"/>
                  </a:lnTo>
                  <a:lnTo>
                    <a:pt x="1066306" y="194887"/>
                  </a:lnTo>
                  <a:lnTo>
                    <a:pt x="1066588" y="197037"/>
                  </a:lnTo>
                  <a:lnTo>
                    <a:pt x="1066870" y="197709"/>
                  </a:lnTo>
                  <a:lnTo>
                    <a:pt x="1067152" y="198516"/>
                  </a:lnTo>
                  <a:lnTo>
                    <a:pt x="1067433" y="199591"/>
                  </a:lnTo>
                  <a:lnTo>
                    <a:pt x="1067715" y="200666"/>
                  </a:lnTo>
                  <a:lnTo>
                    <a:pt x="1067997" y="201070"/>
                  </a:lnTo>
                  <a:lnTo>
                    <a:pt x="1068278" y="202817"/>
                  </a:lnTo>
                  <a:lnTo>
                    <a:pt x="1068560" y="204295"/>
                  </a:lnTo>
                  <a:lnTo>
                    <a:pt x="1068842" y="203892"/>
                  </a:lnTo>
                  <a:lnTo>
                    <a:pt x="1069124" y="204564"/>
                  </a:lnTo>
                  <a:lnTo>
                    <a:pt x="1069405" y="205505"/>
                  </a:lnTo>
                  <a:lnTo>
                    <a:pt x="1069687" y="205102"/>
                  </a:lnTo>
                  <a:lnTo>
                    <a:pt x="1069969" y="205236"/>
                  </a:lnTo>
                  <a:lnTo>
                    <a:pt x="1070251" y="205505"/>
                  </a:lnTo>
                  <a:lnTo>
                    <a:pt x="1070532" y="205102"/>
                  </a:lnTo>
                  <a:lnTo>
                    <a:pt x="1070814" y="204026"/>
                  </a:lnTo>
                  <a:lnTo>
                    <a:pt x="1071096" y="203892"/>
                  </a:lnTo>
                  <a:lnTo>
                    <a:pt x="1071377" y="204161"/>
                  </a:lnTo>
                  <a:lnTo>
                    <a:pt x="1071659" y="202951"/>
                  </a:lnTo>
                  <a:lnTo>
                    <a:pt x="1071941" y="202817"/>
                  </a:lnTo>
                  <a:lnTo>
                    <a:pt x="1072223" y="203086"/>
                  </a:lnTo>
                  <a:lnTo>
                    <a:pt x="1072504" y="201876"/>
                  </a:lnTo>
                  <a:lnTo>
                    <a:pt x="1072786" y="200801"/>
                  </a:lnTo>
                  <a:lnTo>
                    <a:pt x="1073068" y="200666"/>
                  </a:lnTo>
                  <a:lnTo>
                    <a:pt x="1073349" y="200935"/>
                  </a:lnTo>
                  <a:lnTo>
                    <a:pt x="1073631" y="200398"/>
                  </a:lnTo>
                  <a:lnTo>
                    <a:pt x="1073913" y="201070"/>
                  </a:lnTo>
                  <a:lnTo>
                    <a:pt x="1074195" y="201204"/>
                  </a:lnTo>
                  <a:lnTo>
                    <a:pt x="1074476" y="200532"/>
                  </a:lnTo>
                  <a:lnTo>
                    <a:pt x="1074758" y="201204"/>
                  </a:lnTo>
                  <a:lnTo>
                    <a:pt x="1075040" y="202817"/>
                  </a:lnTo>
                  <a:lnTo>
                    <a:pt x="1075321" y="202817"/>
                  </a:lnTo>
                  <a:lnTo>
                    <a:pt x="1075603" y="202951"/>
                  </a:lnTo>
                  <a:lnTo>
                    <a:pt x="1075885" y="203086"/>
                  </a:lnTo>
                  <a:lnTo>
                    <a:pt x="1076167" y="203623"/>
                  </a:lnTo>
                  <a:lnTo>
                    <a:pt x="1076448" y="204026"/>
                  </a:lnTo>
                  <a:lnTo>
                    <a:pt x="1076730" y="205236"/>
                  </a:lnTo>
                  <a:lnTo>
                    <a:pt x="1077012" y="205908"/>
                  </a:lnTo>
                  <a:lnTo>
                    <a:pt x="1077294" y="204698"/>
                  </a:lnTo>
                  <a:lnTo>
                    <a:pt x="1077575" y="204564"/>
                  </a:lnTo>
                  <a:lnTo>
                    <a:pt x="1077857" y="205505"/>
                  </a:lnTo>
                  <a:lnTo>
                    <a:pt x="1078139" y="205908"/>
                  </a:lnTo>
                  <a:lnTo>
                    <a:pt x="1078420" y="206446"/>
                  </a:lnTo>
                  <a:lnTo>
                    <a:pt x="1078702" y="206983"/>
                  </a:lnTo>
                  <a:lnTo>
                    <a:pt x="1078984" y="206983"/>
                  </a:lnTo>
                  <a:lnTo>
                    <a:pt x="1079266" y="206043"/>
                  </a:lnTo>
                  <a:lnTo>
                    <a:pt x="1079547" y="205908"/>
                  </a:lnTo>
                  <a:lnTo>
                    <a:pt x="1079829" y="206311"/>
                  </a:lnTo>
                  <a:lnTo>
                    <a:pt x="1080111" y="204967"/>
                  </a:lnTo>
                  <a:lnTo>
                    <a:pt x="1080392" y="204833"/>
                  </a:lnTo>
                  <a:lnTo>
                    <a:pt x="1080674" y="204967"/>
                  </a:lnTo>
                  <a:lnTo>
                    <a:pt x="1080956" y="203892"/>
                  </a:lnTo>
                  <a:lnTo>
                    <a:pt x="1081238" y="203892"/>
                  </a:lnTo>
                  <a:lnTo>
                    <a:pt x="1081519" y="204161"/>
                  </a:lnTo>
                  <a:lnTo>
                    <a:pt x="1081801" y="204967"/>
                  </a:lnTo>
                  <a:lnTo>
                    <a:pt x="1082083" y="204026"/>
                  </a:lnTo>
                  <a:lnTo>
                    <a:pt x="1082364" y="204564"/>
                  </a:lnTo>
                  <a:lnTo>
                    <a:pt x="1082646" y="205639"/>
                  </a:lnTo>
                  <a:lnTo>
                    <a:pt x="1082928" y="204833"/>
                  </a:lnTo>
                  <a:lnTo>
                    <a:pt x="1083210" y="205505"/>
                  </a:lnTo>
                  <a:lnTo>
                    <a:pt x="1083491" y="206043"/>
                  </a:lnTo>
                  <a:lnTo>
                    <a:pt x="1083773" y="205102"/>
                  </a:lnTo>
                  <a:lnTo>
                    <a:pt x="1084055" y="204967"/>
                  </a:lnTo>
                  <a:lnTo>
                    <a:pt x="1084336" y="204967"/>
                  </a:lnTo>
                  <a:lnTo>
                    <a:pt x="1084618" y="205639"/>
                  </a:lnTo>
                  <a:lnTo>
                    <a:pt x="1084900" y="205236"/>
                  </a:lnTo>
                  <a:lnTo>
                    <a:pt x="1085182" y="205774"/>
                  </a:lnTo>
                  <a:lnTo>
                    <a:pt x="1085463" y="206043"/>
                  </a:lnTo>
                  <a:lnTo>
                    <a:pt x="1085745" y="204564"/>
                  </a:lnTo>
                  <a:lnTo>
                    <a:pt x="1086027" y="204564"/>
                  </a:lnTo>
                  <a:lnTo>
                    <a:pt x="1086309" y="204698"/>
                  </a:lnTo>
                  <a:lnTo>
                    <a:pt x="1086590" y="203758"/>
                  </a:lnTo>
                  <a:lnTo>
                    <a:pt x="1086872" y="202817"/>
                  </a:lnTo>
                  <a:lnTo>
                    <a:pt x="1087154" y="201742"/>
                  </a:lnTo>
                  <a:lnTo>
                    <a:pt x="1087435" y="201070"/>
                  </a:lnTo>
                  <a:lnTo>
                    <a:pt x="1087717" y="199188"/>
                  </a:lnTo>
                  <a:lnTo>
                    <a:pt x="1087999" y="198650"/>
                  </a:lnTo>
                  <a:lnTo>
                    <a:pt x="1088281" y="198516"/>
                  </a:lnTo>
                  <a:lnTo>
                    <a:pt x="1088562" y="196365"/>
                  </a:lnTo>
                  <a:lnTo>
                    <a:pt x="1088844" y="195693"/>
                  </a:lnTo>
                  <a:lnTo>
                    <a:pt x="1089126" y="195156"/>
                  </a:lnTo>
                  <a:lnTo>
                    <a:pt x="1089407" y="193812"/>
                  </a:lnTo>
                  <a:lnTo>
                    <a:pt x="1089689" y="193543"/>
                  </a:lnTo>
                  <a:lnTo>
                    <a:pt x="1089971" y="193543"/>
                  </a:lnTo>
                  <a:lnTo>
                    <a:pt x="1090253" y="193543"/>
                  </a:lnTo>
                  <a:lnTo>
                    <a:pt x="1090534" y="192333"/>
                  </a:lnTo>
                  <a:lnTo>
                    <a:pt x="1090816" y="191930"/>
                  </a:lnTo>
                  <a:lnTo>
                    <a:pt x="1091098" y="192468"/>
                  </a:lnTo>
                  <a:lnTo>
                    <a:pt x="1091379" y="191930"/>
                  </a:lnTo>
                  <a:lnTo>
                    <a:pt x="1091661" y="192333"/>
                  </a:lnTo>
                  <a:lnTo>
                    <a:pt x="1091943" y="193408"/>
                  </a:lnTo>
                  <a:lnTo>
                    <a:pt x="1092225" y="192871"/>
                  </a:lnTo>
                  <a:lnTo>
                    <a:pt x="1092506" y="192736"/>
                  </a:lnTo>
                  <a:lnTo>
                    <a:pt x="1092788" y="193543"/>
                  </a:lnTo>
                  <a:lnTo>
                    <a:pt x="1093070" y="194349"/>
                  </a:lnTo>
                  <a:lnTo>
                    <a:pt x="1093351" y="194349"/>
                  </a:lnTo>
                  <a:lnTo>
                    <a:pt x="1093633" y="195693"/>
                  </a:lnTo>
                  <a:lnTo>
                    <a:pt x="1093915" y="196365"/>
                  </a:lnTo>
                  <a:lnTo>
                    <a:pt x="1094197" y="195156"/>
                  </a:lnTo>
                  <a:lnTo>
                    <a:pt x="1094478" y="195425"/>
                  </a:lnTo>
                  <a:lnTo>
                    <a:pt x="1094760" y="195425"/>
                  </a:lnTo>
                  <a:lnTo>
                    <a:pt x="1095042" y="194752"/>
                  </a:lnTo>
                  <a:lnTo>
                    <a:pt x="1095324" y="193946"/>
                  </a:lnTo>
                  <a:lnTo>
                    <a:pt x="1095605" y="193408"/>
                  </a:lnTo>
                  <a:lnTo>
                    <a:pt x="1095887" y="193005"/>
                  </a:lnTo>
                  <a:lnTo>
                    <a:pt x="1096169" y="191258"/>
                  </a:lnTo>
                  <a:lnTo>
                    <a:pt x="1096450" y="190452"/>
                  </a:lnTo>
                  <a:lnTo>
                    <a:pt x="1096732" y="190586"/>
                  </a:lnTo>
                  <a:lnTo>
                    <a:pt x="1097014" y="189107"/>
                  </a:lnTo>
                  <a:lnTo>
                    <a:pt x="1097296" y="188839"/>
                  </a:lnTo>
                  <a:lnTo>
                    <a:pt x="1097577" y="188570"/>
                  </a:lnTo>
                  <a:lnTo>
                    <a:pt x="1097859" y="186419"/>
                  </a:lnTo>
                  <a:lnTo>
                    <a:pt x="1098141" y="185479"/>
                  </a:lnTo>
                  <a:lnTo>
                    <a:pt x="1098422" y="185075"/>
                  </a:lnTo>
                  <a:lnTo>
                    <a:pt x="1098704" y="185075"/>
                  </a:lnTo>
                  <a:lnTo>
                    <a:pt x="1098986" y="184269"/>
                  </a:lnTo>
                  <a:lnTo>
                    <a:pt x="1099268" y="184403"/>
                  </a:lnTo>
                  <a:lnTo>
                    <a:pt x="1099549" y="185075"/>
                  </a:lnTo>
                  <a:lnTo>
                    <a:pt x="1099831" y="184941"/>
                  </a:lnTo>
                  <a:lnTo>
                    <a:pt x="1100113" y="186151"/>
                  </a:lnTo>
                  <a:lnTo>
                    <a:pt x="1100394" y="188032"/>
                  </a:lnTo>
                  <a:lnTo>
                    <a:pt x="1100676" y="188570"/>
                  </a:lnTo>
                  <a:lnTo>
                    <a:pt x="1100958" y="188570"/>
                  </a:lnTo>
                  <a:lnTo>
                    <a:pt x="1101240" y="188973"/>
                  </a:lnTo>
                  <a:lnTo>
                    <a:pt x="1101521" y="189242"/>
                  </a:lnTo>
                  <a:lnTo>
                    <a:pt x="1101803" y="188435"/>
                  </a:lnTo>
                  <a:lnTo>
                    <a:pt x="1102085" y="189645"/>
                  </a:lnTo>
                  <a:lnTo>
                    <a:pt x="1102367" y="190989"/>
                  </a:lnTo>
                  <a:lnTo>
                    <a:pt x="1102648" y="190452"/>
                  </a:lnTo>
                  <a:lnTo>
                    <a:pt x="1102930" y="190989"/>
                  </a:lnTo>
                  <a:lnTo>
                    <a:pt x="1103212" y="191527"/>
                  </a:lnTo>
                  <a:lnTo>
                    <a:pt x="1103493" y="190989"/>
                  </a:lnTo>
                  <a:lnTo>
                    <a:pt x="1103775" y="191124"/>
                  </a:lnTo>
                  <a:lnTo>
                    <a:pt x="1104057" y="191258"/>
                  </a:lnTo>
                  <a:lnTo>
                    <a:pt x="1104339" y="191661"/>
                  </a:lnTo>
                  <a:lnTo>
                    <a:pt x="1104620" y="190317"/>
                  </a:lnTo>
                  <a:lnTo>
                    <a:pt x="1104902" y="190452"/>
                  </a:lnTo>
                  <a:lnTo>
                    <a:pt x="1105184" y="190452"/>
                  </a:lnTo>
                  <a:lnTo>
                    <a:pt x="1105465" y="188435"/>
                  </a:lnTo>
                  <a:lnTo>
                    <a:pt x="1105747" y="188167"/>
                  </a:lnTo>
                  <a:lnTo>
                    <a:pt x="1106029" y="188167"/>
                  </a:lnTo>
                  <a:lnTo>
                    <a:pt x="1106311" y="187091"/>
                  </a:lnTo>
                  <a:lnTo>
                    <a:pt x="1106592" y="186151"/>
                  </a:lnTo>
                  <a:lnTo>
                    <a:pt x="1106874" y="185613"/>
                  </a:lnTo>
                  <a:lnTo>
                    <a:pt x="1107156" y="185613"/>
                  </a:lnTo>
                  <a:lnTo>
                    <a:pt x="1107437" y="184269"/>
                  </a:lnTo>
                  <a:lnTo>
                    <a:pt x="1107719" y="184672"/>
                  </a:lnTo>
                  <a:lnTo>
                    <a:pt x="1108001" y="185479"/>
                  </a:lnTo>
                  <a:lnTo>
                    <a:pt x="1108283" y="184672"/>
                  </a:lnTo>
                  <a:lnTo>
                    <a:pt x="1108564" y="185613"/>
                  </a:lnTo>
                  <a:lnTo>
                    <a:pt x="1108846" y="186823"/>
                  </a:lnTo>
                  <a:lnTo>
                    <a:pt x="1109128" y="186823"/>
                  </a:lnTo>
                  <a:lnTo>
                    <a:pt x="1109409" y="187629"/>
                  </a:lnTo>
                  <a:lnTo>
                    <a:pt x="1109691" y="188973"/>
                  </a:lnTo>
                  <a:lnTo>
                    <a:pt x="1109973" y="190855"/>
                  </a:lnTo>
                  <a:lnTo>
                    <a:pt x="1110255" y="190989"/>
                  </a:lnTo>
                  <a:lnTo>
                    <a:pt x="1110536" y="192333"/>
                  </a:lnTo>
                  <a:lnTo>
                    <a:pt x="1110818" y="194215"/>
                  </a:lnTo>
                  <a:lnTo>
                    <a:pt x="1111100" y="194349"/>
                  </a:lnTo>
                  <a:lnTo>
                    <a:pt x="1111382" y="196097"/>
                  </a:lnTo>
                  <a:lnTo>
                    <a:pt x="1111663" y="197978"/>
                  </a:lnTo>
                  <a:lnTo>
                    <a:pt x="1111945" y="198113"/>
                  </a:lnTo>
                  <a:lnTo>
                    <a:pt x="1112227" y="198516"/>
                  </a:lnTo>
                  <a:lnTo>
                    <a:pt x="1112508" y="199053"/>
                  </a:lnTo>
                  <a:lnTo>
                    <a:pt x="1112790" y="200129"/>
                  </a:lnTo>
                  <a:lnTo>
                    <a:pt x="1113072" y="199860"/>
                  </a:lnTo>
                  <a:lnTo>
                    <a:pt x="1113354" y="200801"/>
                  </a:lnTo>
                  <a:lnTo>
                    <a:pt x="1113635" y="202010"/>
                  </a:lnTo>
                  <a:lnTo>
                    <a:pt x="1113917" y="201473"/>
                  </a:lnTo>
                  <a:lnTo>
                    <a:pt x="1114199" y="201876"/>
                  </a:lnTo>
                  <a:lnTo>
                    <a:pt x="1114480" y="202414"/>
                  </a:lnTo>
                  <a:lnTo>
                    <a:pt x="1114762" y="202279"/>
                  </a:lnTo>
                  <a:lnTo>
                    <a:pt x="1115044" y="202010"/>
                  </a:lnTo>
                  <a:lnTo>
                    <a:pt x="1115326" y="202682"/>
                  </a:lnTo>
                  <a:lnTo>
                    <a:pt x="1115607" y="203489"/>
                  </a:lnTo>
                  <a:lnTo>
                    <a:pt x="1115889" y="202682"/>
                  </a:lnTo>
                  <a:lnTo>
                    <a:pt x="1116171" y="203086"/>
                  </a:lnTo>
                  <a:lnTo>
                    <a:pt x="1116452" y="203489"/>
                  </a:lnTo>
                  <a:lnTo>
                    <a:pt x="1116734" y="202414"/>
                  </a:lnTo>
                  <a:lnTo>
                    <a:pt x="1117016" y="202682"/>
                  </a:lnTo>
                  <a:lnTo>
                    <a:pt x="1117298" y="203354"/>
                  </a:lnTo>
                  <a:lnTo>
                    <a:pt x="1117579" y="203086"/>
                  </a:lnTo>
                  <a:lnTo>
                    <a:pt x="1117861" y="202817"/>
                  </a:lnTo>
                  <a:lnTo>
                    <a:pt x="1118143" y="203086"/>
                  </a:lnTo>
                  <a:lnTo>
                    <a:pt x="1118424" y="203758"/>
                  </a:lnTo>
                  <a:lnTo>
                    <a:pt x="1118706" y="203086"/>
                  </a:lnTo>
                  <a:lnTo>
                    <a:pt x="1118988" y="204026"/>
                  </a:lnTo>
                  <a:lnTo>
                    <a:pt x="1119270" y="204967"/>
                  </a:lnTo>
                  <a:lnTo>
                    <a:pt x="1119551" y="204430"/>
                  </a:lnTo>
                  <a:lnTo>
                    <a:pt x="1119833" y="205236"/>
                  </a:lnTo>
                  <a:lnTo>
                    <a:pt x="1120115" y="206043"/>
                  </a:lnTo>
                  <a:lnTo>
                    <a:pt x="1120397" y="206043"/>
                  </a:lnTo>
                  <a:lnTo>
                    <a:pt x="1120678" y="205774"/>
                  </a:lnTo>
                  <a:lnTo>
                    <a:pt x="1120960" y="205505"/>
                  </a:lnTo>
                  <a:lnTo>
                    <a:pt x="1121242" y="205639"/>
                  </a:lnTo>
                  <a:lnTo>
                    <a:pt x="1121523" y="204430"/>
                  </a:lnTo>
                  <a:lnTo>
                    <a:pt x="1121805" y="204564"/>
                  </a:lnTo>
                  <a:lnTo>
                    <a:pt x="1122087" y="204564"/>
                  </a:lnTo>
                  <a:lnTo>
                    <a:pt x="1122369" y="202951"/>
                  </a:lnTo>
                  <a:lnTo>
                    <a:pt x="1122650" y="202279"/>
                  </a:lnTo>
                  <a:lnTo>
                    <a:pt x="1122932" y="202145"/>
                  </a:lnTo>
                  <a:lnTo>
                    <a:pt x="1123214" y="201338"/>
                  </a:lnTo>
                  <a:lnTo>
                    <a:pt x="1123495" y="201070"/>
                  </a:lnTo>
                  <a:lnTo>
                    <a:pt x="1123777" y="202145"/>
                  </a:lnTo>
                  <a:lnTo>
                    <a:pt x="1124059" y="203758"/>
                  </a:lnTo>
                  <a:lnTo>
                    <a:pt x="1124341" y="203220"/>
                  </a:lnTo>
                  <a:lnTo>
                    <a:pt x="1124622" y="203758"/>
                  </a:lnTo>
                  <a:lnTo>
                    <a:pt x="1124904" y="204564"/>
                  </a:lnTo>
                  <a:lnTo>
                    <a:pt x="1125186" y="203086"/>
                  </a:lnTo>
                  <a:lnTo>
                    <a:pt x="1125467" y="203758"/>
                  </a:lnTo>
                  <a:lnTo>
                    <a:pt x="1125749" y="204026"/>
                  </a:lnTo>
                  <a:lnTo>
                    <a:pt x="1126031" y="203758"/>
                  </a:lnTo>
                  <a:lnTo>
                    <a:pt x="1126313" y="203758"/>
                  </a:lnTo>
                  <a:lnTo>
                    <a:pt x="1126594" y="204161"/>
                  </a:lnTo>
                  <a:lnTo>
                    <a:pt x="1126876" y="205371"/>
                  </a:lnTo>
                  <a:lnTo>
                    <a:pt x="1127158" y="205371"/>
                  </a:lnTo>
                  <a:lnTo>
                    <a:pt x="1127440" y="206446"/>
                  </a:lnTo>
                  <a:lnTo>
                    <a:pt x="1127721" y="207790"/>
                  </a:lnTo>
                  <a:lnTo>
                    <a:pt x="1128003" y="207387"/>
                  </a:lnTo>
                  <a:lnTo>
                    <a:pt x="1128285" y="208193"/>
                  </a:lnTo>
                  <a:lnTo>
                    <a:pt x="1128566" y="209403"/>
                  </a:lnTo>
                  <a:lnTo>
                    <a:pt x="1128848" y="208865"/>
                  </a:lnTo>
                  <a:lnTo>
                    <a:pt x="1129130" y="208596"/>
                  </a:lnTo>
                  <a:lnTo>
                    <a:pt x="1129412" y="208865"/>
                  </a:lnTo>
                  <a:lnTo>
                    <a:pt x="1129693" y="208596"/>
                  </a:lnTo>
                  <a:lnTo>
                    <a:pt x="1129975" y="207387"/>
                  </a:lnTo>
                  <a:lnTo>
                    <a:pt x="1130257" y="207252"/>
                  </a:lnTo>
                  <a:lnTo>
                    <a:pt x="1130538" y="207118"/>
                  </a:lnTo>
                  <a:lnTo>
                    <a:pt x="1130820" y="205639"/>
                  </a:lnTo>
                  <a:lnTo>
                    <a:pt x="1131102" y="205236"/>
                  </a:lnTo>
                  <a:lnTo>
                    <a:pt x="1131384" y="205102"/>
                  </a:lnTo>
                  <a:lnTo>
                    <a:pt x="1131665" y="204026"/>
                  </a:lnTo>
                  <a:lnTo>
                    <a:pt x="1131947" y="202548"/>
                  </a:lnTo>
                  <a:lnTo>
                    <a:pt x="1132229" y="201876"/>
                  </a:lnTo>
                  <a:lnTo>
                    <a:pt x="1132510" y="201070"/>
                  </a:lnTo>
                  <a:lnTo>
                    <a:pt x="1132792" y="199053"/>
                  </a:lnTo>
                  <a:lnTo>
                    <a:pt x="1133074" y="198650"/>
                  </a:lnTo>
                  <a:lnTo>
                    <a:pt x="1133356" y="198516"/>
                  </a:lnTo>
                  <a:lnTo>
                    <a:pt x="1133637" y="196903"/>
                  </a:lnTo>
                  <a:lnTo>
                    <a:pt x="1133919" y="196769"/>
                  </a:lnTo>
                  <a:lnTo>
                    <a:pt x="1134201" y="196231"/>
                  </a:lnTo>
                  <a:lnTo>
                    <a:pt x="1134482" y="195156"/>
                  </a:lnTo>
                  <a:lnTo>
                    <a:pt x="1134764" y="194349"/>
                  </a:lnTo>
                  <a:lnTo>
                    <a:pt x="1135046" y="194618"/>
                  </a:lnTo>
                  <a:lnTo>
                    <a:pt x="1135328" y="195021"/>
                  </a:lnTo>
                  <a:lnTo>
                    <a:pt x="1135609" y="194080"/>
                  </a:lnTo>
                  <a:lnTo>
                    <a:pt x="1135891" y="194618"/>
                  </a:lnTo>
                  <a:lnTo>
                    <a:pt x="1136173" y="195693"/>
                  </a:lnTo>
                  <a:lnTo>
                    <a:pt x="1136455" y="194887"/>
                  </a:lnTo>
                  <a:lnTo>
                    <a:pt x="1136736" y="195425"/>
                  </a:lnTo>
                  <a:lnTo>
                    <a:pt x="1137018" y="196097"/>
                  </a:lnTo>
                  <a:lnTo>
                    <a:pt x="1137300" y="196365"/>
                  </a:lnTo>
                  <a:lnTo>
                    <a:pt x="1137581" y="196769"/>
                  </a:lnTo>
                  <a:lnTo>
                    <a:pt x="1137863" y="197709"/>
                  </a:lnTo>
                  <a:lnTo>
                    <a:pt x="1138145" y="197844"/>
                  </a:lnTo>
                  <a:lnTo>
                    <a:pt x="1138427" y="196769"/>
                  </a:lnTo>
                  <a:lnTo>
                    <a:pt x="1138708" y="196769"/>
                  </a:lnTo>
                  <a:lnTo>
                    <a:pt x="1138990" y="197306"/>
                  </a:lnTo>
                  <a:lnTo>
                    <a:pt x="1139272" y="196500"/>
                  </a:lnTo>
                  <a:lnTo>
                    <a:pt x="1139553" y="196365"/>
                  </a:lnTo>
                  <a:lnTo>
                    <a:pt x="1139835" y="195693"/>
                  </a:lnTo>
                  <a:lnTo>
                    <a:pt x="1140117" y="194215"/>
                  </a:lnTo>
                  <a:lnTo>
                    <a:pt x="1140399" y="192871"/>
                  </a:lnTo>
                  <a:lnTo>
                    <a:pt x="1140680" y="192602"/>
                  </a:lnTo>
                  <a:lnTo>
                    <a:pt x="1140962" y="192333"/>
                  </a:lnTo>
                  <a:lnTo>
                    <a:pt x="1141244" y="190048"/>
                  </a:lnTo>
                  <a:lnTo>
                    <a:pt x="1141525" y="188973"/>
                  </a:lnTo>
                  <a:lnTo>
                    <a:pt x="1141807" y="188032"/>
                  </a:lnTo>
                  <a:lnTo>
                    <a:pt x="1142089" y="185747"/>
                  </a:lnTo>
                  <a:lnTo>
                    <a:pt x="1142371" y="185210"/>
                  </a:lnTo>
                  <a:lnTo>
                    <a:pt x="1142652" y="184672"/>
                  </a:lnTo>
                  <a:lnTo>
                    <a:pt x="1142934" y="183328"/>
                  </a:lnTo>
                  <a:lnTo>
                    <a:pt x="1143216" y="182253"/>
                  </a:lnTo>
                  <a:lnTo>
                    <a:pt x="1143497" y="182253"/>
                  </a:lnTo>
                  <a:lnTo>
                    <a:pt x="1143779" y="182253"/>
                  </a:lnTo>
                  <a:lnTo>
                    <a:pt x="1144061" y="181178"/>
                  </a:lnTo>
                  <a:lnTo>
                    <a:pt x="1144343" y="181984"/>
                  </a:lnTo>
                  <a:lnTo>
                    <a:pt x="1144624" y="183328"/>
                  </a:lnTo>
                  <a:lnTo>
                    <a:pt x="1144906" y="183194"/>
                  </a:lnTo>
                  <a:lnTo>
                    <a:pt x="1145188" y="184672"/>
                  </a:lnTo>
                  <a:lnTo>
                    <a:pt x="1145470" y="186554"/>
                  </a:lnTo>
                  <a:lnTo>
                    <a:pt x="1145751" y="187629"/>
                  </a:lnTo>
                  <a:lnTo>
                    <a:pt x="1146033" y="188570"/>
                  </a:lnTo>
                  <a:lnTo>
                    <a:pt x="1146315" y="190048"/>
                  </a:lnTo>
                  <a:lnTo>
                    <a:pt x="1146596" y="191392"/>
                  </a:lnTo>
                  <a:lnTo>
                    <a:pt x="1146878" y="191527"/>
                  </a:lnTo>
                  <a:lnTo>
                    <a:pt x="1147160" y="192468"/>
                  </a:lnTo>
                  <a:lnTo>
                    <a:pt x="1147442" y="193408"/>
                  </a:lnTo>
                  <a:lnTo>
                    <a:pt x="1147723" y="192871"/>
                  </a:lnTo>
                  <a:lnTo>
                    <a:pt x="1148005" y="193408"/>
                  </a:lnTo>
                  <a:lnTo>
                    <a:pt x="1148287" y="193543"/>
                  </a:lnTo>
                  <a:lnTo>
                    <a:pt x="1148568" y="193408"/>
                  </a:lnTo>
                  <a:lnTo>
                    <a:pt x="1148850" y="192871"/>
                  </a:lnTo>
                  <a:lnTo>
                    <a:pt x="1149132" y="192871"/>
                  </a:lnTo>
                  <a:lnTo>
                    <a:pt x="1149414" y="192871"/>
                  </a:lnTo>
                  <a:lnTo>
                    <a:pt x="1149695" y="191124"/>
                  </a:lnTo>
                  <a:lnTo>
                    <a:pt x="1149977" y="190183"/>
                  </a:lnTo>
                  <a:lnTo>
                    <a:pt x="1150259" y="190048"/>
                  </a:lnTo>
                  <a:lnTo>
                    <a:pt x="1150540" y="188032"/>
                  </a:lnTo>
                  <a:lnTo>
                    <a:pt x="1150822" y="187226"/>
                  </a:lnTo>
                  <a:lnTo>
                    <a:pt x="1151104" y="186823"/>
                  </a:lnTo>
                  <a:lnTo>
                    <a:pt x="1151386" y="185479"/>
                  </a:lnTo>
                  <a:lnTo>
                    <a:pt x="1151667" y="184000"/>
                  </a:lnTo>
                  <a:lnTo>
                    <a:pt x="1151949" y="183194"/>
                  </a:lnTo>
                  <a:lnTo>
                    <a:pt x="1152231" y="182790"/>
                  </a:lnTo>
                  <a:lnTo>
                    <a:pt x="1152513" y="181178"/>
                  </a:lnTo>
                  <a:lnTo>
                    <a:pt x="1152794" y="180774"/>
                  </a:lnTo>
                  <a:lnTo>
                    <a:pt x="1153076" y="181178"/>
                  </a:lnTo>
                  <a:lnTo>
                    <a:pt x="1153358" y="180371"/>
                  </a:lnTo>
                  <a:lnTo>
                    <a:pt x="1153639" y="181312"/>
                  </a:lnTo>
                  <a:lnTo>
                    <a:pt x="1153921" y="182790"/>
                  </a:lnTo>
                  <a:lnTo>
                    <a:pt x="1154203" y="183597"/>
                  </a:lnTo>
                  <a:lnTo>
                    <a:pt x="1154485" y="184134"/>
                  </a:lnTo>
                  <a:lnTo>
                    <a:pt x="1154766" y="185613"/>
                  </a:lnTo>
                  <a:lnTo>
                    <a:pt x="1155048" y="187360"/>
                  </a:lnTo>
                  <a:lnTo>
                    <a:pt x="1155330" y="187898"/>
                  </a:lnTo>
                  <a:lnTo>
                    <a:pt x="1155611" y="190452"/>
                  </a:lnTo>
                  <a:lnTo>
                    <a:pt x="1155893" y="192871"/>
                  </a:lnTo>
                  <a:lnTo>
                    <a:pt x="1156175" y="193543"/>
                  </a:lnTo>
                  <a:lnTo>
                    <a:pt x="1156457" y="195290"/>
                  </a:lnTo>
                  <a:lnTo>
                    <a:pt x="1156738" y="196634"/>
                  </a:lnTo>
                  <a:lnTo>
                    <a:pt x="1157020" y="197306"/>
                  </a:lnTo>
                  <a:lnTo>
                    <a:pt x="1157302" y="197575"/>
                  </a:lnTo>
                  <a:lnTo>
                    <a:pt x="1157583" y="198247"/>
                  </a:lnTo>
                  <a:lnTo>
                    <a:pt x="1157865" y="198919"/>
                  </a:lnTo>
                  <a:lnTo>
                    <a:pt x="1158147" y="197709"/>
                  </a:lnTo>
                  <a:lnTo>
                    <a:pt x="1158429" y="198113"/>
                  </a:lnTo>
                  <a:lnTo>
                    <a:pt x="1158710" y="199053"/>
                  </a:lnTo>
                  <a:lnTo>
                    <a:pt x="1158992" y="197575"/>
                  </a:lnTo>
                  <a:lnTo>
                    <a:pt x="1159274" y="197709"/>
                  </a:lnTo>
                  <a:lnTo>
                    <a:pt x="1159555" y="197978"/>
                  </a:lnTo>
                  <a:lnTo>
                    <a:pt x="1159837" y="197172"/>
                  </a:lnTo>
                  <a:lnTo>
                    <a:pt x="1160119" y="196769"/>
                  </a:lnTo>
                  <a:lnTo>
                    <a:pt x="1160401" y="196231"/>
                  </a:lnTo>
                  <a:lnTo>
                    <a:pt x="1160682" y="196097"/>
                  </a:lnTo>
                  <a:lnTo>
                    <a:pt x="1160964" y="195156"/>
                  </a:lnTo>
                  <a:lnTo>
                    <a:pt x="1161246" y="195828"/>
                  </a:lnTo>
                  <a:lnTo>
                    <a:pt x="1161528" y="197037"/>
                  </a:lnTo>
                  <a:lnTo>
                    <a:pt x="1161809" y="196769"/>
                  </a:lnTo>
                  <a:lnTo>
                    <a:pt x="1162091" y="197172"/>
                  </a:lnTo>
                  <a:lnTo>
                    <a:pt x="1162373" y="198381"/>
                  </a:lnTo>
                  <a:lnTo>
                    <a:pt x="1162654" y="199188"/>
                  </a:lnTo>
                  <a:lnTo>
                    <a:pt x="1162936" y="200532"/>
                  </a:lnTo>
                  <a:lnTo>
                    <a:pt x="1163218" y="202548"/>
                  </a:lnTo>
                  <a:lnTo>
                    <a:pt x="1163500" y="204564"/>
                  </a:lnTo>
                  <a:lnTo>
                    <a:pt x="1163781" y="204967"/>
                  </a:lnTo>
                  <a:lnTo>
                    <a:pt x="1164063" y="206177"/>
                  </a:lnTo>
                  <a:lnTo>
                    <a:pt x="1164345" y="208059"/>
                  </a:lnTo>
                  <a:lnTo>
                    <a:pt x="1164626" y="208865"/>
                  </a:lnTo>
                  <a:lnTo>
                    <a:pt x="1164908" y="210747"/>
                  </a:lnTo>
                  <a:lnTo>
                    <a:pt x="1165190" y="212225"/>
                  </a:lnTo>
                  <a:lnTo>
                    <a:pt x="1165472" y="212628"/>
                  </a:lnTo>
                  <a:lnTo>
                    <a:pt x="1165753" y="211822"/>
                  </a:lnTo>
                  <a:lnTo>
                    <a:pt x="1166035" y="211688"/>
                  </a:lnTo>
                  <a:lnTo>
                    <a:pt x="1166317" y="211553"/>
                  </a:lnTo>
                  <a:lnTo>
                    <a:pt x="1166598" y="209134"/>
                  </a:lnTo>
                  <a:lnTo>
                    <a:pt x="1166880" y="208596"/>
                  </a:lnTo>
                  <a:lnTo>
                    <a:pt x="1167162" y="208462"/>
                  </a:lnTo>
                  <a:lnTo>
                    <a:pt x="1167444" y="206715"/>
                  </a:lnTo>
                  <a:lnTo>
                    <a:pt x="1167725" y="206580"/>
                  </a:lnTo>
                  <a:lnTo>
                    <a:pt x="1168007" y="205908"/>
                  </a:lnTo>
                  <a:lnTo>
                    <a:pt x="1168289" y="205371"/>
                  </a:lnTo>
                  <a:lnTo>
                    <a:pt x="1168571" y="204564"/>
                  </a:lnTo>
                  <a:lnTo>
                    <a:pt x="1168852" y="203892"/>
                  </a:lnTo>
                  <a:lnTo>
                    <a:pt x="1169134" y="203892"/>
                  </a:lnTo>
                  <a:lnTo>
                    <a:pt x="1169416" y="201742"/>
                  </a:lnTo>
                  <a:lnTo>
                    <a:pt x="1169697" y="200801"/>
                  </a:lnTo>
                  <a:lnTo>
                    <a:pt x="1169979" y="200801"/>
                  </a:lnTo>
                  <a:lnTo>
                    <a:pt x="1170261" y="199188"/>
                  </a:lnTo>
                  <a:lnTo>
                    <a:pt x="1170543" y="199053"/>
                  </a:lnTo>
                  <a:lnTo>
                    <a:pt x="1170824" y="199457"/>
                  </a:lnTo>
                  <a:lnTo>
                    <a:pt x="1171106" y="199591"/>
                  </a:lnTo>
                  <a:lnTo>
                    <a:pt x="1171388" y="200129"/>
                  </a:lnTo>
                  <a:lnTo>
                    <a:pt x="1171669" y="201607"/>
                  </a:lnTo>
                  <a:lnTo>
                    <a:pt x="1171951" y="203354"/>
                  </a:lnTo>
                  <a:lnTo>
                    <a:pt x="1172233" y="203489"/>
                  </a:lnTo>
                  <a:lnTo>
                    <a:pt x="1172515" y="204967"/>
                  </a:lnTo>
                  <a:lnTo>
                    <a:pt x="1172796" y="206715"/>
                  </a:lnTo>
                  <a:lnTo>
                    <a:pt x="1173078" y="207252"/>
                  </a:lnTo>
                  <a:lnTo>
                    <a:pt x="1173360" y="208865"/>
                  </a:lnTo>
                  <a:lnTo>
                    <a:pt x="1173641" y="210612"/>
                  </a:lnTo>
                  <a:lnTo>
                    <a:pt x="1173923" y="211688"/>
                  </a:lnTo>
                  <a:lnTo>
                    <a:pt x="1174205" y="212225"/>
                  </a:lnTo>
                  <a:lnTo>
                    <a:pt x="1174487" y="213435"/>
                  </a:lnTo>
                  <a:lnTo>
                    <a:pt x="1174768" y="214779"/>
                  </a:lnTo>
                  <a:lnTo>
                    <a:pt x="1175050" y="214107"/>
                  </a:lnTo>
                  <a:lnTo>
                    <a:pt x="1175332" y="214107"/>
                  </a:lnTo>
                  <a:lnTo>
                    <a:pt x="1175613" y="214376"/>
                  </a:lnTo>
                  <a:lnTo>
                    <a:pt x="1175895" y="212763"/>
                  </a:lnTo>
                  <a:lnTo>
                    <a:pt x="1176177" y="212763"/>
                  </a:lnTo>
                  <a:lnTo>
                    <a:pt x="1176459" y="212763"/>
                  </a:lnTo>
                  <a:lnTo>
                    <a:pt x="1176740" y="212494"/>
                  </a:lnTo>
                  <a:lnTo>
                    <a:pt x="1177022" y="211553"/>
                  </a:lnTo>
                  <a:lnTo>
                    <a:pt x="1177304" y="211150"/>
                  </a:lnTo>
                  <a:lnTo>
                    <a:pt x="1177586" y="210343"/>
                  </a:lnTo>
                  <a:lnTo>
                    <a:pt x="1177867" y="207924"/>
                  </a:lnTo>
                  <a:lnTo>
                    <a:pt x="1178149" y="206580"/>
                  </a:lnTo>
                  <a:lnTo>
                    <a:pt x="1178431" y="206446"/>
                  </a:lnTo>
                  <a:lnTo>
                    <a:pt x="1178712" y="204564"/>
                  </a:lnTo>
                  <a:lnTo>
                    <a:pt x="1178994" y="203489"/>
                  </a:lnTo>
                  <a:lnTo>
                    <a:pt x="1179276" y="202414"/>
                  </a:lnTo>
                  <a:lnTo>
                    <a:pt x="1179558" y="200532"/>
                  </a:lnTo>
                  <a:lnTo>
                    <a:pt x="1179839" y="198650"/>
                  </a:lnTo>
                  <a:lnTo>
                    <a:pt x="1180121" y="198381"/>
                  </a:lnTo>
                  <a:lnTo>
                    <a:pt x="1180403" y="198247"/>
                  </a:lnTo>
                  <a:lnTo>
                    <a:pt x="1180684" y="197037"/>
                  </a:lnTo>
                  <a:lnTo>
                    <a:pt x="1180966" y="197172"/>
                  </a:lnTo>
                  <a:lnTo>
                    <a:pt x="1181248" y="197172"/>
                  </a:lnTo>
                  <a:lnTo>
                    <a:pt x="1181530" y="196634"/>
                  </a:lnTo>
                  <a:lnTo>
                    <a:pt x="1181811" y="196903"/>
                  </a:lnTo>
                  <a:lnTo>
                    <a:pt x="1182093" y="197844"/>
                  </a:lnTo>
                  <a:lnTo>
                    <a:pt x="1182375" y="198247"/>
                  </a:lnTo>
                  <a:lnTo>
                    <a:pt x="1182656" y="197844"/>
                  </a:lnTo>
                  <a:lnTo>
                    <a:pt x="1182938" y="198516"/>
                  </a:lnTo>
                  <a:lnTo>
                    <a:pt x="1183220" y="199860"/>
                  </a:lnTo>
                  <a:lnTo>
                    <a:pt x="1183502" y="199994"/>
                  </a:lnTo>
                  <a:lnTo>
                    <a:pt x="1183783" y="201473"/>
                  </a:lnTo>
                  <a:lnTo>
                    <a:pt x="1184065" y="202414"/>
                  </a:lnTo>
                  <a:lnTo>
                    <a:pt x="1184347" y="201338"/>
                  </a:lnTo>
                  <a:lnTo>
                    <a:pt x="1184628" y="201607"/>
                  </a:lnTo>
                  <a:lnTo>
                    <a:pt x="1184910" y="201742"/>
                  </a:lnTo>
                  <a:lnTo>
                    <a:pt x="1185192" y="201742"/>
                  </a:lnTo>
                  <a:lnTo>
                    <a:pt x="1185474" y="200935"/>
                  </a:lnTo>
                  <a:lnTo>
                    <a:pt x="1185755" y="200129"/>
                  </a:lnTo>
                  <a:lnTo>
                    <a:pt x="1186037" y="199591"/>
                  </a:lnTo>
                  <a:lnTo>
                    <a:pt x="1186319" y="197172"/>
                  </a:lnTo>
                  <a:lnTo>
                    <a:pt x="1186601" y="196365"/>
                  </a:lnTo>
                  <a:lnTo>
                    <a:pt x="1186882" y="196231"/>
                  </a:lnTo>
                  <a:lnTo>
                    <a:pt x="1187164" y="193408"/>
                  </a:lnTo>
                  <a:lnTo>
                    <a:pt x="1187446" y="191930"/>
                  </a:lnTo>
                  <a:lnTo>
                    <a:pt x="1187727" y="190452"/>
                  </a:lnTo>
                  <a:lnTo>
                    <a:pt x="1188009" y="187763"/>
                  </a:lnTo>
                  <a:lnTo>
                    <a:pt x="1188291" y="185479"/>
                  </a:lnTo>
                  <a:lnTo>
                    <a:pt x="1188573" y="184134"/>
                  </a:lnTo>
                  <a:lnTo>
                    <a:pt x="1188854" y="183194"/>
                  </a:lnTo>
                  <a:lnTo>
                    <a:pt x="1189136" y="181043"/>
                  </a:lnTo>
                  <a:lnTo>
                    <a:pt x="1189418" y="180774"/>
                  </a:lnTo>
                  <a:lnTo>
                    <a:pt x="1189699" y="180506"/>
                  </a:lnTo>
                  <a:lnTo>
                    <a:pt x="1189981" y="180102"/>
                  </a:lnTo>
                  <a:lnTo>
                    <a:pt x="1190263" y="181043"/>
                  </a:lnTo>
                  <a:lnTo>
                    <a:pt x="1190545" y="182253"/>
                  </a:lnTo>
                  <a:lnTo>
                    <a:pt x="1190826" y="183194"/>
                  </a:lnTo>
                  <a:lnTo>
                    <a:pt x="1191108" y="183597"/>
                  </a:lnTo>
                  <a:lnTo>
                    <a:pt x="1191390" y="184672"/>
                  </a:lnTo>
                  <a:lnTo>
                    <a:pt x="1191671" y="186151"/>
                  </a:lnTo>
                  <a:lnTo>
                    <a:pt x="1191953" y="185747"/>
                  </a:lnTo>
                  <a:lnTo>
                    <a:pt x="1192235" y="186823"/>
                  </a:lnTo>
                  <a:lnTo>
                    <a:pt x="1192517" y="188167"/>
                  </a:lnTo>
                  <a:lnTo>
                    <a:pt x="1192798" y="187763"/>
                  </a:lnTo>
                  <a:lnTo>
                    <a:pt x="1193080" y="188839"/>
                  </a:lnTo>
                  <a:lnTo>
                    <a:pt x="1193362" y="190048"/>
                  </a:lnTo>
                  <a:lnTo>
                    <a:pt x="1193644" y="190452"/>
                  </a:lnTo>
                  <a:lnTo>
                    <a:pt x="1193925" y="190989"/>
                  </a:lnTo>
                  <a:lnTo>
                    <a:pt x="1194207" y="192064"/>
                  </a:lnTo>
                  <a:lnTo>
                    <a:pt x="1194489" y="192871"/>
                  </a:lnTo>
                  <a:lnTo>
                    <a:pt x="1194770" y="191796"/>
                  </a:lnTo>
                  <a:lnTo>
                    <a:pt x="1195052" y="190989"/>
                  </a:lnTo>
                  <a:lnTo>
                    <a:pt x="1195334" y="191661"/>
                  </a:lnTo>
                  <a:lnTo>
                    <a:pt x="1195616" y="190048"/>
                  </a:lnTo>
                  <a:lnTo>
                    <a:pt x="1195897" y="189779"/>
                  </a:lnTo>
                  <a:lnTo>
                    <a:pt x="1196179" y="190317"/>
                  </a:lnTo>
                  <a:lnTo>
                    <a:pt x="1196461" y="189779"/>
                  </a:lnTo>
                  <a:lnTo>
                    <a:pt x="1196742" y="188973"/>
                  </a:lnTo>
                  <a:lnTo>
                    <a:pt x="1197024" y="188570"/>
                  </a:lnTo>
                  <a:lnTo>
                    <a:pt x="1197306" y="187091"/>
                  </a:lnTo>
                  <a:lnTo>
                    <a:pt x="1197588" y="184403"/>
                  </a:lnTo>
                  <a:lnTo>
                    <a:pt x="1197869" y="182656"/>
                  </a:lnTo>
                  <a:lnTo>
                    <a:pt x="1198151" y="181715"/>
                  </a:lnTo>
                  <a:lnTo>
                    <a:pt x="1198433" y="180506"/>
                  </a:lnTo>
                  <a:lnTo>
                    <a:pt x="1198714" y="180237"/>
                  </a:lnTo>
                  <a:lnTo>
                    <a:pt x="1198996" y="179834"/>
                  </a:lnTo>
                  <a:lnTo>
                    <a:pt x="1199278" y="179565"/>
                  </a:lnTo>
                  <a:lnTo>
                    <a:pt x="1199560" y="178355"/>
                  </a:lnTo>
                  <a:lnTo>
                    <a:pt x="1199841" y="178893"/>
                  </a:lnTo>
                  <a:lnTo>
                    <a:pt x="1200123" y="180237"/>
                  </a:lnTo>
                  <a:lnTo>
                    <a:pt x="1200405" y="179834"/>
                  </a:lnTo>
                  <a:lnTo>
                    <a:pt x="1200686" y="181178"/>
                  </a:lnTo>
                  <a:lnTo>
                    <a:pt x="1200968" y="182522"/>
                  </a:lnTo>
                  <a:lnTo>
                    <a:pt x="1201250" y="182118"/>
                  </a:lnTo>
                  <a:lnTo>
                    <a:pt x="1201532" y="182656"/>
                  </a:lnTo>
                  <a:lnTo>
                    <a:pt x="1201813" y="182656"/>
                  </a:lnTo>
                  <a:lnTo>
                    <a:pt x="1202095" y="182925"/>
                  </a:lnTo>
                  <a:lnTo>
                    <a:pt x="1202377" y="182656"/>
                  </a:lnTo>
                  <a:lnTo>
                    <a:pt x="1202659" y="183462"/>
                  </a:lnTo>
                  <a:lnTo>
                    <a:pt x="1202940" y="184807"/>
                  </a:lnTo>
                  <a:lnTo>
                    <a:pt x="1203222" y="184269"/>
                  </a:lnTo>
                  <a:lnTo>
                    <a:pt x="1203504" y="184941"/>
                  </a:lnTo>
                  <a:lnTo>
                    <a:pt x="1203785" y="186419"/>
                  </a:lnTo>
                  <a:lnTo>
                    <a:pt x="1204067" y="186419"/>
                  </a:lnTo>
                  <a:lnTo>
                    <a:pt x="1204349" y="187495"/>
                  </a:lnTo>
                  <a:lnTo>
                    <a:pt x="1204631" y="188973"/>
                  </a:lnTo>
                  <a:lnTo>
                    <a:pt x="1204912" y="189511"/>
                  </a:lnTo>
                  <a:lnTo>
                    <a:pt x="1205194" y="189376"/>
                  </a:lnTo>
                  <a:lnTo>
                    <a:pt x="1205476" y="190183"/>
                  </a:lnTo>
                  <a:lnTo>
                    <a:pt x="1205757" y="190989"/>
                  </a:lnTo>
                  <a:lnTo>
                    <a:pt x="1206039" y="191258"/>
                  </a:lnTo>
                  <a:lnTo>
                    <a:pt x="1206321" y="192602"/>
                  </a:lnTo>
                  <a:lnTo>
                    <a:pt x="1206603" y="194349"/>
                  </a:lnTo>
                  <a:lnTo>
                    <a:pt x="1206884" y="194215"/>
                  </a:lnTo>
                  <a:lnTo>
                    <a:pt x="1207166" y="194349"/>
                  </a:lnTo>
                  <a:lnTo>
                    <a:pt x="1207448" y="195156"/>
                  </a:lnTo>
                  <a:lnTo>
                    <a:pt x="1207729" y="196634"/>
                  </a:lnTo>
                  <a:lnTo>
                    <a:pt x="1208011" y="197709"/>
                  </a:lnTo>
                  <a:lnTo>
                    <a:pt x="1208293" y="199457"/>
                  </a:lnTo>
                  <a:lnTo>
                    <a:pt x="1208575" y="200801"/>
                  </a:lnTo>
                  <a:lnTo>
                    <a:pt x="1208856" y="200129"/>
                  </a:lnTo>
                  <a:lnTo>
                    <a:pt x="1209138" y="200666"/>
                  </a:lnTo>
                  <a:lnTo>
                    <a:pt x="1209420" y="202145"/>
                  </a:lnTo>
                  <a:lnTo>
                    <a:pt x="1209701" y="202010"/>
                  </a:lnTo>
                  <a:lnTo>
                    <a:pt x="1209983" y="203086"/>
                  </a:lnTo>
                  <a:lnTo>
                    <a:pt x="1210265" y="203086"/>
                  </a:lnTo>
                  <a:lnTo>
                    <a:pt x="1210547" y="202145"/>
                  </a:lnTo>
                  <a:lnTo>
                    <a:pt x="1210828" y="201338"/>
                  </a:lnTo>
                  <a:lnTo>
                    <a:pt x="1211110" y="201338"/>
                  </a:lnTo>
                  <a:lnTo>
                    <a:pt x="1211392" y="201338"/>
                  </a:lnTo>
                  <a:lnTo>
                    <a:pt x="1211674" y="200263"/>
                  </a:lnTo>
                  <a:lnTo>
                    <a:pt x="1211955" y="199860"/>
                  </a:lnTo>
                  <a:lnTo>
                    <a:pt x="1212237" y="199994"/>
                  </a:lnTo>
                  <a:lnTo>
                    <a:pt x="1212519" y="198381"/>
                  </a:lnTo>
                  <a:lnTo>
                    <a:pt x="1212800" y="197441"/>
                  </a:lnTo>
                  <a:lnTo>
                    <a:pt x="1213082" y="197709"/>
                  </a:lnTo>
                  <a:lnTo>
                    <a:pt x="1213364" y="197709"/>
                  </a:lnTo>
                  <a:lnTo>
                    <a:pt x="1213646" y="197172"/>
                  </a:lnTo>
                  <a:lnTo>
                    <a:pt x="1213927" y="197575"/>
                  </a:lnTo>
                  <a:lnTo>
                    <a:pt x="1214209" y="197037"/>
                  </a:lnTo>
                  <a:lnTo>
                    <a:pt x="1214491" y="196365"/>
                  </a:lnTo>
                  <a:lnTo>
                    <a:pt x="1214772" y="196903"/>
                  </a:lnTo>
                  <a:lnTo>
                    <a:pt x="1215054" y="198785"/>
                  </a:lnTo>
                  <a:lnTo>
                    <a:pt x="1215336" y="199860"/>
                  </a:lnTo>
                  <a:lnTo>
                    <a:pt x="1215618" y="201607"/>
                  </a:lnTo>
                  <a:lnTo>
                    <a:pt x="1215899" y="203086"/>
                  </a:lnTo>
                  <a:lnTo>
                    <a:pt x="1216181" y="204564"/>
                  </a:lnTo>
                  <a:lnTo>
                    <a:pt x="1216463" y="205505"/>
                  </a:lnTo>
                  <a:lnTo>
                    <a:pt x="1216744" y="207924"/>
                  </a:lnTo>
                  <a:lnTo>
                    <a:pt x="1217026" y="211016"/>
                  </a:lnTo>
                  <a:lnTo>
                    <a:pt x="1217308" y="212091"/>
                  </a:lnTo>
                  <a:lnTo>
                    <a:pt x="1217590" y="213300"/>
                  </a:lnTo>
                  <a:lnTo>
                    <a:pt x="1217871" y="214779"/>
                  </a:lnTo>
                  <a:lnTo>
                    <a:pt x="1218153" y="214644"/>
                  </a:lnTo>
                  <a:lnTo>
                    <a:pt x="1218435" y="214779"/>
                  </a:lnTo>
                  <a:lnTo>
                    <a:pt x="1218717" y="215182"/>
                  </a:lnTo>
                  <a:lnTo>
                    <a:pt x="1218998" y="214107"/>
                  </a:lnTo>
                  <a:lnTo>
                    <a:pt x="1219280" y="212763"/>
                  </a:lnTo>
                  <a:lnTo>
                    <a:pt x="1219562" y="212360"/>
                  </a:lnTo>
                  <a:lnTo>
                    <a:pt x="1219843" y="211956"/>
                  </a:lnTo>
                  <a:lnTo>
                    <a:pt x="1220125" y="210478"/>
                  </a:lnTo>
                  <a:lnTo>
                    <a:pt x="1220407" y="210478"/>
                  </a:lnTo>
                  <a:lnTo>
                    <a:pt x="1220689" y="209940"/>
                  </a:lnTo>
                  <a:lnTo>
                    <a:pt x="1220970" y="208596"/>
                  </a:lnTo>
                  <a:lnTo>
                    <a:pt x="1221252" y="208059"/>
                  </a:lnTo>
                  <a:lnTo>
                    <a:pt x="1221534" y="206580"/>
                  </a:lnTo>
                  <a:lnTo>
                    <a:pt x="1221815" y="204026"/>
                  </a:lnTo>
                  <a:lnTo>
                    <a:pt x="1222097" y="200801"/>
                  </a:lnTo>
                  <a:lnTo>
                    <a:pt x="1222379" y="199188"/>
                  </a:lnTo>
                  <a:lnTo>
                    <a:pt x="1222661" y="198650"/>
                  </a:lnTo>
                  <a:lnTo>
                    <a:pt x="1222942" y="197575"/>
                  </a:lnTo>
                  <a:lnTo>
                    <a:pt x="1223224" y="197172"/>
                  </a:lnTo>
                  <a:lnTo>
                    <a:pt x="1223506" y="198113"/>
                  </a:lnTo>
                  <a:lnTo>
                    <a:pt x="1223787" y="197172"/>
                  </a:lnTo>
                  <a:lnTo>
                    <a:pt x="1224069" y="197306"/>
                  </a:lnTo>
                  <a:lnTo>
                    <a:pt x="1224351" y="198516"/>
                  </a:lnTo>
                  <a:lnTo>
                    <a:pt x="1224633" y="198650"/>
                  </a:lnTo>
                  <a:lnTo>
                    <a:pt x="1224914" y="198516"/>
                  </a:lnTo>
                  <a:lnTo>
                    <a:pt x="1225196" y="199457"/>
                  </a:lnTo>
                  <a:lnTo>
                    <a:pt x="1225478" y="201070"/>
                  </a:lnTo>
                  <a:lnTo>
                    <a:pt x="1225759" y="201742"/>
                  </a:lnTo>
                  <a:lnTo>
                    <a:pt x="1226041" y="203892"/>
                  </a:lnTo>
                  <a:lnTo>
                    <a:pt x="1226323" y="205908"/>
                  </a:lnTo>
                  <a:lnTo>
                    <a:pt x="1226605" y="206983"/>
                  </a:lnTo>
                  <a:lnTo>
                    <a:pt x="1226886" y="208731"/>
                  </a:lnTo>
                  <a:lnTo>
                    <a:pt x="1227168" y="210075"/>
                  </a:lnTo>
                  <a:lnTo>
                    <a:pt x="1227450" y="211419"/>
                  </a:lnTo>
                  <a:lnTo>
                    <a:pt x="1227732" y="210881"/>
                  </a:lnTo>
                  <a:lnTo>
                    <a:pt x="1228013" y="211822"/>
                  </a:lnTo>
                  <a:lnTo>
                    <a:pt x="1228295" y="212763"/>
                  </a:lnTo>
                  <a:lnTo>
                    <a:pt x="1228577" y="211284"/>
                  </a:lnTo>
                  <a:lnTo>
                    <a:pt x="1228858" y="211284"/>
                  </a:lnTo>
                  <a:lnTo>
                    <a:pt x="1229140" y="211016"/>
                  </a:lnTo>
                  <a:lnTo>
                    <a:pt x="1229422" y="209403"/>
                  </a:lnTo>
                  <a:lnTo>
                    <a:pt x="1229704" y="209268"/>
                  </a:lnTo>
                  <a:lnTo>
                    <a:pt x="1229985" y="208462"/>
                  </a:lnTo>
                  <a:lnTo>
                    <a:pt x="1230267" y="207387"/>
                  </a:lnTo>
                  <a:lnTo>
                    <a:pt x="1230549" y="204967"/>
                  </a:lnTo>
                  <a:lnTo>
                    <a:pt x="1230830" y="203220"/>
                  </a:lnTo>
                  <a:lnTo>
                    <a:pt x="1231112" y="202279"/>
                  </a:lnTo>
                  <a:lnTo>
                    <a:pt x="1231394" y="199591"/>
                  </a:lnTo>
                  <a:lnTo>
                    <a:pt x="1231676" y="197844"/>
                  </a:lnTo>
                  <a:lnTo>
                    <a:pt x="1231957" y="197037"/>
                  </a:lnTo>
                  <a:lnTo>
                    <a:pt x="1232239" y="194484"/>
                  </a:lnTo>
                  <a:lnTo>
                    <a:pt x="1232521" y="192871"/>
                  </a:lnTo>
                  <a:lnTo>
                    <a:pt x="1232802" y="191930"/>
                  </a:lnTo>
                  <a:lnTo>
                    <a:pt x="1233084" y="190989"/>
                  </a:lnTo>
                  <a:lnTo>
                    <a:pt x="1233366" y="190048"/>
                  </a:lnTo>
                  <a:lnTo>
                    <a:pt x="1233648" y="190317"/>
                  </a:lnTo>
                  <a:lnTo>
                    <a:pt x="1233929" y="191527"/>
                  </a:lnTo>
                  <a:lnTo>
                    <a:pt x="1234211" y="190989"/>
                  </a:lnTo>
                  <a:lnTo>
                    <a:pt x="1234493" y="191258"/>
                  </a:lnTo>
                  <a:lnTo>
                    <a:pt x="1234775" y="192064"/>
                  </a:lnTo>
                  <a:lnTo>
                    <a:pt x="1235056" y="192602"/>
                  </a:lnTo>
                  <a:lnTo>
                    <a:pt x="1235338" y="193140"/>
                  </a:lnTo>
                  <a:lnTo>
                    <a:pt x="1235620" y="194215"/>
                  </a:lnTo>
                  <a:lnTo>
                    <a:pt x="1235901" y="194618"/>
                  </a:lnTo>
                  <a:lnTo>
                    <a:pt x="1236183" y="195290"/>
                  </a:lnTo>
                  <a:lnTo>
                    <a:pt x="1236465" y="196365"/>
                  </a:lnTo>
                  <a:lnTo>
                    <a:pt x="1236747" y="197709"/>
                  </a:lnTo>
                  <a:lnTo>
                    <a:pt x="1237028" y="197441"/>
                  </a:lnTo>
                  <a:lnTo>
                    <a:pt x="1237310" y="198113"/>
                  </a:lnTo>
                  <a:lnTo>
                    <a:pt x="1237592" y="199053"/>
                  </a:lnTo>
                  <a:lnTo>
                    <a:pt x="1237873" y="198381"/>
                  </a:lnTo>
                  <a:lnTo>
                    <a:pt x="1238155" y="198247"/>
                  </a:lnTo>
                  <a:lnTo>
                    <a:pt x="1238437" y="197978"/>
                  </a:lnTo>
                  <a:lnTo>
                    <a:pt x="1238719" y="197037"/>
                  </a:lnTo>
                  <a:lnTo>
                    <a:pt x="1239000" y="195828"/>
                  </a:lnTo>
                  <a:lnTo>
                    <a:pt x="1239282" y="195290"/>
                  </a:lnTo>
                  <a:lnTo>
                    <a:pt x="1239564" y="195021"/>
                  </a:lnTo>
                  <a:lnTo>
                    <a:pt x="1239845" y="192736"/>
                  </a:lnTo>
                  <a:lnTo>
                    <a:pt x="1240127" y="191392"/>
                  </a:lnTo>
                  <a:lnTo>
                    <a:pt x="1240409" y="190586"/>
                  </a:lnTo>
                  <a:lnTo>
                    <a:pt x="1240691" y="188570"/>
                  </a:lnTo>
                  <a:lnTo>
                    <a:pt x="1240972" y="187091"/>
                  </a:lnTo>
                  <a:lnTo>
                    <a:pt x="1241254" y="185613"/>
                  </a:lnTo>
                  <a:lnTo>
                    <a:pt x="1241536" y="184134"/>
                  </a:lnTo>
                  <a:lnTo>
                    <a:pt x="1241817" y="182387"/>
                  </a:lnTo>
                  <a:lnTo>
                    <a:pt x="1242099" y="181715"/>
                  </a:lnTo>
                  <a:lnTo>
                    <a:pt x="1242381" y="181850"/>
                  </a:lnTo>
                  <a:lnTo>
                    <a:pt x="1242663" y="180909"/>
                  </a:lnTo>
                  <a:lnTo>
                    <a:pt x="1242944" y="181715"/>
                  </a:lnTo>
                  <a:lnTo>
                    <a:pt x="1243226" y="183462"/>
                  </a:lnTo>
                  <a:lnTo>
                    <a:pt x="1243508" y="183731"/>
                  </a:lnTo>
                  <a:lnTo>
                    <a:pt x="1243790" y="185075"/>
                  </a:lnTo>
                  <a:lnTo>
                    <a:pt x="1244071" y="186419"/>
                  </a:lnTo>
                  <a:lnTo>
                    <a:pt x="1244353" y="187360"/>
                  </a:lnTo>
                  <a:lnTo>
                    <a:pt x="1244635" y="187226"/>
                  </a:lnTo>
                  <a:lnTo>
                    <a:pt x="1244916" y="188032"/>
                  </a:lnTo>
                  <a:lnTo>
                    <a:pt x="1245198" y="188704"/>
                  </a:lnTo>
                  <a:lnTo>
                    <a:pt x="1245480" y="188032"/>
                  </a:lnTo>
                  <a:lnTo>
                    <a:pt x="1245762" y="189107"/>
                  </a:lnTo>
                  <a:lnTo>
                    <a:pt x="1246043" y="190855"/>
                  </a:lnTo>
                  <a:lnTo>
                    <a:pt x="1246325" y="191392"/>
                  </a:lnTo>
                  <a:lnTo>
                    <a:pt x="1246607" y="192199"/>
                  </a:lnTo>
                  <a:lnTo>
                    <a:pt x="1246888" y="192871"/>
                  </a:lnTo>
                  <a:lnTo>
                    <a:pt x="1247170" y="193543"/>
                  </a:lnTo>
                  <a:lnTo>
                    <a:pt x="1247452" y="192468"/>
                  </a:lnTo>
                  <a:lnTo>
                    <a:pt x="1247734" y="192468"/>
                  </a:lnTo>
                  <a:lnTo>
                    <a:pt x="1248015" y="192871"/>
                  </a:lnTo>
                  <a:lnTo>
                    <a:pt x="1248297" y="190989"/>
                  </a:lnTo>
                  <a:lnTo>
                    <a:pt x="1248579" y="190989"/>
                  </a:lnTo>
                  <a:lnTo>
                    <a:pt x="1248860" y="191392"/>
                  </a:lnTo>
                  <a:lnTo>
                    <a:pt x="1249142" y="189914"/>
                  </a:lnTo>
                  <a:lnTo>
                    <a:pt x="1249424" y="189376"/>
                  </a:lnTo>
                  <a:lnTo>
                    <a:pt x="1249706" y="188570"/>
                  </a:lnTo>
                  <a:lnTo>
                    <a:pt x="1249987" y="188032"/>
                  </a:lnTo>
                  <a:lnTo>
                    <a:pt x="1250269" y="186688"/>
                  </a:lnTo>
                  <a:lnTo>
                    <a:pt x="1250551" y="186151"/>
                  </a:lnTo>
                  <a:lnTo>
                    <a:pt x="1250832" y="186016"/>
                  </a:lnTo>
                  <a:lnTo>
                    <a:pt x="1251114" y="183866"/>
                  </a:lnTo>
                  <a:lnTo>
                    <a:pt x="1251396" y="183328"/>
                  </a:lnTo>
                  <a:lnTo>
                    <a:pt x="1251678" y="184134"/>
                  </a:lnTo>
                  <a:lnTo>
                    <a:pt x="1251959" y="183462"/>
                  </a:lnTo>
                  <a:lnTo>
                    <a:pt x="1252241" y="183866"/>
                  </a:lnTo>
                  <a:lnTo>
                    <a:pt x="1252523" y="185075"/>
                  </a:lnTo>
                  <a:lnTo>
                    <a:pt x="1252805" y="185613"/>
                  </a:lnTo>
                  <a:lnTo>
                    <a:pt x="1253086" y="185344"/>
                  </a:lnTo>
                  <a:lnTo>
                    <a:pt x="1253368" y="186554"/>
                  </a:lnTo>
                  <a:lnTo>
                    <a:pt x="1253650" y="188167"/>
                  </a:lnTo>
                  <a:lnTo>
                    <a:pt x="1253931" y="188570"/>
                  </a:lnTo>
                  <a:lnTo>
                    <a:pt x="1254213" y="190586"/>
                  </a:lnTo>
                  <a:lnTo>
                    <a:pt x="1254495" y="192602"/>
                  </a:lnTo>
                  <a:lnTo>
                    <a:pt x="1254777" y="192871"/>
                  </a:lnTo>
                  <a:lnTo>
                    <a:pt x="1255058" y="193812"/>
                  </a:lnTo>
                  <a:lnTo>
                    <a:pt x="1255340" y="194887"/>
                  </a:lnTo>
                  <a:lnTo>
                    <a:pt x="1255622" y="196097"/>
                  </a:lnTo>
                  <a:lnTo>
                    <a:pt x="1255903" y="195828"/>
                  </a:lnTo>
                  <a:lnTo>
                    <a:pt x="1256185" y="197172"/>
                  </a:lnTo>
                  <a:lnTo>
                    <a:pt x="1256467" y="198247"/>
                  </a:lnTo>
                  <a:lnTo>
                    <a:pt x="1256749" y="197709"/>
                  </a:lnTo>
                  <a:lnTo>
                    <a:pt x="1257030" y="198650"/>
                  </a:lnTo>
                  <a:lnTo>
                    <a:pt x="1257312" y="199591"/>
                  </a:lnTo>
                  <a:lnTo>
                    <a:pt x="1257594" y="199188"/>
                  </a:lnTo>
                  <a:lnTo>
                    <a:pt x="1257875" y="199457"/>
                  </a:lnTo>
                  <a:lnTo>
                    <a:pt x="1258157" y="199457"/>
                  </a:lnTo>
                  <a:lnTo>
                    <a:pt x="1258439" y="200129"/>
                  </a:lnTo>
                  <a:lnTo>
                    <a:pt x="1258721" y="199188"/>
                  </a:lnTo>
                  <a:lnTo>
                    <a:pt x="1259002" y="199725"/>
                  </a:lnTo>
                  <a:lnTo>
                    <a:pt x="1259284" y="200532"/>
                  </a:lnTo>
                  <a:lnTo>
                    <a:pt x="1259566" y="199591"/>
                  </a:lnTo>
                  <a:lnTo>
                    <a:pt x="1259848" y="199860"/>
                  </a:lnTo>
                  <a:lnTo>
                    <a:pt x="1260129" y="200935"/>
                  </a:lnTo>
                  <a:lnTo>
                    <a:pt x="1260411" y="200666"/>
                  </a:lnTo>
                  <a:lnTo>
                    <a:pt x="1260693" y="200532"/>
                  </a:lnTo>
                  <a:lnTo>
                    <a:pt x="1260974" y="200801"/>
                  </a:lnTo>
                  <a:lnTo>
                    <a:pt x="1261256" y="201607"/>
                  </a:lnTo>
                  <a:lnTo>
                    <a:pt x="1261538" y="201338"/>
                  </a:lnTo>
                  <a:lnTo>
                    <a:pt x="1261820" y="202682"/>
                  </a:lnTo>
                  <a:lnTo>
                    <a:pt x="1262101" y="204026"/>
                  </a:lnTo>
                  <a:lnTo>
                    <a:pt x="1262383" y="203086"/>
                  </a:lnTo>
                  <a:lnTo>
                    <a:pt x="1262665" y="203623"/>
                  </a:lnTo>
                  <a:lnTo>
                    <a:pt x="1262946" y="204833"/>
                  </a:lnTo>
                  <a:lnTo>
                    <a:pt x="1263228" y="204295"/>
                  </a:lnTo>
                  <a:lnTo>
                    <a:pt x="1263510" y="204833"/>
                  </a:lnTo>
                  <a:lnTo>
                    <a:pt x="1263792" y="204833"/>
                  </a:lnTo>
                  <a:lnTo>
                    <a:pt x="1264073" y="204698"/>
                  </a:lnTo>
                  <a:lnTo>
                    <a:pt x="1264355" y="204161"/>
                  </a:lnTo>
                  <a:lnTo>
                    <a:pt x="1264637" y="204161"/>
                  </a:lnTo>
                  <a:lnTo>
                    <a:pt x="1264918" y="204564"/>
                  </a:lnTo>
                  <a:lnTo>
                    <a:pt x="1265200" y="203354"/>
                  </a:lnTo>
                  <a:lnTo>
                    <a:pt x="1265482" y="203086"/>
                  </a:lnTo>
                  <a:lnTo>
                    <a:pt x="1265764" y="203892"/>
                  </a:lnTo>
                  <a:lnTo>
                    <a:pt x="1266045" y="202817"/>
                  </a:lnTo>
                  <a:lnTo>
                    <a:pt x="1266327" y="202145"/>
                  </a:lnTo>
                  <a:lnTo>
                    <a:pt x="1266609" y="202010"/>
                  </a:lnTo>
                  <a:lnTo>
                    <a:pt x="1266890" y="202010"/>
                  </a:lnTo>
                  <a:lnTo>
                    <a:pt x="1267172" y="201607"/>
                  </a:lnTo>
                  <a:lnTo>
                    <a:pt x="1267454" y="202548"/>
                  </a:lnTo>
                  <a:lnTo>
                    <a:pt x="1267736" y="202951"/>
                  </a:lnTo>
                  <a:lnTo>
                    <a:pt x="1268017" y="202414"/>
                  </a:lnTo>
                  <a:lnTo>
                    <a:pt x="1268299" y="202548"/>
                  </a:lnTo>
                  <a:lnTo>
                    <a:pt x="1268581" y="203220"/>
                  </a:lnTo>
                  <a:lnTo>
                    <a:pt x="1268863" y="203354"/>
                  </a:lnTo>
                  <a:lnTo>
                    <a:pt x="1269144" y="204026"/>
                  </a:lnTo>
                  <a:lnTo>
                    <a:pt x="1269426" y="204967"/>
                  </a:lnTo>
                  <a:lnTo>
                    <a:pt x="1269708" y="205371"/>
                  </a:lnTo>
                  <a:lnTo>
                    <a:pt x="1269989" y="204026"/>
                  </a:lnTo>
                  <a:lnTo>
                    <a:pt x="1270271" y="204026"/>
                  </a:lnTo>
                  <a:lnTo>
                    <a:pt x="1270553" y="204967"/>
                  </a:lnTo>
                  <a:lnTo>
                    <a:pt x="1270835" y="205505"/>
                  </a:lnTo>
                  <a:lnTo>
                    <a:pt x="1271116" y="206446"/>
                  </a:lnTo>
                  <a:lnTo>
                    <a:pt x="1271398" y="207521"/>
                  </a:lnTo>
                  <a:lnTo>
                    <a:pt x="1271680" y="206849"/>
                  </a:lnTo>
                  <a:lnTo>
                    <a:pt x="1271961" y="206311"/>
                  </a:lnTo>
                  <a:lnTo>
                    <a:pt x="1272243" y="206311"/>
                  </a:lnTo>
                  <a:lnTo>
                    <a:pt x="1272525" y="206849"/>
                  </a:lnTo>
                  <a:lnTo>
                    <a:pt x="1272807" y="206311"/>
                  </a:lnTo>
                  <a:lnTo>
                    <a:pt x="1273088" y="206177"/>
                  </a:lnTo>
                  <a:lnTo>
                    <a:pt x="1273370" y="206446"/>
                  </a:lnTo>
                  <a:lnTo>
                    <a:pt x="1273652" y="204967"/>
                  </a:lnTo>
                  <a:lnTo>
                    <a:pt x="1273933" y="204967"/>
                  </a:lnTo>
                  <a:lnTo>
                    <a:pt x="1274215" y="205774"/>
                  </a:lnTo>
                  <a:lnTo>
                    <a:pt x="1274497" y="205639"/>
                  </a:lnTo>
                  <a:lnTo>
                    <a:pt x="1274779" y="205774"/>
                  </a:lnTo>
                  <a:lnTo>
                    <a:pt x="1275060" y="205908"/>
                  </a:lnTo>
                  <a:lnTo>
                    <a:pt x="1275342" y="205908"/>
                  </a:lnTo>
                  <a:lnTo>
                    <a:pt x="1275624" y="204967"/>
                  </a:lnTo>
                  <a:lnTo>
                    <a:pt x="1275905" y="205236"/>
                  </a:lnTo>
                  <a:lnTo>
                    <a:pt x="1276187" y="205505"/>
                  </a:lnTo>
                  <a:lnTo>
                    <a:pt x="1276469" y="204026"/>
                  </a:lnTo>
                  <a:lnTo>
                    <a:pt x="1276751" y="204161"/>
                  </a:lnTo>
                  <a:lnTo>
                    <a:pt x="1277032" y="204967"/>
                  </a:lnTo>
                  <a:lnTo>
                    <a:pt x="1277314" y="204833"/>
                  </a:lnTo>
                  <a:lnTo>
                    <a:pt x="1277596" y="205236"/>
                  </a:lnTo>
                  <a:lnTo>
                    <a:pt x="1277878" y="205908"/>
                  </a:lnTo>
                  <a:lnTo>
                    <a:pt x="1278159" y="205908"/>
                  </a:lnTo>
                  <a:lnTo>
                    <a:pt x="1278441" y="204698"/>
                  </a:lnTo>
                  <a:lnTo>
                    <a:pt x="1278723" y="204564"/>
                  </a:lnTo>
                  <a:lnTo>
                    <a:pt x="1279004" y="204967"/>
                  </a:lnTo>
                  <a:lnTo>
                    <a:pt x="1279286" y="202817"/>
                  </a:lnTo>
                  <a:lnTo>
                    <a:pt x="1279568" y="202010"/>
                  </a:lnTo>
                  <a:lnTo>
                    <a:pt x="1279850" y="201876"/>
                  </a:lnTo>
                  <a:lnTo>
                    <a:pt x="1280131" y="200129"/>
                  </a:lnTo>
                  <a:lnTo>
                    <a:pt x="1280413" y="199591"/>
                  </a:lnTo>
                  <a:lnTo>
                    <a:pt x="1280695" y="199053"/>
                  </a:lnTo>
                  <a:lnTo>
                    <a:pt x="1280976" y="198113"/>
                  </a:lnTo>
                  <a:lnTo>
                    <a:pt x="1281258" y="196500"/>
                  </a:lnTo>
                  <a:lnTo>
                    <a:pt x="1281540" y="196231"/>
                  </a:lnTo>
                  <a:lnTo>
                    <a:pt x="1281822" y="196500"/>
                  </a:lnTo>
                  <a:lnTo>
                    <a:pt x="1282103" y="195021"/>
                  </a:lnTo>
                  <a:lnTo>
                    <a:pt x="1282385" y="194349"/>
                  </a:lnTo>
                  <a:lnTo>
                    <a:pt x="1282667" y="194349"/>
                  </a:lnTo>
                  <a:lnTo>
                    <a:pt x="1282948" y="193140"/>
                  </a:lnTo>
                  <a:lnTo>
                    <a:pt x="1283230" y="192736"/>
                  </a:lnTo>
                  <a:lnTo>
                    <a:pt x="1283512" y="193274"/>
                  </a:lnTo>
                  <a:lnTo>
                    <a:pt x="1283794" y="193677"/>
                  </a:lnTo>
                  <a:lnTo>
                    <a:pt x="1284075" y="192736"/>
                  </a:lnTo>
                  <a:lnTo>
                    <a:pt x="1284357" y="193543"/>
                  </a:lnTo>
                  <a:lnTo>
                    <a:pt x="1284639" y="194349"/>
                  </a:lnTo>
                  <a:lnTo>
                    <a:pt x="1284921" y="193946"/>
                  </a:lnTo>
                  <a:lnTo>
                    <a:pt x="1285202" y="194484"/>
                  </a:lnTo>
                  <a:lnTo>
                    <a:pt x="1285484" y="195559"/>
                  </a:lnTo>
                  <a:lnTo>
                    <a:pt x="1285766" y="195425"/>
                  </a:lnTo>
                  <a:lnTo>
                    <a:pt x="1286047" y="195425"/>
                  </a:lnTo>
                  <a:lnTo>
                    <a:pt x="1286329" y="195828"/>
                  </a:lnTo>
                  <a:lnTo>
                    <a:pt x="1286611" y="196634"/>
                  </a:lnTo>
                  <a:lnTo>
                    <a:pt x="1286893" y="195828"/>
                  </a:lnTo>
                  <a:lnTo>
                    <a:pt x="1287174" y="196500"/>
                  </a:lnTo>
                  <a:lnTo>
                    <a:pt x="1287456" y="197172"/>
                  </a:lnTo>
                  <a:lnTo>
                    <a:pt x="1287738" y="195962"/>
                  </a:lnTo>
                  <a:lnTo>
                    <a:pt x="1288019" y="196365"/>
                  </a:lnTo>
                  <a:lnTo>
                    <a:pt x="1288301" y="196634"/>
                  </a:lnTo>
                  <a:lnTo>
                    <a:pt x="1288583" y="195425"/>
                  </a:lnTo>
                  <a:lnTo>
                    <a:pt x="1288865" y="194349"/>
                  </a:lnTo>
                  <a:lnTo>
                    <a:pt x="1289146" y="193812"/>
                  </a:lnTo>
                  <a:lnTo>
                    <a:pt x="1289428" y="193005"/>
                  </a:lnTo>
                  <a:lnTo>
                    <a:pt x="1289710" y="190989"/>
                  </a:lnTo>
                  <a:lnTo>
                    <a:pt x="1289991" y="190183"/>
                  </a:lnTo>
                  <a:lnTo>
                    <a:pt x="1290273" y="189511"/>
                  </a:lnTo>
                  <a:lnTo>
                    <a:pt x="1290555" y="187360"/>
                  </a:lnTo>
                  <a:lnTo>
                    <a:pt x="1290837" y="186823"/>
                  </a:lnTo>
                  <a:lnTo>
                    <a:pt x="1291118" y="186554"/>
                  </a:lnTo>
                  <a:lnTo>
                    <a:pt x="1291400" y="185344"/>
                  </a:lnTo>
                  <a:lnTo>
                    <a:pt x="1291682" y="184403"/>
                  </a:lnTo>
                  <a:lnTo>
                    <a:pt x="1291963" y="184134"/>
                  </a:lnTo>
                  <a:lnTo>
                    <a:pt x="1292245" y="184403"/>
                  </a:lnTo>
                  <a:lnTo>
                    <a:pt x="1292527" y="183597"/>
                  </a:lnTo>
                  <a:lnTo>
                    <a:pt x="1292809" y="183866"/>
                  </a:lnTo>
                  <a:lnTo>
                    <a:pt x="1293090" y="184403"/>
                  </a:lnTo>
                  <a:lnTo>
                    <a:pt x="1293372" y="183597"/>
                  </a:lnTo>
                  <a:lnTo>
                    <a:pt x="1293654" y="185075"/>
                  </a:lnTo>
                  <a:lnTo>
                    <a:pt x="1293936" y="187360"/>
                  </a:lnTo>
                  <a:lnTo>
                    <a:pt x="1294217" y="188167"/>
                  </a:lnTo>
                  <a:lnTo>
                    <a:pt x="1294499" y="188973"/>
                  </a:lnTo>
                  <a:lnTo>
                    <a:pt x="1294781" y="189511"/>
                  </a:lnTo>
                  <a:lnTo>
                    <a:pt x="1295062" y="190183"/>
                  </a:lnTo>
                  <a:lnTo>
                    <a:pt x="1295344" y="189645"/>
                  </a:lnTo>
                  <a:lnTo>
                    <a:pt x="1295626" y="190452"/>
                  </a:lnTo>
                  <a:lnTo>
                    <a:pt x="1295908" y="191527"/>
                  </a:lnTo>
                  <a:lnTo>
                    <a:pt x="1296189" y="190989"/>
                  </a:lnTo>
                  <a:lnTo>
                    <a:pt x="1296471" y="191661"/>
                  </a:lnTo>
                  <a:lnTo>
                    <a:pt x="1296753" y="192333"/>
                  </a:lnTo>
                  <a:lnTo>
                    <a:pt x="1297034" y="191930"/>
                  </a:lnTo>
                  <a:lnTo>
                    <a:pt x="1297316" y="191930"/>
                  </a:lnTo>
                  <a:lnTo>
                    <a:pt x="1297598" y="191930"/>
                  </a:lnTo>
                  <a:lnTo>
                    <a:pt x="1297880" y="192064"/>
                  </a:lnTo>
                  <a:lnTo>
                    <a:pt x="1298161" y="190586"/>
                  </a:lnTo>
                  <a:lnTo>
                    <a:pt x="1298443" y="190317"/>
                  </a:lnTo>
                  <a:lnTo>
                    <a:pt x="1298725" y="190317"/>
                  </a:lnTo>
                  <a:lnTo>
                    <a:pt x="1299006" y="188704"/>
                  </a:lnTo>
                  <a:lnTo>
                    <a:pt x="1299288" y="188570"/>
                  </a:lnTo>
                  <a:lnTo>
                    <a:pt x="1299570" y="188301"/>
                  </a:lnTo>
                  <a:lnTo>
                    <a:pt x="1299852" y="186957"/>
                  </a:lnTo>
                  <a:lnTo>
                    <a:pt x="1300133" y="185882"/>
                  </a:lnTo>
                  <a:lnTo>
                    <a:pt x="1300415" y="185747"/>
                  </a:lnTo>
                  <a:lnTo>
                    <a:pt x="1300697" y="186151"/>
                  </a:lnTo>
                  <a:lnTo>
                    <a:pt x="1300978" y="185075"/>
                  </a:lnTo>
                  <a:lnTo>
                    <a:pt x="1301260" y="185075"/>
                  </a:lnTo>
                  <a:lnTo>
                    <a:pt x="1301542" y="185479"/>
                  </a:lnTo>
                  <a:lnTo>
                    <a:pt x="1301824" y="184807"/>
                  </a:lnTo>
                  <a:lnTo>
                    <a:pt x="1302105" y="185882"/>
                  </a:lnTo>
                  <a:lnTo>
                    <a:pt x="1302387" y="187629"/>
                  </a:lnTo>
                  <a:lnTo>
                    <a:pt x="1302669" y="187898"/>
                  </a:lnTo>
                  <a:lnTo>
                    <a:pt x="1302951" y="188167"/>
                  </a:lnTo>
                  <a:lnTo>
                    <a:pt x="1303232" y="188973"/>
                  </a:lnTo>
                  <a:lnTo>
                    <a:pt x="1303514" y="190048"/>
                  </a:lnTo>
                  <a:lnTo>
                    <a:pt x="1303796" y="190720"/>
                  </a:lnTo>
                  <a:lnTo>
                    <a:pt x="1304077" y="192333"/>
                  </a:lnTo>
                  <a:lnTo>
                    <a:pt x="1304359" y="194215"/>
                  </a:lnTo>
                  <a:lnTo>
                    <a:pt x="1304641" y="194215"/>
                  </a:lnTo>
                  <a:lnTo>
                    <a:pt x="1304923" y="195156"/>
                  </a:lnTo>
                  <a:lnTo>
                    <a:pt x="1305204" y="196769"/>
                  </a:lnTo>
                  <a:lnTo>
                    <a:pt x="1305486" y="197172"/>
                  </a:lnTo>
                  <a:lnTo>
                    <a:pt x="1305768" y="197709"/>
                  </a:lnTo>
                  <a:lnTo>
                    <a:pt x="1306049" y="198650"/>
                  </a:lnTo>
                  <a:lnTo>
                    <a:pt x="1306331" y="199188"/>
                  </a:lnTo>
                  <a:lnTo>
                    <a:pt x="1306613" y="198650"/>
                  </a:lnTo>
                  <a:lnTo>
                    <a:pt x="1306895" y="199188"/>
                  </a:lnTo>
                  <a:lnTo>
                    <a:pt x="1307176" y="199322"/>
                  </a:lnTo>
                  <a:lnTo>
                    <a:pt x="1307458" y="198650"/>
                  </a:lnTo>
                  <a:lnTo>
                    <a:pt x="1307740" y="199053"/>
                  </a:lnTo>
                  <a:lnTo>
                    <a:pt x="1308021" y="199591"/>
                  </a:lnTo>
                  <a:lnTo>
                    <a:pt x="1308303" y="199591"/>
                  </a:lnTo>
                  <a:lnTo>
                    <a:pt x="1308585" y="199053"/>
                  </a:lnTo>
                  <a:lnTo>
                    <a:pt x="1308867" y="199322"/>
                  </a:lnTo>
                  <a:lnTo>
                    <a:pt x="1309148" y="200129"/>
                  </a:lnTo>
                  <a:lnTo>
                    <a:pt x="1309430" y="199591"/>
                  </a:lnTo>
                  <a:lnTo>
                    <a:pt x="1309712" y="200801"/>
                  </a:lnTo>
                  <a:lnTo>
                    <a:pt x="1309994" y="201204"/>
                  </a:lnTo>
                  <a:lnTo>
                    <a:pt x="1310275" y="200532"/>
                  </a:lnTo>
                  <a:lnTo>
                    <a:pt x="1310557" y="201204"/>
                  </a:lnTo>
                  <a:lnTo>
                    <a:pt x="1310839" y="202010"/>
                  </a:lnTo>
                  <a:lnTo>
                    <a:pt x="1311120" y="202010"/>
                  </a:lnTo>
                  <a:lnTo>
                    <a:pt x="1311402" y="202279"/>
                  </a:lnTo>
                  <a:lnTo>
                    <a:pt x="1311684" y="203086"/>
                  </a:lnTo>
                  <a:lnTo>
                    <a:pt x="1311966" y="204430"/>
                  </a:lnTo>
                  <a:lnTo>
                    <a:pt x="1312247" y="203623"/>
                  </a:lnTo>
                  <a:lnTo>
                    <a:pt x="1312529" y="204026"/>
                  </a:lnTo>
                  <a:lnTo>
                    <a:pt x="1312811" y="205102"/>
                  </a:lnTo>
                  <a:lnTo>
                    <a:pt x="1313092" y="204430"/>
                  </a:lnTo>
                  <a:lnTo>
                    <a:pt x="1313374" y="205639"/>
                  </a:lnTo>
                  <a:lnTo>
                    <a:pt x="1313656" y="206983"/>
                  </a:lnTo>
                  <a:lnTo>
                    <a:pt x="1313938" y="206446"/>
                  </a:lnTo>
                  <a:lnTo>
                    <a:pt x="1314219" y="206446"/>
                  </a:lnTo>
                  <a:lnTo>
                    <a:pt x="1314501" y="206446"/>
                  </a:lnTo>
                  <a:lnTo>
                    <a:pt x="1314783" y="206849"/>
                  </a:lnTo>
                  <a:lnTo>
                    <a:pt x="1315064" y="206043"/>
                  </a:lnTo>
                  <a:lnTo>
                    <a:pt x="1315346" y="206043"/>
                  </a:lnTo>
                  <a:lnTo>
                    <a:pt x="1315628" y="206715"/>
                  </a:lnTo>
                  <a:lnTo>
                    <a:pt x="1315910" y="204833"/>
                  </a:lnTo>
                  <a:lnTo>
                    <a:pt x="1316191" y="204564"/>
                  </a:lnTo>
                  <a:lnTo>
                    <a:pt x="1316473" y="204430"/>
                  </a:lnTo>
                  <a:lnTo>
                    <a:pt x="1316755" y="203086"/>
                  </a:lnTo>
                  <a:lnTo>
                    <a:pt x="1317036" y="201742"/>
                  </a:lnTo>
                  <a:lnTo>
                    <a:pt x="1317318" y="201070"/>
                  </a:lnTo>
                  <a:lnTo>
                    <a:pt x="1317600" y="201070"/>
                  </a:lnTo>
                  <a:lnTo>
                    <a:pt x="1317882" y="200666"/>
                  </a:lnTo>
                  <a:lnTo>
                    <a:pt x="1318163" y="201607"/>
                  </a:lnTo>
                  <a:lnTo>
                    <a:pt x="1318445" y="202682"/>
                  </a:lnTo>
                  <a:lnTo>
                    <a:pt x="1318727" y="201338"/>
                  </a:lnTo>
                  <a:lnTo>
                    <a:pt x="1319009" y="201876"/>
                  </a:lnTo>
                  <a:lnTo>
                    <a:pt x="1319290" y="202951"/>
                  </a:lnTo>
                  <a:lnTo>
                    <a:pt x="1319572" y="202817"/>
                  </a:lnTo>
                  <a:lnTo>
                    <a:pt x="1319854" y="202682"/>
                  </a:lnTo>
                  <a:lnTo>
                    <a:pt x="1320135" y="202951"/>
                  </a:lnTo>
                  <a:lnTo>
                    <a:pt x="1320417" y="203892"/>
                  </a:lnTo>
                  <a:lnTo>
                    <a:pt x="1320699" y="203758"/>
                  </a:lnTo>
                  <a:lnTo>
                    <a:pt x="1320981" y="204967"/>
                  </a:lnTo>
                  <a:lnTo>
                    <a:pt x="1321262" y="206446"/>
                  </a:lnTo>
                  <a:lnTo>
                    <a:pt x="1321544" y="205908"/>
                  </a:lnTo>
                  <a:lnTo>
                    <a:pt x="1321826" y="206715"/>
                  </a:lnTo>
                  <a:lnTo>
                    <a:pt x="1322107" y="208059"/>
                  </a:lnTo>
                  <a:lnTo>
                    <a:pt x="1322389" y="208596"/>
                  </a:lnTo>
                  <a:lnTo>
                    <a:pt x="1322671" y="208865"/>
                  </a:lnTo>
                  <a:lnTo>
                    <a:pt x="1322953" y="209537"/>
                  </a:lnTo>
                  <a:lnTo>
                    <a:pt x="1323234" y="209806"/>
                  </a:lnTo>
                  <a:lnTo>
                    <a:pt x="1323516" y="208596"/>
                  </a:lnTo>
                  <a:lnTo>
                    <a:pt x="1323798" y="208462"/>
                  </a:lnTo>
                  <a:lnTo>
                    <a:pt x="1324079" y="208193"/>
                  </a:lnTo>
                  <a:lnTo>
                    <a:pt x="1324361" y="206311"/>
                  </a:lnTo>
                  <a:lnTo>
                    <a:pt x="1324643" y="205908"/>
                  </a:lnTo>
                  <a:lnTo>
                    <a:pt x="1324925" y="205908"/>
                  </a:lnTo>
                  <a:lnTo>
                    <a:pt x="1325206" y="205236"/>
                  </a:lnTo>
                  <a:lnTo>
                    <a:pt x="1325488" y="203892"/>
                  </a:lnTo>
                  <a:lnTo>
                    <a:pt x="1325770" y="203086"/>
                  </a:lnTo>
                  <a:lnTo>
                    <a:pt x="1326052" y="202548"/>
                  </a:lnTo>
                  <a:lnTo>
                    <a:pt x="1326333" y="201070"/>
                  </a:lnTo>
                  <a:lnTo>
                    <a:pt x="1326615" y="200801"/>
                  </a:lnTo>
                  <a:lnTo>
                    <a:pt x="1326897" y="200666"/>
                  </a:lnTo>
                  <a:lnTo>
                    <a:pt x="1327178" y="198113"/>
                  </a:lnTo>
                  <a:lnTo>
                    <a:pt x="1327460" y="197441"/>
                  </a:lnTo>
                  <a:lnTo>
                    <a:pt x="1327742" y="197172"/>
                  </a:lnTo>
                  <a:lnTo>
                    <a:pt x="1328024" y="196500"/>
                  </a:lnTo>
                  <a:lnTo>
                    <a:pt x="1328305" y="196097"/>
                  </a:lnTo>
                  <a:lnTo>
                    <a:pt x="1328587" y="196097"/>
                  </a:lnTo>
                  <a:lnTo>
                    <a:pt x="1328869" y="196365"/>
                  </a:lnTo>
                  <a:lnTo>
                    <a:pt x="1329150" y="195962"/>
                  </a:lnTo>
                  <a:lnTo>
                    <a:pt x="1329432" y="196365"/>
                  </a:lnTo>
                  <a:lnTo>
                    <a:pt x="1329714" y="197306"/>
                  </a:lnTo>
                  <a:lnTo>
                    <a:pt x="1329996" y="196903"/>
                  </a:lnTo>
                  <a:lnTo>
                    <a:pt x="1330277" y="197172"/>
                  </a:lnTo>
                  <a:lnTo>
                    <a:pt x="1330559" y="198113"/>
                  </a:lnTo>
                  <a:lnTo>
                    <a:pt x="1330841" y="198113"/>
                  </a:lnTo>
                  <a:lnTo>
                    <a:pt x="1331122" y="197844"/>
                  </a:lnTo>
                  <a:lnTo>
                    <a:pt x="1331404" y="198516"/>
                  </a:lnTo>
                  <a:lnTo>
                    <a:pt x="1331686" y="199457"/>
                  </a:lnTo>
                  <a:lnTo>
                    <a:pt x="1331968" y="199188"/>
                  </a:lnTo>
                  <a:lnTo>
                    <a:pt x="1332249" y="199994"/>
                  </a:lnTo>
                  <a:lnTo>
                    <a:pt x="1332531" y="200129"/>
                  </a:lnTo>
                  <a:lnTo>
                    <a:pt x="1332813" y="198113"/>
                  </a:lnTo>
                  <a:lnTo>
                    <a:pt x="1333094" y="197306"/>
                  </a:lnTo>
                  <a:lnTo>
                    <a:pt x="1333376" y="197172"/>
                  </a:lnTo>
                  <a:lnTo>
                    <a:pt x="1333658" y="196769"/>
                  </a:lnTo>
                  <a:lnTo>
                    <a:pt x="1333940" y="195828"/>
                  </a:lnTo>
                  <a:lnTo>
                    <a:pt x="1334221" y="195290"/>
                  </a:lnTo>
                  <a:lnTo>
                    <a:pt x="1334503" y="194080"/>
                  </a:lnTo>
                  <a:lnTo>
                    <a:pt x="1334785" y="191392"/>
                  </a:lnTo>
                  <a:lnTo>
                    <a:pt x="1335067" y="190317"/>
                  </a:lnTo>
                  <a:lnTo>
                    <a:pt x="1335348" y="189914"/>
                  </a:lnTo>
                  <a:lnTo>
                    <a:pt x="1335630" y="187898"/>
                  </a:lnTo>
                  <a:lnTo>
                    <a:pt x="1335912" y="186688"/>
                  </a:lnTo>
                  <a:lnTo>
                    <a:pt x="1336193" y="185747"/>
                  </a:lnTo>
                  <a:lnTo>
                    <a:pt x="1336475" y="184134"/>
                  </a:lnTo>
                  <a:lnTo>
                    <a:pt x="1336757" y="182656"/>
                  </a:lnTo>
                  <a:lnTo>
                    <a:pt x="1337039" y="182387"/>
                  </a:lnTo>
                  <a:lnTo>
                    <a:pt x="1337320" y="182790"/>
                  </a:lnTo>
                  <a:lnTo>
                    <a:pt x="1337602" y="181715"/>
                  </a:lnTo>
                  <a:lnTo>
                    <a:pt x="1337884" y="181850"/>
                  </a:lnTo>
                  <a:lnTo>
                    <a:pt x="1338165" y="182253"/>
                  </a:lnTo>
                  <a:lnTo>
                    <a:pt x="1338447" y="181581"/>
                  </a:lnTo>
                  <a:lnTo>
                    <a:pt x="1338729" y="182925"/>
                  </a:lnTo>
                  <a:lnTo>
                    <a:pt x="1339011" y="184807"/>
                  </a:lnTo>
                  <a:lnTo>
                    <a:pt x="1339292" y="186151"/>
                  </a:lnTo>
                  <a:lnTo>
                    <a:pt x="1339574" y="186419"/>
                  </a:lnTo>
                  <a:lnTo>
                    <a:pt x="1339856" y="187091"/>
                  </a:lnTo>
                  <a:lnTo>
                    <a:pt x="1340137" y="188032"/>
                  </a:lnTo>
                  <a:lnTo>
                    <a:pt x="1340419" y="188839"/>
                  </a:lnTo>
                  <a:lnTo>
                    <a:pt x="1340701" y="191124"/>
                  </a:lnTo>
                  <a:lnTo>
                    <a:pt x="1340983" y="193274"/>
                  </a:lnTo>
                  <a:lnTo>
                    <a:pt x="1341264" y="192871"/>
                  </a:lnTo>
                  <a:lnTo>
                    <a:pt x="1341546" y="193274"/>
                  </a:lnTo>
                  <a:lnTo>
                    <a:pt x="1341828" y="193946"/>
                  </a:lnTo>
                  <a:lnTo>
                    <a:pt x="1342109" y="193946"/>
                  </a:lnTo>
                  <a:lnTo>
                    <a:pt x="1342391" y="193408"/>
                  </a:lnTo>
                  <a:lnTo>
                    <a:pt x="1342673" y="193408"/>
                  </a:lnTo>
                  <a:lnTo>
                    <a:pt x="1342955" y="193677"/>
                  </a:lnTo>
                  <a:lnTo>
                    <a:pt x="1343236" y="192468"/>
                  </a:lnTo>
                  <a:lnTo>
                    <a:pt x="1343518" y="192468"/>
                  </a:lnTo>
                  <a:lnTo>
                    <a:pt x="1343800" y="192333"/>
                  </a:lnTo>
                  <a:lnTo>
                    <a:pt x="1344082" y="190183"/>
                  </a:lnTo>
                  <a:lnTo>
                    <a:pt x="1344363" y="188839"/>
                  </a:lnTo>
                  <a:lnTo>
                    <a:pt x="1344645" y="188032"/>
                  </a:lnTo>
                  <a:lnTo>
                    <a:pt x="1344927" y="186554"/>
                  </a:lnTo>
                  <a:lnTo>
                    <a:pt x="1345208" y="184672"/>
                  </a:lnTo>
                  <a:lnTo>
                    <a:pt x="1345490" y="184134"/>
                  </a:lnTo>
                  <a:lnTo>
                    <a:pt x="1345772" y="183866"/>
                  </a:lnTo>
                  <a:lnTo>
                    <a:pt x="1346054" y="182656"/>
                  </a:lnTo>
                  <a:lnTo>
                    <a:pt x="1346335" y="182656"/>
                  </a:lnTo>
                  <a:lnTo>
                    <a:pt x="1346617" y="183194"/>
                  </a:lnTo>
                  <a:lnTo>
                    <a:pt x="1346899" y="181984"/>
                  </a:lnTo>
                  <a:lnTo>
                    <a:pt x="1347180" y="182522"/>
                  </a:lnTo>
                  <a:lnTo>
                    <a:pt x="1347462" y="183462"/>
                  </a:lnTo>
                  <a:lnTo>
                    <a:pt x="1347744" y="183731"/>
                  </a:lnTo>
                  <a:lnTo>
                    <a:pt x="1348026" y="184000"/>
                  </a:lnTo>
                  <a:lnTo>
                    <a:pt x="1348307" y="184672"/>
                  </a:lnTo>
                  <a:lnTo>
                    <a:pt x="1348589" y="185613"/>
                  </a:lnTo>
                  <a:lnTo>
                    <a:pt x="1348871" y="185747"/>
                  </a:lnTo>
                  <a:lnTo>
                    <a:pt x="1349152" y="187360"/>
                  </a:lnTo>
                  <a:lnTo>
                    <a:pt x="1349434" y="189242"/>
                  </a:lnTo>
                  <a:lnTo>
                    <a:pt x="1349716" y="189107"/>
                  </a:lnTo>
                  <a:lnTo>
                    <a:pt x="1349998" y="190855"/>
                  </a:lnTo>
                  <a:lnTo>
                    <a:pt x="1350279" y="192871"/>
                  </a:lnTo>
                  <a:lnTo>
                    <a:pt x="1350561" y="194215"/>
                  </a:lnTo>
                  <a:lnTo>
                    <a:pt x="1350843" y="195425"/>
                  </a:lnTo>
                  <a:lnTo>
                    <a:pt x="1351125" y="196500"/>
                  </a:lnTo>
                  <a:lnTo>
                    <a:pt x="1351406" y="197172"/>
                  </a:lnTo>
                  <a:lnTo>
                    <a:pt x="1351688" y="196769"/>
                  </a:lnTo>
                  <a:lnTo>
                    <a:pt x="1351970" y="196769"/>
                  </a:lnTo>
                  <a:lnTo>
                    <a:pt x="1352251" y="197306"/>
                  </a:lnTo>
                  <a:lnTo>
                    <a:pt x="1352533" y="196231"/>
                  </a:lnTo>
                  <a:lnTo>
                    <a:pt x="1352815" y="195828"/>
                  </a:lnTo>
                  <a:lnTo>
                    <a:pt x="1353097" y="195828"/>
                  </a:lnTo>
                  <a:lnTo>
                    <a:pt x="1353378" y="195425"/>
                  </a:lnTo>
                  <a:lnTo>
                    <a:pt x="1353660" y="194215"/>
                  </a:lnTo>
                  <a:lnTo>
                    <a:pt x="1353942" y="193946"/>
                  </a:lnTo>
                  <a:lnTo>
                    <a:pt x="1354223" y="193946"/>
                  </a:lnTo>
                  <a:lnTo>
                    <a:pt x="1354505" y="192736"/>
                  </a:lnTo>
                  <a:lnTo>
                    <a:pt x="1354787" y="193140"/>
                  </a:lnTo>
                  <a:lnTo>
                    <a:pt x="1355069" y="193408"/>
                  </a:lnTo>
                  <a:lnTo>
                    <a:pt x="1355350" y="192064"/>
                  </a:lnTo>
                  <a:lnTo>
                    <a:pt x="1355632" y="192736"/>
                  </a:lnTo>
                  <a:lnTo>
                    <a:pt x="1355914" y="192871"/>
                  </a:lnTo>
                  <a:lnTo>
                    <a:pt x="1356195" y="193274"/>
                  </a:lnTo>
                  <a:lnTo>
                    <a:pt x="1356477" y="194349"/>
                  </a:lnTo>
                  <a:lnTo>
                    <a:pt x="1356759" y="195828"/>
                  </a:lnTo>
                  <a:lnTo>
                    <a:pt x="1357041" y="197978"/>
                  </a:lnTo>
                  <a:lnTo>
                    <a:pt x="1357322" y="198247"/>
                  </a:lnTo>
                  <a:lnTo>
                    <a:pt x="1357604" y="199322"/>
                  </a:lnTo>
                  <a:lnTo>
                    <a:pt x="1357886" y="202010"/>
                  </a:lnTo>
                  <a:lnTo>
                    <a:pt x="1358167" y="202682"/>
                  </a:lnTo>
                  <a:lnTo>
                    <a:pt x="1358449" y="205505"/>
                  </a:lnTo>
                  <a:lnTo>
                    <a:pt x="1358731" y="208193"/>
                  </a:lnTo>
                  <a:lnTo>
                    <a:pt x="1359013" y="209671"/>
                  </a:lnTo>
                  <a:lnTo>
                    <a:pt x="1359294" y="210881"/>
                  </a:lnTo>
                  <a:lnTo>
                    <a:pt x="1359576" y="211956"/>
                  </a:lnTo>
                  <a:lnTo>
                    <a:pt x="1359858" y="213166"/>
                  </a:lnTo>
                  <a:lnTo>
                    <a:pt x="1360140" y="213032"/>
                  </a:lnTo>
                  <a:lnTo>
                    <a:pt x="1360421" y="213300"/>
                  </a:lnTo>
                  <a:lnTo>
                    <a:pt x="1360703" y="212763"/>
                  </a:lnTo>
                  <a:lnTo>
                    <a:pt x="1360985" y="210881"/>
                  </a:lnTo>
                  <a:lnTo>
                    <a:pt x="1361266" y="209940"/>
                  </a:lnTo>
                  <a:lnTo>
                    <a:pt x="1361548" y="209537"/>
                  </a:lnTo>
                  <a:lnTo>
                    <a:pt x="1361830" y="208462"/>
                  </a:lnTo>
                  <a:lnTo>
                    <a:pt x="1362112" y="206580"/>
                  </a:lnTo>
                  <a:lnTo>
                    <a:pt x="1362393" y="206043"/>
                  </a:lnTo>
                  <a:lnTo>
                    <a:pt x="1362675" y="205774"/>
                  </a:lnTo>
                  <a:lnTo>
                    <a:pt x="1362957" y="204564"/>
                  </a:lnTo>
                  <a:lnTo>
                    <a:pt x="1363238" y="203758"/>
                  </a:lnTo>
                  <a:lnTo>
                    <a:pt x="1363520" y="203220"/>
                  </a:lnTo>
                  <a:lnTo>
                    <a:pt x="1363802" y="201338"/>
                  </a:lnTo>
                  <a:lnTo>
                    <a:pt x="1364084" y="200532"/>
                  </a:lnTo>
                  <a:lnTo>
                    <a:pt x="1364365" y="200129"/>
                  </a:lnTo>
                  <a:lnTo>
                    <a:pt x="1364647" y="199457"/>
                  </a:lnTo>
                  <a:lnTo>
                    <a:pt x="1364929" y="198113"/>
                  </a:lnTo>
                  <a:lnTo>
                    <a:pt x="1365210" y="198113"/>
                  </a:lnTo>
                  <a:lnTo>
                    <a:pt x="1365492" y="198919"/>
                  </a:lnTo>
                  <a:lnTo>
                    <a:pt x="1365774" y="198650"/>
                  </a:lnTo>
                  <a:lnTo>
                    <a:pt x="1366056" y="199322"/>
                  </a:lnTo>
                  <a:lnTo>
                    <a:pt x="1366337" y="199860"/>
                  </a:lnTo>
                  <a:lnTo>
                    <a:pt x="1366619" y="198919"/>
                  </a:lnTo>
                  <a:lnTo>
                    <a:pt x="1366901" y="200263"/>
                  </a:lnTo>
                  <a:lnTo>
                    <a:pt x="1367182" y="202548"/>
                  </a:lnTo>
                  <a:lnTo>
                    <a:pt x="1367464" y="205236"/>
                  </a:lnTo>
                  <a:lnTo>
                    <a:pt x="1367746" y="206849"/>
                  </a:lnTo>
                  <a:lnTo>
                    <a:pt x="1368028" y="208193"/>
                  </a:lnTo>
                  <a:lnTo>
                    <a:pt x="1368309" y="209671"/>
                  </a:lnTo>
                  <a:lnTo>
                    <a:pt x="1368591" y="209403"/>
                  </a:lnTo>
                  <a:lnTo>
                    <a:pt x="1368873" y="210343"/>
                  </a:lnTo>
                  <a:lnTo>
                    <a:pt x="1369155" y="211822"/>
                  </a:lnTo>
                  <a:lnTo>
                    <a:pt x="1369436" y="211284"/>
                  </a:lnTo>
                  <a:lnTo>
                    <a:pt x="1369718" y="211822"/>
                  </a:lnTo>
                  <a:lnTo>
                    <a:pt x="1370000" y="212494"/>
                  </a:lnTo>
                  <a:lnTo>
                    <a:pt x="1370281" y="212494"/>
                  </a:lnTo>
                  <a:lnTo>
                    <a:pt x="1370563" y="211956"/>
                  </a:lnTo>
                  <a:lnTo>
                    <a:pt x="1370845" y="212091"/>
                  </a:lnTo>
                  <a:lnTo>
                    <a:pt x="1371127" y="212091"/>
                  </a:lnTo>
                  <a:lnTo>
                    <a:pt x="1371408" y="210747"/>
                  </a:lnTo>
                  <a:lnTo>
                    <a:pt x="1371690" y="210075"/>
                  </a:lnTo>
                  <a:lnTo>
                    <a:pt x="1371972" y="210075"/>
                  </a:lnTo>
                  <a:lnTo>
                    <a:pt x="1372253" y="208327"/>
                  </a:lnTo>
                  <a:lnTo>
                    <a:pt x="1372535" y="207387"/>
                  </a:lnTo>
                  <a:lnTo>
                    <a:pt x="1372817" y="207387"/>
                  </a:lnTo>
                  <a:lnTo>
                    <a:pt x="1373099" y="206446"/>
                  </a:lnTo>
                  <a:lnTo>
                    <a:pt x="1373380" y="205371"/>
                  </a:lnTo>
                  <a:lnTo>
                    <a:pt x="1373662" y="204967"/>
                  </a:lnTo>
                  <a:lnTo>
                    <a:pt x="1373944" y="204430"/>
                  </a:lnTo>
                  <a:lnTo>
                    <a:pt x="1374225" y="202817"/>
                  </a:lnTo>
                  <a:lnTo>
                    <a:pt x="1374507" y="202548"/>
                  </a:lnTo>
                  <a:lnTo>
                    <a:pt x="1374789" y="202548"/>
                  </a:lnTo>
                  <a:lnTo>
                    <a:pt x="1375071" y="201607"/>
                  </a:lnTo>
                  <a:lnTo>
                    <a:pt x="1375352" y="201607"/>
                  </a:lnTo>
                  <a:lnTo>
                    <a:pt x="1375634" y="202010"/>
                  </a:lnTo>
                  <a:lnTo>
                    <a:pt x="1375916" y="201607"/>
                  </a:lnTo>
                  <a:lnTo>
                    <a:pt x="1376198" y="200666"/>
                  </a:lnTo>
                  <a:lnTo>
                    <a:pt x="1376479" y="200129"/>
                  </a:lnTo>
                  <a:lnTo>
                    <a:pt x="1376761" y="200398"/>
                  </a:lnTo>
                  <a:lnTo>
                    <a:pt x="1377043" y="199860"/>
                  </a:lnTo>
                  <a:lnTo>
                    <a:pt x="1377324" y="199994"/>
                  </a:lnTo>
                  <a:lnTo>
                    <a:pt x="1377606" y="199725"/>
                  </a:lnTo>
                  <a:lnTo>
                    <a:pt x="1377888" y="198113"/>
                  </a:lnTo>
                  <a:lnTo>
                    <a:pt x="1378170" y="198516"/>
                  </a:lnTo>
                  <a:lnTo>
                    <a:pt x="1378451" y="199591"/>
                  </a:lnTo>
                  <a:lnTo>
                    <a:pt x="1378733" y="200532"/>
                  </a:lnTo>
                  <a:lnTo>
                    <a:pt x="1379015" y="199591"/>
                  </a:lnTo>
                  <a:lnTo>
                    <a:pt x="1379296" y="199188"/>
                  </a:lnTo>
                  <a:lnTo>
                    <a:pt x="1379578" y="198919"/>
                  </a:lnTo>
                  <a:lnTo>
                    <a:pt x="1379860" y="197575"/>
                  </a:lnTo>
                  <a:lnTo>
                    <a:pt x="1380142" y="199457"/>
                  </a:lnTo>
                  <a:lnTo>
                    <a:pt x="1380423" y="200532"/>
                  </a:lnTo>
                  <a:lnTo>
                    <a:pt x="1380705" y="199053"/>
                  </a:lnTo>
                  <a:lnTo>
                    <a:pt x="1380987" y="198247"/>
                  </a:lnTo>
                  <a:lnTo>
                    <a:pt x="1381268" y="197575"/>
                  </a:lnTo>
                  <a:lnTo>
                    <a:pt x="1381550" y="197709"/>
                  </a:lnTo>
                  <a:lnTo>
                    <a:pt x="1381832" y="197575"/>
                  </a:lnTo>
                  <a:lnTo>
                    <a:pt x="1382114" y="197709"/>
                  </a:lnTo>
                  <a:lnTo>
                    <a:pt x="1382395" y="197172"/>
                  </a:lnTo>
                  <a:lnTo>
                    <a:pt x="1382677" y="195425"/>
                  </a:lnTo>
                  <a:lnTo>
                    <a:pt x="1382959" y="194618"/>
                  </a:lnTo>
                  <a:lnTo>
                    <a:pt x="1383240" y="195021"/>
                  </a:lnTo>
                  <a:lnTo>
                    <a:pt x="1383522" y="192871"/>
                  </a:lnTo>
                  <a:lnTo>
                    <a:pt x="1383804" y="191661"/>
                  </a:lnTo>
                  <a:lnTo>
                    <a:pt x="1384086" y="190452"/>
                  </a:lnTo>
                  <a:lnTo>
                    <a:pt x="1384367" y="189376"/>
                  </a:lnTo>
                  <a:lnTo>
                    <a:pt x="1384649" y="187898"/>
                  </a:lnTo>
                  <a:lnTo>
                    <a:pt x="1384931" y="187763"/>
                  </a:lnTo>
                  <a:lnTo>
                    <a:pt x="1385213" y="187495"/>
                  </a:lnTo>
                  <a:lnTo>
                    <a:pt x="1385494" y="185613"/>
                  </a:lnTo>
                  <a:lnTo>
                    <a:pt x="1385776" y="185075"/>
                  </a:lnTo>
                  <a:lnTo>
                    <a:pt x="1386058" y="184134"/>
                  </a:lnTo>
                  <a:lnTo>
                    <a:pt x="1386339" y="182925"/>
                  </a:lnTo>
                  <a:lnTo>
                    <a:pt x="1386621" y="183059"/>
                  </a:lnTo>
                  <a:lnTo>
                    <a:pt x="1386903" y="183462"/>
                  </a:lnTo>
                  <a:lnTo>
                    <a:pt x="1387185" y="184941"/>
                  </a:lnTo>
                  <a:lnTo>
                    <a:pt x="1387466" y="184538"/>
                  </a:lnTo>
                  <a:lnTo>
                    <a:pt x="1387748" y="184807"/>
                  </a:lnTo>
                  <a:lnTo>
                    <a:pt x="1388030" y="186016"/>
                  </a:lnTo>
                  <a:lnTo>
                    <a:pt x="1388311" y="184807"/>
                  </a:lnTo>
                  <a:lnTo>
                    <a:pt x="1388593" y="186151"/>
                  </a:lnTo>
                  <a:lnTo>
                    <a:pt x="1388875" y="187360"/>
                  </a:lnTo>
                  <a:lnTo>
                    <a:pt x="1389157" y="186688"/>
                  </a:lnTo>
                  <a:lnTo>
                    <a:pt x="1389438" y="187763"/>
                  </a:lnTo>
                  <a:lnTo>
                    <a:pt x="1389720" y="188167"/>
                  </a:lnTo>
                  <a:lnTo>
                    <a:pt x="1390002" y="188570"/>
                  </a:lnTo>
                  <a:lnTo>
                    <a:pt x="1390283" y="188704"/>
                  </a:lnTo>
                  <a:lnTo>
                    <a:pt x="1390565" y="189242"/>
                  </a:lnTo>
                  <a:lnTo>
                    <a:pt x="1390847" y="190452"/>
                  </a:lnTo>
                  <a:lnTo>
                    <a:pt x="1391129" y="190048"/>
                  </a:lnTo>
                  <a:lnTo>
                    <a:pt x="1391410" y="190317"/>
                  </a:lnTo>
                  <a:lnTo>
                    <a:pt x="1391692" y="191930"/>
                  </a:lnTo>
                  <a:lnTo>
                    <a:pt x="1391974" y="191258"/>
                  </a:lnTo>
                  <a:lnTo>
                    <a:pt x="1392256" y="191930"/>
                  </a:lnTo>
                  <a:lnTo>
                    <a:pt x="1392537" y="192736"/>
                  </a:lnTo>
                  <a:lnTo>
                    <a:pt x="1392819" y="192468"/>
                  </a:lnTo>
                  <a:lnTo>
                    <a:pt x="1393101" y="191392"/>
                  </a:lnTo>
                  <a:lnTo>
                    <a:pt x="1393382" y="190720"/>
                  </a:lnTo>
                  <a:lnTo>
                    <a:pt x="1393664" y="189779"/>
                  </a:lnTo>
                  <a:lnTo>
                    <a:pt x="1393946" y="188032"/>
                  </a:lnTo>
                  <a:lnTo>
                    <a:pt x="1394228" y="187226"/>
                  </a:lnTo>
                  <a:lnTo>
                    <a:pt x="1394509" y="186823"/>
                  </a:lnTo>
                  <a:lnTo>
                    <a:pt x="1394791" y="185344"/>
                  </a:lnTo>
                  <a:lnTo>
                    <a:pt x="1395073" y="184538"/>
                  </a:lnTo>
                  <a:lnTo>
                    <a:pt x="1395354" y="183731"/>
                  </a:lnTo>
                  <a:lnTo>
                    <a:pt x="1395636" y="183059"/>
                  </a:lnTo>
                  <a:lnTo>
                    <a:pt x="1395918" y="181178"/>
                  </a:lnTo>
                  <a:lnTo>
                    <a:pt x="1396200" y="181312"/>
                  </a:lnTo>
                  <a:lnTo>
                    <a:pt x="1396481" y="181850"/>
                  </a:lnTo>
                  <a:lnTo>
                    <a:pt x="1396763" y="181178"/>
                  </a:lnTo>
                  <a:lnTo>
                    <a:pt x="1397045" y="181446"/>
                  </a:lnTo>
                  <a:lnTo>
                    <a:pt x="1397326" y="181715"/>
                  </a:lnTo>
                  <a:lnTo>
                    <a:pt x="1397608" y="181043"/>
                  </a:lnTo>
                  <a:lnTo>
                    <a:pt x="1397890" y="181581"/>
                  </a:lnTo>
                  <a:lnTo>
                    <a:pt x="1398172" y="181715"/>
                  </a:lnTo>
                  <a:lnTo>
                    <a:pt x="1398453" y="182253"/>
                  </a:lnTo>
                  <a:lnTo>
                    <a:pt x="1398735" y="181581"/>
                  </a:lnTo>
                  <a:lnTo>
                    <a:pt x="1399017" y="181715"/>
                  </a:lnTo>
                  <a:lnTo>
                    <a:pt x="1399298" y="182925"/>
                  </a:lnTo>
                  <a:lnTo>
                    <a:pt x="1399580" y="182925"/>
                  </a:lnTo>
                  <a:lnTo>
                    <a:pt x="1399862" y="184134"/>
                  </a:lnTo>
                  <a:lnTo>
                    <a:pt x="1400144" y="186419"/>
                  </a:lnTo>
                  <a:lnTo>
                    <a:pt x="1400425" y="186823"/>
                  </a:lnTo>
                  <a:lnTo>
                    <a:pt x="1400707" y="188167"/>
                  </a:lnTo>
                  <a:lnTo>
                    <a:pt x="1400989" y="189914"/>
                  </a:lnTo>
                  <a:lnTo>
                    <a:pt x="1401271" y="190586"/>
                  </a:lnTo>
                  <a:lnTo>
                    <a:pt x="1401552" y="190855"/>
                  </a:lnTo>
                  <a:lnTo>
                    <a:pt x="1401834" y="192602"/>
                  </a:lnTo>
                  <a:lnTo>
                    <a:pt x="1402116" y="194752"/>
                  </a:lnTo>
                  <a:lnTo>
                    <a:pt x="1402397" y="195559"/>
                  </a:lnTo>
                  <a:lnTo>
                    <a:pt x="1402679" y="196769"/>
                  </a:lnTo>
                  <a:lnTo>
                    <a:pt x="1402961" y="197709"/>
                  </a:lnTo>
                  <a:lnTo>
                    <a:pt x="1403243" y="197709"/>
                  </a:lnTo>
                  <a:lnTo>
                    <a:pt x="1403524" y="198247"/>
                  </a:lnTo>
                  <a:lnTo>
                    <a:pt x="1403806" y="199322"/>
                  </a:lnTo>
                  <a:lnTo>
                    <a:pt x="1404088" y="201070"/>
                  </a:lnTo>
                  <a:lnTo>
                    <a:pt x="1404369" y="200935"/>
                  </a:lnTo>
                  <a:lnTo>
                    <a:pt x="1404651" y="201473"/>
                  </a:lnTo>
                  <a:lnTo>
                    <a:pt x="1404933" y="202010"/>
                  </a:lnTo>
                  <a:lnTo>
                    <a:pt x="1405215" y="200532"/>
                  </a:lnTo>
                  <a:lnTo>
                    <a:pt x="1405496" y="201070"/>
                  </a:lnTo>
                  <a:lnTo>
                    <a:pt x="1405778" y="202548"/>
                  </a:lnTo>
                  <a:lnTo>
                    <a:pt x="1406060" y="201607"/>
                  </a:lnTo>
                  <a:lnTo>
                    <a:pt x="1406341" y="201338"/>
                  </a:lnTo>
                  <a:lnTo>
                    <a:pt x="1406623" y="200532"/>
                  </a:lnTo>
                  <a:lnTo>
                    <a:pt x="1406905" y="198785"/>
                  </a:lnTo>
                  <a:lnTo>
                    <a:pt x="1407187" y="198381"/>
                  </a:lnTo>
                  <a:lnTo>
                    <a:pt x="1407468" y="198919"/>
                  </a:lnTo>
                  <a:lnTo>
                    <a:pt x="1407750" y="198919"/>
                  </a:lnTo>
                  <a:lnTo>
                    <a:pt x="1408032" y="197441"/>
                  </a:lnTo>
                  <a:lnTo>
                    <a:pt x="1408313" y="196097"/>
                  </a:lnTo>
                  <a:lnTo>
                    <a:pt x="1408595" y="196634"/>
                  </a:lnTo>
                  <a:lnTo>
                    <a:pt x="1408877" y="196903"/>
                  </a:lnTo>
                  <a:lnTo>
                    <a:pt x="1409159" y="196769"/>
                  </a:lnTo>
                  <a:lnTo>
                    <a:pt x="1409440" y="197709"/>
                  </a:lnTo>
                  <a:lnTo>
                    <a:pt x="1409722" y="197978"/>
                  </a:lnTo>
                  <a:lnTo>
                    <a:pt x="1410004" y="197441"/>
                  </a:lnTo>
                  <a:lnTo>
                    <a:pt x="1410286" y="199188"/>
                  </a:lnTo>
                  <a:lnTo>
                    <a:pt x="1410567" y="201338"/>
                  </a:lnTo>
                  <a:lnTo>
                    <a:pt x="1410849" y="202414"/>
                  </a:lnTo>
                  <a:lnTo>
                    <a:pt x="1411131" y="204295"/>
                  </a:lnTo>
                  <a:lnTo>
                    <a:pt x="1411412" y="206311"/>
                  </a:lnTo>
                  <a:lnTo>
                    <a:pt x="1411694" y="207252"/>
                  </a:lnTo>
                  <a:lnTo>
                    <a:pt x="1411976" y="208865"/>
                  </a:lnTo>
                  <a:lnTo>
                    <a:pt x="1412258" y="210881"/>
                  </a:lnTo>
                  <a:lnTo>
                    <a:pt x="1412539" y="213166"/>
                  </a:lnTo>
                  <a:lnTo>
                    <a:pt x="1412821" y="213838"/>
                  </a:lnTo>
                  <a:lnTo>
                    <a:pt x="1413103" y="215048"/>
                  </a:lnTo>
                  <a:lnTo>
                    <a:pt x="1413384" y="216123"/>
                  </a:lnTo>
                  <a:lnTo>
                    <a:pt x="1413666" y="214779"/>
                  </a:lnTo>
                  <a:lnTo>
                    <a:pt x="1413948" y="214779"/>
                  </a:lnTo>
                  <a:lnTo>
                    <a:pt x="1414230" y="215720"/>
                  </a:lnTo>
                  <a:lnTo>
                    <a:pt x="1414511" y="214241"/>
                  </a:lnTo>
                  <a:lnTo>
                    <a:pt x="1414793" y="214107"/>
                  </a:lnTo>
                  <a:lnTo>
                    <a:pt x="1415075" y="213704"/>
                  </a:lnTo>
                  <a:lnTo>
                    <a:pt x="1415356" y="211822"/>
                  </a:lnTo>
                  <a:lnTo>
                    <a:pt x="1415638" y="210075"/>
                  </a:lnTo>
                  <a:lnTo>
                    <a:pt x="1415920" y="209403"/>
                  </a:lnTo>
                  <a:lnTo>
                    <a:pt x="1416202" y="209403"/>
                  </a:lnTo>
                  <a:lnTo>
                    <a:pt x="1416483" y="206446"/>
                  </a:lnTo>
                  <a:lnTo>
                    <a:pt x="1416765" y="205505"/>
                  </a:lnTo>
                  <a:lnTo>
                    <a:pt x="1417047" y="204161"/>
                  </a:lnTo>
                  <a:lnTo>
                    <a:pt x="1417329" y="202279"/>
                  </a:lnTo>
                  <a:lnTo>
                    <a:pt x="1417610" y="201607"/>
                  </a:lnTo>
                  <a:lnTo>
                    <a:pt x="1417892" y="201070"/>
                  </a:lnTo>
                  <a:lnTo>
                    <a:pt x="1418174" y="200666"/>
                  </a:lnTo>
                  <a:lnTo>
                    <a:pt x="1418455" y="199860"/>
                  </a:lnTo>
                  <a:lnTo>
                    <a:pt x="1418737" y="200129"/>
                  </a:lnTo>
                  <a:lnTo>
                    <a:pt x="1419019" y="201338"/>
                  </a:lnTo>
                  <a:lnTo>
                    <a:pt x="1419301" y="201607"/>
                  </a:lnTo>
                  <a:lnTo>
                    <a:pt x="1419582" y="202682"/>
                  </a:lnTo>
                  <a:lnTo>
                    <a:pt x="1419864" y="204967"/>
                  </a:lnTo>
                  <a:lnTo>
                    <a:pt x="1420146" y="205371"/>
                  </a:lnTo>
                  <a:lnTo>
                    <a:pt x="1420427" y="205908"/>
                  </a:lnTo>
                  <a:lnTo>
                    <a:pt x="1420709" y="206849"/>
                  </a:lnTo>
                  <a:lnTo>
                    <a:pt x="1420991" y="207521"/>
                  </a:lnTo>
                  <a:lnTo>
                    <a:pt x="1421273" y="208596"/>
                  </a:lnTo>
                  <a:lnTo>
                    <a:pt x="1421554" y="211284"/>
                  </a:lnTo>
                  <a:lnTo>
                    <a:pt x="1421836" y="214107"/>
                  </a:lnTo>
                  <a:lnTo>
                    <a:pt x="1422118" y="215182"/>
                  </a:lnTo>
                  <a:lnTo>
                    <a:pt x="1422399" y="217064"/>
                  </a:lnTo>
                  <a:lnTo>
                    <a:pt x="1422681" y="218005"/>
                  </a:lnTo>
                  <a:lnTo>
                    <a:pt x="1422963" y="217736"/>
                  </a:lnTo>
                  <a:lnTo>
                    <a:pt x="1423245" y="217601"/>
                  </a:lnTo>
                  <a:lnTo>
                    <a:pt x="1423526" y="216661"/>
                  </a:lnTo>
                  <a:lnTo>
                    <a:pt x="1423808" y="216257"/>
                  </a:lnTo>
                  <a:lnTo>
                    <a:pt x="1424090" y="213838"/>
                  </a:lnTo>
                  <a:lnTo>
                    <a:pt x="1424371" y="212360"/>
                  </a:lnTo>
                  <a:lnTo>
                    <a:pt x="1424653" y="210747"/>
                  </a:lnTo>
                  <a:lnTo>
                    <a:pt x="1424935" y="207387"/>
                  </a:lnTo>
                  <a:lnTo>
                    <a:pt x="1425217" y="206043"/>
                  </a:lnTo>
                  <a:lnTo>
                    <a:pt x="1425498" y="205505"/>
                  </a:lnTo>
                  <a:lnTo>
                    <a:pt x="1425780" y="203354"/>
                  </a:lnTo>
                  <a:lnTo>
                    <a:pt x="1426062" y="200935"/>
                  </a:lnTo>
                  <a:lnTo>
                    <a:pt x="1426344" y="198650"/>
                  </a:lnTo>
                  <a:lnTo>
                    <a:pt x="1426625" y="196634"/>
                  </a:lnTo>
                  <a:lnTo>
                    <a:pt x="1426907" y="194215"/>
                  </a:lnTo>
                  <a:lnTo>
                    <a:pt x="1427189" y="193946"/>
                  </a:lnTo>
                  <a:lnTo>
                    <a:pt x="1427470" y="193408"/>
                  </a:lnTo>
                  <a:lnTo>
                    <a:pt x="1427752" y="191930"/>
                  </a:lnTo>
                  <a:lnTo>
                    <a:pt x="1428034" y="191930"/>
                  </a:lnTo>
                  <a:lnTo>
                    <a:pt x="1428316" y="192871"/>
                  </a:lnTo>
                  <a:lnTo>
                    <a:pt x="1428597" y="192602"/>
                  </a:lnTo>
                  <a:lnTo>
                    <a:pt x="1428879" y="192602"/>
                  </a:lnTo>
                  <a:lnTo>
                    <a:pt x="1429161" y="192064"/>
                  </a:lnTo>
                  <a:lnTo>
                    <a:pt x="1429442" y="191930"/>
                  </a:lnTo>
                  <a:lnTo>
                    <a:pt x="1429724" y="190855"/>
                  </a:lnTo>
                  <a:lnTo>
                    <a:pt x="1430006" y="191392"/>
                  </a:lnTo>
                  <a:lnTo>
                    <a:pt x="1430288" y="192468"/>
                  </a:lnTo>
                  <a:lnTo>
                    <a:pt x="1430569" y="190855"/>
                  </a:lnTo>
                  <a:lnTo>
                    <a:pt x="1430851" y="190989"/>
                  </a:lnTo>
                  <a:lnTo>
                    <a:pt x="1431133" y="192333"/>
                  </a:lnTo>
                  <a:lnTo>
                    <a:pt x="1431414" y="191796"/>
                  </a:lnTo>
                  <a:lnTo>
                    <a:pt x="1431696" y="193140"/>
                  </a:lnTo>
                  <a:lnTo>
                    <a:pt x="1431978" y="193677"/>
                  </a:lnTo>
                  <a:lnTo>
                    <a:pt x="1432260" y="193812"/>
                  </a:lnTo>
                  <a:lnTo>
                    <a:pt x="1432541" y="193140"/>
                  </a:lnTo>
                  <a:lnTo>
                    <a:pt x="1432823" y="193408"/>
                  </a:lnTo>
                  <a:lnTo>
                    <a:pt x="1433105" y="193812"/>
                  </a:lnTo>
                  <a:lnTo>
                    <a:pt x="1433386" y="192871"/>
                  </a:lnTo>
                  <a:lnTo>
                    <a:pt x="1433668" y="192199"/>
                  </a:lnTo>
                  <a:lnTo>
                    <a:pt x="1433950" y="192602"/>
                  </a:lnTo>
                  <a:lnTo>
                    <a:pt x="1434232" y="192064"/>
                  </a:lnTo>
                  <a:lnTo>
                    <a:pt x="1434513" y="190989"/>
                  </a:lnTo>
                  <a:lnTo>
                    <a:pt x="1434795" y="190317"/>
                  </a:lnTo>
                  <a:lnTo>
                    <a:pt x="1435077" y="188973"/>
                  </a:lnTo>
                  <a:lnTo>
                    <a:pt x="1435359" y="187360"/>
                  </a:lnTo>
                  <a:lnTo>
                    <a:pt x="1435640" y="188167"/>
                  </a:lnTo>
                  <a:lnTo>
                    <a:pt x="1435922" y="188167"/>
                  </a:lnTo>
                  <a:lnTo>
                    <a:pt x="1436204" y="186151"/>
                  </a:lnTo>
                  <a:lnTo>
                    <a:pt x="1436485" y="185344"/>
                  </a:lnTo>
                  <a:lnTo>
                    <a:pt x="1436767" y="184941"/>
                  </a:lnTo>
                  <a:lnTo>
                    <a:pt x="1437049" y="184672"/>
                  </a:lnTo>
                  <a:lnTo>
                    <a:pt x="1437331" y="184134"/>
                  </a:lnTo>
                  <a:lnTo>
                    <a:pt x="1437612" y="183059"/>
                  </a:lnTo>
                  <a:lnTo>
                    <a:pt x="1437894" y="182656"/>
                  </a:lnTo>
                  <a:lnTo>
                    <a:pt x="1438176" y="180909"/>
                  </a:lnTo>
                  <a:lnTo>
                    <a:pt x="1438457" y="180774"/>
                  </a:lnTo>
                  <a:lnTo>
                    <a:pt x="1438739" y="182118"/>
                  </a:lnTo>
                  <a:lnTo>
                    <a:pt x="1439021" y="180640"/>
                  </a:lnTo>
                  <a:lnTo>
                    <a:pt x="1439303" y="181043"/>
                  </a:lnTo>
                  <a:lnTo>
                    <a:pt x="1439584" y="181984"/>
                  </a:lnTo>
                  <a:lnTo>
                    <a:pt x="1439866" y="181043"/>
                  </a:lnTo>
                  <a:lnTo>
                    <a:pt x="1440148" y="181715"/>
                  </a:lnTo>
                  <a:lnTo>
                    <a:pt x="1440429" y="182790"/>
                  </a:lnTo>
                  <a:lnTo>
                    <a:pt x="1440711" y="184403"/>
                  </a:lnTo>
                  <a:lnTo>
                    <a:pt x="1440993" y="184941"/>
                  </a:lnTo>
                  <a:lnTo>
                    <a:pt x="1441275" y="185882"/>
                  </a:lnTo>
                  <a:lnTo>
                    <a:pt x="1441556" y="186554"/>
                  </a:lnTo>
                  <a:lnTo>
                    <a:pt x="1441838" y="185075"/>
                  </a:lnTo>
                  <a:lnTo>
                    <a:pt x="1442120" y="185210"/>
                  </a:lnTo>
                  <a:lnTo>
                    <a:pt x="1442402" y="186688"/>
                  </a:lnTo>
                  <a:lnTo>
                    <a:pt x="1442683" y="186688"/>
                  </a:lnTo>
                  <a:lnTo>
                    <a:pt x="1442965" y="186419"/>
                  </a:lnTo>
                  <a:lnTo>
                    <a:pt x="1443247" y="186285"/>
                  </a:lnTo>
                  <a:lnTo>
                    <a:pt x="1443528" y="185613"/>
                  </a:lnTo>
                  <a:lnTo>
                    <a:pt x="1443810" y="184941"/>
                  </a:lnTo>
                  <a:lnTo>
                    <a:pt x="1444092" y="186151"/>
                  </a:lnTo>
                  <a:lnTo>
                    <a:pt x="1444374" y="186554"/>
                  </a:lnTo>
                  <a:lnTo>
                    <a:pt x="1444655" y="185613"/>
                  </a:lnTo>
                  <a:lnTo>
                    <a:pt x="1444937" y="186016"/>
                  </a:lnTo>
                  <a:lnTo>
                    <a:pt x="1445219" y="185882"/>
                  </a:lnTo>
                  <a:lnTo>
                    <a:pt x="1445500" y="184403"/>
                  </a:lnTo>
                  <a:lnTo>
                    <a:pt x="1445782" y="182790"/>
                  </a:lnTo>
                  <a:lnTo>
                    <a:pt x="1446064" y="181850"/>
                  </a:lnTo>
                  <a:lnTo>
                    <a:pt x="1446346" y="181715"/>
                  </a:lnTo>
                  <a:lnTo>
                    <a:pt x="1446627" y="180774"/>
                  </a:lnTo>
                  <a:lnTo>
                    <a:pt x="1446909" y="181043"/>
                  </a:lnTo>
                  <a:lnTo>
                    <a:pt x="1447191" y="181043"/>
                  </a:lnTo>
                  <a:lnTo>
                    <a:pt x="1447472" y="179161"/>
                  </a:lnTo>
                  <a:lnTo>
                    <a:pt x="1447754" y="179834"/>
                  </a:lnTo>
                  <a:lnTo>
                    <a:pt x="1448036" y="181312"/>
                  </a:lnTo>
                  <a:lnTo>
                    <a:pt x="1448318" y="182522"/>
                  </a:lnTo>
                  <a:lnTo>
                    <a:pt x="1448599" y="184000"/>
                  </a:lnTo>
                  <a:lnTo>
                    <a:pt x="1448881" y="185210"/>
                  </a:lnTo>
                  <a:lnTo>
                    <a:pt x="1449163" y="186554"/>
                  </a:lnTo>
                  <a:lnTo>
                    <a:pt x="1449444" y="186554"/>
                  </a:lnTo>
                  <a:lnTo>
                    <a:pt x="1449726" y="188167"/>
                  </a:lnTo>
                  <a:lnTo>
                    <a:pt x="1450008" y="190720"/>
                  </a:lnTo>
                  <a:lnTo>
                    <a:pt x="1450290" y="191661"/>
                  </a:lnTo>
                  <a:lnTo>
                    <a:pt x="1450571" y="193408"/>
                  </a:lnTo>
                  <a:lnTo>
                    <a:pt x="1450853" y="195425"/>
                  </a:lnTo>
                  <a:lnTo>
                    <a:pt x="1451135" y="196365"/>
                  </a:lnTo>
                  <a:lnTo>
                    <a:pt x="1451417" y="197709"/>
                  </a:lnTo>
                  <a:lnTo>
                    <a:pt x="1451698" y="199860"/>
                  </a:lnTo>
                  <a:lnTo>
                    <a:pt x="1451980" y="202010"/>
                  </a:lnTo>
                  <a:lnTo>
                    <a:pt x="1452262" y="202817"/>
                  </a:lnTo>
                  <a:lnTo>
                    <a:pt x="1452543" y="204430"/>
                  </a:lnTo>
                  <a:lnTo>
                    <a:pt x="1452825" y="205774"/>
                  </a:lnTo>
                  <a:lnTo>
                    <a:pt x="1453107" y="205236"/>
                  </a:lnTo>
                  <a:lnTo>
                    <a:pt x="1453389" y="206177"/>
                  </a:lnTo>
                  <a:lnTo>
                    <a:pt x="1453670" y="207252"/>
                  </a:lnTo>
                  <a:lnTo>
                    <a:pt x="1453952" y="206849"/>
                  </a:lnTo>
                  <a:lnTo>
                    <a:pt x="1454234" y="206849"/>
                  </a:lnTo>
                  <a:lnTo>
                    <a:pt x="1454515" y="206446"/>
                  </a:lnTo>
                  <a:lnTo>
                    <a:pt x="1454797" y="205908"/>
                  </a:lnTo>
                  <a:lnTo>
                    <a:pt x="1455079" y="204564"/>
                  </a:lnTo>
                  <a:lnTo>
                    <a:pt x="1455361" y="204295"/>
                  </a:lnTo>
                  <a:lnTo>
                    <a:pt x="1455642" y="204295"/>
                  </a:lnTo>
                  <a:lnTo>
                    <a:pt x="1455924" y="202951"/>
                  </a:lnTo>
                  <a:lnTo>
                    <a:pt x="1456206" y="201742"/>
                  </a:lnTo>
                  <a:lnTo>
                    <a:pt x="1456487" y="201070"/>
                  </a:lnTo>
                  <a:lnTo>
                    <a:pt x="1456769" y="199188"/>
                  </a:lnTo>
                  <a:lnTo>
                    <a:pt x="1457051" y="198381"/>
                  </a:lnTo>
                  <a:lnTo>
                    <a:pt x="1457333" y="198381"/>
                  </a:lnTo>
                  <a:lnTo>
                    <a:pt x="1457614" y="198381"/>
                  </a:lnTo>
                  <a:lnTo>
                    <a:pt x="1457896" y="197172"/>
                  </a:lnTo>
                  <a:lnTo>
                    <a:pt x="1458178" y="196903"/>
                  </a:lnTo>
                  <a:lnTo>
                    <a:pt x="1458460" y="197306"/>
                  </a:lnTo>
                  <a:lnTo>
                    <a:pt x="1458741" y="197037"/>
                  </a:lnTo>
                  <a:lnTo>
                    <a:pt x="1459023" y="198113"/>
                  </a:lnTo>
                  <a:lnTo>
                    <a:pt x="1459305" y="199725"/>
                  </a:lnTo>
                  <a:lnTo>
                    <a:pt x="1459586" y="200129"/>
                  </a:lnTo>
                  <a:lnTo>
                    <a:pt x="1459868" y="201070"/>
                  </a:lnTo>
                  <a:lnTo>
                    <a:pt x="1460150" y="202279"/>
                  </a:lnTo>
                  <a:lnTo>
                    <a:pt x="1460432" y="204161"/>
                  </a:lnTo>
                  <a:lnTo>
                    <a:pt x="1460713" y="205102"/>
                  </a:lnTo>
                  <a:lnTo>
                    <a:pt x="1460995" y="207252"/>
                  </a:lnTo>
                  <a:lnTo>
                    <a:pt x="1461277" y="209940"/>
                  </a:lnTo>
                  <a:lnTo>
                    <a:pt x="1461558" y="210747"/>
                  </a:lnTo>
                  <a:lnTo>
                    <a:pt x="1461840" y="212763"/>
                  </a:lnTo>
                  <a:lnTo>
                    <a:pt x="1462122" y="215048"/>
                  </a:lnTo>
                  <a:lnTo>
                    <a:pt x="1462404" y="215585"/>
                  </a:lnTo>
                  <a:lnTo>
                    <a:pt x="1462685" y="216123"/>
                  </a:lnTo>
                  <a:lnTo>
                    <a:pt x="1462967" y="216661"/>
                  </a:lnTo>
                  <a:lnTo>
                    <a:pt x="1463249" y="217198"/>
                  </a:lnTo>
                  <a:lnTo>
                    <a:pt x="1463530" y="215182"/>
                  </a:lnTo>
                  <a:lnTo>
                    <a:pt x="1463812" y="214107"/>
                  </a:lnTo>
                  <a:lnTo>
                    <a:pt x="1464094" y="213166"/>
                  </a:lnTo>
                  <a:lnTo>
                    <a:pt x="1464376" y="211150"/>
                  </a:lnTo>
                  <a:lnTo>
                    <a:pt x="1464657" y="210612"/>
                  </a:lnTo>
                  <a:lnTo>
                    <a:pt x="1464939" y="209671"/>
                  </a:lnTo>
                  <a:lnTo>
                    <a:pt x="1465221" y="207387"/>
                  </a:lnTo>
                  <a:lnTo>
                    <a:pt x="1465502" y="204967"/>
                  </a:lnTo>
                  <a:lnTo>
                    <a:pt x="1465784" y="203623"/>
                  </a:lnTo>
                  <a:lnTo>
                    <a:pt x="1466066" y="203086"/>
                  </a:lnTo>
                  <a:lnTo>
                    <a:pt x="1466348" y="201204"/>
                  </a:lnTo>
                  <a:lnTo>
                    <a:pt x="1466629" y="200666"/>
                  </a:lnTo>
                  <a:lnTo>
                    <a:pt x="1466911" y="200129"/>
                  </a:lnTo>
                  <a:lnTo>
                    <a:pt x="1467193" y="197709"/>
                  </a:lnTo>
                  <a:lnTo>
                    <a:pt x="1467475" y="196903"/>
                  </a:lnTo>
                  <a:lnTo>
                    <a:pt x="1467756" y="197306"/>
                  </a:lnTo>
                  <a:lnTo>
                    <a:pt x="1468038" y="197441"/>
                  </a:lnTo>
                  <a:lnTo>
                    <a:pt x="1468320" y="198113"/>
                  </a:lnTo>
                  <a:lnTo>
                    <a:pt x="1468601" y="199188"/>
                  </a:lnTo>
                  <a:lnTo>
                    <a:pt x="1468883" y="200666"/>
                  </a:lnTo>
                  <a:lnTo>
                    <a:pt x="1469165" y="200666"/>
                  </a:lnTo>
                  <a:lnTo>
                    <a:pt x="1469447" y="202010"/>
                  </a:lnTo>
                  <a:lnTo>
                    <a:pt x="1469728" y="203220"/>
                  </a:lnTo>
                  <a:lnTo>
                    <a:pt x="1470010" y="202682"/>
                  </a:lnTo>
                  <a:lnTo>
                    <a:pt x="1470292" y="204161"/>
                  </a:lnTo>
                  <a:lnTo>
                    <a:pt x="1470573" y="206715"/>
                  </a:lnTo>
                  <a:lnTo>
                    <a:pt x="1470855" y="208059"/>
                  </a:lnTo>
                  <a:lnTo>
                    <a:pt x="1471137" y="208865"/>
                  </a:lnTo>
                  <a:lnTo>
                    <a:pt x="1471419" y="209537"/>
                  </a:lnTo>
                  <a:lnTo>
                    <a:pt x="1471700" y="210209"/>
                  </a:lnTo>
                  <a:lnTo>
                    <a:pt x="1471982" y="209671"/>
                  </a:lnTo>
                  <a:lnTo>
                    <a:pt x="1472264" y="210343"/>
                  </a:lnTo>
                  <a:lnTo>
                    <a:pt x="1472545" y="210343"/>
                  </a:lnTo>
                  <a:lnTo>
                    <a:pt x="1472827" y="208327"/>
                  </a:lnTo>
                  <a:lnTo>
                    <a:pt x="1473109" y="207387"/>
                  </a:lnTo>
                  <a:lnTo>
                    <a:pt x="1473391" y="206849"/>
                  </a:lnTo>
                  <a:lnTo>
                    <a:pt x="1473672" y="205505"/>
                  </a:lnTo>
                  <a:lnTo>
                    <a:pt x="1473954" y="204026"/>
                  </a:lnTo>
                  <a:lnTo>
                    <a:pt x="1474236" y="202682"/>
                  </a:lnTo>
                  <a:lnTo>
                    <a:pt x="1474517" y="201070"/>
                  </a:lnTo>
                  <a:lnTo>
                    <a:pt x="1474799" y="197709"/>
                  </a:lnTo>
                  <a:lnTo>
                    <a:pt x="1475081" y="196365"/>
                  </a:lnTo>
                  <a:lnTo>
                    <a:pt x="1475363" y="195290"/>
                  </a:lnTo>
                  <a:lnTo>
                    <a:pt x="1475644" y="192871"/>
                  </a:lnTo>
                  <a:lnTo>
                    <a:pt x="1475926" y="192064"/>
                  </a:lnTo>
                  <a:lnTo>
                    <a:pt x="1476208" y="191258"/>
                  </a:lnTo>
                  <a:lnTo>
                    <a:pt x="1476490" y="189914"/>
                  </a:lnTo>
                  <a:lnTo>
                    <a:pt x="1476771" y="188973"/>
                  </a:lnTo>
                  <a:lnTo>
                    <a:pt x="1477053" y="188973"/>
                  </a:lnTo>
                  <a:lnTo>
                    <a:pt x="1477335" y="189779"/>
                  </a:lnTo>
                  <a:lnTo>
                    <a:pt x="1477616" y="189914"/>
                  </a:lnTo>
                  <a:lnTo>
                    <a:pt x="1477898" y="190989"/>
                  </a:lnTo>
                  <a:lnTo>
                    <a:pt x="1478180" y="192199"/>
                  </a:lnTo>
                  <a:lnTo>
                    <a:pt x="1478462" y="191258"/>
                  </a:lnTo>
                  <a:lnTo>
                    <a:pt x="1478743" y="192199"/>
                  </a:lnTo>
                  <a:lnTo>
                    <a:pt x="1479025" y="192871"/>
                  </a:lnTo>
                  <a:lnTo>
                    <a:pt x="1479307" y="192736"/>
                  </a:lnTo>
                  <a:lnTo>
                    <a:pt x="1479588" y="192199"/>
                  </a:lnTo>
                  <a:lnTo>
                    <a:pt x="1479870" y="192602"/>
                  </a:lnTo>
                  <a:lnTo>
                    <a:pt x="1480152" y="193005"/>
                  </a:lnTo>
                  <a:lnTo>
                    <a:pt x="1480434" y="192871"/>
                  </a:lnTo>
                  <a:lnTo>
                    <a:pt x="1480715" y="193946"/>
                  </a:lnTo>
                  <a:lnTo>
                    <a:pt x="1480997" y="194484"/>
                  </a:lnTo>
                  <a:lnTo>
                    <a:pt x="1481279" y="193140"/>
                  </a:lnTo>
                  <a:lnTo>
                    <a:pt x="1481560" y="192736"/>
                  </a:lnTo>
                  <a:lnTo>
                    <a:pt x="1481842" y="192333"/>
                  </a:lnTo>
                  <a:lnTo>
                    <a:pt x="1482124" y="191124"/>
                  </a:lnTo>
                  <a:lnTo>
                    <a:pt x="1482406" y="190452"/>
                  </a:lnTo>
                  <a:lnTo>
                    <a:pt x="1482687" y="190183"/>
                  </a:lnTo>
                  <a:lnTo>
                    <a:pt x="1482969" y="189511"/>
                  </a:lnTo>
                  <a:lnTo>
                    <a:pt x="1483251" y="187629"/>
                  </a:lnTo>
                  <a:lnTo>
                    <a:pt x="1483533" y="187226"/>
                  </a:lnTo>
                  <a:lnTo>
                    <a:pt x="1483814" y="187360"/>
                  </a:lnTo>
                  <a:lnTo>
                    <a:pt x="1484096" y="186554"/>
                  </a:lnTo>
                  <a:lnTo>
                    <a:pt x="1484378" y="187091"/>
                  </a:lnTo>
                  <a:lnTo>
                    <a:pt x="1484659" y="187629"/>
                  </a:lnTo>
                  <a:lnTo>
                    <a:pt x="1484941" y="187763"/>
                  </a:lnTo>
                  <a:lnTo>
                    <a:pt x="1485223" y="187360"/>
                  </a:lnTo>
                  <a:lnTo>
                    <a:pt x="1485505" y="187629"/>
                  </a:lnTo>
                  <a:lnTo>
                    <a:pt x="1485786" y="188435"/>
                  </a:lnTo>
                  <a:lnTo>
                    <a:pt x="1486068" y="187495"/>
                  </a:lnTo>
                  <a:lnTo>
                    <a:pt x="1486350" y="188032"/>
                  </a:lnTo>
                  <a:lnTo>
                    <a:pt x="1486631" y="188973"/>
                  </a:lnTo>
                  <a:lnTo>
                    <a:pt x="1486913" y="188032"/>
                  </a:lnTo>
                  <a:lnTo>
                    <a:pt x="1487195" y="188570"/>
                  </a:lnTo>
                  <a:lnTo>
                    <a:pt x="1487477" y="189511"/>
                  </a:lnTo>
                  <a:lnTo>
                    <a:pt x="1487758" y="189511"/>
                  </a:lnTo>
                  <a:lnTo>
                    <a:pt x="1488040" y="190048"/>
                  </a:lnTo>
                  <a:lnTo>
                    <a:pt x="1488322" y="190586"/>
                  </a:lnTo>
                  <a:lnTo>
                    <a:pt x="1488603" y="191661"/>
                  </a:lnTo>
                  <a:lnTo>
                    <a:pt x="1488885" y="191124"/>
                  </a:lnTo>
                  <a:lnTo>
                    <a:pt x="1489167" y="191796"/>
                  </a:lnTo>
                  <a:lnTo>
                    <a:pt x="1489449" y="192602"/>
                  </a:lnTo>
                  <a:lnTo>
                    <a:pt x="1489730" y="191124"/>
                  </a:lnTo>
                  <a:lnTo>
                    <a:pt x="1490012" y="190989"/>
                  </a:lnTo>
                  <a:lnTo>
                    <a:pt x="1490294" y="190989"/>
                  </a:lnTo>
                  <a:lnTo>
                    <a:pt x="1490575" y="189779"/>
                  </a:lnTo>
                  <a:lnTo>
                    <a:pt x="1490857" y="188839"/>
                  </a:lnTo>
                  <a:lnTo>
                    <a:pt x="1491139" y="188839"/>
                  </a:lnTo>
                  <a:lnTo>
                    <a:pt x="1491421" y="188704"/>
                  </a:lnTo>
                  <a:lnTo>
                    <a:pt x="1491702" y="187629"/>
                  </a:lnTo>
                  <a:lnTo>
                    <a:pt x="1491984" y="187495"/>
                  </a:lnTo>
                  <a:lnTo>
                    <a:pt x="1492266" y="187629"/>
                  </a:lnTo>
                  <a:lnTo>
                    <a:pt x="1492548" y="186016"/>
                  </a:lnTo>
                  <a:lnTo>
                    <a:pt x="1492829" y="185747"/>
                  </a:lnTo>
                  <a:lnTo>
                    <a:pt x="1493111" y="186151"/>
                  </a:lnTo>
                  <a:lnTo>
                    <a:pt x="1493393" y="186151"/>
                  </a:lnTo>
                  <a:lnTo>
                    <a:pt x="1493674" y="186151"/>
                  </a:lnTo>
                  <a:lnTo>
                    <a:pt x="1493956" y="187091"/>
                  </a:lnTo>
                  <a:lnTo>
                    <a:pt x="1494238" y="188167"/>
                  </a:lnTo>
                  <a:lnTo>
                    <a:pt x="1494520" y="188167"/>
                  </a:lnTo>
                  <a:lnTo>
                    <a:pt x="1494801" y="189511"/>
                  </a:lnTo>
                  <a:lnTo>
                    <a:pt x="1495083" y="190855"/>
                  </a:lnTo>
                  <a:lnTo>
                    <a:pt x="1495365" y="190855"/>
                  </a:lnTo>
                  <a:lnTo>
                    <a:pt x="1495646" y="192333"/>
                  </a:lnTo>
                  <a:lnTo>
                    <a:pt x="1495928" y="194080"/>
                  </a:lnTo>
                  <a:lnTo>
                    <a:pt x="1496210" y="194887"/>
                  </a:lnTo>
                  <a:lnTo>
                    <a:pt x="1496492" y="195290"/>
                  </a:lnTo>
                  <a:lnTo>
                    <a:pt x="1496773" y="196365"/>
                  </a:lnTo>
                  <a:lnTo>
                    <a:pt x="1497055" y="196903"/>
                  </a:lnTo>
                  <a:lnTo>
                    <a:pt x="1497337" y="196634"/>
                  </a:lnTo>
                  <a:lnTo>
                    <a:pt x="1497618" y="197709"/>
                  </a:lnTo>
                  <a:lnTo>
                    <a:pt x="1497900" y="198785"/>
                  </a:lnTo>
                  <a:lnTo>
                    <a:pt x="1498182" y="198113"/>
                  </a:lnTo>
                  <a:lnTo>
                    <a:pt x="1498464" y="197978"/>
                  </a:lnTo>
                  <a:lnTo>
                    <a:pt x="1498745" y="198381"/>
                  </a:lnTo>
                  <a:lnTo>
                    <a:pt x="1499027" y="197709"/>
                  </a:lnTo>
                  <a:lnTo>
                    <a:pt x="1499309" y="197306"/>
                  </a:lnTo>
                  <a:lnTo>
                    <a:pt x="1499590" y="197575"/>
                  </a:lnTo>
                  <a:lnTo>
                    <a:pt x="1499872" y="197709"/>
                  </a:lnTo>
                  <a:lnTo>
                    <a:pt x="1500154" y="196231"/>
                  </a:lnTo>
                  <a:lnTo>
                    <a:pt x="1500436" y="196097"/>
                  </a:lnTo>
                  <a:lnTo>
                    <a:pt x="1500717" y="196769"/>
                  </a:lnTo>
                  <a:lnTo>
                    <a:pt x="1500999" y="195693"/>
                  </a:lnTo>
                  <a:lnTo>
                    <a:pt x="1501281" y="195828"/>
                  </a:lnTo>
                  <a:lnTo>
                    <a:pt x="1501563" y="196231"/>
                  </a:lnTo>
                  <a:lnTo>
                    <a:pt x="1501844" y="196231"/>
                  </a:lnTo>
                  <a:lnTo>
                    <a:pt x="1502126" y="196365"/>
                  </a:lnTo>
                  <a:lnTo>
                    <a:pt x="1502408" y="198113"/>
                  </a:lnTo>
                  <a:lnTo>
                    <a:pt x="1502689" y="199591"/>
                  </a:lnTo>
                  <a:lnTo>
                    <a:pt x="1502971" y="199591"/>
                  </a:lnTo>
                  <a:lnTo>
                    <a:pt x="1503253" y="201338"/>
                  </a:lnTo>
                  <a:lnTo>
                    <a:pt x="1503535" y="203220"/>
                  </a:lnTo>
                  <a:lnTo>
                    <a:pt x="1503816" y="203758"/>
                  </a:lnTo>
                  <a:lnTo>
                    <a:pt x="1504098" y="205639"/>
                  </a:lnTo>
                  <a:lnTo>
                    <a:pt x="1504380" y="206983"/>
                  </a:lnTo>
                  <a:lnTo>
                    <a:pt x="1504661" y="207521"/>
                  </a:lnTo>
                  <a:lnTo>
                    <a:pt x="1504943" y="208193"/>
                  </a:lnTo>
                  <a:lnTo>
                    <a:pt x="1505225" y="209403"/>
                  </a:lnTo>
                  <a:lnTo>
                    <a:pt x="1505507" y="210343"/>
                  </a:lnTo>
                  <a:lnTo>
                    <a:pt x="1505788" y="209403"/>
                  </a:lnTo>
                  <a:lnTo>
                    <a:pt x="1506070" y="208999"/>
                  </a:lnTo>
                  <a:lnTo>
                    <a:pt x="1506352" y="209268"/>
                  </a:lnTo>
                  <a:lnTo>
                    <a:pt x="1506633" y="207521"/>
                  </a:lnTo>
                  <a:lnTo>
                    <a:pt x="1506915" y="207655"/>
                  </a:lnTo>
                  <a:lnTo>
                    <a:pt x="1507197" y="207521"/>
                  </a:lnTo>
                  <a:lnTo>
                    <a:pt x="1507479" y="206177"/>
                  </a:lnTo>
                  <a:lnTo>
                    <a:pt x="1507760" y="204967"/>
                  </a:lnTo>
                  <a:lnTo>
                    <a:pt x="1508042" y="205102"/>
                  </a:lnTo>
                  <a:lnTo>
                    <a:pt x="1508324" y="204967"/>
                  </a:lnTo>
                  <a:lnTo>
                    <a:pt x="1508606" y="203220"/>
                  </a:lnTo>
                  <a:lnTo>
                    <a:pt x="1508887" y="202414"/>
                  </a:lnTo>
                  <a:lnTo>
                    <a:pt x="1509169" y="201473"/>
                  </a:lnTo>
                  <a:lnTo>
                    <a:pt x="1509451" y="199860"/>
                  </a:lnTo>
                  <a:lnTo>
                    <a:pt x="1509732" y="199322"/>
                  </a:lnTo>
                  <a:lnTo>
                    <a:pt x="1510014" y="198919"/>
                  </a:lnTo>
                  <a:lnTo>
                    <a:pt x="1510296" y="198113"/>
                  </a:lnTo>
                  <a:lnTo>
                    <a:pt x="1510578" y="196365"/>
                  </a:lnTo>
                  <a:lnTo>
                    <a:pt x="1510859" y="196634"/>
                  </a:lnTo>
                  <a:lnTo>
                    <a:pt x="1511141" y="197575"/>
                  </a:lnTo>
                  <a:lnTo>
                    <a:pt x="1511423" y="197306"/>
                  </a:lnTo>
                  <a:lnTo>
                    <a:pt x="1511704" y="199457"/>
                  </a:lnTo>
                  <a:lnTo>
                    <a:pt x="1511986" y="201070"/>
                  </a:lnTo>
                  <a:lnTo>
                    <a:pt x="1512268" y="200801"/>
                  </a:lnTo>
                  <a:lnTo>
                    <a:pt x="1512550" y="202010"/>
                  </a:lnTo>
                  <a:lnTo>
                    <a:pt x="1512831" y="203354"/>
                  </a:lnTo>
                  <a:lnTo>
                    <a:pt x="1513113" y="204430"/>
                  </a:lnTo>
                  <a:lnTo>
                    <a:pt x="1513395" y="204833"/>
                  </a:lnTo>
                  <a:lnTo>
                    <a:pt x="1513676" y="205908"/>
                  </a:lnTo>
                  <a:lnTo>
                    <a:pt x="1513958" y="207118"/>
                  </a:lnTo>
                  <a:lnTo>
                    <a:pt x="1514240" y="206580"/>
                  </a:lnTo>
                  <a:lnTo>
                    <a:pt x="1514522" y="207655"/>
                  </a:lnTo>
                  <a:lnTo>
                    <a:pt x="1514803" y="208865"/>
                  </a:lnTo>
                  <a:lnTo>
                    <a:pt x="1515085" y="208327"/>
                  </a:lnTo>
                  <a:lnTo>
                    <a:pt x="1515367" y="208865"/>
                  </a:lnTo>
                  <a:lnTo>
                    <a:pt x="1515648" y="209403"/>
                  </a:lnTo>
                  <a:lnTo>
                    <a:pt x="1515930" y="208865"/>
                  </a:lnTo>
                  <a:lnTo>
                    <a:pt x="1516212" y="207655"/>
                  </a:lnTo>
                  <a:lnTo>
                    <a:pt x="1516494" y="207252"/>
                  </a:lnTo>
                  <a:lnTo>
                    <a:pt x="1516775" y="206715"/>
                  </a:lnTo>
                  <a:lnTo>
                    <a:pt x="1517057" y="205236"/>
                  </a:lnTo>
                  <a:lnTo>
                    <a:pt x="1517339" y="204564"/>
                  </a:lnTo>
                  <a:lnTo>
                    <a:pt x="1517621" y="203758"/>
                  </a:lnTo>
                  <a:lnTo>
                    <a:pt x="1517902" y="200935"/>
                  </a:lnTo>
                  <a:lnTo>
                    <a:pt x="1518184" y="199457"/>
                  </a:lnTo>
                  <a:lnTo>
                    <a:pt x="1518466" y="198650"/>
                  </a:lnTo>
                  <a:lnTo>
                    <a:pt x="1518747" y="198113"/>
                  </a:lnTo>
                  <a:lnTo>
                    <a:pt x="1519029" y="197306"/>
                  </a:lnTo>
                  <a:lnTo>
                    <a:pt x="1519311" y="196903"/>
                  </a:lnTo>
                  <a:lnTo>
                    <a:pt x="1519593" y="196769"/>
                  </a:lnTo>
                  <a:lnTo>
                    <a:pt x="1519874" y="195962"/>
                  </a:lnTo>
                  <a:lnTo>
                    <a:pt x="1520156" y="196500"/>
                  </a:lnTo>
                  <a:lnTo>
                    <a:pt x="1520438" y="197709"/>
                  </a:lnTo>
                  <a:lnTo>
                    <a:pt x="1520719" y="196769"/>
                  </a:lnTo>
                  <a:lnTo>
                    <a:pt x="1521001" y="196769"/>
                  </a:lnTo>
                  <a:lnTo>
                    <a:pt x="1521283" y="196769"/>
                  </a:lnTo>
                  <a:lnTo>
                    <a:pt x="1521565" y="196769"/>
                  </a:lnTo>
                  <a:lnTo>
                    <a:pt x="1521846" y="196365"/>
                  </a:lnTo>
                  <a:lnTo>
                    <a:pt x="1522128" y="197037"/>
                  </a:lnTo>
                  <a:lnTo>
                    <a:pt x="1522410" y="197709"/>
                  </a:lnTo>
                  <a:lnTo>
                    <a:pt x="1522691" y="196769"/>
                  </a:lnTo>
                  <a:lnTo>
                    <a:pt x="1522973" y="197709"/>
                  </a:lnTo>
                  <a:lnTo>
                    <a:pt x="1523255" y="198650"/>
                  </a:lnTo>
                  <a:lnTo>
                    <a:pt x="1523537" y="197709"/>
                  </a:lnTo>
                  <a:lnTo>
                    <a:pt x="1523818" y="197978"/>
                  </a:lnTo>
                  <a:lnTo>
                    <a:pt x="1524100" y="197844"/>
                  </a:lnTo>
                  <a:lnTo>
                    <a:pt x="1524382" y="197709"/>
                  </a:lnTo>
                  <a:lnTo>
                    <a:pt x="1524663" y="196769"/>
                  </a:lnTo>
                  <a:lnTo>
                    <a:pt x="1524945" y="196231"/>
                  </a:lnTo>
                  <a:lnTo>
                    <a:pt x="1525227" y="195828"/>
                  </a:lnTo>
                  <a:lnTo>
                    <a:pt x="1525509" y="194484"/>
                  </a:lnTo>
                  <a:lnTo>
                    <a:pt x="1525790" y="194080"/>
                  </a:lnTo>
                  <a:lnTo>
                    <a:pt x="1526072" y="193946"/>
                  </a:lnTo>
                  <a:lnTo>
                    <a:pt x="1526354" y="191661"/>
                  </a:lnTo>
                  <a:lnTo>
                    <a:pt x="1526636" y="190720"/>
                  </a:lnTo>
                  <a:lnTo>
                    <a:pt x="1526917" y="190452"/>
                  </a:lnTo>
                  <a:lnTo>
                    <a:pt x="1527199" y="190048"/>
                  </a:lnTo>
                  <a:lnTo>
                    <a:pt x="1527481" y="189107"/>
                  </a:lnTo>
                  <a:lnTo>
                    <a:pt x="1527762" y="188704"/>
                  </a:lnTo>
                  <a:lnTo>
                    <a:pt x="1528044" y="188570"/>
                  </a:lnTo>
                  <a:lnTo>
                    <a:pt x="1528326" y="187763"/>
                  </a:lnTo>
                  <a:lnTo>
                    <a:pt x="1528608" y="188032"/>
                  </a:lnTo>
                  <a:lnTo>
                    <a:pt x="1528889" y="188839"/>
                  </a:lnTo>
                  <a:lnTo>
                    <a:pt x="1529171" y="187629"/>
                  </a:lnTo>
                  <a:lnTo>
                    <a:pt x="1529453" y="187495"/>
                  </a:lnTo>
                  <a:lnTo>
                    <a:pt x="1529734" y="187763"/>
                  </a:lnTo>
                  <a:lnTo>
                    <a:pt x="1530016" y="188032"/>
                  </a:lnTo>
                  <a:lnTo>
                    <a:pt x="1530298" y="188301"/>
                  </a:lnTo>
                  <a:lnTo>
                    <a:pt x="1530580" y="189645"/>
                  </a:lnTo>
                  <a:lnTo>
                    <a:pt x="1530861" y="190720"/>
                  </a:lnTo>
                  <a:lnTo>
                    <a:pt x="1531143" y="189645"/>
                  </a:lnTo>
                  <a:lnTo>
                    <a:pt x="1531425" y="189779"/>
                  </a:lnTo>
                  <a:lnTo>
                    <a:pt x="1531706" y="190048"/>
                  </a:lnTo>
                  <a:lnTo>
                    <a:pt x="1531988" y="188570"/>
                  </a:lnTo>
                  <a:lnTo>
                    <a:pt x="1532270" y="188839"/>
                  </a:lnTo>
                  <a:lnTo>
                    <a:pt x="1532552" y="188973"/>
                  </a:lnTo>
                  <a:lnTo>
                    <a:pt x="1532833" y="188973"/>
                  </a:lnTo>
                  <a:lnTo>
                    <a:pt x="1533115" y="188301"/>
                  </a:lnTo>
                  <a:lnTo>
                    <a:pt x="1533397" y="188435"/>
                  </a:lnTo>
                  <a:lnTo>
                    <a:pt x="1533679" y="188704"/>
                  </a:lnTo>
                  <a:lnTo>
                    <a:pt x="1533960" y="187226"/>
                  </a:lnTo>
                  <a:lnTo>
                    <a:pt x="1534242" y="187091"/>
                  </a:lnTo>
                  <a:lnTo>
                    <a:pt x="1534524" y="187495"/>
                  </a:lnTo>
                  <a:lnTo>
                    <a:pt x="1534805" y="185747"/>
                  </a:lnTo>
                  <a:lnTo>
                    <a:pt x="1535087" y="185747"/>
                  </a:lnTo>
                  <a:lnTo>
                    <a:pt x="1535369" y="185613"/>
                  </a:lnTo>
                  <a:lnTo>
                    <a:pt x="1535651" y="185075"/>
                  </a:lnTo>
                  <a:lnTo>
                    <a:pt x="1535932" y="184538"/>
                  </a:lnTo>
                  <a:lnTo>
                    <a:pt x="1536214" y="184941"/>
                  </a:lnTo>
                  <a:lnTo>
                    <a:pt x="1536496" y="185344"/>
                  </a:lnTo>
                  <a:lnTo>
                    <a:pt x="1536777" y="184269"/>
                  </a:lnTo>
                  <a:lnTo>
                    <a:pt x="1537059" y="184134"/>
                  </a:lnTo>
                  <a:lnTo>
                    <a:pt x="1537341" y="184538"/>
                  </a:lnTo>
                  <a:lnTo>
                    <a:pt x="1537623" y="183059"/>
                  </a:lnTo>
                  <a:lnTo>
                    <a:pt x="1537904" y="183462"/>
                  </a:lnTo>
                  <a:lnTo>
                    <a:pt x="1538186" y="184134"/>
                  </a:lnTo>
                  <a:lnTo>
                    <a:pt x="1538468" y="184134"/>
                  </a:lnTo>
                  <a:lnTo>
                    <a:pt x="1538749" y="183731"/>
                  </a:lnTo>
                  <a:lnTo>
                    <a:pt x="1539031" y="184807"/>
                  </a:lnTo>
                  <a:lnTo>
                    <a:pt x="1539313" y="185882"/>
                  </a:lnTo>
                  <a:lnTo>
                    <a:pt x="1539595" y="185747"/>
                  </a:lnTo>
                  <a:lnTo>
                    <a:pt x="1539876" y="186957"/>
                  </a:lnTo>
                  <a:lnTo>
                    <a:pt x="1540158" y="188435"/>
                  </a:lnTo>
                  <a:lnTo>
                    <a:pt x="1540440" y="188704"/>
                  </a:lnTo>
                  <a:lnTo>
                    <a:pt x="1540721" y="190048"/>
                  </a:lnTo>
                  <a:lnTo>
                    <a:pt x="1541003" y="191392"/>
                  </a:lnTo>
                  <a:lnTo>
                    <a:pt x="1541285" y="192064"/>
                  </a:lnTo>
                  <a:lnTo>
                    <a:pt x="1541567" y="192333"/>
                  </a:lnTo>
                  <a:lnTo>
                    <a:pt x="1541848" y="193677"/>
                  </a:lnTo>
                  <a:lnTo>
                    <a:pt x="1542130" y="195693"/>
                  </a:lnTo>
                  <a:lnTo>
                    <a:pt x="1542412" y="196500"/>
                  </a:lnTo>
                  <a:lnTo>
                    <a:pt x="1542694" y="197978"/>
                  </a:lnTo>
                  <a:lnTo>
                    <a:pt x="1542975" y="199188"/>
                  </a:lnTo>
                  <a:lnTo>
                    <a:pt x="1543257" y="199053"/>
                  </a:lnTo>
                  <a:lnTo>
                    <a:pt x="1543539" y="199591"/>
                  </a:lnTo>
                  <a:lnTo>
                    <a:pt x="1543820" y="200666"/>
                  </a:lnTo>
                  <a:lnTo>
                    <a:pt x="1544102" y="202010"/>
                  </a:lnTo>
                  <a:lnTo>
                    <a:pt x="1544384" y="202010"/>
                  </a:lnTo>
                  <a:lnTo>
                    <a:pt x="1544666" y="202414"/>
                  </a:lnTo>
                  <a:lnTo>
                    <a:pt x="1544947" y="202548"/>
                  </a:lnTo>
                  <a:lnTo>
                    <a:pt x="1545229" y="201070"/>
                  </a:lnTo>
                  <a:lnTo>
                    <a:pt x="1545511" y="201607"/>
                  </a:lnTo>
                  <a:lnTo>
                    <a:pt x="1545792" y="202145"/>
                  </a:lnTo>
                  <a:lnTo>
                    <a:pt x="1546074" y="201338"/>
                  </a:lnTo>
                  <a:lnTo>
                    <a:pt x="1546356" y="200801"/>
                  </a:lnTo>
                  <a:lnTo>
                    <a:pt x="1546638" y="200129"/>
                  </a:lnTo>
                  <a:lnTo>
                    <a:pt x="1546919" y="199591"/>
                  </a:lnTo>
                  <a:lnTo>
                    <a:pt x="1547201" y="198785"/>
                  </a:lnTo>
                  <a:lnTo>
                    <a:pt x="1547483" y="198785"/>
                  </a:lnTo>
                  <a:lnTo>
                    <a:pt x="1547764" y="198650"/>
                  </a:lnTo>
                  <a:lnTo>
                    <a:pt x="1548046" y="196903"/>
                  </a:lnTo>
                  <a:lnTo>
                    <a:pt x="1548328" y="196365"/>
                  </a:lnTo>
                  <a:lnTo>
                    <a:pt x="1548610" y="196769"/>
                  </a:lnTo>
                  <a:lnTo>
                    <a:pt x="1548891" y="196231"/>
                  </a:lnTo>
                  <a:lnTo>
                    <a:pt x="1549173" y="196365"/>
                  </a:lnTo>
                  <a:lnTo>
                    <a:pt x="1549455" y="196500"/>
                  </a:lnTo>
                  <a:lnTo>
                    <a:pt x="1549737" y="196903"/>
                  </a:lnTo>
                  <a:lnTo>
                    <a:pt x="1550018" y="197037"/>
                  </a:lnTo>
                  <a:lnTo>
                    <a:pt x="1550300" y="198516"/>
                  </a:lnTo>
                  <a:lnTo>
                    <a:pt x="1550582" y="200263"/>
                  </a:lnTo>
                  <a:lnTo>
                    <a:pt x="1550863" y="200666"/>
                  </a:lnTo>
                  <a:lnTo>
                    <a:pt x="1551145" y="202414"/>
                  </a:lnTo>
                  <a:lnTo>
                    <a:pt x="1551427" y="204430"/>
                  </a:lnTo>
                  <a:lnTo>
                    <a:pt x="1551709" y="204967"/>
                  </a:lnTo>
                  <a:lnTo>
                    <a:pt x="1551990" y="206177"/>
                  </a:lnTo>
                  <a:lnTo>
                    <a:pt x="1552272" y="207521"/>
                  </a:lnTo>
                  <a:lnTo>
                    <a:pt x="1552554" y="209403"/>
                  </a:lnTo>
                  <a:lnTo>
                    <a:pt x="1552835" y="210612"/>
                  </a:lnTo>
                  <a:lnTo>
                    <a:pt x="1553117" y="212628"/>
                  </a:lnTo>
                  <a:lnTo>
                    <a:pt x="1553399" y="214241"/>
                  </a:lnTo>
                  <a:lnTo>
                    <a:pt x="1553681" y="213704"/>
                  </a:lnTo>
                  <a:lnTo>
                    <a:pt x="1553962" y="214644"/>
                  </a:lnTo>
                  <a:lnTo>
                    <a:pt x="1554244" y="215720"/>
                  </a:lnTo>
                  <a:lnTo>
                    <a:pt x="1554526" y="214779"/>
                  </a:lnTo>
                  <a:lnTo>
                    <a:pt x="1554807" y="214779"/>
                  </a:lnTo>
                  <a:lnTo>
                    <a:pt x="1555089" y="213704"/>
                  </a:lnTo>
                  <a:lnTo>
                    <a:pt x="1555371" y="212763"/>
                  </a:lnTo>
                  <a:lnTo>
                    <a:pt x="1555653" y="211284"/>
                  </a:lnTo>
                  <a:lnTo>
                    <a:pt x="1555934" y="210881"/>
                  </a:lnTo>
                  <a:lnTo>
                    <a:pt x="1556216" y="210343"/>
                  </a:lnTo>
                  <a:lnTo>
                    <a:pt x="1556498" y="207924"/>
                  </a:lnTo>
                  <a:lnTo>
                    <a:pt x="1556779" y="206043"/>
                  </a:lnTo>
                  <a:lnTo>
                    <a:pt x="1557061" y="204967"/>
                  </a:lnTo>
                  <a:lnTo>
                    <a:pt x="1557343" y="202817"/>
                  </a:lnTo>
                  <a:lnTo>
                    <a:pt x="1557625" y="202010"/>
                  </a:lnTo>
                  <a:lnTo>
                    <a:pt x="1557906" y="201742"/>
                  </a:lnTo>
                  <a:lnTo>
                    <a:pt x="1558188" y="201070"/>
                  </a:lnTo>
                  <a:lnTo>
                    <a:pt x="1558470" y="199457"/>
                  </a:lnTo>
                  <a:lnTo>
                    <a:pt x="1558752" y="199457"/>
                  </a:lnTo>
                  <a:lnTo>
                    <a:pt x="1559033" y="199457"/>
                  </a:lnTo>
                  <a:lnTo>
                    <a:pt x="1559315" y="198650"/>
                  </a:lnTo>
                  <a:lnTo>
                    <a:pt x="1559597" y="199457"/>
                  </a:lnTo>
                  <a:lnTo>
                    <a:pt x="1559878" y="200666"/>
                  </a:lnTo>
                  <a:lnTo>
                    <a:pt x="1560160" y="201204"/>
                  </a:lnTo>
                  <a:lnTo>
                    <a:pt x="1560442" y="202682"/>
                  </a:lnTo>
                  <a:lnTo>
                    <a:pt x="1560724" y="204026"/>
                  </a:lnTo>
                  <a:lnTo>
                    <a:pt x="1561005" y="204698"/>
                  </a:lnTo>
                  <a:lnTo>
                    <a:pt x="1561287" y="204564"/>
                  </a:lnTo>
                  <a:lnTo>
                    <a:pt x="1561569" y="206446"/>
                  </a:lnTo>
                  <a:lnTo>
                    <a:pt x="1561850" y="208865"/>
                  </a:lnTo>
                  <a:lnTo>
                    <a:pt x="1562132" y="209671"/>
                  </a:lnTo>
                  <a:lnTo>
                    <a:pt x="1562414" y="211284"/>
                  </a:lnTo>
                  <a:lnTo>
                    <a:pt x="1562696" y="212628"/>
                  </a:lnTo>
                  <a:lnTo>
                    <a:pt x="1562977" y="212360"/>
                  </a:lnTo>
                  <a:lnTo>
                    <a:pt x="1563259" y="213300"/>
                  </a:lnTo>
                  <a:lnTo>
                    <a:pt x="1563541" y="214241"/>
                  </a:lnTo>
                  <a:lnTo>
                    <a:pt x="1563822" y="214241"/>
                  </a:lnTo>
                  <a:lnTo>
                    <a:pt x="1564104" y="212763"/>
                  </a:lnTo>
                  <a:lnTo>
                    <a:pt x="1564386" y="211822"/>
                  </a:lnTo>
                  <a:lnTo>
                    <a:pt x="1564668" y="210747"/>
                  </a:lnTo>
                  <a:lnTo>
                    <a:pt x="1564949" y="208327"/>
                  </a:lnTo>
                  <a:lnTo>
                    <a:pt x="1565231" y="207118"/>
                  </a:lnTo>
                  <a:lnTo>
                    <a:pt x="1565513" y="206446"/>
                  </a:lnTo>
                  <a:lnTo>
                    <a:pt x="1565794" y="204430"/>
                  </a:lnTo>
                  <a:lnTo>
                    <a:pt x="1566076" y="202548"/>
                  </a:lnTo>
                  <a:lnTo>
                    <a:pt x="1566358" y="200666"/>
                  </a:lnTo>
                  <a:lnTo>
                    <a:pt x="1566640" y="198247"/>
                  </a:lnTo>
                  <a:lnTo>
                    <a:pt x="1566921" y="195425"/>
                  </a:lnTo>
                  <a:lnTo>
                    <a:pt x="1567203" y="194349"/>
                  </a:lnTo>
                  <a:lnTo>
                    <a:pt x="1567485" y="193946"/>
                  </a:lnTo>
                  <a:lnTo>
                    <a:pt x="1567767" y="192736"/>
                  </a:lnTo>
                  <a:lnTo>
                    <a:pt x="1568048" y="191796"/>
                  </a:lnTo>
                  <a:lnTo>
                    <a:pt x="1568330" y="191527"/>
                  </a:lnTo>
                  <a:lnTo>
                    <a:pt x="1568612" y="190048"/>
                  </a:lnTo>
                  <a:lnTo>
                    <a:pt x="1568893" y="190048"/>
                  </a:lnTo>
                  <a:lnTo>
                    <a:pt x="1569175" y="191258"/>
                  </a:lnTo>
                  <a:lnTo>
                    <a:pt x="1569457" y="191930"/>
                  </a:lnTo>
                  <a:lnTo>
                    <a:pt x="1569739" y="191258"/>
                  </a:lnTo>
                  <a:lnTo>
                    <a:pt x="1570020" y="191527"/>
                  </a:lnTo>
                  <a:lnTo>
                    <a:pt x="1570302" y="191527"/>
                  </a:lnTo>
                  <a:lnTo>
                    <a:pt x="1570584" y="190989"/>
                  </a:lnTo>
                  <a:lnTo>
                    <a:pt x="1570865" y="192468"/>
                  </a:lnTo>
                  <a:lnTo>
                    <a:pt x="1571147" y="193408"/>
                  </a:lnTo>
                  <a:lnTo>
                    <a:pt x="1571429" y="193408"/>
                  </a:lnTo>
                  <a:lnTo>
                    <a:pt x="1571711" y="193812"/>
                  </a:lnTo>
                  <a:lnTo>
                    <a:pt x="1571992" y="193677"/>
                  </a:lnTo>
                  <a:lnTo>
                    <a:pt x="1572274" y="194215"/>
                  </a:lnTo>
                  <a:lnTo>
                    <a:pt x="1572556" y="194215"/>
                  </a:lnTo>
                  <a:lnTo>
                    <a:pt x="1572837" y="195425"/>
                  </a:lnTo>
                  <a:lnTo>
                    <a:pt x="1573119" y="195693"/>
                  </a:lnTo>
                  <a:lnTo>
                    <a:pt x="1573401" y="194215"/>
                  </a:lnTo>
                  <a:lnTo>
                    <a:pt x="1573683" y="193140"/>
                  </a:lnTo>
                  <a:lnTo>
                    <a:pt x="1573964" y="193005"/>
                  </a:lnTo>
                  <a:lnTo>
                    <a:pt x="1574246" y="191930"/>
                  </a:lnTo>
                  <a:lnTo>
                    <a:pt x="1574528" y="192064"/>
                  </a:lnTo>
                  <a:lnTo>
                    <a:pt x="1574810" y="191930"/>
                  </a:lnTo>
                  <a:lnTo>
                    <a:pt x="1575091" y="191392"/>
                  </a:lnTo>
                  <a:lnTo>
                    <a:pt x="1575373" y="189376"/>
                  </a:lnTo>
                  <a:lnTo>
                    <a:pt x="1575655" y="188301"/>
                  </a:lnTo>
                  <a:lnTo>
                    <a:pt x="1575936" y="187898"/>
                  </a:lnTo>
                  <a:lnTo>
                    <a:pt x="1576218" y="186957"/>
                  </a:lnTo>
                  <a:lnTo>
                    <a:pt x="1576500" y="187226"/>
                  </a:lnTo>
                  <a:lnTo>
                    <a:pt x="1576782" y="188301"/>
                  </a:lnTo>
                  <a:lnTo>
                    <a:pt x="1577063" y="187226"/>
                  </a:lnTo>
                  <a:lnTo>
                    <a:pt x="1577345" y="186823"/>
                  </a:lnTo>
                  <a:lnTo>
                    <a:pt x="1577627" y="186957"/>
                  </a:lnTo>
                  <a:lnTo>
                    <a:pt x="1577908" y="187360"/>
                  </a:lnTo>
                  <a:lnTo>
                    <a:pt x="1578190" y="186957"/>
                  </a:lnTo>
                  <a:lnTo>
                    <a:pt x="1578472" y="188301"/>
                  </a:lnTo>
                  <a:lnTo>
                    <a:pt x="1578754" y="189107"/>
                  </a:lnTo>
                  <a:lnTo>
                    <a:pt x="1579035" y="188839"/>
                  </a:lnTo>
                  <a:lnTo>
                    <a:pt x="1579317" y="189107"/>
                  </a:lnTo>
                  <a:lnTo>
                    <a:pt x="1579599" y="190183"/>
                  </a:lnTo>
                  <a:lnTo>
                    <a:pt x="1579880" y="190317"/>
                  </a:lnTo>
                  <a:lnTo>
                    <a:pt x="1580162" y="190989"/>
                  </a:lnTo>
                  <a:lnTo>
                    <a:pt x="1580444" y="192468"/>
                  </a:lnTo>
                  <a:lnTo>
                    <a:pt x="1580726" y="193408"/>
                  </a:lnTo>
                  <a:lnTo>
                    <a:pt x="1581007" y="193005"/>
                  </a:lnTo>
                  <a:lnTo>
                    <a:pt x="1581289" y="193543"/>
                  </a:lnTo>
                  <a:lnTo>
                    <a:pt x="1581571" y="194080"/>
                  </a:lnTo>
                  <a:lnTo>
                    <a:pt x="1581852" y="193005"/>
                  </a:lnTo>
                  <a:lnTo>
                    <a:pt x="1582134" y="192871"/>
                  </a:lnTo>
                  <a:lnTo>
                    <a:pt x="1582416" y="192602"/>
                  </a:lnTo>
                  <a:lnTo>
                    <a:pt x="1582698" y="190989"/>
                  </a:lnTo>
                  <a:lnTo>
                    <a:pt x="1582979" y="190048"/>
                  </a:lnTo>
                  <a:lnTo>
                    <a:pt x="1583261" y="190452"/>
                  </a:lnTo>
                  <a:lnTo>
                    <a:pt x="1583543" y="190452"/>
                  </a:lnTo>
                  <a:lnTo>
                    <a:pt x="1583825" y="188973"/>
                  </a:lnTo>
                  <a:lnTo>
                    <a:pt x="1584106" y="188973"/>
                  </a:lnTo>
                  <a:lnTo>
                    <a:pt x="1584388" y="188973"/>
                  </a:lnTo>
                  <a:lnTo>
                    <a:pt x="1584670" y="188032"/>
                  </a:lnTo>
                  <a:lnTo>
                    <a:pt x="1584951" y="188435"/>
                  </a:lnTo>
                  <a:lnTo>
                    <a:pt x="1585233" y="188973"/>
                  </a:lnTo>
                  <a:lnTo>
                    <a:pt x="1585515" y="188167"/>
                  </a:lnTo>
                  <a:lnTo>
                    <a:pt x="1585797" y="188032"/>
                  </a:lnTo>
                  <a:lnTo>
                    <a:pt x="1586078" y="188032"/>
                  </a:lnTo>
                  <a:lnTo>
                    <a:pt x="1586360" y="188301"/>
                  </a:lnTo>
                  <a:lnTo>
                    <a:pt x="1586642" y="187360"/>
                  </a:lnTo>
                  <a:lnTo>
                    <a:pt x="1586923" y="187898"/>
                  </a:lnTo>
                  <a:lnTo>
                    <a:pt x="1587205" y="188973"/>
                  </a:lnTo>
                  <a:lnTo>
                    <a:pt x="1587487" y="188704"/>
                  </a:lnTo>
                  <a:lnTo>
                    <a:pt x="1587769" y="189779"/>
                  </a:lnTo>
                  <a:lnTo>
                    <a:pt x="1588050" y="191258"/>
                  </a:lnTo>
                  <a:lnTo>
                    <a:pt x="1588332" y="191527"/>
                  </a:lnTo>
                  <a:lnTo>
                    <a:pt x="1588614" y="192468"/>
                  </a:lnTo>
                  <a:lnTo>
                    <a:pt x="1588895" y="193408"/>
                  </a:lnTo>
                  <a:lnTo>
                    <a:pt x="1589177" y="194080"/>
                  </a:lnTo>
                  <a:lnTo>
                    <a:pt x="1589459" y="193543"/>
                  </a:lnTo>
                  <a:lnTo>
                    <a:pt x="1589741" y="194215"/>
                  </a:lnTo>
                  <a:lnTo>
                    <a:pt x="1590022" y="195425"/>
                  </a:lnTo>
                  <a:lnTo>
                    <a:pt x="1590304" y="195156"/>
                  </a:lnTo>
                  <a:lnTo>
                    <a:pt x="1590586" y="195828"/>
                  </a:lnTo>
                  <a:lnTo>
                    <a:pt x="1590867" y="196769"/>
                  </a:lnTo>
                  <a:lnTo>
                    <a:pt x="1591149" y="195828"/>
                  </a:lnTo>
                  <a:lnTo>
                    <a:pt x="1591431" y="195559"/>
                  </a:lnTo>
                  <a:lnTo>
                    <a:pt x="1591713" y="196097"/>
                  </a:lnTo>
                  <a:lnTo>
                    <a:pt x="1591994" y="196500"/>
                  </a:lnTo>
                  <a:lnTo>
                    <a:pt x="1592276" y="196500"/>
                  </a:lnTo>
                  <a:lnTo>
                    <a:pt x="1592558" y="197575"/>
                  </a:lnTo>
                  <a:lnTo>
                    <a:pt x="1592840" y="198785"/>
                  </a:lnTo>
                  <a:lnTo>
                    <a:pt x="1593121" y="198113"/>
                  </a:lnTo>
                  <a:lnTo>
                    <a:pt x="1593403" y="198785"/>
                  </a:lnTo>
                  <a:lnTo>
                    <a:pt x="1593685" y="199860"/>
                  </a:lnTo>
                  <a:lnTo>
                    <a:pt x="1593966" y="199725"/>
                  </a:lnTo>
                  <a:lnTo>
                    <a:pt x="1594248" y="200398"/>
                  </a:lnTo>
                  <a:lnTo>
                    <a:pt x="1594530" y="200532"/>
                  </a:lnTo>
                  <a:lnTo>
                    <a:pt x="1594812" y="200666"/>
                  </a:lnTo>
                  <a:lnTo>
                    <a:pt x="1595093" y="199994"/>
                  </a:lnTo>
                  <a:lnTo>
                    <a:pt x="1595375" y="200801"/>
                  </a:lnTo>
                  <a:lnTo>
                    <a:pt x="1595657" y="202010"/>
                  </a:lnTo>
                  <a:lnTo>
                    <a:pt x="1595938" y="201338"/>
                  </a:lnTo>
                  <a:lnTo>
                    <a:pt x="1596220" y="202010"/>
                  </a:lnTo>
                  <a:lnTo>
                    <a:pt x="1596502" y="202817"/>
                  </a:lnTo>
                  <a:lnTo>
                    <a:pt x="1596784" y="202279"/>
                  </a:lnTo>
                  <a:lnTo>
                    <a:pt x="1597065" y="202548"/>
                  </a:lnTo>
                  <a:lnTo>
                    <a:pt x="1597347" y="203086"/>
                  </a:lnTo>
                  <a:lnTo>
                    <a:pt x="1597629" y="203489"/>
                  </a:lnTo>
                  <a:lnTo>
                    <a:pt x="1597910" y="202951"/>
                  </a:lnTo>
                  <a:lnTo>
                    <a:pt x="1598192" y="203220"/>
                  </a:lnTo>
                  <a:lnTo>
                    <a:pt x="1598474" y="203489"/>
                  </a:lnTo>
                  <a:lnTo>
                    <a:pt x="1598756" y="202414"/>
                  </a:lnTo>
                  <a:lnTo>
                    <a:pt x="1599037" y="202548"/>
                  </a:lnTo>
                  <a:lnTo>
                    <a:pt x="1599319" y="202682"/>
                  </a:lnTo>
                  <a:lnTo>
                    <a:pt x="1599601" y="201070"/>
                  </a:lnTo>
                  <a:lnTo>
                    <a:pt x="1599883" y="200129"/>
                  </a:lnTo>
                  <a:lnTo>
                    <a:pt x="1600164" y="199322"/>
                  </a:lnTo>
                  <a:lnTo>
                    <a:pt x="1600446" y="199188"/>
                  </a:lnTo>
                  <a:lnTo>
                    <a:pt x="1600728" y="198650"/>
                  </a:lnTo>
                  <a:lnTo>
                    <a:pt x="1601009" y="199591"/>
                  </a:lnTo>
                  <a:lnTo>
                    <a:pt x="1601291" y="200666"/>
                  </a:lnTo>
                  <a:lnTo>
                    <a:pt x="1601573" y="199725"/>
                  </a:lnTo>
                  <a:lnTo>
                    <a:pt x="1601855" y="200398"/>
                  </a:lnTo>
                  <a:lnTo>
                    <a:pt x="1602136" y="201607"/>
                  </a:lnTo>
                  <a:lnTo>
                    <a:pt x="1602418" y="201607"/>
                  </a:lnTo>
                  <a:lnTo>
                    <a:pt x="1602700" y="202010"/>
                  </a:lnTo>
                  <a:lnTo>
                    <a:pt x="1602981" y="202548"/>
                  </a:lnTo>
                  <a:lnTo>
                    <a:pt x="1603263" y="202817"/>
                  </a:lnTo>
                  <a:lnTo>
                    <a:pt x="1603545" y="202145"/>
                  </a:lnTo>
                  <a:lnTo>
                    <a:pt x="1603827" y="202548"/>
                  </a:lnTo>
                  <a:lnTo>
                    <a:pt x="1604108" y="203623"/>
                  </a:lnTo>
                  <a:lnTo>
                    <a:pt x="1604390" y="202817"/>
                  </a:lnTo>
                  <a:lnTo>
                    <a:pt x="1604672" y="202682"/>
                  </a:lnTo>
                  <a:lnTo>
                    <a:pt x="1604953" y="203489"/>
                  </a:lnTo>
                  <a:lnTo>
                    <a:pt x="1605235" y="203086"/>
                  </a:lnTo>
                  <a:lnTo>
                    <a:pt x="1605517" y="204026"/>
                  </a:lnTo>
                  <a:lnTo>
                    <a:pt x="1605799" y="205505"/>
                  </a:lnTo>
                  <a:lnTo>
                    <a:pt x="1606080" y="206446"/>
                  </a:lnTo>
                  <a:lnTo>
                    <a:pt x="1606362" y="205774"/>
                  </a:lnTo>
                  <a:lnTo>
                    <a:pt x="1606644" y="205505"/>
                  </a:lnTo>
                  <a:lnTo>
                    <a:pt x="1606925" y="205505"/>
                  </a:lnTo>
                  <a:lnTo>
                    <a:pt x="1607207" y="204161"/>
                  </a:lnTo>
                  <a:lnTo>
                    <a:pt x="1607489" y="204295"/>
                  </a:lnTo>
                  <a:lnTo>
                    <a:pt x="1607771" y="203892"/>
                  </a:lnTo>
                  <a:lnTo>
                    <a:pt x="1608052" y="201473"/>
                  </a:lnTo>
                  <a:lnTo>
                    <a:pt x="1608334" y="199860"/>
                  </a:lnTo>
                  <a:lnTo>
                    <a:pt x="1608616" y="199188"/>
                  </a:lnTo>
                  <a:lnTo>
                    <a:pt x="1608898" y="199322"/>
                  </a:lnTo>
                  <a:lnTo>
                    <a:pt x="1609179" y="198650"/>
                  </a:lnTo>
                  <a:lnTo>
                    <a:pt x="1609461" y="198516"/>
                  </a:lnTo>
                  <a:lnTo>
                    <a:pt x="1609743" y="198113"/>
                  </a:lnTo>
                  <a:lnTo>
                    <a:pt x="1610024" y="196634"/>
                  </a:lnTo>
                  <a:lnTo>
                    <a:pt x="1610306" y="196769"/>
                  </a:lnTo>
                  <a:lnTo>
                    <a:pt x="1610588" y="197709"/>
                  </a:lnTo>
                  <a:lnTo>
                    <a:pt x="1610870" y="197575"/>
                  </a:lnTo>
                  <a:lnTo>
                    <a:pt x="1611151" y="197306"/>
                  </a:lnTo>
                  <a:lnTo>
                    <a:pt x="1611433" y="197844"/>
                  </a:lnTo>
                  <a:lnTo>
                    <a:pt x="1611715" y="198381"/>
                  </a:lnTo>
                  <a:lnTo>
                    <a:pt x="1611996" y="197844"/>
                  </a:lnTo>
                  <a:lnTo>
                    <a:pt x="1612278" y="198516"/>
                  </a:lnTo>
                  <a:lnTo>
                    <a:pt x="1612560" y="199188"/>
                  </a:lnTo>
                  <a:lnTo>
                    <a:pt x="1612842" y="198113"/>
                  </a:lnTo>
                  <a:lnTo>
                    <a:pt x="1613123" y="198247"/>
                  </a:lnTo>
                  <a:lnTo>
                    <a:pt x="1613405" y="198919"/>
                  </a:lnTo>
                  <a:lnTo>
                    <a:pt x="1613687" y="198785"/>
                  </a:lnTo>
                  <a:lnTo>
                    <a:pt x="1613968" y="198785"/>
                  </a:lnTo>
                  <a:lnTo>
                    <a:pt x="1614250" y="199188"/>
                  </a:lnTo>
                  <a:lnTo>
                    <a:pt x="1614532" y="199591"/>
                  </a:lnTo>
                  <a:lnTo>
                    <a:pt x="1614814" y="198650"/>
                  </a:lnTo>
                  <a:lnTo>
                    <a:pt x="1615095" y="198919"/>
                  </a:lnTo>
                  <a:lnTo>
                    <a:pt x="1615377" y="199457"/>
                  </a:lnTo>
                  <a:lnTo>
                    <a:pt x="1615659" y="197709"/>
                  </a:lnTo>
                  <a:lnTo>
                    <a:pt x="1615941" y="197441"/>
                  </a:lnTo>
                  <a:lnTo>
                    <a:pt x="1616222" y="197441"/>
                  </a:lnTo>
                  <a:lnTo>
                    <a:pt x="1616504" y="196097"/>
                  </a:lnTo>
                  <a:lnTo>
                    <a:pt x="1616786" y="195021"/>
                  </a:lnTo>
                  <a:lnTo>
                    <a:pt x="1617067" y="194484"/>
                  </a:lnTo>
                  <a:lnTo>
                    <a:pt x="1617349" y="194215"/>
                  </a:lnTo>
                  <a:lnTo>
                    <a:pt x="1617631" y="192871"/>
                  </a:lnTo>
                  <a:lnTo>
                    <a:pt x="1617913" y="193005"/>
                  </a:lnTo>
                  <a:lnTo>
                    <a:pt x="1618194" y="193543"/>
                  </a:lnTo>
                  <a:lnTo>
                    <a:pt x="1618476" y="192064"/>
                  </a:lnTo>
                  <a:lnTo>
                    <a:pt x="1618758" y="191930"/>
                  </a:lnTo>
                  <a:lnTo>
                    <a:pt x="1619039" y="192468"/>
                  </a:lnTo>
                  <a:lnTo>
                    <a:pt x="1619321" y="191527"/>
                  </a:lnTo>
                  <a:lnTo>
                    <a:pt x="1619603" y="191661"/>
                  </a:lnTo>
                  <a:lnTo>
                    <a:pt x="1619885" y="191527"/>
                  </a:lnTo>
                  <a:lnTo>
                    <a:pt x="1620166" y="191796"/>
                  </a:lnTo>
                  <a:lnTo>
                    <a:pt x="1620448" y="190720"/>
                  </a:lnTo>
                  <a:lnTo>
                    <a:pt x="1620730" y="191124"/>
                  </a:lnTo>
                  <a:lnTo>
                    <a:pt x="1621011" y="192333"/>
                  </a:lnTo>
                  <a:lnTo>
                    <a:pt x="1621293" y="191527"/>
                  </a:lnTo>
                  <a:lnTo>
                    <a:pt x="1621575" y="192064"/>
                  </a:lnTo>
                  <a:lnTo>
                    <a:pt x="1621857" y="192736"/>
                  </a:lnTo>
                  <a:lnTo>
                    <a:pt x="1622138" y="192468"/>
                  </a:lnTo>
                  <a:lnTo>
                    <a:pt x="1622420" y="192468"/>
                  </a:lnTo>
                  <a:lnTo>
                    <a:pt x="1622702" y="193274"/>
                  </a:lnTo>
                  <a:lnTo>
                    <a:pt x="1622983" y="193946"/>
                  </a:lnTo>
                  <a:lnTo>
                    <a:pt x="1623265" y="193274"/>
                  </a:lnTo>
                  <a:lnTo>
                    <a:pt x="1623547" y="194080"/>
                  </a:lnTo>
                  <a:lnTo>
                    <a:pt x="1623829" y="194484"/>
                  </a:lnTo>
                  <a:lnTo>
                    <a:pt x="1624110" y="192871"/>
                  </a:lnTo>
                  <a:lnTo>
                    <a:pt x="1624392" y="192871"/>
                  </a:lnTo>
                  <a:lnTo>
                    <a:pt x="1624674" y="192602"/>
                  </a:lnTo>
                  <a:lnTo>
                    <a:pt x="1624956" y="191527"/>
                  </a:lnTo>
                  <a:lnTo>
                    <a:pt x="1625237" y="190855"/>
                  </a:lnTo>
                  <a:lnTo>
                    <a:pt x="1625519" y="190720"/>
                  </a:lnTo>
                  <a:lnTo>
                    <a:pt x="1625801" y="190452"/>
                  </a:lnTo>
                  <a:lnTo>
                    <a:pt x="1626082" y="189107"/>
                  </a:lnTo>
                  <a:lnTo>
                    <a:pt x="1626364" y="189779"/>
                  </a:lnTo>
                  <a:lnTo>
                    <a:pt x="1626646" y="190720"/>
                  </a:lnTo>
                  <a:lnTo>
                    <a:pt x="1626928" y="190048"/>
                  </a:lnTo>
                  <a:lnTo>
                    <a:pt x="1627209" y="190586"/>
                  </a:lnTo>
                  <a:lnTo>
                    <a:pt x="1627491" y="191124"/>
                  </a:lnTo>
                  <a:lnTo>
                    <a:pt x="1627773" y="190855"/>
                  </a:lnTo>
                  <a:lnTo>
                    <a:pt x="1628054" y="190855"/>
                  </a:lnTo>
                  <a:lnTo>
                    <a:pt x="1628336" y="191930"/>
                  </a:lnTo>
                  <a:lnTo>
                    <a:pt x="1628618" y="192468"/>
                  </a:lnTo>
                  <a:lnTo>
                    <a:pt x="1628900" y="191796"/>
                  </a:lnTo>
                  <a:lnTo>
                    <a:pt x="1629181" y="192871"/>
                  </a:lnTo>
                  <a:lnTo>
                    <a:pt x="1629463" y="193408"/>
                  </a:lnTo>
                  <a:lnTo>
                    <a:pt x="1629745" y="192468"/>
                  </a:lnTo>
                  <a:lnTo>
                    <a:pt x="1630026" y="193140"/>
                  </a:lnTo>
                  <a:lnTo>
                    <a:pt x="1630308" y="193677"/>
                  </a:lnTo>
                  <a:lnTo>
                    <a:pt x="1630590" y="193677"/>
                  </a:lnTo>
                  <a:lnTo>
                    <a:pt x="1630872" y="193812"/>
                  </a:lnTo>
                  <a:lnTo>
                    <a:pt x="1631153" y="194080"/>
                  </a:lnTo>
                  <a:lnTo>
                    <a:pt x="1631435" y="194752"/>
                  </a:lnTo>
                  <a:lnTo>
                    <a:pt x="1631717" y="193946"/>
                  </a:lnTo>
                  <a:lnTo>
                    <a:pt x="1631998" y="194349"/>
                  </a:lnTo>
                  <a:lnTo>
                    <a:pt x="1632280" y="194752"/>
                  </a:lnTo>
                  <a:lnTo>
                    <a:pt x="1632562" y="193274"/>
                  </a:lnTo>
                  <a:lnTo>
                    <a:pt x="1632844" y="193408"/>
                  </a:lnTo>
                  <a:lnTo>
                    <a:pt x="1633125" y="193946"/>
                  </a:lnTo>
                  <a:lnTo>
                    <a:pt x="1633407" y="193274"/>
                  </a:lnTo>
                  <a:lnTo>
                    <a:pt x="1633689" y="193005"/>
                  </a:lnTo>
                  <a:lnTo>
                    <a:pt x="1633971" y="193408"/>
                  </a:lnTo>
                  <a:lnTo>
                    <a:pt x="1634252" y="193677"/>
                  </a:lnTo>
                  <a:lnTo>
                    <a:pt x="1634534" y="192871"/>
                  </a:lnTo>
                  <a:lnTo>
                    <a:pt x="1634816" y="193408"/>
                  </a:lnTo>
                  <a:lnTo>
                    <a:pt x="1635097" y="194080"/>
                  </a:lnTo>
                  <a:lnTo>
                    <a:pt x="1635379" y="193677"/>
                  </a:lnTo>
                  <a:lnTo>
                    <a:pt x="1635661" y="194484"/>
                  </a:lnTo>
                  <a:lnTo>
                    <a:pt x="1635943" y="195290"/>
                  </a:lnTo>
                  <a:lnTo>
                    <a:pt x="1636224" y="195156"/>
                  </a:lnTo>
                  <a:lnTo>
                    <a:pt x="1636506" y="195021"/>
                  </a:lnTo>
                  <a:lnTo>
                    <a:pt x="1636788" y="195693"/>
                  </a:lnTo>
                  <a:lnTo>
                    <a:pt x="1637069" y="196365"/>
                  </a:lnTo>
                  <a:lnTo>
                    <a:pt x="1637351" y="195559"/>
                  </a:lnTo>
                  <a:lnTo>
                    <a:pt x="1637633" y="196634"/>
                  </a:lnTo>
                  <a:lnTo>
                    <a:pt x="1637915" y="197709"/>
                  </a:lnTo>
                  <a:lnTo>
                    <a:pt x="1638196" y="197575"/>
                  </a:lnTo>
                  <a:lnTo>
                    <a:pt x="1638478" y="198247"/>
                  </a:lnTo>
                  <a:lnTo>
                    <a:pt x="1638760" y="199053"/>
                  </a:lnTo>
                  <a:lnTo>
                    <a:pt x="1639041" y="198785"/>
                  </a:lnTo>
                  <a:lnTo>
                    <a:pt x="1639323" y="199053"/>
                  </a:lnTo>
                  <a:lnTo>
                    <a:pt x="1639605" y="199591"/>
                  </a:lnTo>
                  <a:lnTo>
                    <a:pt x="1639887" y="200129"/>
                  </a:lnTo>
                  <a:lnTo>
                    <a:pt x="1640168" y="199053"/>
                  </a:lnTo>
                  <a:lnTo>
                    <a:pt x="1640450" y="199322"/>
                  </a:lnTo>
                  <a:lnTo>
                    <a:pt x="1640732" y="199725"/>
                  </a:lnTo>
                  <a:lnTo>
                    <a:pt x="1641014" y="198516"/>
                  </a:lnTo>
                  <a:lnTo>
                    <a:pt x="1641295" y="198381"/>
                  </a:lnTo>
                  <a:lnTo>
                    <a:pt x="1641577" y="198650"/>
                  </a:lnTo>
                  <a:lnTo>
                    <a:pt x="1641859" y="197844"/>
                  </a:lnTo>
                  <a:lnTo>
                    <a:pt x="1642140" y="197441"/>
                  </a:lnTo>
                  <a:lnTo>
                    <a:pt x="1642422" y="197978"/>
                  </a:lnTo>
                  <a:lnTo>
                    <a:pt x="1642704" y="198650"/>
                  </a:lnTo>
                  <a:lnTo>
                    <a:pt x="1642986" y="197844"/>
                  </a:lnTo>
                  <a:lnTo>
                    <a:pt x="1643267" y="198516"/>
                  </a:lnTo>
                  <a:lnTo>
                    <a:pt x="1643549" y="199053"/>
                  </a:lnTo>
                  <a:lnTo>
                    <a:pt x="1643831" y="198113"/>
                  </a:lnTo>
                  <a:lnTo>
                    <a:pt x="1644112" y="198516"/>
                  </a:lnTo>
                  <a:lnTo>
                    <a:pt x="1644394" y="199053"/>
                  </a:lnTo>
                  <a:lnTo>
                    <a:pt x="1644676" y="198785"/>
                  </a:lnTo>
                  <a:lnTo>
                    <a:pt x="1644958" y="198919"/>
                  </a:lnTo>
                  <a:lnTo>
                    <a:pt x="1645239" y="199188"/>
                  </a:lnTo>
                  <a:lnTo>
                    <a:pt x="1645521" y="199591"/>
                  </a:lnTo>
                  <a:lnTo>
                    <a:pt x="1645803" y="199053"/>
                  </a:lnTo>
                  <a:lnTo>
                    <a:pt x="1646084" y="199591"/>
                  </a:lnTo>
                  <a:lnTo>
                    <a:pt x="1646366" y="200801"/>
                  </a:lnTo>
                  <a:lnTo>
                    <a:pt x="1646648" y="200129"/>
                  </a:lnTo>
                  <a:lnTo>
                    <a:pt x="1646930" y="200935"/>
                  </a:lnTo>
                  <a:lnTo>
                    <a:pt x="1647211" y="201742"/>
                  </a:lnTo>
                  <a:lnTo>
                    <a:pt x="1647493" y="201742"/>
                  </a:lnTo>
                  <a:lnTo>
                    <a:pt x="1647775" y="201607"/>
                  </a:lnTo>
                  <a:lnTo>
                    <a:pt x="1648056" y="202010"/>
                  </a:lnTo>
                  <a:lnTo>
                    <a:pt x="1648338" y="202414"/>
                  </a:lnTo>
                  <a:lnTo>
                    <a:pt x="1648620" y="201338"/>
                  </a:lnTo>
                  <a:lnTo>
                    <a:pt x="1648902" y="201473"/>
                  </a:lnTo>
                  <a:lnTo>
                    <a:pt x="1649183" y="201473"/>
                  </a:lnTo>
                  <a:lnTo>
                    <a:pt x="1649465" y="199725"/>
                  </a:lnTo>
                  <a:lnTo>
                    <a:pt x="1649747" y="199188"/>
                  </a:lnTo>
                  <a:lnTo>
                    <a:pt x="1650029" y="199457"/>
                  </a:lnTo>
                  <a:lnTo>
                    <a:pt x="1650310" y="199188"/>
                  </a:lnTo>
                  <a:lnTo>
                    <a:pt x="1650592" y="198650"/>
                  </a:lnTo>
                  <a:lnTo>
                    <a:pt x="1650874" y="198650"/>
                  </a:lnTo>
                  <a:lnTo>
                    <a:pt x="1651155" y="198919"/>
                  </a:lnTo>
                  <a:lnTo>
                    <a:pt x="1651437" y="197709"/>
                  </a:lnTo>
                  <a:lnTo>
                    <a:pt x="1651719" y="198113"/>
                  </a:lnTo>
                  <a:lnTo>
                    <a:pt x="1652001" y="198650"/>
                  </a:lnTo>
                  <a:lnTo>
                    <a:pt x="1652282" y="197441"/>
                  </a:lnTo>
                  <a:lnTo>
                    <a:pt x="1652564" y="197709"/>
                  </a:lnTo>
                  <a:lnTo>
                    <a:pt x="1652846" y="197709"/>
                  </a:lnTo>
                  <a:lnTo>
                    <a:pt x="1653127" y="197441"/>
                  </a:lnTo>
                  <a:lnTo>
                    <a:pt x="1653409" y="197172"/>
                  </a:lnTo>
                  <a:lnTo>
                    <a:pt x="1653691" y="197844"/>
                  </a:lnTo>
                  <a:lnTo>
                    <a:pt x="1653973" y="198650"/>
                  </a:lnTo>
                  <a:lnTo>
                    <a:pt x="1654254" y="197709"/>
                  </a:lnTo>
                  <a:lnTo>
                    <a:pt x="1654536" y="198113"/>
                  </a:lnTo>
                  <a:lnTo>
                    <a:pt x="1654818" y="199188"/>
                  </a:lnTo>
                  <a:lnTo>
                    <a:pt x="1655099" y="198381"/>
                  </a:lnTo>
                  <a:lnTo>
                    <a:pt x="1655381" y="198785"/>
                  </a:lnTo>
                  <a:lnTo>
                    <a:pt x="1655663" y="199591"/>
                  </a:lnTo>
                  <a:lnTo>
                    <a:pt x="1655945" y="199053"/>
                  </a:lnTo>
                  <a:lnTo>
                    <a:pt x="1656226" y="199188"/>
                  </a:lnTo>
                  <a:lnTo>
                    <a:pt x="1656508" y="200129"/>
                  </a:lnTo>
                  <a:lnTo>
                    <a:pt x="1656790" y="200666"/>
                  </a:lnTo>
                  <a:lnTo>
                    <a:pt x="1657071" y="199725"/>
                  </a:lnTo>
                  <a:lnTo>
                    <a:pt x="1657353" y="199322"/>
                  </a:lnTo>
                  <a:lnTo>
                    <a:pt x="1657635" y="199188"/>
                  </a:lnTo>
                  <a:lnTo>
                    <a:pt x="1657917" y="197441"/>
                  </a:lnTo>
                  <a:lnTo>
                    <a:pt x="1658198" y="197709"/>
                  </a:lnTo>
                  <a:lnTo>
                    <a:pt x="1658480" y="197978"/>
                  </a:lnTo>
                  <a:lnTo>
                    <a:pt x="1658762" y="196769"/>
                  </a:lnTo>
                  <a:lnTo>
                    <a:pt x="1659044" y="195828"/>
                  </a:lnTo>
                  <a:lnTo>
                    <a:pt x="1659325" y="195425"/>
                  </a:lnTo>
                  <a:lnTo>
                    <a:pt x="1659607" y="194887"/>
                  </a:lnTo>
                  <a:lnTo>
                    <a:pt x="1659889" y="193946"/>
                  </a:lnTo>
                  <a:lnTo>
                    <a:pt x="1660170" y="194349"/>
                  </a:lnTo>
                  <a:lnTo>
                    <a:pt x="1660452" y="194618"/>
                  </a:lnTo>
                  <a:lnTo>
                    <a:pt x="1660734" y="193543"/>
                  </a:lnTo>
                  <a:lnTo>
                    <a:pt x="1661016" y="193543"/>
                  </a:lnTo>
                  <a:lnTo>
                    <a:pt x="1661297" y="193812"/>
                  </a:lnTo>
                  <a:lnTo>
                    <a:pt x="1661579" y="193677"/>
                  </a:lnTo>
                  <a:lnTo>
                    <a:pt x="1661861" y="193408"/>
                  </a:lnTo>
                  <a:lnTo>
                    <a:pt x="1662142" y="193946"/>
                  </a:lnTo>
                  <a:lnTo>
                    <a:pt x="1662424" y="194349"/>
                  </a:lnTo>
                  <a:lnTo>
                    <a:pt x="1662706" y="193543"/>
                  </a:lnTo>
                  <a:lnTo>
                    <a:pt x="1662988" y="194080"/>
                  </a:lnTo>
                  <a:lnTo>
                    <a:pt x="1663269" y="194887"/>
                  </a:lnTo>
                  <a:lnTo>
                    <a:pt x="1663551" y="194349"/>
                  </a:lnTo>
                  <a:lnTo>
                    <a:pt x="1663833" y="195156"/>
                  </a:lnTo>
                  <a:lnTo>
                    <a:pt x="1664114" y="195828"/>
                  </a:lnTo>
                  <a:lnTo>
                    <a:pt x="1664396" y="195828"/>
                  </a:lnTo>
                  <a:lnTo>
                    <a:pt x="1664678" y="195828"/>
                  </a:lnTo>
                  <a:lnTo>
                    <a:pt x="1664960" y="196097"/>
                  </a:lnTo>
                  <a:lnTo>
                    <a:pt x="1665241" y="196634"/>
                  </a:lnTo>
                  <a:lnTo>
                    <a:pt x="1665523" y="196231"/>
                  </a:lnTo>
                  <a:lnTo>
                    <a:pt x="1665805" y="196365"/>
                  </a:lnTo>
                  <a:lnTo>
                    <a:pt x="1666087" y="196769"/>
                  </a:lnTo>
                  <a:lnTo>
                    <a:pt x="1666368" y="195425"/>
                  </a:lnTo>
                  <a:lnTo>
                    <a:pt x="1666650" y="195021"/>
                  </a:lnTo>
                  <a:lnTo>
                    <a:pt x="1666932" y="195156"/>
                  </a:lnTo>
                  <a:lnTo>
                    <a:pt x="1667213" y="194752"/>
                  </a:lnTo>
                  <a:lnTo>
                    <a:pt x="1667495" y="193946"/>
                  </a:lnTo>
                  <a:lnTo>
                    <a:pt x="1667777" y="193946"/>
                  </a:lnTo>
                  <a:lnTo>
                    <a:pt x="1668059" y="193946"/>
                  </a:lnTo>
                  <a:lnTo>
                    <a:pt x="1668340" y="192602"/>
                  </a:lnTo>
                  <a:lnTo>
                    <a:pt x="1668622" y="192736"/>
                  </a:lnTo>
                  <a:lnTo>
                    <a:pt x="1668904" y="193140"/>
                  </a:lnTo>
                  <a:lnTo>
                    <a:pt x="1669185" y="191796"/>
                  </a:lnTo>
                  <a:lnTo>
                    <a:pt x="1669467" y="191930"/>
                  </a:lnTo>
                  <a:lnTo>
                    <a:pt x="1669749" y="192199"/>
                  </a:lnTo>
                  <a:lnTo>
                    <a:pt x="1670031" y="191930"/>
                  </a:lnTo>
                  <a:lnTo>
                    <a:pt x="1670312" y="191661"/>
                  </a:lnTo>
                  <a:lnTo>
                    <a:pt x="1670594" y="192468"/>
                  </a:lnTo>
                  <a:lnTo>
                    <a:pt x="1670876" y="193408"/>
                  </a:lnTo>
                  <a:lnTo>
                    <a:pt x="1671157" y="192602"/>
                  </a:lnTo>
                  <a:lnTo>
                    <a:pt x="1671439" y="193408"/>
                  </a:lnTo>
                  <a:lnTo>
                    <a:pt x="1671721" y="194349"/>
                  </a:lnTo>
                  <a:lnTo>
                    <a:pt x="1672003" y="193812"/>
                  </a:lnTo>
                  <a:lnTo>
                    <a:pt x="1672284" y="194752"/>
                  </a:lnTo>
                  <a:lnTo>
                    <a:pt x="1672566" y="195425"/>
                  </a:lnTo>
                  <a:lnTo>
                    <a:pt x="1672848" y="195425"/>
                  </a:lnTo>
                  <a:lnTo>
                    <a:pt x="1673129" y="195425"/>
                  </a:lnTo>
                  <a:lnTo>
                    <a:pt x="1673411" y="195828"/>
                  </a:lnTo>
                  <a:lnTo>
                    <a:pt x="1673693" y="196769"/>
                  </a:lnTo>
                  <a:lnTo>
                    <a:pt x="1673975" y="196231"/>
                  </a:lnTo>
                  <a:lnTo>
                    <a:pt x="1674256" y="196365"/>
                  </a:lnTo>
                  <a:lnTo>
                    <a:pt x="1674538" y="197306"/>
                  </a:lnTo>
                  <a:lnTo>
                    <a:pt x="1674820" y="196634"/>
                  </a:lnTo>
                  <a:lnTo>
                    <a:pt x="1675102" y="196769"/>
                  </a:lnTo>
                  <a:lnTo>
                    <a:pt x="1675383" y="196769"/>
                  </a:lnTo>
                  <a:lnTo>
                    <a:pt x="1675665" y="196500"/>
                  </a:lnTo>
                  <a:lnTo>
                    <a:pt x="1675947" y="195828"/>
                  </a:lnTo>
                  <a:lnTo>
                    <a:pt x="1676228" y="195828"/>
                  </a:lnTo>
                  <a:lnTo>
                    <a:pt x="1676510" y="196231"/>
                  </a:lnTo>
                  <a:lnTo>
                    <a:pt x="1676792" y="195290"/>
                  </a:lnTo>
                  <a:lnTo>
                    <a:pt x="1677074" y="195828"/>
                  </a:lnTo>
                  <a:lnTo>
                    <a:pt x="1677355" y="196769"/>
                  </a:lnTo>
                  <a:lnTo>
                    <a:pt x="1677637" y="195828"/>
                  </a:lnTo>
                  <a:lnTo>
                    <a:pt x="1677919" y="195962"/>
                  </a:lnTo>
                  <a:lnTo>
                    <a:pt x="1678200" y="196634"/>
                  </a:lnTo>
                  <a:lnTo>
                    <a:pt x="1678482" y="196500"/>
                  </a:lnTo>
                  <a:lnTo>
                    <a:pt x="1678764" y="196365"/>
                  </a:lnTo>
                  <a:lnTo>
                    <a:pt x="1679046" y="197172"/>
                  </a:lnTo>
                  <a:lnTo>
                    <a:pt x="1679327" y="197844"/>
                  </a:lnTo>
                  <a:lnTo>
                    <a:pt x="1679609" y="197172"/>
                  </a:lnTo>
                  <a:lnTo>
                    <a:pt x="1679891" y="197978"/>
                  </a:lnTo>
                  <a:lnTo>
                    <a:pt x="1680172" y="198919"/>
                  </a:lnTo>
                  <a:lnTo>
                    <a:pt x="1680454" y="198113"/>
                  </a:lnTo>
                  <a:lnTo>
                    <a:pt x="1680736" y="198247"/>
                  </a:lnTo>
                  <a:lnTo>
                    <a:pt x="1681018" y="199188"/>
                  </a:lnTo>
                  <a:lnTo>
                    <a:pt x="1681299" y="199457"/>
                  </a:lnTo>
                  <a:lnTo>
                    <a:pt x="1681581" y="199322"/>
                  </a:lnTo>
                  <a:lnTo>
                    <a:pt x="1681863" y="199994"/>
                  </a:lnTo>
                  <a:lnTo>
                    <a:pt x="1682144" y="200532"/>
                  </a:lnTo>
                  <a:lnTo>
                    <a:pt x="1682426" y="199725"/>
                  </a:lnTo>
                  <a:lnTo>
                    <a:pt x="1682708" y="200666"/>
                  </a:lnTo>
                  <a:lnTo>
                    <a:pt x="1682990" y="201607"/>
                  </a:lnTo>
                  <a:lnTo>
                    <a:pt x="1683271" y="200666"/>
                  </a:lnTo>
                  <a:lnTo>
                    <a:pt x="1683553" y="200801"/>
                  </a:lnTo>
                  <a:lnTo>
                    <a:pt x="1683835" y="201070"/>
                  </a:lnTo>
                  <a:lnTo>
                    <a:pt x="1684117" y="201204"/>
                  </a:lnTo>
                  <a:lnTo>
                    <a:pt x="1684398" y="200935"/>
                  </a:lnTo>
                  <a:lnTo>
                    <a:pt x="1684680" y="201473"/>
                  </a:lnTo>
                  <a:lnTo>
                    <a:pt x="1684962" y="201742"/>
                  </a:lnTo>
                  <a:lnTo>
                    <a:pt x="1685243" y="200666"/>
                  </a:lnTo>
                  <a:lnTo>
                    <a:pt x="1685525" y="200801"/>
                  </a:lnTo>
                  <a:lnTo>
                    <a:pt x="1685807" y="201473"/>
                  </a:lnTo>
                  <a:lnTo>
                    <a:pt x="1686089" y="199994"/>
                  </a:lnTo>
                  <a:lnTo>
                    <a:pt x="1686370" y="199994"/>
                  </a:lnTo>
                  <a:lnTo>
                    <a:pt x="1686652" y="200263"/>
                  </a:lnTo>
                  <a:lnTo>
                    <a:pt x="1686934" y="200263"/>
                  </a:lnTo>
                  <a:lnTo>
                    <a:pt x="1687215" y="200263"/>
                  </a:lnTo>
                  <a:lnTo>
                    <a:pt x="1687497" y="201070"/>
                  </a:lnTo>
                  <a:lnTo>
                    <a:pt x="1687779" y="201607"/>
                  </a:lnTo>
                  <a:lnTo>
                    <a:pt x="1688061" y="200801"/>
                  </a:lnTo>
                  <a:lnTo>
                    <a:pt x="1688342" y="200935"/>
                  </a:lnTo>
                  <a:lnTo>
                    <a:pt x="1688624" y="201607"/>
                  </a:lnTo>
                  <a:lnTo>
                    <a:pt x="1688906" y="200129"/>
                  </a:lnTo>
                  <a:lnTo>
                    <a:pt x="1689187" y="200129"/>
                  </a:lnTo>
                  <a:lnTo>
                    <a:pt x="1689469" y="200398"/>
                  </a:lnTo>
                  <a:lnTo>
                    <a:pt x="1689751" y="200129"/>
                  </a:lnTo>
                  <a:lnTo>
                    <a:pt x="1690033" y="199725"/>
                  </a:lnTo>
                  <a:lnTo>
                    <a:pt x="1690314" y="200935"/>
                  </a:lnTo>
                  <a:lnTo>
                    <a:pt x="1690596" y="202010"/>
                  </a:lnTo>
                  <a:lnTo>
                    <a:pt x="1690878" y="201473"/>
                  </a:lnTo>
                  <a:lnTo>
                    <a:pt x="1691160" y="202010"/>
                  </a:lnTo>
                  <a:lnTo>
                    <a:pt x="1691441" y="202817"/>
                  </a:lnTo>
                  <a:lnTo>
                    <a:pt x="1691723" y="202010"/>
                  </a:lnTo>
                  <a:lnTo>
                    <a:pt x="1692005" y="201607"/>
                  </a:lnTo>
                  <a:lnTo>
                    <a:pt x="1692286" y="202010"/>
                  </a:lnTo>
                  <a:lnTo>
                    <a:pt x="1692568" y="201876"/>
                  </a:lnTo>
                  <a:lnTo>
                    <a:pt x="1692850" y="201204"/>
                  </a:lnTo>
                  <a:lnTo>
                    <a:pt x="1693132" y="201338"/>
                  </a:lnTo>
                  <a:lnTo>
                    <a:pt x="1693413" y="201204"/>
                  </a:lnTo>
                  <a:lnTo>
                    <a:pt x="1693695" y="200263"/>
                  </a:lnTo>
                  <a:lnTo>
                    <a:pt x="1693977" y="200532"/>
                  </a:lnTo>
                  <a:lnTo>
                    <a:pt x="1694258" y="201070"/>
                  </a:lnTo>
                  <a:lnTo>
                    <a:pt x="1694540" y="199725"/>
                  </a:lnTo>
                  <a:lnTo>
                    <a:pt x="1694822" y="199591"/>
                  </a:lnTo>
                  <a:lnTo>
                    <a:pt x="1695104" y="199860"/>
                  </a:lnTo>
                  <a:lnTo>
                    <a:pt x="1695385" y="200129"/>
                  </a:lnTo>
                  <a:lnTo>
                    <a:pt x="1695667" y="199725"/>
                  </a:lnTo>
                  <a:lnTo>
                    <a:pt x="1695949" y="199860"/>
                  </a:lnTo>
                  <a:lnTo>
                    <a:pt x="1696230" y="199591"/>
                  </a:lnTo>
                  <a:lnTo>
                    <a:pt x="1696512" y="198113"/>
                  </a:lnTo>
                  <a:lnTo>
                    <a:pt x="1696794" y="198113"/>
                  </a:lnTo>
                  <a:lnTo>
                    <a:pt x="1697076" y="198516"/>
                  </a:lnTo>
                  <a:lnTo>
                    <a:pt x="1697357" y="197441"/>
                  </a:lnTo>
                  <a:lnTo>
                    <a:pt x="1697639" y="197575"/>
                  </a:lnTo>
                  <a:lnTo>
                    <a:pt x="1697921" y="197441"/>
                  </a:lnTo>
                  <a:lnTo>
                    <a:pt x="1698202" y="197575"/>
                  </a:lnTo>
                  <a:lnTo>
                    <a:pt x="1698484" y="197172"/>
                  </a:lnTo>
                  <a:lnTo>
                    <a:pt x="1698766" y="197709"/>
                  </a:lnTo>
                  <a:lnTo>
                    <a:pt x="1699048" y="198516"/>
                  </a:lnTo>
                  <a:lnTo>
                    <a:pt x="1699329" y="197709"/>
                  </a:lnTo>
                  <a:lnTo>
                    <a:pt x="1699611" y="197978"/>
                  </a:lnTo>
                  <a:lnTo>
                    <a:pt x="1699893" y="198650"/>
                  </a:lnTo>
                  <a:lnTo>
                    <a:pt x="1700175" y="197441"/>
                  </a:lnTo>
                  <a:lnTo>
                    <a:pt x="1700456" y="197709"/>
                  </a:lnTo>
                  <a:lnTo>
                    <a:pt x="1700738" y="197978"/>
                  </a:lnTo>
                  <a:lnTo>
                    <a:pt x="1701020" y="197978"/>
                  </a:lnTo>
                  <a:lnTo>
                    <a:pt x="1701301" y="197172"/>
                  </a:lnTo>
                  <a:lnTo>
                    <a:pt x="1701583" y="197306"/>
                  </a:lnTo>
                  <a:lnTo>
                    <a:pt x="1701865" y="197709"/>
                  </a:lnTo>
                  <a:lnTo>
                    <a:pt x="1702147" y="196769"/>
                  </a:lnTo>
                  <a:lnTo>
                    <a:pt x="1702428" y="196903"/>
                  </a:lnTo>
                  <a:lnTo>
                    <a:pt x="1702710" y="197172"/>
                  </a:lnTo>
                  <a:lnTo>
                    <a:pt x="1702992" y="195828"/>
                  </a:lnTo>
                  <a:lnTo>
                    <a:pt x="1703273" y="195693"/>
                  </a:lnTo>
                  <a:lnTo>
                    <a:pt x="1703555" y="195693"/>
                  </a:lnTo>
                  <a:lnTo>
                    <a:pt x="1703837" y="195559"/>
                  </a:lnTo>
                  <a:lnTo>
                    <a:pt x="1704119" y="194349"/>
                  </a:lnTo>
                  <a:lnTo>
                    <a:pt x="1704400" y="194215"/>
                  </a:lnTo>
                  <a:lnTo>
                    <a:pt x="1704682" y="194349"/>
                  </a:lnTo>
                  <a:lnTo>
                    <a:pt x="1704964" y="193140"/>
                  </a:lnTo>
                  <a:lnTo>
                    <a:pt x="1705245" y="193140"/>
                  </a:lnTo>
                  <a:lnTo>
                    <a:pt x="1705527" y="193677"/>
                  </a:lnTo>
                  <a:lnTo>
                    <a:pt x="1705809" y="192333"/>
                  </a:lnTo>
                  <a:lnTo>
                    <a:pt x="1706091" y="191930"/>
                  </a:lnTo>
                  <a:lnTo>
                    <a:pt x="1706372" y="191661"/>
                  </a:lnTo>
                  <a:lnTo>
                    <a:pt x="1706654" y="191661"/>
                  </a:lnTo>
                  <a:lnTo>
                    <a:pt x="1706936" y="190989"/>
                  </a:lnTo>
                  <a:lnTo>
                    <a:pt x="1707218" y="191392"/>
                  </a:lnTo>
                  <a:lnTo>
                    <a:pt x="1707499" y="191796"/>
                  </a:lnTo>
                  <a:lnTo>
                    <a:pt x="1707781" y="190452"/>
                  </a:lnTo>
                  <a:lnTo>
                    <a:pt x="1708063" y="190720"/>
                  </a:lnTo>
                  <a:lnTo>
                    <a:pt x="1708344" y="191661"/>
                  </a:lnTo>
                  <a:lnTo>
                    <a:pt x="1708626" y="191258"/>
                  </a:lnTo>
                  <a:lnTo>
                    <a:pt x="1708908" y="192199"/>
                  </a:lnTo>
                  <a:lnTo>
                    <a:pt x="1709190" y="193005"/>
                  </a:lnTo>
                  <a:lnTo>
                    <a:pt x="1709471" y="193408"/>
                  </a:lnTo>
                  <a:lnTo>
                    <a:pt x="1709753" y="192602"/>
                  </a:lnTo>
                  <a:lnTo>
                    <a:pt x="1710035" y="193140"/>
                  </a:lnTo>
                  <a:lnTo>
                    <a:pt x="1710316" y="193677"/>
                  </a:lnTo>
                  <a:lnTo>
                    <a:pt x="1710598" y="192602"/>
                  </a:lnTo>
                  <a:lnTo>
                    <a:pt x="1710880" y="193005"/>
                  </a:lnTo>
                  <a:lnTo>
                    <a:pt x="1711162" y="193812"/>
                  </a:lnTo>
                  <a:lnTo>
                    <a:pt x="1711443" y="193005"/>
                  </a:lnTo>
                  <a:lnTo>
                    <a:pt x="1711725" y="193274"/>
                  </a:lnTo>
                  <a:lnTo>
                    <a:pt x="1712007" y="193408"/>
                  </a:lnTo>
                  <a:lnTo>
                    <a:pt x="1712288" y="193677"/>
                  </a:lnTo>
                  <a:lnTo>
                    <a:pt x="1712570" y="192736"/>
                  </a:lnTo>
                  <a:lnTo>
                    <a:pt x="1712852" y="192736"/>
                  </a:lnTo>
                  <a:lnTo>
                    <a:pt x="1713134" y="193274"/>
                  </a:lnTo>
                  <a:lnTo>
                    <a:pt x="1713415" y="192199"/>
                  </a:lnTo>
                  <a:lnTo>
                    <a:pt x="1713697" y="192468"/>
                  </a:lnTo>
                  <a:lnTo>
                    <a:pt x="1713979" y="193140"/>
                  </a:lnTo>
                  <a:lnTo>
                    <a:pt x="1714260" y="191930"/>
                  </a:lnTo>
                  <a:lnTo>
                    <a:pt x="1714542" y="191930"/>
                  </a:lnTo>
                  <a:lnTo>
                    <a:pt x="1714824" y="191930"/>
                  </a:lnTo>
                  <a:lnTo>
                    <a:pt x="1715106" y="191930"/>
                  </a:lnTo>
                  <a:lnTo>
                    <a:pt x="1715387" y="191258"/>
                  </a:lnTo>
                  <a:lnTo>
                    <a:pt x="1715669" y="191527"/>
                  </a:lnTo>
                  <a:lnTo>
                    <a:pt x="1715951" y="192199"/>
                  </a:lnTo>
                  <a:lnTo>
                    <a:pt x="1716233" y="191527"/>
                  </a:lnTo>
                  <a:lnTo>
                    <a:pt x="1716514" y="191930"/>
                  </a:lnTo>
                  <a:lnTo>
                    <a:pt x="1716796" y="193408"/>
                  </a:lnTo>
                  <a:lnTo>
                    <a:pt x="1717078" y="192736"/>
                  </a:lnTo>
                  <a:lnTo>
                    <a:pt x="1717359" y="192736"/>
                  </a:lnTo>
                  <a:lnTo>
                    <a:pt x="1717641" y="193274"/>
                  </a:lnTo>
                  <a:lnTo>
                    <a:pt x="1717923" y="193408"/>
                  </a:lnTo>
                  <a:lnTo>
                    <a:pt x="1718205" y="193005"/>
                  </a:lnTo>
                  <a:lnTo>
                    <a:pt x="1718486" y="193946"/>
                  </a:lnTo>
                  <a:lnTo>
                    <a:pt x="1718768" y="194484"/>
                  </a:lnTo>
                  <a:lnTo>
                    <a:pt x="1719050" y="193812"/>
                  </a:lnTo>
                  <a:lnTo>
                    <a:pt x="1719331" y="194215"/>
                  </a:lnTo>
                  <a:lnTo>
                    <a:pt x="1719613" y="194887"/>
                  </a:lnTo>
                  <a:lnTo>
                    <a:pt x="1719895" y="194215"/>
                  </a:lnTo>
                  <a:lnTo>
                    <a:pt x="1720177" y="194349"/>
                  </a:lnTo>
                  <a:lnTo>
                    <a:pt x="1720458" y="194887"/>
                  </a:lnTo>
                  <a:lnTo>
                    <a:pt x="1720740" y="195156"/>
                  </a:lnTo>
                  <a:lnTo>
                    <a:pt x="1721022" y="194349"/>
                  </a:lnTo>
                  <a:lnTo>
                    <a:pt x="1721303" y="194887"/>
                  </a:lnTo>
                  <a:lnTo>
                    <a:pt x="1721585" y="195290"/>
                  </a:lnTo>
                  <a:lnTo>
                    <a:pt x="1721867" y="193946"/>
                  </a:lnTo>
                  <a:lnTo>
                    <a:pt x="1722149" y="193946"/>
                  </a:lnTo>
                  <a:lnTo>
                    <a:pt x="1722430" y="194752"/>
                  </a:lnTo>
                  <a:lnTo>
                    <a:pt x="1722712" y="193677"/>
                  </a:lnTo>
                  <a:lnTo>
                    <a:pt x="1722994" y="194080"/>
                  </a:lnTo>
                  <a:lnTo>
                    <a:pt x="1723275" y="194349"/>
                  </a:lnTo>
                  <a:lnTo>
                    <a:pt x="1723557" y="194484"/>
                  </a:lnTo>
                  <a:lnTo>
                    <a:pt x="1723839" y="193543"/>
                  </a:lnTo>
                  <a:lnTo>
                    <a:pt x="1724121" y="193946"/>
                  </a:lnTo>
                  <a:lnTo>
                    <a:pt x="1724402" y="194752"/>
                  </a:lnTo>
                  <a:lnTo>
                    <a:pt x="1724684" y="194349"/>
                  </a:lnTo>
                  <a:lnTo>
                    <a:pt x="1724966" y="195156"/>
                  </a:lnTo>
                  <a:lnTo>
                    <a:pt x="1725248" y="196231"/>
                  </a:lnTo>
                  <a:lnTo>
                    <a:pt x="1725529" y="195425"/>
                  </a:lnTo>
                  <a:lnTo>
                    <a:pt x="1725811" y="195828"/>
                  </a:lnTo>
                  <a:lnTo>
                    <a:pt x="1726093" y="196231"/>
                  </a:lnTo>
                  <a:lnTo>
                    <a:pt x="1726374" y="196634"/>
                  </a:lnTo>
                  <a:lnTo>
                    <a:pt x="1726656" y="196365"/>
                  </a:lnTo>
                  <a:lnTo>
                    <a:pt x="1726938" y="196903"/>
                  </a:lnTo>
                  <a:lnTo>
                    <a:pt x="1727220" y="198247"/>
                  </a:lnTo>
                  <a:lnTo>
                    <a:pt x="1727501" y="197978"/>
                  </a:lnTo>
                  <a:lnTo>
                    <a:pt x="1727783" y="198650"/>
                  </a:lnTo>
                  <a:lnTo>
                    <a:pt x="1728065" y="199591"/>
                  </a:lnTo>
                  <a:lnTo>
                    <a:pt x="1728346" y="198919"/>
                  </a:lnTo>
                  <a:lnTo>
                    <a:pt x="1728628" y="199188"/>
                  </a:lnTo>
                  <a:lnTo>
                    <a:pt x="1728910" y="199994"/>
                  </a:lnTo>
                  <a:lnTo>
                    <a:pt x="1729192" y="200398"/>
                  </a:lnTo>
                  <a:lnTo>
                    <a:pt x="1729473" y="199591"/>
                  </a:lnTo>
                  <a:lnTo>
                    <a:pt x="1729755" y="199994"/>
                  </a:lnTo>
                  <a:lnTo>
                    <a:pt x="1730037" y="200398"/>
                  </a:lnTo>
                  <a:lnTo>
                    <a:pt x="1730318" y="199457"/>
                  </a:lnTo>
                  <a:lnTo>
                    <a:pt x="1730600" y="199591"/>
                  </a:lnTo>
                  <a:lnTo>
                    <a:pt x="1730882" y="199994"/>
                  </a:lnTo>
                  <a:lnTo>
                    <a:pt x="1731164" y="198919"/>
                  </a:lnTo>
                  <a:lnTo>
                    <a:pt x="1731445" y="199053"/>
                  </a:lnTo>
                  <a:lnTo>
                    <a:pt x="1731727" y="199188"/>
                  </a:lnTo>
                  <a:lnTo>
                    <a:pt x="1732009" y="199725"/>
                  </a:lnTo>
                  <a:lnTo>
                    <a:pt x="1732291" y="199322"/>
                  </a:lnTo>
                  <a:lnTo>
                    <a:pt x="1732572" y="199591"/>
                  </a:lnTo>
                  <a:lnTo>
                    <a:pt x="1732854" y="200263"/>
                  </a:lnTo>
                  <a:lnTo>
                    <a:pt x="1733136" y="199053"/>
                  </a:lnTo>
                  <a:lnTo>
                    <a:pt x="1733417" y="199457"/>
                  </a:lnTo>
                  <a:lnTo>
                    <a:pt x="1733699" y="199994"/>
                  </a:lnTo>
                  <a:lnTo>
                    <a:pt x="1733981" y="199188"/>
                  </a:lnTo>
                  <a:lnTo>
                    <a:pt x="1734263" y="199322"/>
                  </a:lnTo>
                  <a:lnTo>
                    <a:pt x="1734544" y="199188"/>
                  </a:lnTo>
                  <a:lnTo>
                    <a:pt x="1734826" y="198919"/>
                  </a:lnTo>
                  <a:lnTo>
                    <a:pt x="1735108" y="197844"/>
                  </a:lnTo>
                  <a:lnTo>
                    <a:pt x="1735389" y="197844"/>
                  </a:lnTo>
                  <a:lnTo>
                    <a:pt x="1735671" y="198650"/>
                  </a:lnTo>
                  <a:lnTo>
                    <a:pt x="1735953" y="198113"/>
                  </a:lnTo>
                  <a:lnTo>
                    <a:pt x="1736235" y="199053"/>
                  </a:lnTo>
                  <a:lnTo>
                    <a:pt x="1736516" y="200398"/>
                  </a:lnTo>
                  <a:lnTo>
                    <a:pt x="1736798" y="200263"/>
                  </a:lnTo>
                  <a:lnTo>
                    <a:pt x="1737080" y="200666"/>
                  </a:lnTo>
                  <a:lnTo>
                    <a:pt x="1737361" y="201204"/>
                  </a:lnTo>
                  <a:lnTo>
                    <a:pt x="1737643" y="201742"/>
                  </a:lnTo>
                  <a:lnTo>
                    <a:pt x="1737925" y="200935"/>
                  </a:lnTo>
                  <a:lnTo>
                    <a:pt x="1738207" y="201204"/>
                  </a:lnTo>
                  <a:lnTo>
                    <a:pt x="1738488" y="201607"/>
                  </a:lnTo>
                  <a:lnTo>
                    <a:pt x="1738770" y="200666"/>
                  </a:lnTo>
                  <a:lnTo>
                    <a:pt x="1739052" y="200935"/>
                  </a:lnTo>
                  <a:lnTo>
                    <a:pt x="1739333" y="201473"/>
                  </a:lnTo>
                  <a:lnTo>
                    <a:pt x="1739615" y="200666"/>
                  </a:lnTo>
                  <a:lnTo>
                    <a:pt x="1739897" y="200666"/>
                  </a:lnTo>
                  <a:lnTo>
                    <a:pt x="1740179" y="200801"/>
                  </a:lnTo>
                  <a:lnTo>
                    <a:pt x="1740460" y="201338"/>
                  </a:lnTo>
                  <a:lnTo>
                    <a:pt x="1740742" y="200666"/>
                  </a:lnTo>
                  <a:lnTo>
                    <a:pt x="1741024" y="201070"/>
                  </a:lnTo>
                  <a:lnTo>
                    <a:pt x="1741306" y="201607"/>
                  </a:lnTo>
                  <a:lnTo>
                    <a:pt x="1741587" y="200129"/>
                  </a:lnTo>
                  <a:lnTo>
                    <a:pt x="1741869" y="200129"/>
                  </a:lnTo>
                  <a:lnTo>
                    <a:pt x="1742151" y="200532"/>
                  </a:lnTo>
                  <a:lnTo>
                    <a:pt x="1742432" y="199322"/>
                  </a:lnTo>
                  <a:lnTo>
                    <a:pt x="1742714" y="198650"/>
                  </a:lnTo>
                  <a:lnTo>
                    <a:pt x="1742996" y="198516"/>
                  </a:lnTo>
                  <a:lnTo>
                    <a:pt x="1743278" y="198650"/>
                  </a:lnTo>
                  <a:lnTo>
                    <a:pt x="1743559" y="197441"/>
                  </a:lnTo>
                  <a:lnTo>
                    <a:pt x="1743841" y="197978"/>
                  </a:lnTo>
                  <a:lnTo>
                    <a:pt x="1744123" y="198381"/>
                  </a:lnTo>
                  <a:lnTo>
                    <a:pt x="1744404" y="197172"/>
                  </a:lnTo>
                  <a:lnTo>
                    <a:pt x="1744686" y="197575"/>
                  </a:lnTo>
                  <a:lnTo>
                    <a:pt x="1744968" y="198113"/>
                  </a:lnTo>
                  <a:lnTo>
                    <a:pt x="1745250" y="197306"/>
                  </a:lnTo>
                  <a:lnTo>
                    <a:pt x="1745531" y="197306"/>
                  </a:lnTo>
                  <a:lnTo>
                    <a:pt x="1745813" y="197575"/>
                  </a:lnTo>
                  <a:lnTo>
                    <a:pt x="1746095" y="197306"/>
                  </a:lnTo>
                  <a:lnTo>
                    <a:pt x="1746376" y="196500"/>
                  </a:lnTo>
                  <a:lnTo>
                    <a:pt x="1746658" y="196769"/>
                  </a:lnTo>
                  <a:lnTo>
                    <a:pt x="1746940" y="197172"/>
                  </a:lnTo>
                  <a:lnTo>
                    <a:pt x="1747222" y="196365"/>
                  </a:lnTo>
                  <a:lnTo>
                    <a:pt x="1747503" y="196769"/>
                  </a:lnTo>
                  <a:lnTo>
                    <a:pt x="1747785" y="197306"/>
                  </a:lnTo>
                  <a:lnTo>
                    <a:pt x="1748067" y="196365"/>
                  </a:lnTo>
                  <a:lnTo>
                    <a:pt x="1748348" y="196500"/>
                  </a:lnTo>
                  <a:lnTo>
                    <a:pt x="1748630" y="196634"/>
                  </a:lnTo>
                  <a:lnTo>
                    <a:pt x="1748912" y="196634"/>
                  </a:lnTo>
                  <a:lnTo>
                    <a:pt x="1749194" y="195693"/>
                  </a:lnTo>
                  <a:lnTo>
                    <a:pt x="1749475" y="195828"/>
                  </a:lnTo>
                  <a:lnTo>
                    <a:pt x="1749757" y="196365"/>
                  </a:lnTo>
                  <a:lnTo>
                    <a:pt x="1750039" y="195021"/>
                  </a:lnTo>
                  <a:lnTo>
                    <a:pt x="1750321" y="195425"/>
                  </a:lnTo>
                  <a:lnTo>
                    <a:pt x="1750602" y="195828"/>
                  </a:lnTo>
                  <a:lnTo>
                    <a:pt x="1750884" y="194887"/>
                  </a:lnTo>
                  <a:lnTo>
                    <a:pt x="1751166" y="194618"/>
                  </a:lnTo>
                  <a:lnTo>
                    <a:pt x="1751447" y="194618"/>
                  </a:lnTo>
                  <a:lnTo>
                    <a:pt x="1751729" y="194887"/>
                  </a:lnTo>
                  <a:lnTo>
                    <a:pt x="1752011" y="193812"/>
                  </a:lnTo>
                  <a:lnTo>
                    <a:pt x="1752293" y="194080"/>
                  </a:lnTo>
                  <a:lnTo>
                    <a:pt x="1752574" y="194618"/>
                  </a:lnTo>
                  <a:lnTo>
                    <a:pt x="1752856" y="193408"/>
                  </a:lnTo>
                  <a:lnTo>
                    <a:pt x="1753138" y="193543"/>
                  </a:lnTo>
                  <a:lnTo>
                    <a:pt x="1753419" y="194080"/>
                  </a:lnTo>
                  <a:lnTo>
                    <a:pt x="1753701" y="193140"/>
                  </a:lnTo>
                  <a:lnTo>
                    <a:pt x="1753983" y="192871"/>
                  </a:lnTo>
                  <a:lnTo>
                    <a:pt x="1754265" y="193140"/>
                  </a:lnTo>
                  <a:lnTo>
                    <a:pt x="1754546" y="193543"/>
                  </a:lnTo>
                  <a:lnTo>
                    <a:pt x="1754828" y="192736"/>
                  </a:lnTo>
                  <a:lnTo>
                    <a:pt x="1755110" y="193274"/>
                  </a:lnTo>
                  <a:lnTo>
                    <a:pt x="1755391" y="193812"/>
                  </a:lnTo>
                  <a:lnTo>
                    <a:pt x="1755673" y="192602"/>
                  </a:lnTo>
                  <a:lnTo>
                    <a:pt x="1755955" y="193005"/>
                  </a:lnTo>
                  <a:lnTo>
                    <a:pt x="1756237" y="193677"/>
                  </a:lnTo>
                  <a:lnTo>
                    <a:pt x="1756518" y="193005"/>
                  </a:lnTo>
                  <a:lnTo>
                    <a:pt x="1756800" y="192871"/>
                  </a:lnTo>
                  <a:lnTo>
                    <a:pt x="1757082" y="192736"/>
                  </a:lnTo>
                  <a:lnTo>
                    <a:pt x="1757364" y="192871"/>
                  </a:lnTo>
                  <a:lnTo>
                    <a:pt x="1757645" y="191930"/>
                  </a:lnTo>
                  <a:lnTo>
                    <a:pt x="1757927" y="192468"/>
                  </a:lnTo>
                  <a:lnTo>
                    <a:pt x="1758209" y="192871"/>
                  </a:lnTo>
                  <a:lnTo>
                    <a:pt x="1758490" y="191796"/>
                  </a:lnTo>
                  <a:lnTo>
                    <a:pt x="1758772" y="191930"/>
                  </a:lnTo>
                  <a:lnTo>
                    <a:pt x="1759054" y="192333"/>
                  </a:lnTo>
                  <a:lnTo>
                    <a:pt x="1759336" y="191796"/>
                  </a:lnTo>
                  <a:lnTo>
                    <a:pt x="1759617" y="191661"/>
                  </a:lnTo>
                  <a:lnTo>
                    <a:pt x="1759899" y="192468"/>
                  </a:lnTo>
                  <a:lnTo>
                    <a:pt x="1760181" y="192736"/>
                  </a:lnTo>
                  <a:lnTo>
                    <a:pt x="1760462" y="191930"/>
                  </a:lnTo>
                  <a:lnTo>
                    <a:pt x="1760744" y="192468"/>
                  </a:lnTo>
                  <a:lnTo>
                    <a:pt x="1761026" y="193140"/>
                  </a:lnTo>
                  <a:lnTo>
                    <a:pt x="1761308" y="192333"/>
                  </a:lnTo>
                  <a:lnTo>
                    <a:pt x="1761589" y="192871"/>
                  </a:lnTo>
                  <a:lnTo>
                    <a:pt x="1761871" y="193408"/>
                  </a:lnTo>
                  <a:lnTo>
                    <a:pt x="1762153" y="193140"/>
                  </a:lnTo>
                  <a:lnTo>
                    <a:pt x="1762434" y="193140"/>
                  </a:lnTo>
                  <a:lnTo>
                    <a:pt x="1762716" y="193408"/>
                  </a:lnTo>
                  <a:lnTo>
                    <a:pt x="1762998" y="193946"/>
                  </a:lnTo>
                  <a:lnTo>
                    <a:pt x="1763280" y="193408"/>
                  </a:lnTo>
                  <a:lnTo>
                    <a:pt x="1763561" y="193946"/>
                  </a:lnTo>
                  <a:lnTo>
                    <a:pt x="1763843" y="194752"/>
                  </a:lnTo>
                  <a:lnTo>
                    <a:pt x="1764125" y="193812"/>
                  </a:lnTo>
                  <a:lnTo>
                    <a:pt x="1764406" y="193946"/>
                  </a:lnTo>
                  <a:lnTo>
                    <a:pt x="1764688" y="194484"/>
                  </a:lnTo>
                  <a:lnTo>
                    <a:pt x="1764970" y="194080"/>
                  </a:lnTo>
                  <a:lnTo>
                    <a:pt x="1765252" y="194349"/>
                  </a:lnTo>
                  <a:lnTo>
                    <a:pt x="1765533" y="195156"/>
                  </a:lnTo>
                  <a:lnTo>
                    <a:pt x="1765815" y="196231"/>
                  </a:lnTo>
                  <a:lnTo>
                    <a:pt x="1766097" y="195559"/>
                  </a:lnTo>
                  <a:lnTo>
                    <a:pt x="1766379" y="196365"/>
                  </a:lnTo>
                  <a:lnTo>
                    <a:pt x="1766660" y="197709"/>
                  </a:lnTo>
                  <a:lnTo>
                    <a:pt x="1766942" y="197306"/>
                  </a:lnTo>
                  <a:lnTo>
                    <a:pt x="1767224" y="198247"/>
                  </a:lnTo>
                  <a:lnTo>
                    <a:pt x="1767505" y="199188"/>
                  </a:lnTo>
                  <a:lnTo>
                    <a:pt x="1767787" y="198785"/>
                  </a:lnTo>
                  <a:lnTo>
                    <a:pt x="1768069" y="198919"/>
                  </a:lnTo>
                  <a:lnTo>
                    <a:pt x="1768351" y="199591"/>
                  </a:lnTo>
                  <a:lnTo>
                    <a:pt x="1768632" y="200263"/>
                  </a:lnTo>
                  <a:lnTo>
                    <a:pt x="1768914" y="199725"/>
                  </a:lnTo>
                  <a:lnTo>
                    <a:pt x="1769196" y="200263"/>
                  </a:lnTo>
                  <a:lnTo>
                    <a:pt x="1769477" y="201204"/>
                  </a:lnTo>
                  <a:lnTo>
                    <a:pt x="1769759" y="200398"/>
                  </a:lnTo>
                  <a:lnTo>
                    <a:pt x="1770041" y="201070"/>
                  </a:lnTo>
                  <a:lnTo>
                    <a:pt x="1770323" y="201742"/>
                  </a:lnTo>
                  <a:lnTo>
                    <a:pt x="1770604" y="201473"/>
                  </a:lnTo>
                  <a:lnTo>
                    <a:pt x="1770886" y="201204"/>
                  </a:lnTo>
                  <a:lnTo>
                    <a:pt x="1771168" y="201607"/>
                  </a:lnTo>
                  <a:lnTo>
                    <a:pt x="1771449" y="202010"/>
                  </a:lnTo>
                  <a:lnTo>
                    <a:pt x="1771731" y="201070"/>
                  </a:lnTo>
                  <a:lnTo>
                    <a:pt x="1772013" y="201473"/>
                  </a:lnTo>
                  <a:lnTo>
                    <a:pt x="1772295" y="202010"/>
                  </a:lnTo>
                  <a:lnTo>
                    <a:pt x="1772576" y="200532"/>
                  </a:lnTo>
                  <a:lnTo>
                    <a:pt x="1772858" y="200935"/>
                  </a:lnTo>
                  <a:lnTo>
                    <a:pt x="1773140" y="201338"/>
                  </a:lnTo>
                  <a:lnTo>
                    <a:pt x="1773422" y="200532"/>
                  </a:lnTo>
                  <a:lnTo>
                    <a:pt x="1773703" y="199994"/>
                  </a:lnTo>
                  <a:lnTo>
                    <a:pt x="1773985" y="199591"/>
                  </a:lnTo>
                  <a:lnTo>
                    <a:pt x="1774267" y="199591"/>
                  </a:lnTo>
                  <a:lnTo>
                    <a:pt x="1774548" y="198650"/>
                  </a:lnTo>
                  <a:lnTo>
                    <a:pt x="1774830" y="199591"/>
                  </a:lnTo>
                  <a:lnTo>
                    <a:pt x="1775112" y="201070"/>
                  </a:lnTo>
                  <a:lnTo>
                    <a:pt x="1775394" y="200666"/>
                  </a:lnTo>
                  <a:lnTo>
                    <a:pt x="1775675" y="201742"/>
                  </a:lnTo>
                  <a:lnTo>
                    <a:pt x="1775957" y="203086"/>
                  </a:lnTo>
                  <a:lnTo>
                    <a:pt x="1776239" y="203086"/>
                  </a:lnTo>
                  <a:lnTo>
                    <a:pt x="1776520" y="203354"/>
                  </a:lnTo>
                  <a:lnTo>
                    <a:pt x="1776802" y="203623"/>
                  </a:lnTo>
                  <a:lnTo>
                    <a:pt x="1777084" y="203758"/>
                  </a:lnTo>
                  <a:lnTo>
                    <a:pt x="1777366" y="202817"/>
                  </a:lnTo>
                  <a:lnTo>
                    <a:pt x="1777647" y="203489"/>
                  </a:lnTo>
                  <a:lnTo>
                    <a:pt x="1777929" y="204564"/>
                  </a:lnTo>
                  <a:lnTo>
                    <a:pt x="1778211" y="203489"/>
                  </a:lnTo>
                  <a:lnTo>
                    <a:pt x="1778492" y="203758"/>
                  </a:lnTo>
                  <a:lnTo>
                    <a:pt x="1778774" y="204161"/>
                  </a:lnTo>
                  <a:lnTo>
                    <a:pt x="1779056" y="203489"/>
                  </a:lnTo>
                  <a:lnTo>
                    <a:pt x="1779338" y="203489"/>
                  </a:lnTo>
                  <a:lnTo>
                    <a:pt x="1779619" y="204026"/>
                  </a:lnTo>
                  <a:lnTo>
                    <a:pt x="1779901" y="204295"/>
                  </a:lnTo>
                  <a:lnTo>
                    <a:pt x="1780183" y="203220"/>
                  </a:lnTo>
                  <a:lnTo>
                    <a:pt x="1780464" y="203489"/>
                  </a:lnTo>
                  <a:lnTo>
                    <a:pt x="1780746" y="204026"/>
                  </a:lnTo>
                  <a:lnTo>
                    <a:pt x="1781028" y="202951"/>
                  </a:lnTo>
                  <a:lnTo>
                    <a:pt x="1781310" y="202817"/>
                  </a:lnTo>
                  <a:lnTo>
                    <a:pt x="1781591" y="202682"/>
                  </a:lnTo>
                  <a:lnTo>
                    <a:pt x="1781873" y="201607"/>
                  </a:lnTo>
                  <a:lnTo>
                    <a:pt x="1782155" y="200801"/>
                  </a:lnTo>
                  <a:lnTo>
                    <a:pt x="1782437" y="201070"/>
                  </a:lnTo>
                  <a:lnTo>
                    <a:pt x="1782718" y="201338"/>
                  </a:lnTo>
                  <a:lnTo>
                    <a:pt x="1783000" y="200398"/>
                  </a:lnTo>
                  <a:lnTo>
                    <a:pt x="1783282" y="200532"/>
                  </a:lnTo>
                  <a:lnTo>
                    <a:pt x="1783563" y="200666"/>
                  </a:lnTo>
                  <a:lnTo>
                    <a:pt x="1783845" y="199860"/>
                  </a:lnTo>
                  <a:lnTo>
                    <a:pt x="1784127" y="200532"/>
                  </a:lnTo>
                  <a:lnTo>
                    <a:pt x="1784409" y="201338"/>
                  </a:lnTo>
                  <a:lnTo>
                    <a:pt x="1784690" y="201338"/>
                  </a:lnTo>
                  <a:lnTo>
                    <a:pt x="1784972" y="201338"/>
                  </a:lnTo>
                  <a:lnTo>
                    <a:pt x="1785254" y="202010"/>
                  </a:lnTo>
                  <a:lnTo>
                    <a:pt x="1785535" y="202548"/>
                  </a:lnTo>
                  <a:lnTo>
                    <a:pt x="1785817" y="202279"/>
                  </a:lnTo>
                  <a:lnTo>
                    <a:pt x="1786099" y="202817"/>
                  </a:lnTo>
                  <a:lnTo>
                    <a:pt x="1786381" y="203220"/>
                  </a:lnTo>
                  <a:lnTo>
                    <a:pt x="1786662" y="201473"/>
                  </a:lnTo>
                  <a:lnTo>
                    <a:pt x="1786944" y="201070"/>
                  </a:lnTo>
                  <a:lnTo>
                    <a:pt x="1787226" y="201070"/>
                  </a:lnTo>
                  <a:lnTo>
                    <a:pt x="1787507" y="200398"/>
                  </a:lnTo>
                  <a:lnTo>
                    <a:pt x="1787789" y="200129"/>
                  </a:lnTo>
                  <a:lnTo>
                    <a:pt x="1788071" y="199725"/>
                  </a:lnTo>
                  <a:lnTo>
                    <a:pt x="1788353" y="199591"/>
                  </a:lnTo>
                  <a:lnTo>
                    <a:pt x="1788634" y="198113"/>
                  </a:lnTo>
                  <a:lnTo>
                    <a:pt x="1788916" y="198113"/>
                  </a:lnTo>
                  <a:lnTo>
                    <a:pt x="1789198" y="198785"/>
                  </a:lnTo>
                  <a:lnTo>
                    <a:pt x="1789479" y="197441"/>
                  </a:lnTo>
                  <a:lnTo>
                    <a:pt x="1789761" y="197172"/>
                  </a:lnTo>
                  <a:lnTo>
                    <a:pt x="1790043" y="196903"/>
                  </a:lnTo>
                  <a:lnTo>
                    <a:pt x="1790325" y="196097"/>
                  </a:lnTo>
                  <a:lnTo>
                    <a:pt x="1790606" y="195021"/>
                  </a:lnTo>
                  <a:lnTo>
                    <a:pt x="1790888" y="194349"/>
                  </a:lnTo>
                  <a:lnTo>
                    <a:pt x="1791170" y="194349"/>
                  </a:lnTo>
                  <a:lnTo>
                    <a:pt x="1791452" y="193005"/>
                  </a:lnTo>
                  <a:lnTo>
                    <a:pt x="1791733" y="193005"/>
                  </a:lnTo>
                  <a:lnTo>
                    <a:pt x="1792015" y="193140"/>
                  </a:lnTo>
                  <a:lnTo>
                    <a:pt x="1792297" y="191527"/>
                  </a:lnTo>
                  <a:lnTo>
                    <a:pt x="1792578" y="191124"/>
                  </a:lnTo>
                  <a:lnTo>
                    <a:pt x="1792860" y="191527"/>
                  </a:lnTo>
                  <a:lnTo>
                    <a:pt x="1793142" y="191527"/>
                  </a:lnTo>
                  <a:lnTo>
                    <a:pt x="1793424" y="191392"/>
                  </a:lnTo>
                  <a:lnTo>
                    <a:pt x="1793705" y="191661"/>
                  </a:lnTo>
                  <a:lnTo>
                    <a:pt x="1793987" y="191930"/>
                  </a:lnTo>
                  <a:lnTo>
                    <a:pt x="1794269" y="191392"/>
                  </a:lnTo>
                  <a:lnTo>
                    <a:pt x="1794550" y="191527"/>
                  </a:lnTo>
                  <a:lnTo>
                    <a:pt x="1794832" y="191796"/>
                  </a:lnTo>
                  <a:lnTo>
                    <a:pt x="1795114" y="190183"/>
                  </a:lnTo>
                  <a:lnTo>
                    <a:pt x="1795396" y="189779"/>
                  </a:lnTo>
                  <a:lnTo>
                    <a:pt x="1795677" y="190452"/>
                  </a:lnTo>
                  <a:lnTo>
                    <a:pt x="1795959" y="190720"/>
                  </a:lnTo>
                  <a:lnTo>
                    <a:pt x="1796241" y="190452"/>
                  </a:lnTo>
                  <a:lnTo>
                    <a:pt x="1796522" y="190183"/>
                  </a:lnTo>
                  <a:lnTo>
                    <a:pt x="1796804" y="190048"/>
                  </a:lnTo>
                  <a:lnTo>
                    <a:pt x="1797086" y="188973"/>
                  </a:lnTo>
                  <a:lnTo>
                    <a:pt x="1797368" y="189779"/>
                  </a:lnTo>
                  <a:lnTo>
                    <a:pt x="1797649" y="190989"/>
                  </a:lnTo>
                  <a:lnTo>
                    <a:pt x="1797931" y="189914"/>
                  </a:lnTo>
                  <a:lnTo>
                    <a:pt x="1798213" y="189779"/>
                  </a:lnTo>
                  <a:lnTo>
                    <a:pt x="1798495" y="190452"/>
                  </a:lnTo>
                  <a:lnTo>
                    <a:pt x="1798776" y="191392"/>
                  </a:lnTo>
                  <a:lnTo>
                    <a:pt x="1799058" y="191930"/>
                  </a:lnTo>
                  <a:lnTo>
                    <a:pt x="1799340" y="192468"/>
                  </a:lnTo>
                  <a:lnTo>
                    <a:pt x="1799621" y="192602"/>
                  </a:lnTo>
                  <a:lnTo>
                    <a:pt x="1799903" y="191527"/>
                  </a:lnTo>
                  <a:lnTo>
                    <a:pt x="1800185" y="191527"/>
                  </a:lnTo>
                  <a:lnTo>
                    <a:pt x="1800467" y="192468"/>
                  </a:lnTo>
                  <a:lnTo>
                    <a:pt x="1800748" y="191258"/>
                  </a:lnTo>
                  <a:lnTo>
                    <a:pt x="1801030" y="191527"/>
                  </a:lnTo>
                  <a:lnTo>
                    <a:pt x="1801312" y="191661"/>
                  </a:lnTo>
                  <a:lnTo>
                    <a:pt x="1801593" y="190989"/>
                  </a:lnTo>
                  <a:lnTo>
                    <a:pt x="1801875" y="190720"/>
                  </a:lnTo>
                  <a:lnTo>
                    <a:pt x="1802157" y="190989"/>
                  </a:lnTo>
                  <a:lnTo>
                    <a:pt x="1802439" y="191796"/>
                  </a:lnTo>
                  <a:lnTo>
                    <a:pt x="1802720" y="190989"/>
                  </a:lnTo>
                  <a:lnTo>
                    <a:pt x="1803002" y="191124"/>
                  </a:lnTo>
                  <a:lnTo>
                    <a:pt x="1803284" y="191796"/>
                  </a:lnTo>
                  <a:lnTo>
                    <a:pt x="1803565" y="190317"/>
                  </a:lnTo>
                  <a:lnTo>
                    <a:pt x="1803847" y="190452"/>
                  </a:lnTo>
                  <a:lnTo>
                    <a:pt x="1804129" y="190989"/>
                  </a:lnTo>
                  <a:lnTo>
                    <a:pt x="1804411" y="190720"/>
                  </a:lnTo>
                  <a:lnTo>
                    <a:pt x="1804692" y="189914"/>
                  </a:lnTo>
                  <a:lnTo>
                    <a:pt x="1804974" y="190048"/>
                  </a:lnTo>
                  <a:lnTo>
                    <a:pt x="1805256" y="190048"/>
                  </a:lnTo>
                  <a:lnTo>
                    <a:pt x="1805537" y="188839"/>
                  </a:lnTo>
                  <a:lnTo>
                    <a:pt x="1805819" y="189511"/>
                  </a:lnTo>
                  <a:lnTo>
                    <a:pt x="1806101" y="190183"/>
                  </a:lnTo>
                  <a:lnTo>
                    <a:pt x="1806383" y="189242"/>
                  </a:lnTo>
                  <a:lnTo>
                    <a:pt x="1806664" y="189645"/>
                  </a:lnTo>
                  <a:lnTo>
                    <a:pt x="1806946" y="190452"/>
                  </a:lnTo>
                  <a:lnTo>
                    <a:pt x="1807228" y="190452"/>
                  </a:lnTo>
                  <a:lnTo>
                    <a:pt x="1807510" y="190317"/>
                  </a:lnTo>
                  <a:lnTo>
                    <a:pt x="1807791" y="190989"/>
                  </a:lnTo>
                  <a:lnTo>
                    <a:pt x="1808073" y="191796"/>
                  </a:lnTo>
                  <a:lnTo>
                    <a:pt x="1808355" y="190720"/>
                  </a:lnTo>
                  <a:lnTo>
                    <a:pt x="1808636" y="191124"/>
                  </a:lnTo>
                  <a:lnTo>
                    <a:pt x="1808918" y="191527"/>
                  </a:lnTo>
                  <a:lnTo>
                    <a:pt x="1809200" y="190317"/>
                  </a:lnTo>
                  <a:lnTo>
                    <a:pt x="1809482" y="190720"/>
                  </a:lnTo>
                  <a:lnTo>
                    <a:pt x="1809763" y="191258"/>
                  </a:lnTo>
                  <a:lnTo>
                    <a:pt x="1810045" y="191527"/>
                  </a:lnTo>
                  <a:lnTo>
                    <a:pt x="1810327" y="191930"/>
                  </a:lnTo>
                  <a:lnTo>
                    <a:pt x="1810608" y="192468"/>
                  </a:lnTo>
                  <a:lnTo>
                    <a:pt x="1810890" y="192736"/>
                  </a:lnTo>
                  <a:lnTo>
                    <a:pt x="1811172" y="192199"/>
                  </a:lnTo>
                  <a:lnTo>
                    <a:pt x="1811454" y="193140"/>
                  </a:lnTo>
                  <a:lnTo>
                    <a:pt x="1811735" y="194752"/>
                  </a:lnTo>
                  <a:lnTo>
                    <a:pt x="1812017" y="194618"/>
                  </a:lnTo>
                  <a:lnTo>
                    <a:pt x="1812299" y="195290"/>
                  </a:lnTo>
                  <a:lnTo>
                    <a:pt x="1812580" y="195425"/>
                  </a:lnTo>
                  <a:lnTo>
                    <a:pt x="1812862" y="195425"/>
                  </a:lnTo>
                  <a:lnTo>
                    <a:pt x="1813144" y="195693"/>
                  </a:lnTo>
                  <a:lnTo>
                    <a:pt x="1813426" y="196769"/>
                  </a:lnTo>
                  <a:lnTo>
                    <a:pt x="1813707" y="197306"/>
                  </a:lnTo>
                  <a:lnTo>
                    <a:pt x="1813989" y="196769"/>
                  </a:lnTo>
                  <a:lnTo>
                    <a:pt x="1814271" y="197172"/>
                  </a:lnTo>
                  <a:lnTo>
                    <a:pt x="1814552" y="198247"/>
                  </a:lnTo>
                  <a:lnTo>
                    <a:pt x="1814834" y="198381"/>
                  </a:lnTo>
                  <a:lnTo>
                    <a:pt x="1815116" y="199053"/>
                  </a:lnTo>
                  <a:lnTo>
                    <a:pt x="1815398" y="199591"/>
                  </a:lnTo>
                  <a:lnTo>
                    <a:pt x="1815679" y="199591"/>
                  </a:lnTo>
                  <a:lnTo>
                    <a:pt x="1815961" y="199591"/>
                  </a:lnTo>
                  <a:lnTo>
                    <a:pt x="1816243" y="200129"/>
                  </a:lnTo>
                  <a:lnTo>
                    <a:pt x="1816525" y="200666"/>
                  </a:lnTo>
                  <a:lnTo>
                    <a:pt x="1816806" y="199725"/>
                  </a:lnTo>
                  <a:lnTo>
                    <a:pt x="1817088" y="200398"/>
                  </a:lnTo>
                  <a:lnTo>
                    <a:pt x="1817370" y="201204"/>
                  </a:lnTo>
                  <a:lnTo>
                    <a:pt x="1817651" y="200263"/>
                  </a:lnTo>
                  <a:lnTo>
                    <a:pt x="1817933" y="200666"/>
                  </a:lnTo>
                  <a:lnTo>
                    <a:pt x="1818215" y="200935"/>
                  </a:lnTo>
                  <a:lnTo>
                    <a:pt x="1818497" y="201070"/>
                  </a:lnTo>
                  <a:lnTo>
                    <a:pt x="1818778" y="201070"/>
                  </a:lnTo>
                  <a:lnTo>
                    <a:pt x="1819060" y="201742"/>
                  </a:lnTo>
                  <a:lnTo>
                    <a:pt x="1819342" y="202145"/>
                  </a:lnTo>
                  <a:lnTo>
                    <a:pt x="1819623" y="201204"/>
                  </a:lnTo>
                  <a:lnTo>
                    <a:pt x="1819905" y="201742"/>
                  </a:lnTo>
                  <a:lnTo>
                    <a:pt x="1820187" y="202682"/>
                  </a:lnTo>
                  <a:lnTo>
                    <a:pt x="1820469" y="202548"/>
                  </a:lnTo>
                  <a:lnTo>
                    <a:pt x="1820750" y="203086"/>
                  </a:lnTo>
                  <a:lnTo>
                    <a:pt x="1821032" y="203623"/>
                  </a:lnTo>
                  <a:lnTo>
                    <a:pt x="1821314" y="203892"/>
                  </a:lnTo>
                  <a:lnTo>
                    <a:pt x="1821595" y="204161"/>
                  </a:lnTo>
                  <a:lnTo>
                    <a:pt x="1821877" y="205236"/>
                  </a:lnTo>
                  <a:lnTo>
                    <a:pt x="1822159" y="206311"/>
                  </a:lnTo>
                  <a:lnTo>
                    <a:pt x="1822441" y="205505"/>
                  </a:lnTo>
                  <a:lnTo>
                    <a:pt x="1822722" y="205505"/>
                  </a:lnTo>
                  <a:lnTo>
                    <a:pt x="1823004" y="206043"/>
                  </a:lnTo>
                  <a:lnTo>
                    <a:pt x="1823286" y="204564"/>
                  </a:lnTo>
                  <a:lnTo>
                    <a:pt x="1823568" y="204295"/>
                  </a:lnTo>
                  <a:lnTo>
                    <a:pt x="1823849" y="203489"/>
                  </a:lnTo>
                  <a:lnTo>
                    <a:pt x="1824131" y="202548"/>
                  </a:lnTo>
                  <a:lnTo>
                    <a:pt x="1824413" y="201876"/>
                  </a:lnTo>
                  <a:lnTo>
                    <a:pt x="1824694" y="202145"/>
                  </a:lnTo>
                  <a:lnTo>
                    <a:pt x="1824976" y="202548"/>
                  </a:lnTo>
                  <a:lnTo>
                    <a:pt x="1825258" y="201204"/>
                  </a:lnTo>
                  <a:lnTo>
                    <a:pt x="1825540" y="201204"/>
                  </a:lnTo>
                  <a:lnTo>
                    <a:pt x="1825821" y="201742"/>
                  </a:lnTo>
                  <a:lnTo>
                    <a:pt x="1826103" y="200666"/>
                  </a:lnTo>
                  <a:lnTo>
                    <a:pt x="1826385" y="201070"/>
                  </a:lnTo>
                  <a:lnTo>
                    <a:pt x="1826666" y="200935"/>
                  </a:lnTo>
                  <a:lnTo>
                    <a:pt x="1826948" y="200129"/>
                  </a:lnTo>
                  <a:lnTo>
                    <a:pt x="1827230" y="199322"/>
                  </a:lnTo>
                  <a:lnTo>
                    <a:pt x="1827512" y="199457"/>
                  </a:lnTo>
                  <a:lnTo>
                    <a:pt x="1827793" y="200129"/>
                  </a:lnTo>
                  <a:lnTo>
                    <a:pt x="1828075" y="199591"/>
                  </a:lnTo>
                  <a:lnTo>
                    <a:pt x="1828357" y="200129"/>
                  </a:lnTo>
                  <a:lnTo>
                    <a:pt x="1828638" y="201473"/>
                  </a:lnTo>
                  <a:lnTo>
                    <a:pt x="1828920" y="201338"/>
                  </a:lnTo>
                  <a:lnTo>
                    <a:pt x="1829202" y="202010"/>
                  </a:lnTo>
                  <a:lnTo>
                    <a:pt x="1829484" y="203354"/>
                  </a:lnTo>
                  <a:lnTo>
                    <a:pt x="1829765" y="204161"/>
                  </a:lnTo>
                  <a:lnTo>
                    <a:pt x="1830047" y="204430"/>
                  </a:lnTo>
                  <a:lnTo>
                    <a:pt x="1830329" y="205505"/>
                  </a:lnTo>
                  <a:lnTo>
                    <a:pt x="1830610" y="206715"/>
                  </a:lnTo>
                  <a:lnTo>
                    <a:pt x="1830892" y="205774"/>
                  </a:lnTo>
                  <a:lnTo>
                    <a:pt x="1831174" y="205639"/>
                  </a:lnTo>
                  <a:lnTo>
                    <a:pt x="1831456" y="205908"/>
                  </a:lnTo>
                  <a:lnTo>
                    <a:pt x="1831737" y="204430"/>
                  </a:lnTo>
                  <a:lnTo>
                    <a:pt x="1832019" y="203892"/>
                  </a:lnTo>
                  <a:lnTo>
                    <a:pt x="1832301" y="203489"/>
                  </a:lnTo>
                  <a:lnTo>
                    <a:pt x="1832583" y="202414"/>
                  </a:lnTo>
                  <a:lnTo>
                    <a:pt x="1832864" y="201070"/>
                  </a:lnTo>
                  <a:lnTo>
                    <a:pt x="1833146" y="201070"/>
                  </a:lnTo>
                  <a:lnTo>
                    <a:pt x="1833428" y="201070"/>
                  </a:lnTo>
                  <a:lnTo>
                    <a:pt x="1833709" y="199860"/>
                  </a:lnTo>
                  <a:lnTo>
                    <a:pt x="1833991" y="199725"/>
                  </a:lnTo>
                  <a:lnTo>
                    <a:pt x="1834273" y="199725"/>
                  </a:lnTo>
                  <a:lnTo>
                    <a:pt x="1834555" y="197978"/>
                  </a:lnTo>
                  <a:lnTo>
                    <a:pt x="1834836" y="197441"/>
                  </a:lnTo>
                  <a:lnTo>
                    <a:pt x="1835118" y="196903"/>
                  </a:lnTo>
                  <a:lnTo>
                    <a:pt x="1835400" y="196365"/>
                  </a:lnTo>
                  <a:lnTo>
                    <a:pt x="1835681" y="194887"/>
                  </a:lnTo>
                  <a:lnTo>
                    <a:pt x="1835963" y="194752"/>
                  </a:lnTo>
                  <a:lnTo>
                    <a:pt x="1836245" y="194887"/>
                  </a:lnTo>
                  <a:lnTo>
                    <a:pt x="1836527" y="193946"/>
                  </a:lnTo>
                  <a:lnTo>
                    <a:pt x="1836808" y="194080"/>
                  </a:lnTo>
                  <a:lnTo>
                    <a:pt x="1837090" y="195156"/>
                  </a:lnTo>
                  <a:lnTo>
                    <a:pt x="1837372" y="194349"/>
                  </a:lnTo>
                  <a:lnTo>
                    <a:pt x="1837653" y="194618"/>
                  </a:lnTo>
                  <a:lnTo>
                    <a:pt x="1837935" y="195425"/>
                  </a:lnTo>
                  <a:lnTo>
                    <a:pt x="1838217" y="195828"/>
                  </a:lnTo>
                  <a:lnTo>
                    <a:pt x="1838499" y="195693"/>
                  </a:lnTo>
                  <a:lnTo>
                    <a:pt x="1838780" y="196097"/>
                  </a:lnTo>
                  <a:lnTo>
                    <a:pt x="1839062" y="196634"/>
                  </a:lnTo>
                  <a:lnTo>
                    <a:pt x="1839344" y="195693"/>
                  </a:lnTo>
                  <a:lnTo>
                    <a:pt x="1839626" y="195962"/>
                  </a:lnTo>
                  <a:lnTo>
                    <a:pt x="1839907" y="196634"/>
                  </a:lnTo>
                  <a:lnTo>
                    <a:pt x="1840189" y="195828"/>
                  </a:lnTo>
                  <a:lnTo>
                    <a:pt x="1840471" y="195828"/>
                  </a:lnTo>
                  <a:lnTo>
                    <a:pt x="1840752" y="195425"/>
                  </a:lnTo>
                  <a:lnTo>
                    <a:pt x="1841034" y="194887"/>
                  </a:lnTo>
                  <a:lnTo>
                    <a:pt x="1841316" y="193677"/>
                  </a:lnTo>
                  <a:lnTo>
                    <a:pt x="1841598" y="193408"/>
                  </a:lnTo>
                  <a:lnTo>
                    <a:pt x="1841879" y="193543"/>
                  </a:lnTo>
                  <a:lnTo>
                    <a:pt x="1842161" y="192333"/>
                  </a:lnTo>
                  <a:lnTo>
                    <a:pt x="1842443" y="191661"/>
                  </a:lnTo>
                  <a:lnTo>
                    <a:pt x="1842724" y="191527"/>
                  </a:lnTo>
                  <a:lnTo>
                    <a:pt x="1843006" y="189779"/>
                  </a:lnTo>
                  <a:lnTo>
                    <a:pt x="1843288" y="189107"/>
                  </a:lnTo>
                  <a:lnTo>
                    <a:pt x="1843570" y="188973"/>
                  </a:lnTo>
                  <a:lnTo>
                    <a:pt x="1843851" y="188973"/>
                  </a:lnTo>
                  <a:lnTo>
                    <a:pt x="1844133" y="188570"/>
                  </a:lnTo>
                  <a:lnTo>
                    <a:pt x="1844415" y="189511"/>
                  </a:lnTo>
                  <a:lnTo>
                    <a:pt x="1844696" y="190586"/>
                  </a:lnTo>
                  <a:lnTo>
                    <a:pt x="1844978" y="190048"/>
                  </a:lnTo>
                  <a:lnTo>
                    <a:pt x="1845260" y="190720"/>
                  </a:lnTo>
                  <a:lnTo>
                    <a:pt x="1845542" y="191527"/>
                  </a:lnTo>
                  <a:lnTo>
                    <a:pt x="1845823" y="190720"/>
                  </a:lnTo>
                  <a:lnTo>
                    <a:pt x="1846105" y="190720"/>
                  </a:lnTo>
                  <a:lnTo>
                    <a:pt x="1846387" y="190855"/>
                  </a:lnTo>
                  <a:lnTo>
                    <a:pt x="1846668" y="191124"/>
                  </a:lnTo>
                  <a:lnTo>
                    <a:pt x="1846950" y="190586"/>
                  </a:lnTo>
                  <a:lnTo>
                    <a:pt x="1847232" y="190989"/>
                  </a:lnTo>
                  <a:lnTo>
                    <a:pt x="1847514" y="191796"/>
                  </a:lnTo>
                  <a:lnTo>
                    <a:pt x="1847795" y="191124"/>
                  </a:lnTo>
                  <a:lnTo>
                    <a:pt x="1848077" y="191930"/>
                  </a:lnTo>
                  <a:lnTo>
                    <a:pt x="1848359" y="193274"/>
                  </a:lnTo>
                  <a:lnTo>
                    <a:pt x="1848641" y="192736"/>
                  </a:lnTo>
                  <a:lnTo>
                    <a:pt x="1848922" y="192871"/>
                  </a:lnTo>
                  <a:lnTo>
                    <a:pt x="1849204" y="193274"/>
                  </a:lnTo>
                  <a:lnTo>
                    <a:pt x="1849486" y="193408"/>
                  </a:lnTo>
                  <a:lnTo>
                    <a:pt x="1849767" y="192736"/>
                  </a:lnTo>
                  <a:lnTo>
                    <a:pt x="1850049" y="192736"/>
                  </a:lnTo>
                  <a:lnTo>
                    <a:pt x="1850331" y="192602"/>
                  </a:lnTo>
                  <a:lnTo>
                    <a:pt x="1850613" y="190586"/>
                  </a:lnTo>
                  <a:lnTo>
                    <a:pt x="1850894" y="190048"/>
                  </a:lnTo>
                  <a:lnTo>
                    <a:pt x="1851176" y="189914"/>
                  </a:lnTo>
                  <a:lnTo>
                    <a:pt x="1851458" y="188704"/>
                  </a:lnTo>
                  <a:lnTo>
                    <a:pt x="1851739" y="188973"/>
                  </a:lnTo>
                  <a:lnTo>
                    <a:pt x="1852021" y="188973"/>
                  </a:lnTo>
                  <a:lnTo>
                    <a:pt x="1852303" y="188973"/>
                  </a:lnTo>
                  <a:lnTo>
                    <a:pt x="1852585" y="188032"/>
                  </a:lnTo>
                  <a:lnTo>
                    <a:pt x="1852866" y="188570"/>
                  </a:lnTo>
                  <a:lnTo>
                    <a:pt x="1853148" y="189511"/>
                  </a:lnTo>
                  <a:lnTo>
                    <a:pt x="1853430" y="189107"/>
                  </a:lnTo>
                  <a:lnTo>
                    <a:pt x="1853711" y="189511"/>
                  </a:lnTo>
                  <a:lnTo>
                    <a:pt x="1853993" y="190586"/>
                  </a:lnTo>
                  <a:lnTo>
                    <a:pt x="1854275" y="190048"/>
                  </a:lnTo>
                  <a:lnTo>
                    <a:pt x="1854557" y="190317"/>
                  </a:lnTo>
                  <a:lnTo>
                    <a:pt x="1854838" y="190183"/>
                  </a:lnTo>
                  <a:lnTo>
                    <a:pt x="1855120" y="190048"/>
                  </a:lnTo>
                  <a:lnTo>
                    <a:pt x="1855402" y="189376"/>
                  </a:lnTo>
                  <a:lnTo>
                    <a:pt x="1855683" y="190048"/>
                  </a:lnTo>
                  <a:lnTo>
                    <a:pt x="1855965" y="191124"/>
                  </a:lnTo>
                  <a:lnTo>
                    <a:pt x="1856247" y="190586"/>
                  </a:lnTo>
                  <a:lnTo>
                    <a:pt x="1856529" y="190989"/>
                  </a:lnTo>
                  <a:lnTo>
                    <a:pt x="1856810" y="191930"/>
                  </a:lnTo>
                  <a:lnTo>
                    <a:pt x="1857092" y="191930"/>
                  </a:lnTo>
                  <a:lnTo>
                    <a:pt x="1857374" y="193005"/>
                  </a:lnTo>
                  <a:lnTo>
                    <a:pt x="1857656" y="193946"/>
                  </a:lnTo>
                  <a:lnTo>
                    <a:pt x="1857937" y="194215"/>
                  </a:lnTo>
                  <a:lnTo>
                    <a:pt x="1858219" y="193274"/>
                  </a:lnTo>
                  <a:lnTo>
                    <a:pt x="1858501" y="193543"/>
                  </a:lnTo>
                  <a:lnTo>
                    <a:pt x="1858782" y="194484"/>
                  </a:lnTo>
                  <a:lnTo>
                    <a:pt x="1859064" y="193946"/>
                  </a:lnTo>
                  <a:lnTo>
                    <a:pt x="1859346" y="193946"/>
                  </a:lnTo>
                  <a:lnTo>
                    <a:pt x="1859628" y="194484"/>
                  </a:lnTo>
                  <a:lnTo>
                    <a:pt x="1859909" y="193812"/>
                  </a:lnTo>
                  <a:lnTo>
                    <a:pt x="1860191" y="194349"/>
                  </a:lnTo>
                  <a:lnTo>
                    <a:pt x="1860473" y="195290"/>
                  </a:lnTo>
                  <a:lnTo>
                    <a:pt x="1860754" y="195962"/>
                  </a:lnTo>
                  <a:lnTo>
                    <a:pt x="1861036" y="195290"/>
                  </a:lnTo>
                  <a:lnTo>
                    <a:pt x="1861318" y="195828"/>
                  </a:lnTo>
                  <a:lnTo>
                    <a:pt x="1861600" y="196769"/>
                  </a:lnTo>
                  <a:lnTo>
                    <a:pt x="1861881" y="196769"/>
                  </a:lnTo>
                  <a:lnTo>
                    <a:pt x="1862163" y="197575"/>
                  </a:lnTo>
                  <a:lnTo>
                    <a:pt x="1862445" y="198247"/>
                  </a:lnTo>
                  <a:lnTo>
                    <a:pt x="1862726" y="197709"/>
                  </a:lnTo>
                  <a:lnTo>
                    <a:pt x="1863008" y="197709"/>
                  </a:lnTo>
                  <a:lnTo>
                    <a:pt x="1863290" y="198516"/>
                  </a:lnTo>
                  <a:lnTo>
                    <a:pt x="1863572" y="199322"/>
                  </a:lnTo>
                  <a:lnTo>
                    <a:pt x="1863853" y="199188"/>
                  </a:lnTo>
                  <a:lnTo>
                    <a:pt x="1864135" y="199994"/>
                  </a:lnTo>
                  <a:lnTo>
                    <a:pt x="1864417" y="200935"/>
                  </a:lnTo>
                  <a:lnTo>
                    <a:pt x="1864699" y="200666"/>
                  </a:lnTo>
                  <a:lnTo>
                    <a:pt x="1864980" y="201473"/>
                  </a:lnTo>
                  <a:lnTo>
                    <a:pt x="1865262" y="202548"/>
                  </a:lnTo>
                  <a:lnTo>
                    <a:pt x="1865544" y="202010"/>
                  </a:lnTo>
                  <a:lnTo>
                    <a:pt x="1865825" y="202145"/>
                  </a:lnTo>
                  <a:lnTo>
                    <a:pt x="1866107" y="202548"/>
                  </a:lnTo>
                  <a:lnTo>
                    <a:pt x="1866389" y="202951"/>
                  </a:lnTo>
                  <a:lnTo>
                    <a:pt x="1866671" y="202279"/>
                  </a:lnTo>
                  <a:lnTo>
                    <a:pt x="1866952" y="202817"/>
                  </a:lnTo>
                  <a:lnTo>
                    <a:pt x="1867234" y="203623"/>
                  </a:lnTo>
                  <a:lnTo>
                    <a:pt x="1867516" y="202414"/>
                  </a:lnTo>
                  <a:lnTo>
                    <a:pt x="1867797" y="202548"/>
                  </a:lnTo>
                  <a:lnTo>
                    <a:pt x="1868079" y="203086"/>
                  </a:lnTo>
                  <a:lnTo>
                    <a:pt x="1868361" y="202279"/>
                  </a:lnTo>
                  <a:lnTo>
                    <a:pt x="1868643" y="202279"/>
                  </a:lnTo>
                  <a:lnTo>
                    <a:pt x="1868924" y="202548"/>
                  </a:lnTo>
                  <a:lnTo>
                    <a:pt x="1869206" y="202682"/>
                  </a:lnTo>
                  <a:lnTo>
                    <a:pt x="1869488" y="202010"/>
                  </a:lnTo>
                  <a:lnTo>
                    <a:pt x="1869769" y="202951"/>
                  </a:lnTo>
                  <a:lnTo>
                    <a:pt x="1870051" y="203489"/>
                  </a:lnTo>
                  <a:lnTo>
                    <a:pt x="1870333" y="202010"/>
                  </a:lnTo>
                  <a:lnTo>
                    <a:pt x="1870615" y="201607"/>
                  </a:lnTo>
                  <a:lnTo>
                    <a:pt x="1870896" y="201876"/>
                  </a:lnTo>
                  <a:lnTo>
                    <a:pt x="1871178" y="201204"/>
                  </a:lnTo>
                  <a:lnTo>
                    <a:pt x="1871460" y="201338"/>
                  </a:lnTo>
                  <a:lnTo>
                    <a:pt x="1871741" y="201742"/>
                  </a:lnTo>
                  <a:lnTo>
                    <a:pt x="1872023" y="202010"/>
                  </a:lnTo>
                  <a:lnTo>
                    <a:pt x="1872305" y="201204"/>
                  </a:lnTo>
                  <a:lnTo>
                    <a:pt x="1872587" y="202010"/>
                  </a:lnTo>
                  <a:lnTo>
                    <a:pt x="1872868" y="202548"/>
                  </a:lnTo>
                  <a:lnTo>
                    <a:pt x="1873150" y="201876"/>
                  </a:lnTo>
                  <a:lnTo>
                    <a:pt x="1873432" y="202279"/>
                  </a:lnTo>
                  <a:lnTo>
                    <a:pt x="1873714" y="202548"/>
                  </a:lnTo>
                  <a:lnTo>
                    <a:pt x="1873995" y="201742"/>
                  </a:lnTo>
                  <a:lnTo>
                    <a:pt x="1874277" y="202010"/>
                  </a:lnTo>
                  <a:lnTo>
                    <a:pt x="1874559" y="203086"/>
                  </a:lnTo>
                  <a:lnTo>
                    <a:pt x="1874840" y="204026"/>
                  </a:lnTo>
                  <a:lnTo>
                    <a:pt x="1875122" y="203354"/>
                  </a:lnTo>
                  <a:lnTo>
                    <a:pt x="1875404" y="203623"/>
                  </a:lnTo>
                  <a:lnTo>
                    <a:pt x="1875686" y="204026"/>
                  </a:lnTo>
                  <a:lnTo>
                    <a:pt x="1875967" y="202951"/>
                  </a:lnTo>
                  <a:lnTo>
                    <a:pt x="1876249" y="203489"/>
                  </a:lnTo>
                  <a:lnTo>
                    <a:pt x="1876531" y="203758"/>
                  </a:lnTo>
                  <a:lnTo>
                    <a:pt x="1876812" y="203086"/>
                  </a:lnTo>
                  <a:lnTo>
                    <a:pt x="1877094" y="203086"/>
                  </a:lnTo>
                  <a:lnTo>
                    <a:pt x="1877376" y="203354"/>
                  </a:lnTo>
                  <a:lnTo>
                    <a:pt x="1877658" y="203489"/>
                  </a:lnTo>
                  <a:lnTo>
                    <a:pt x="1877939" y="202548"/>
                  </a:lnTo>
                  <a:lnTo>
                    <a:pt x="1878221" y="203489"/>
                  </a:lnTo>
                  <a:lnTo>
                    <a:pt x="1878503" y="204967"/>
                  </a:lnTo>
                  <a:lnTo>
                    <a:pt x="1878784" y="204967"/>
                  </a:lnTo>
                  <a:lnTo>
                    <a:pt x="1879066" y="206043"/>
                  </a:lnTo>
                  <a:lnTo>
                    <a:pt x="1879348" y="206177"/>
                  </a:lnTo>
                  <a:lnTo>
                    <a:pt x="1879630" y="204967"/>
                  </a:lnTo>
                  <a:lnTo>
                    <a:pt x="1879911" y="204833"/>
                  </a:lnTo>
                  <a:lnTo>
                    <a:pt x="1880193" y="205236"/>
                  </a:lnTo>
                  <a:lnTo>
                    <a:pt x="1880475" y="205505"/>
                  </a:lnTo>
                  <a:lnTo>
                    <a:pt x="1880756" y="204026"/>
                  </a:lnTo>
                  <a:lnTo>
                    <a:pt x="1881038" y="203086"/>
                  </a:lnTo>
                  <a:lnTo>
                    <a:pt x="1881320" y="203220"/>
                  </a:lnTo>
                  <a:lnTo>
                    <a:pt x="1881602" y="201742"/>
                  </a:lnTo>
                  <a:lnTo>
                    <a:pt x="1881883" y="202548"/>
                  </a:lnTo>
                  <a:lnTo>
                    <a:pt x="1882165" y="203892"/>
                  </a:lnTo>
                  <a:lnTo>
                    <a:pt x="1882447" y="203354"/>
                  </a:lnTo>
                  <a:lnTo>
                    <a:pt x="1882729" y="203354"/>
                  </a:lnTo>
                  <a:lnTo>
                    <a:pt x="1883010" y="203489"/>
                  </a:lnTo>
                  <a:lnTo>
                    <a:pt x="1883292" y="203758"/>
                  </a:lnTo>
                  <a:lnTo>
                    <a:pt x="1883574" y="202682"/>
                  </a:lnTo>
                  <a:lnTo>
                    <a:pt x="1883855" y="202682"/>
                  </a:lnTo>
                  <a:lnTo>
                    <a:pt x="1884137" y="202817"/>
                  </a:lnTo>
                  <a:lnTo>
                    <a:pt x="1884419" y="200801"/>
                  </a:lnTo>
                  <a:lnTo>
                    <a:pt x="1884701" y="200129"/>
                  </a:lnTo>
                  <a:lnTo>
                    <a:pt x="1884982" y="199994"/>
                  </a:lnTo>
                  <a:lnTo>
                    <a:pt x="1885264" y="198650"/>
                  </a:lnTo>
                  <a:lnTo>
                    <a:pt x="1885546" y="198113"/>
                  </a:lnTo>
                  <a:lnTo>
                    <a:pt x="1885827" y="197978"/>
                  </a:lnTo>
                  <a:lnTo>
                    <a:pt x="1886109" y="198113"/>
                  </a:lnTo>
                  <a:lnTo>
                    <a:pt x="1886391" y="197172"/>
                  </a:lnTo>
                  <a:lnTo>
                    <a:pt x="1886673" y="197709"/>
                  </a:lnTo>
                  <a:lnTo>
                    <a:pt x="1886954" y="198650"/>
                  </a:lnTo>
                  <a:lnTo>
                    <a:pt x="1887236" y="197172"/>
                  </a:lnTo>
                  <a:lnTo>
                    <a:pt x="1887518" y="197575"/>
                  </a:lnTo>
                  <a:lnTo>
                    <a:pt x="1887799" y="198113"/>
                  </a:lnTo>
                  <a:lnTo>
                    <a:pt x="1888081" y="197441"/>
                  </a:lnTo>
                  <a:lnTo>
                    <a:pt x="1888363" y="197037"/>
                  </a:lnTo>
                  <a:lnTo>
                    <a:pt x="1888645" y="196769"/>
                  </a:lnTo>
                  <a:lnTo>
                    <a:pt x="1888926" y="196903"/>
                  </a:lnTo>
                  <a:lnTo>
                    <a:pt x="1889208" y="196097"/>
                  </a:lnTo>
                  <a:lnTo>
                    <a:pt x="1889490" y="196365"/>
                  </a:lnTo>
                  <a:lnTo>
                    <a:pt x="1889772" y="197172"/>
                  </a:lnTo>
                  <a:lnTo>
                    <a:pt x="1890053" y="196500"/>
                  </a:lnTo>
                  <a:lnTo>
                    <a:pt x="1890335" y="196634"/>
                  </a:lnTo>
                  <a:lnTo>
                    <a:pt x="1890617" y="196903"/>
                  </a:lnTo>
                  <a:lnTo>
                    <a:pt x="1890898" y="196500"/>
                  </a:lnTo>
                  <a:lnTo>
                    <a:pt x="1891180" y="196365"/>
                  </a:lnTo>
                  <a:lnTo>
                    <a:pt x="1891462" y="196365"/>
                  </a:lnTo>
                  <a:lnTo>
                    <a:pt x="1891744" y="196231"/>
                  </a:lnTo>
                  <a:lnTo>
                    <a:pt x="1892025" y="194887"/>
                  </a:lnTo>
                  <a:lnTo>
                    <a:pt x="1892307" y="194887"/>
                  </a:lnTo>
                  <a:lnTo>
                    <a:pt x="1892589" y="195290"/>
                  </a:lnTo>
                  <a:lnTo>
                    <a:pt x="1892870" y="193812"/>
                  </a:lnTo>
                  <a:lnTo>
                    <a:pt x="1893152" y="193408"/>
                  </a:lnTo>
                  <a:lnTo>
                    <a:pt x="1893434" y="192871"/>
                  </a:lnTo>
                  <a:lnTo>
                    <a:pt x="1893716" y="191527"/>
                  </a:lnTo>
                  <a:lnTo>
                    <a:pt x="1893997" y="190720"/>
                  </a:lnTo>
                  <a:lnTo>
                    <a:pt x="1894279" y="190452"/>
                  </a:lnTo>
                  <a:lnTo>
                    <a:pt x="1894561" y="190586"/>
                  </a:lnTo>
                  <a:lnTo>
                    <a:pt x="1894842" y="189242"/>
                  </a:lnTo>
                  <a:lnTo>
                    <a:pt x="1895124" y="189242"/>
                  </a:lnTo>
                  <a:lnTo>
                    <a:pt x="1895406" y="189779"/>
                  </a:lnTo>
                  <a:lnTo>
                    <a:pt x="1895688" y="188167"/>
                  </a:lnTo>
                  <a:lnTo>
                    <a:pt x="1895969" y="188167"/>
                  </a:lnTo>
                  <a:lnTo>
                    <a:pt x="1896251" y="188570"/>
                  </a:lnTo>
                  <a:lnTo>
                    <a:pt x="1896533" y="187898"/>
                  </a:lnTo>
                  <a:lnTo>
                    <a:pt x="1896814" y="187629"/>
                  </a:lnTo>
                  <a:lnTo>
                    <a:pt x="1897096" y="188032"/>
                  </a:lnTo>
                  <a:lnTo>
                    <a:pt x="1897378" y="188301"/>
                  </a:lnTo>
                  <a:lnTo>
                    <a:pt x="1897660" y="187495"/>
                  </a:lnTo>
                  <a:lnTo>
                    <a:pt x="1897941" y="188032"/>
                  </a:lnTo>
                  <a:lnTo>
                    <a:pt x="1898223" y="189511"/>
                  </a:lnTo>
                  <a:lnTo>
                    <a:pt x="1898505" y="188973"/>
                  </a:lnTo>
                  <a:lnTo>
                    <a:pt x="1898787" y="190048"/>
                  </a:lnTo>
                  <a:lnTo>
                    <a:pt x="1899068" y="191661"/>
                  </a:lnTo>
                  <a:lnTo>
                    <a:pt x="1899350" y="191661"/>
                  </a:lnTo>
                  <a:lnTo>
                    <a:pt x="1899632" y="192468"/>
                  </a:lnTo>
                  <a:lnTo>
                    <a:pt x="1899913" y="193677"/>
                  </a:lnTo>
                  <a:lnTo>
                    <a:pt x="1900195" y="194887"/>
                  </a:lnTo>
                  <a:lnTo>
                    <a:pt x="1900477" y="194752"/>
                  </a:lnTo>
                  <a:lnTo>
                    <a:pt x="1900759" y="194752"/>
                  </a:lnTo>
                  <a:lnTo>
                    <a:pt x="1901040" y="194887"/>
                  </a:lnTo>
                  <a:lnTo>
                    <a:pt x="1901322" y="193408"/>
                  </a:lnTo>
                  <a:lnTo>
                    <a:pt x="1901604" y="193408"/>
                  </a:lnTo>
                  <a:lnTo>
                    <a:pt x="1901885" y="193677"/>
                  </a:lnTo>
                  <a:lnTo>
                    <a:pt x="1902167" y="192736"/>
                  </a:lnTo>
                  <a:lnTo>
                    <a:pt x="1902449" y="192199"/>
                  </a:lnTo>
                  <a:lnTo>
                    <a:pt x="1902731" y="191930"/>
                  </a:lnTo>
                  <a:lnTo>
                    <a:pt x="1903012" y="191930"/>
                  </a:lnTo>
                  <a:lnTo>
                    <a:pt x="1903294" y="191124"/>
                  </a:lnTo>
                  <a:lnTo>
                    <a:pt x="1903576" y="191661"/>
                  </a:lnTo>
                  <a:lnTo>
                    <a:pt x="1903857" y="192333"/>
                  </a:lnTo>
                  <a:lnTo>
                    <a:pt x="1904139" y="190586"/>
                  </a:lnTo>
                  <a:lnTo>
                    <a:pt x="1904421" y="190452"/>
                  </a:lnTo>
                  <a:lnTo>
                    <a:pt x="1904703" y="190855"/>
                  </a:lnTo>
                  <a:lnTo>
                    <a:pt x="1904984" y="190183"/>
                  </a:lnTo>
                  <a:lnTo>
                    <a:pt x="1905266" y="190048"/>
                  </a:lnTo>
                  <a:lnTo>
                    <a:pt x="1905548" y="189914"/>
                  </a:lnTo>
                  <a:lnTo>
                    <a:pt x="1905829" y="190183"/>
                  </a:lnTo>
                  <a:lnTo>
                    <a:pt x="1906111" y="189242"/>
                  </a:lnTo>
                  <a:lnTo>
                    <a:pt x="1906393" y="189914"/>
                  </a:lnTo>
                  <a:lnTo>
                    <a:pt x="1906675" y="190452"/>
                  </a:lnTo>
                  <a:lnTo>
                    <a:pt x="1906956" y="189914"/>
                  </a:lnTo>
                  <a:lnTo>
                    <a:pt x="1907238" y="190586"/>
                  </a:lnTo>
                  <a:lnTo>
                    <a:pt x="1907520" y="191796"/>
                  </a:lnTo>
                  <a:lnTo>
                    <a:pt x="1907802" y="192199"/>
                  </a:lnTo>
                  <a:lnTo>
                    <a:pt x="1908083" y="192736"/>
                  </a:lnTo>
                  <a:lnTo>
                    <a:pt x="1908365" y="193812"/>
                  </a:lnTo>
                  <a:lnTo>
                    <a:pt x="1908647" y="194349"/>
                  </a:lnTo>
                  <a:lnTo>
                    <a:pt x="1908928" y="194080"/>
                  </a:lnTo>
                  <a:lnTo>
                    <a:pt x="1909210" y="195156"/>
                  </a:lnTo>
                  <a:lnTo>
                    <a:pt x="1909492" y="196097"/>
                  </a:lnTo>
                  <a:lnTo>
                    <a:pt x="1909774" y="195156"/>
                  </a:lnTo>
                  <a:lnTo>
                    <a:pt x="1910055" y="195693"/>
                  </a:lnTo>
                  <a:lnTo>
                    <a:pt x="1910337" y="196365"/>
                  </a:lnTo>
                  <a:lnTo>
                    <a:pt x="1910619" y="195962"/>
                  </a:lnTo>
                  <a:lnTo>
                    <a:pt x="1910900" y="195828"/>
                  </a:lnTo>
                  <a:lnTo>
                    <a:pt x="1911182" y="195559"/>
                  </a:lnTo>
                  <a:lnTo>
                    <a:pt x="1911464" y="195559"/>
                  </a:lnTo>
                  <a:lnTo>
                    <a:pt x="1911746" y="194080"/>
                  </a:lnTo>
                  <a:lnTo>
                    <a:pt x="1912027" y="194349"/>
                  </a:lnTo>
                  <a:lnTo>
                    <a:pt x="1912309" y="195290"/>
                  </a:lnTo>
                  <a:lnTo>
                    <a:pt x="1912591" y="194349"/>
                  </a:lnTo>
                  <a:lnTo>
                    <a:pt x="1912872" y="194752"/>
                  </a:lnTo>
                  <a:lnTo>
                    <a:pt x="1913154" y="195290"/>
                  </a:lnTo>
                  <a:lnTo>
                    <a:pt x="1913436" y="194887"/>
                  </a:lnTo>
                  <a:lnTo>
                    <a:pt x="1913718" y="194752"/>
                  </a:lnTo>
                  <a:lnTo>
                    <a:pt x="1913999" y="195290"/>
                  </a:lnTo>
                  <a:lnTo>
                    <a:pt x="1914281" y="195828"/>
                  </a:lnTo>
                  <a:lnTo>
                    <a:pt x="1914563" y="195290"/>
                  </a:lnTo>
                  <a:lnTo>
                    <a:pt x="1914845" y="196231"/>
                  </a:lnTo>
                  <a:lnTo>
                    <a:pt x="1915126" y="196769"/>
                  </a:lnTo>
                  <a:lnTo>
                    <a:pt x="1915408" y="195962"/>
                  </a:lnTo>
                  <a:lnTo>
                    <a:pt x="1915690" y="196365"/>
                  </a:lnTo>
                  <a:lnTo>
                    <a:pt x="1915971" y="196769"/>
                  </a:lnTo>
                  <a:lnTo>
                    <a:pt x="1916253" y="197172"/>
                  </a:lnTo>
                  <a:lnTo>
                    <a:pt x="1916535" y="197172"/>
                  </a:lnTo>
                  <a:lnTo>
                    <a:pt x="1916817" y="197709"/>
                  </a:lnTo>
                  <a:lnTo>
                    <a:pt x="1917098" y="198247"/>
                  </a:lnTo>
                  <a:lnTo>
                    <a:pt x="1917380" y="197709"/>
                  </a:lnTo>
                  <a:lnTo>
                    <a:pt x="1917662" y="198650"/>
                  </a:lnTo>
                  <a:lnTo>
                    <a:pt x="1917943" y="199994"/>
                  </a:lnTo>
                  <a:lnTo>
                    <a:pt x="1918225" y="199188"/>
                  </a:lnTo>
                  <a:lnTo>
                    <a:pt x="1918507" y="199591"/>
                  </a:lnTo>
                  <a:lnTo>
                    <a:pt x="1918789" y="199591"/>
                  </a:lnTo>
                  <a:lnTo>
                    <a:pt x="1919070" y="199188"/>
                  </a:lnTo>
                  <a:lnTo>
                    <a:pt x="1919352" y="198785"/>
                  </a:lnTo>
                  <a:lnTo>
                    <a:pt x="1919634" y="198650"/>
                  </a:lnTo>
                  <a:lnTo>
                    <a:pt x="1919915" y="198650"/>
                  </a:lnTo>
                  <a:lnTo>
                    <a:pt x="1920197" y="197575"/>
                  </a:lnTo>
                  <a:lnTo>
                    <a:pt x="1920479" y="197709"/>
                  </a:lnTo>
                  <a:lnTo>
                    <a:pt x="1920761" y="198650"/>
                  </a:lnTo>
                  <a:lnTo>
                    <a:pt x="1921042" y="197709"/>
                  </a:lnTo>
                  <a:lnTo>
                    <a:pt x="1921324" y="198113"/>
                  </a:lnTo>
                  <a:lnTo>
                    <a:pt x="1921606" y="198785"/>
                  </a:lnTo>
                  <a:lnTo>
                    <a:pt x="1921887" y="198785"/>
                  </a:lnTo>
                  <a:lnTo>
                    <a:pt x="1922169" y="198516"/>
                  </a:lnTo>
                  <a:lnTo>
                    <a:pt x="1922451" y="199188"/>
                  </a:lnTo>
                  <a:lnTo>
                    <a:pt x="1922733" y="199591"/>
                  </a:lnTo>
                  <a:lnTo>
                    <a:pt x="1923014" y="199053"/>
                  </a:lnTo>
                  <a:lnTo>
                    <a:pt x="1923296" y="199860"/>
                  </a:lnTo>
                  <a:lnTo>
                    <a:pt x="1923578" y="200666"/>
                  </a:lnTo>
                  <a:lnTo>
                    <a:pt x="1923860" y="199591"/>
                  </a:lnTo>
                  <a:lnTo>
                    <a:pt x="1924141" y="199860"/>
                  </a:lnTo>
                  <a:lnTo>
                    <a:pt x="1924423" y="200129"/>
                  </a:lnTo>
                  <a:lnTo>
                    <a:pt x="1924705" y="200129"/>
                  </a:lnTo>
                  <a:lnTo>
                    <a:pt x="1924986" y="199994"/>
                  </a:lnTo>
                  <a:lnTo>
                    <a:pt x="1925268" y="200129"/>
                  </a:lnTo>
                  <a:lnTo>
                    <a:pt x="1925550" y="200398"/>
                  </a:lnTo>
                  <a:lnTo>
                    <a:pt x="1925832" y="198919"/>
                  </a:lnTo>
                  <a:lnTo>
                    <a:pt x="1926113" y="198650"/>
                  </a:lnTo>
                  <a:lnTo>
                    <a:pt x="1926395" y="199188"/>
                  </a:lnTo>
                  <a:lnTo>
                    <a:pt x="1926677" y="197844"/>
                  </a:lnTo>
                  <a:lnTo>
                    <a:pt x="1926958" y="198113"/>
                  </a:lnTo>
                  <a:lnTo>
                    <a:pt x="1927240" y="198919"/>
                  </a:lnTo>
                  <a:lnTo>
                    <a:pt x="1927522" y="198381"/>
                  </a:lnTo>
                  <a:lnTo>
                    <a:pt x="1927804" y="198113"/>
                  </a:lnTo>
                  <a:lnTo>
                    <a:pt x="1928085" y="198650"/>
                  </a:lnTo>
                  <a:lnTo>
                    <a:pt x="1928367" y="199053"/>
                  </a:lnTo>
                  <a:lnTo>
                    <a:pt x="1928649" y="198516"/>
                  </a:lnTo>
                  <a:lnTo>
                    <a:pt x="1928930" y="198650"/>
                  </a:lnTo>
                  <a:lnTo>
                    <a:pt x="1929212" y="199591"/>
                  </a:lnTo>
                  <a:lnTo>
                    <a:pt x="1929494" y="198650"/>
                  </a:lnTo>
                  <a:lnTo>
                    <a:pt x="1929776" y="198919"/>
                  </a:lnTo>
                  <a:lnTo>
                    <a:pt x="1930057" y="199725"/>
                  </a:lnTo>
                  <a:lnTo>
                    <a:pt x="1930339" y="199591"/>
                  </a:lnTo>
                  <a:lnTo>
                    <a:pt x="1930621" y="199591"/>
                  </a:lnTo>
                  <a:lnTo>
                    <a:pt x="1930903" y="199994"/>
                  </a:lnTo>
                  <a:lnTo>
                    <a:pt x="1931184" y="200398"/>
                  </a:lnTo>
                  <a:lnTo>
                    <a:pt x="1931466" y="199457"/>
                  </a:lnTo>
                  <a:lnTo>
                    <a:pt x="1931748" y="200263"/>
                  </a:lnTo>
                  <a:lnTo>
                    <a:pt x="1932029" y="201473"/>
                  </a:lnTo>
                  <a:lnTo>
                    <a:pt x="1932311" y="200666"/>
                  </a:lnTo>
                  <a:lnTo>
                    <a:pt x="1932593" y="200801"/>
                  </a:lnTo>
                  <a:lnTo>
                    <a:pt x="1932875" y="201070"/>
                  </a:lnTo>
                  <a:lnTo>
                    <a:pt x="1933156" y="200532"/>
                  </a:lnTo>
                  <a:lnTo>
                    <a:pt x="1933438" y="199591"/>
                  </a:lnTo>
                  <a:lnTo>
                    <a:pt x="1933720" y="199725"/>
                  </a:lnTo>
                  <a:lnTo>
                    <a:pt x="1934001" y="199725"/>
                  </a:lnTo>
                  <a:lnTo>
                    <a:pt x="1934283" y="198113"/>
                  </a:lnTo>
                  <a:lnTo>
                    <a:pt x="1934565" y="198247"/>
                  </a:lnTo>
                  <a:lnTo>
                    <a:pt x="1934847" y="198650"/>
                  </a:lnTo>
                  <a:lnTo>
                    <a:pt x="1935128" y="197575"/>
                  </a:lnTo>
                  <a:lnTo>
                    <a:pt x="1935410" y="197709"/>
                  </a:lnTo>
                  <a:lnTo>
                    <a:pt x="1935692" y="198113"/>
                  </a:lnTo>
                  <a:lnTo>
                    <a:pt x="1935973" y="197709"/>
                  </a:lnTo>
                  <a:lnTo>
                    <a:pt x="1936255" y="197172"/>
                  </a:lnTo>
                  <a:lnTo>
                    <a:pt x="1936537" y="197709"/>
                  </a:lnTo>
                  <a:lnTo>
                    <a:pt x="1936819" y="198113"/>
                  </a:lnTo>
                  <a:lnTo>
                    <a:pt x="1937100" y="197709"/>
                  </a:lnTo>
                  <a:lnTo>
                    <a:pt x="1937382" y="198516"/>
                  </a:lnTo>
                  <a:lnTo>
                    <a:pt x="1937664" y="199725"/>
                  </a:lnTo>
                  <a:lnTo>
                    <a:pt x="1937945" y="199053"/>
                  </a:lnTo>
                  <a:lnTo>
                    <a:pt x="1938227" y="199457"/>
                  </a:lnTo>
                  <a:lnTo>
                    <a:pt x="1938509" y="200263"/>
                  </a:lnTo>
                  <a:lnTo>
                    <a:pt x="1938791" y="200263"/>
                  </a:lnTo>
                  <a:lnTo>
                    <a:pt x="1939072" y="199860"/>
                  </a:lnTo>
                  <a:lnTo>
                    <a:pt x="1939354" y="200398"/>
                  </a:lnTo>
                  <a:lnTo>
                    <a:pt x="1939636" y="201070"/>
                  </a:lnTo>
                  <a:lnTo>
                    <a:pt x="1939918" y="200532"/>
                  </a:lnTo>
                  <a:lnTo>
                    <a:pt x="1940199" y="201204"/>
                  </a:lnTo>
                  <a:lnTo>
                    <a:pt x="1940481" y="201876"/>
                  </a:lnTo>
                  <a:lnTo>
                    <a:pt x="1940763" y="200532"/>
                  </a:lnTo>
                  <a:lnTo>
                    <a:pt x="1941044" y="200532"/>
                  </a:lnTo>
                  <a:lnTo>
                    <a:pt x="1941326" y="200532"/>
                  </a:lnTo>
                  <a:lnTo>
                    <a:pt x="1941608" y="199860"/>
                  </a:lnTo>
                  <a:lnTo>
                    <a:pt x="1941890" y="198785"/>
                  </a:lnTo>
                  <a:lnTo>
                    <a:pt x="1942171" y="198650"/>
                  </a:lnTo>
                  <a:lnTo>
                    <a:pt x="1942453" y="198650"/>
                  </a:lnTo>
                  <a:lnTo>
                    <a:pt x="1942735" y="197441"/>
                  </a:lnTo>
                  <a:lnTo>
                    <a:pt x="1943016" y="197575"/>
                  </a:lnTo>
                  <a:lnTo>
                    <a:pt x="1943298" y="197709"/>
                  </a:lnTo>
                  <a:lnTo>
                    <a:pt x="1943580" y="196365"/>
                  </a:lnTo>
                  <a:lnTo>
                    <a:pt x="1943862" y="196365"/>
                  </a:lnTo>
                  <a:lnTo>
                    <a:pt x="1944143" y="196365"/>
                  </a:lnTo>
                  <a:lnTo>
                    <a:pt x="1944425" y="196097"/>
                  </a:lnTo>
                  <a:lnTo>
                    <a:pt x="1944707" y="195425"/>
                  </a:lnTo>
                  <a:lnTo>
                    <a:pt x="1944988" y="195559"/>
                  </a:lnTo>
                  <a:lnTo>
                    <a:pt x="1945270" y="196097"/>
                  </a:lnTo>
                  <a:lnTo>
                    <a:pt x="1945552" y="195425"/>
                  </a:lnTo>
                  <a:lnTo>
                    <a:pt x="1945834" y="195693"/>
                  </a:lnTo>
                  <a:lnTo>
                    <a:pt x="1946115" y="196634"/>
                  </a:lnTo>
                  <a:lnTo>
                    <a:pt x="1946397" y="195828"/>
                  </a:lnTo>
                  <a:lnTo>
                    <a:pt x="1946679" y="196500"/>
                  </a:lnTo>
                  <a:lnTo>
                    <a:pt x="1946960" y="197172"/>
                  </a:lnTo>
                  <a:lnTo>
                    <a:pt x="1947242" y="197441"/>
                  </a:lnTo>
                  <a:lnTo>
                    <a:pt x="1947524" y="197037"/>
                  </a:lnTo>
                  <a:lnTo>
                    <a:pt x="1947806" y="197172"/>
                  </a:lnTo>
                  <a:lnTo>
                    <a:pt x="1948087" y="197709"/>
                  </a:lnTo>
                  <a:lnTo>
                    <a:pt x="1948369" y="197172"/>
                  </a:lnTo>
                  <a:lnTo>
                    <a:pt x="1948651" y="197844"/>
                  </a:lnTo>
                  <a:lnTo>
                    <a:pt x="1948933" y="198785"/>
                  </a:lnTo>
                  <a:lnTo>
                    <a:pt x="1949214" y="197575"/>
                  </a:lnTo>
                  <a:lnTo>
                    <a:pt x="1949496" y="197709"/>
                  </a:lnTo>
                  <a:lnTo>
                    <a:pt x="1949778" y="197709"/>
                  </a:lnTo>
                  <a:lnTo>
                    <a:pt x="1950059" y="197037"/>
                  </a:lnTo>
                  <a:lnTo>
                    <a:pt x="1950341" y="195962"/>
                  </a:lnTo>
                  <a:lnTo>
                    <a:pt x="1950623" y="195828"/>
                  </a:lnTo>
                  <a:lnTo>
                    <a:pt x="1950905" y="195828"/>
                  </a:lnTo>
                  <a:lnTo>
                    <a:pt x="1951186" y="194349"/>
                  </a:lnTo>
                  <a:lnTo>
                    <a:pt x="1951468" y="194349"/>
                  </a:lnTo>
                  <a:lnTo>
                    <a:pt x="1951750" y="194887"/>
                  </a:lnTo>
                  <a:lnTo>
                    <a:pt x="1952031" y="193812"/>
                  </a:lnTo>
                  <a:lnTo>
                    <a:pt x="1952313" y="193677"/>
                  </a:lnTo>
                  <a:lnTo>
                    <a:pt x="1952595" y="193543"/>
                  </a:lnTo>
                  <a:lnTo>
                    <a:pt x="1952877" y="193274"/>
                  </a:lnTo>
                  <a:lnTo>
                    <a:pt x="1953158" y="192468"/>
                  </a:lnTo>
                  <a:lnTo>
                    <a:pt x="1953440" y="192871"/>
                  </a:lnTo>
                  <a:lnTo>
                    <a:pt x="1953722" y="193543"/>
                  </a:lnTo>
                  <a:lnTo>
                    <a:pt x="1954003" y="192468"/>
                  </a:lnTo>
                  <a:lnTo>
                    <a:pt x="1954285" y="192736"/>
                  </a:lnTo>
                  <a:lnTo>
                    <a:pt x="1954567" y="193408"/>
                  </a:lnTo>
                  <a:lnTo>
                    <a:pt x="1954849" y="192468"/>
                  </a:lnTo>
                  <a:lnTo>
                    <a:pt x="1955130" y="192871"/>
                  </a:lnTo>
                  <a:lnTo>
                    <a:pt x="1955412" y="193677"/>
                  </a:lnTo>
                  <a:lnTo>
                    <a:pt x="1955694" y="193946"/>
                  </a:lnTo>
                  <a:lnTo>
                    <a:pt x="1955976" y="193677"/>
                  </a:lnTo>
                  <a:lnTo>
                    <a:pt x="1956257" y="194080"/>
                  </a:lnTo>
                  <a:lnTo>
                    <a:pt x="1956539" y="194618"/>
                  </a:lnTo>
                  <a:lnTo>
                    <a:pt x="1956821" y="193677"/>
                  </a:lnTo>
                  <a:lnTo>
                    <a:pt x="1957102" y="194349"/>
                  </a:lnTo>
                  <a:lnTo>
                    <a:pt x="1957384" y="195290"/>
                  </a:lnTo>
                  <a:lnTo>
                    <a:pt x="1957666" y="194484"/>
                  </a:lnTo>
                  <a:lnTo>
                    <a:pt x="1957948" y="194618"/>
                  </a:lnTo>
                  <a:lnTo>
                    <a:pt x="1958229" y="194887"/>
                  </a:lnTo>
                  <a:lnTo>
                    <a:pt x="1958511" y="194618"/>
                  </a:lnTo>
                  <a:lnTo>
                    <a:pt x="1958793" y="193543"/>
                  </a:lnTo>
                  <a:lnTo>
                    <a:pt x="1959074" y="193812"/>
                  </a:lnTo>
                  <a:lnTo>
                    <a:pt x="1959356" y="193946"/>
                  </a:lnTo>
                  <a:lnTo>
                    <a:pt x="1959638" y="192736"/>
                  </a:lnTo>
                  <a:lnTo>
                    <a:pt x="1959920" y="192871"/>
                  </a:lnTo>
                  <a:lnTo>
                    <a:pt x="1960201" y="193140"/>
                  </a:lnTo>
                  <a:lnTo>
                    <a:pt x="1960483" y="192199"/>
                  </a:lnTo>
                  <a:lnTo>
                    <a:pt x="1960765" y="192199"/>
                  </a:lnTo>
                  <a:lnTo>
                    <a:pt x="1961046" y="192468"/>
                  </a:lnTo>
                  <a:lnTo>
                    <a:pt x="1961328" y="192064"/>
                  </a:lnTo>
                  <a:lnTo>
                    <a:pt x="1961610" y="190989"/>
                  </a:lnTo>
                  <a:lnTo>
                    <a:pt x="1961892" y="190989"/>
                  </a:lnTo>
                  <a:lnTo>
                    <a:pt x="1962173" y="191392"/>
                  </a:lnTo>
                  <a:lnTo>
                    <a:pt x="1962455" y="190317"/>
                  </a:lnTo>
                  <a:lnTo>
                    <a:pt x="1962737" y="190855"/>
                  </a:lnTo>
                  <a:lnTo>
                    <a:pt x="1963018" y="191661"/>
                  </a:lnTo>
                  <a:lnTo>
                    <a:pt x="1963300" y="190720"/>
                  </a:lnTo>
                  <a:lnTo>
                    <a:pt x="1963582" y="190989"/>
                  </a:lnTo>
                  <a:lnTo>
                    <a:pt x="1963864" y="191392"/>
                  </a:lnTo>
                  <a:lnTo>
                    <a:pt x="1964145" y="191661"/>
                  </a:lnTo>
                  <a:lnTo>
                    <a:pt x="1964427" y="191258"/>
                  </a:lnTo>
                  <a:lnTo>
                    <a:pt x="1964709" y="192199"/>
                  </a:lnTo>
                  <a:lnTo>
                    <a:pt x="1964991" y="192871"/>
                  </a:lnTo>
                  <a:lnTo>
                    <a:pt x="1965272" y="191930"/>
                  </a:lnTo>
                  <a:lnTo>
                    <a:pt x="1965554" y="192333"/>
                  </a:lnTo>
                  <a:lnTo>
                    <a:pt x="1965836" y="193140"/>
                  </a:lnTo>
                  <a:lnTo>
                    <a:pt x="1966117" y="192468"/>
                  </a:lnTo>
                  <a:lnTo>
                    <a:pt x="1966399" y="192871"/>
                  </a:lnTo>
                  <a:lnTo>
                    <a:pt x="1966681" y="192871"/>
                  </a:lnTo>
                  <a:lnTo>
                    <a:pt x="1966963" y="192333"/>
                  </a:lnTo>
                  <a:lnTo>
                    <a:pt x="1967244" y="191661"/>
                  </a:lnTo>
                  <a:lnTo>
                    <a:pt x="1967526" y="191661"/>
                  </a:lnTo>
                  <a:lnTo>
                    <a:pt x="1967808" y="192468"/>
                  </a:lnTo>
                  <a:lnTo>
                    <a:pt x="1968089" y="191258"/>
                  </a:lnTo>
                  <a:lnTo>
                    <a:pt x="1968371" y="191392"/>
                  </a:lnTo>
                  <a:lnTo>
                    <a:pt x="1968653" y="191930"/>
                  </a:lnTo>
                  <a:lnTo>
                    <a:pt x="1968935" y="190989"/>
                  </a:lnTo>
                  <a:lnTo>
                    <a:pt x="1969216" y="191392"/>
                  </a:lnTo>
                  <a:lnTo>
                    <a:pt x="1969498" y="191661"/>
                  </a:lnTo>
                  <a:lnTo>
                    <a:pt x="1969780" y="191796"/>
                  </a:lnTo>
                  <a:lnTo>
                    <a:pt x="1970061" y="190989"/>
                  </a:lnTo>
                  <a:lnTo>
                    <a:pt x="1970343" y="190989"/>
                  </a:lnTo>
                  <a:lnTo>
                    <a:pt x="1970625" y="191661"/>
                  </a:lnTo>
                  <a:lnTo>
                    <a:pt x="1970907" y="191258"/>
                  </a:lnTo>
                  <a:lnTo>
                    <a:pt x="1971188" y="191930"/>
                  </a:lnTo>
                  <a:lnTo>
                    <a:pt x="1971470" y="193274"/>
                  </a:lnTo>
                  <a:lnTo>
                    <a:pt x="1971752" y="192602"/>
                  </a:lnTo>
                  <a:lnTo>
                    <a:pt x="1972033" y="193274"/>
                  </a:lnTo>
                  <a:lnTo>
                    <a:pt x="1972315" y="194080"/>
                  </a:lnTo>
                  <a:lnTo>
                    <a:pt x="1972597" y="195021"/>
                  </a:lnTo>
                  <a:lnTo>
                    <a:pt x="1972879" y="195156"/>
                  </a:lnTo>
                  <a:lnTo>
                    <a:pt x="1973160" y="195828"/>
                  </a:lnTo>
                  <a:lnTo>
                    <a:pt x="1973442" y="196769"/>
                  </a:lnTo>
                  <a:lnTo>
                    <a:pt x="1973724" y="196365"/>
                  </a:lnTo>
                  <a:lnTo>
                    <a:pt x="1974006" y="197172"/>
                  </a:lnTo>
                  <a:lnTo>
                    <a:pt x="1974287" y="198381"/>
                  </a:lnTo>
                  <a:lnTo>
                    <a:pt x="1974569" y="197978"/>
                  </a:lnTo>
                  <a:lnTo>
                    <a:pt x="1974851" y="198113"/>
                  </a:lnTo>
                  <a:lnTo>
                    <a:pt x="1975132" y="198113"/>
                  </a:lnTo>
                  <a:lnTo>
                    <a:pt x="1975414" y="198650"/>
                  </a:lnTo>
                  <a:lnTo>
                    <a:pt x="1975696" y="198381"/>
                  </a:lnTo>
                  <a:lnTo>
                    <a:pt x="1975978" y="199053"/>
                  </a:lnTo>
                  <a:lnTo>
                    <a:pt x="1976259" y="200129"/>
                  </a:lnTo>
                  <a:lnTo>
                    <a:pt x="1976541" y="199591"/>
                  </a:lnTo>
                  <a:lnTo>
                    <a:pt x="1976823" y="199725"/>
                  </a:lnTo>
                  <a:lnTo>
                    <a:pt x="1977104" y="200532"/>
                  </a:lnTo>
                  <a:lnTo>
                    <a:pt x="1977386" y="199994"/>
                  </a:lnTo>
                  <a:lnTo>
                    <a:pt x="1977668" y="200129"/>
                  </a:lnTo>
                  <a:lnTo>
                    <a:pt x="1977950" y="200398"/>
                  </a:lnTo>
                  <a:lnTo>
                    <a:pt x="1978231" y="200666"/>
                  </a:lnTo>
                  <a:lnTo>
                    <a:pt x="1978513" y="199994"/>
                  </a:lnTo>
                  <a:lnTo>
                    <a:pt x="1978795" y="200666"/>
                  </a:lnTo>
                  <a:lnTo>
                    <a:pt x="1979076" y="201607"/>
                  </a:lnTo>
                  <a:lnTo>
                    <a:pt x="1979358" y="201070"/>
                  </a:lnTo>
                  <a:lnTo>
                    <a:pt x="1979640" y="202010"/>
                  </a:lnTo>
                  <a:lnTo>
                    <a:pt x="1979922" y="202548"/>
                  </a:lnTo>
                  <a:lnTo>
                    <a:pt x="1980203" y="201742"/>
                  </a:lnTo>
                  <a:lnTo>
                    <a:pt x="1980485" y="201742"/>
                  </a:lnTo>
                  <a:lnTo>
                    <a:pt x="1980767" y="202145"/>
                  </a:lnTo>
                  <a:lnTo>
                    <a:pt x="1981049" y="202817"/>
                  </a:lnTo>
                  <a:lnTo>
                    <a:pt x="1981330" y="202548"/>
                  </a:lnTo>
                  <a:lnTo>
                    <a:pt x="1981612" y="203086"/>
                  </a:lnTo>
                  <a:lnTo>
                    <a:pt x="1981894" y="203623"/>
                  </a:lnTo>
                  <a:lnTo>
                    <a:pt x="1982175" y="202682"/>
                  </a:lnTo>
                  <a:lnTo>
                    <a:pt x="1982457" y="203086"/>
                  </a:lnTo>
                  <a:lnTo>
                    <a:pt x="1982739" y="204026"/>
                  </a:lnTo>
                  <a:lnTo>
                    <a:pt x="1983021" y="203220"/>
                  </a:lnTo>
                  <a:lnTo>
                    <a:pt x="1983302" y="202951"/>
                  </a:lnTo>
                  <a:lnTo>
                    <a:pt x="1983584" y="202548"/>
                  </a:lnTo>
                  <a:lnTo>
                    <a:pt x="1983866" y="202145"/>
                  </a:lnTo>
                  <a:lnTo>
                    <a:pt x="1984147" y="200935"/>
                  </a:lnTo>
                  <a:lnTo>
                    <a:pt x="1984429" y="201204"/>
                  </a:lnTo>
                  <a:lnTo>
                    <a:pt x="1984711" y="202010"/>
                  </a:lnTo>
                  <a:lnTo>
                    <a:pt x="1984993" y="200801"/>
                  </a:lnTo>
                  <a:lnTo>
                    <a:pt x="1985274" y="201070"/>
                  </a:lnTo>
                  <a:lnTo>
                    <a:pt x="1985556" y="201607"/>
                  </a:lnTo>
                  <a:lnTo>
                    <a:pt x="1985838" y="200263"/>
                  </a:lnTo>
                  <a:lnTo>
                    <a:pt x="1986119" y="199860"/>
                  </a:lnTo>
                  <a:lnTo>
                    <a:pt x="1986401" y="199591"/>
                  </a:lnTo>
                  <a:lnTo>
                    <a:pt x="1986683" y="199725"/>
                  </a:lnTo>
                  <a:lnTo>
                    <a:pt x="1986965" y="199591"/>
                  </a:lnTo>
                  <a:lnTo>
                    <a:pt x="1987246" y="200532"/>
                  </a:lnTo>
                  <a:lnTo>
                    <a:pt x="1987528" y="201607"/>
                  </a:lnTo>
                  <a:lnTo>
                    <a:pt x="1987810" y="200532"/>
                  </a:lnTo>
                  <a:lnTo>
                    <a:pt x="1988091" y="201338"/>
                  </a:lnTo>
                  <a:lnTo>
                    <a:pt x="1988373" y="202414"/>
                  </a:lnTo>
                  <a:lnTo>
                    <a:pt x="1988655" y="202010"/>
                  </a:lnTo>
                  <a:lnTo>
                    <a:pt x="1988937" y="202414"/>
                  </a:lnTo>
                  <a:lnTo>
                    <a:pt x="1989218" y="202414"/>
                  </a:lnTo>
                  <a:lnTo>
                    <a:pt x="1989500" y="202817"/>
                  </a:lnTo>
                  <a:lnTo>
                    <a:pt x="1989782" y="202548"/>
                  </a:lnTo>
                  <a:lnTo>
                    <a:pt x="1990064" y="203489"/>
                  </a:lnTo>
                  <a:lnTo>
                    <a:pt x="1990345" y="204430"/>
                  </a:lnTo>
                  <a:lnTo>
                    <a:pt x="1990627" y="203489"/>
                  </a:lnTo>
                  <a:lnTo>
                    <a:pt x="1990909" y="203489"/>
                  </a:lnTo>
                  <a:lnTo>
                    <a:pt x="1991190" y="204161"/>
                  </a:lnTo>
                  <a:lnTo>
                    <a:pt x="1991472" y="203892"/>
                  </a:lnTo>
                  <a:lnTo>
                    <a:pt x="1991754" y="204026"/>
                  </a:lnTo>
                  <a:lnTo>
                    <a:pt x="1992036" y="204564"/>
                  </a:lnTo>
                  <a:lnTo>
                    <a:pt x="1992317" y="204833"/>
                  </a:lnTo>
                  <a:lnTo>
                    <a:pt x="1992599" y="204026"/>
                  </a:lnTo>
                  <a:lnTo>
                    <a:pt x="1992881" y="204026"/>
                  </a:lnTo>
                  <a:lnTo>
                    <a:pt x="1993162" y="204161"/>
                  </a:lnTo>
                  <a:lnTo>
                    <a:pt x="1993444" y="202682"/>
                  </a:lnTo>
                  <a:lnTo>
                    <a:pt x="1993726" y="202279"/>
                  </a:lnTo>
                  <a:lnTo>
                    <a:pt x="1994008" y="202279"/>
                  </a:lnTo>
                  <a:lnTo>
                    <a:pt x="1994289" y="200532"/>
                  </a:lnTo>
                  <a:lnTo>
                    <a:pt x="1994571" y="199591"/>
                  </a:lnTo>
                  <a:lnTo>
                    <a:pt x="1994853" y="199725"/>
                  </a:lnTo>
                  <a:lnTo>
                    <a:pt x="1995134" y="199591"/>
                  </a:lnTo>
                  <a:lnTo>
                    <a:pt x="1995416" y="198650"/>
                  </a:lnTo>
                  <a:lnTo>
                    <a:pt x="1995698" y="198919"/>
                  </a:lnTo>
                  <a:lnTo>
                    <a:pt x="1995980" y="199188"/>
                  </a:lnTo>
                  <a:lnTo>
                    <a:pt x="1996261" y="198247"/>
                  </a:lnTo>
                  <a:lnTo>
                    <a:pt x="1996543" y="198650"/>
                  </a:lnTo>
                  <a:lnTo>
                    <a:pt x="1996825" y="199188"/>
                  </a:lnTo>
                  <a:lnTo>
                    <a:pt x="1997107" y="198381"/>
                  </a:lnTo>
                  <a:lnTo>
                    <a:pt x="1997388" y="198381"/>
                  </a:lnTo>
                  <a:lnTo>
                    <a:pt x="1997670" y="199053"/>
                  </a:lnTo>
                  <a:lnTo>
                    <a:pt x="1997952" y="199591"/>
                  </a:lnTo>
                  <a:lnTo>
                    <a:pt x="1998233" y="198516"/>
                  </a:lnTo>
                  <a:lnTo>
                    <a:pt x="1998515" y="198650"/>
                  </a:lnTo>
                  <a:lnTo>
                    <a:pt x="1998797" y="199053"/>
                  </a:lnTo>
                  <a:lnTo>
                    <a:pt x="1999079" y="198247"/>
                  </a:lnTo>
                  <a:lnTo>
                    <a:pt x="1999360" y="199322"/>
                  </a:lnTo>
                  <a:lnTo>
                    <a:pt x="1999642" y="200129"/>
                  </a:lnTo>
                  <a:lnTo>
                    <a:pt x="1999924" y="199053"/>
                  </a:lnTo>
                  <a:lnTo>
                    <a:pt x="2000205" y="198785"/>
                  </a:lnTo>
                  <a:lnTo>
                    <a:pt x="2000487" y="198919"/>
                  </a:lnTo>
                  <a:lnTo>
                    <a:pt x="2000769" y="198919"/>
                  </a:lnTo>
                  <a:lnTo>
                    <a:pt x="2001051" y="197709"/>
                  </a:lnTo>
                  <a:lnTo>
                    <a:pt x="2001332" y="197575"/>
                  </a:lnTo>
                  <a:lnTo>
                    <a:pt x="2001614" y="197709"/>
                  </a:lnTo>
                  <a:lnTo>
                    <a:pt x="2001896" y="196769"/>
                  </a:lnTo>
                  <a:lnTo>
                    <a:pt x="2002177" y="196903"/>
                  </a:lnTo>
                  <a:lnTo>
                    <a:pt x="2002459" y="197172"/>
                  </a:lnTo>
                  <a:lnTo>
                    <a:pt x="2002741" y="195425"/>
                  </a:lnTo>
                  <a:lnTo>
                    <a:pt x="2003023" y="194618"/>
                  </a:lnTo>
                  <a:lnTo>
                    <a:pt x="2003304" y="194215"/>
                  </a:lnTo>
                  <a:lnTo>
                    <a:pt x="2003586" y="194080"/>
                  </a:lnTo>
                  <a:lnTo>
                    <a:pt x="2003868" y="193274"/>
                  </a:lnTo>
                  <a:lnTo>
                    <a:pt x="2004149" y="192871"/>
                  </a:lnTo>
                  <a:lnTo>
                    <a:pt x="2004431" y="193274"/>
                  </a:lnTo>
                  <a:lnTo>
                    <a:pt x="2004713" y="192333"/>
                  </a:lnTo>
                  <a:lnTo>
                    <a:pt x="2004995" y="192468"/>
                  </a:lnTo>
                  <a:lnTo>
                    <a:pt x="2005276" y="193005"/>
                  </a:lnTo>
                  <a:lnTo>
                    <a:pt x="2005558" y="192736"/>
                  </a:lnTo>
                  <a:lnTo>
                    <a:pt x="2005840" y="192736"/>
                  </a:lnTo>
                  <a:lnTo>
                    <a:pt x="2006122" y="193005"/>
                  </a:lnTo>
                  <a:lnTo>
                    <a:pt x="2006403" y="193543"/>
                  </a:lnTo>
                  <a:lnTo>
                    <a:pt x="2006685" y="192871"/>
                  </a:lnTo>
                  <a:lnTo>
                    <a:pt x="2006967" y="193812"/>
                  </a:lnTo>
                  <a:lnTo>
                    <a:pt x="2007248" y="194752"/>
                  </a:lnTo>
                  <a:lnTo>
                    <a:pt x="2007530" y="193677"/>
                  </a:lnTo>
                  <a:lnTo>
                    <a:pt x="2007812" y="193812"/>
                  </a:lnTo>
                  <a:lnTo>
                    <a:pt x="2008094" y="194349"/>
                  </a:lnTo>
                  <a:lnTo>
                    <a:pt x="2008375" y="193812"/>
                  </a:lnTo>
                  <a:lnTo>
                    <a:pt x="2008657" y="194349"/>
                  </a:lnTo>
                  <a:lnTo>
                    <a:pt x="2008939" y="194618"/>
                  </a:lnTo>
                  <a:lnTo>
                    <a:pt x="2009220" y="194618"/>
                  </a:lnTo>
                  <a:lnTo>
                    <a:pt x="2009502" y="193408"/>
                  </a:lnTo>
                  <a:lnTo>
                    <a:pt x="2009784" y="192871"/>
                  </a:lnTo>
                  <a:lnTo>
                    <a:pt x="2010066" y="193677"/>
                  </a:lnTo>
                  <a:lnTo>
                    <a:pt x="2010347" y="192871"/>
                  </a:lnTo>
                  <a:lnTo>
                    <a:pt x="2010629" y="193274"/>
                  </a:lnTo>
                  <a:lnTo>
                    <a:pt x="2010911" y="193812"/>
                  </a:lnTo>
                  <a:lnTo>
                    <a:pt x="2011192" y="192468"/>
                  </a:lnTo>
                  <a:lnTo>
                    <a:pt x="2011474" y="191930"/>
                  </a:lnTo>
                  <a:lnTo>
                    <a:pt x="2011756" y="192064"/>
                  </a:lnTo>
                  <a:lnTo>
                    <a:pt x="2012038" y="191796"/>
                  </a:lnTo>
                  <a:lnTo>
                    <a:pt x="2012319" y="190452"/>
                  </a:lnTo>
                  <a:lnTo>
                    <a:pt x="2012601" y="190317"/>
                  </a:lnTo>
                  <a:lnTo>
                    <a:pt x="2012883" y="190317"/>
                  </a:lnTo>
                  <a:lnTo>
                    <a:pt x="2013164" y="188973"/>
                  </a:lnTo>
                  <a:lnTo>
                    <a:pt x="2013446" y="188973"/>
                  </a:lnTo>
                  <a:lnTo>
                    <a:pt x="2013728" y="189376"/>
                  </a:lnTo>
                  <a:lnTo>
                    <a:pt x="2014010" y="189242"/>
                  </a:lnTo>
                  <a:lnTo>
                    <a:pt x="2014291" y="189107"/>
                  </a:lnTo>
                  <a:lnTo>
                    <a:pt x="2014573" y="189779"/>
                  </a:lnTo>
                  <a:lnTo>
                    <a:pt x="2014855" y="190586"/>
                  </a:lnTo>
                  <a:lnTo>
                    <a:pt x="2015137" y="190048"/>
                  </a:lnTo>
                  <a:lnTo>
                    <a:pt x="2015418" y="191661"/>
                  </a:lnTo>
                  <a:lnTo>
                    <a:pt x="2015700" y="192736"/>
                  </a:lnTo>
                  <a:lnTo>
                    <a:pt x="2015982" y="192199"/>
                  </a:lnTo>
                  <a:lnTo>
                    <a:pt x="2016263" y="192871"/>
                  </a:lnTo>
                  <a:lnTo>
                    <a:pt x="2016545" y="193274"/>
                  </a:lnTo>
                  <a:lnTo>
                    <a:pt x="2016827" y="192871"/>
                  </a:lnTo>
                  <a:lnTo>
                    <a:pt x="2017109" y="192871"/>
                  </a:lnTo>
                  <a:lnTo>
                    <a:pt x="2017390" y="193408"/>
                  </a:lnTo>
                  <a:lnTo>
                    <a:pt x="2017672" y="194080"/>
                  </a:lnTo>
                  <a:lnTo>
                    <a:pt x="2017954" y="193140"/>
                  </a:lnTo>
                  <a:lnTo>
                    <a:pt x="2018235" y="193946"/>
                  </a:lnTo>
                  <a:lnTo>
                    <a:pt x="2018517" y="194618"/>
                  </a:lnTo>
                  <a:lnTo>
                    <a:pt x="2018799" y="193408"/>
                  </a:lnTo>
                  <a:lnTo>
                    <a:pt x="2019081" y="193812"/>
                  </a:lnTo>
                  <a:lnTo>
                    <a:pt x="2019362" y="194349"/>
                  </a:lnTo>
                  <a:lnTo>
                    <a:pt x="2019644" y="193543"/>
                  </a:lnTo>
                  <a:lnTo>
                    <a:pt x="2019926" y="193274"/>
                  </a:lnTo>
                  <a:lnTo>
                    <a:pt x="2020207" y="193408"/>
                  </a:lnTo>
                  <a:lnTo>
                    <a:pt x="2020489" y="193408"/>
                  </a:lnTo>
                  <a:lnTo>
                    <a:pt x="2020771" y="192602"/>
                  </a:lnTo>
                  <a:lnTo>
                    <a:pt x="2021053" y="193140"/>
                  </a:lnTo>
                  <a:lnTo>
                    <a:pt x="2021334" y="193812"/>
                  </a:lnTo>
                  <a:lnTo>
                    <a:pt x="2021616" y="192468"/>
                  </a:lnTo>
                  <a:lnTo>
                    <a:pt x="2021898" y="192871"/>
                  </a:lnTo>
                  <a:lnTo>
                    <a:pt x="2022180" y="193543"/>
                  </a:lnTo>
                  <a:lnTo>
                    <a:pt x="2022461" y="193140"/>
                  </a:lnTo>
                  <a:lnTo>
                    <a:pt x="2022743" y="193140"/>
                  </a:lnTo>
                  <a:lnTo>
                    <a:pt x="2023025" y="193812"/>
                  </a:lnTo>
                  <a:lnTo>
                    <a:pt x="2023306" y="194349"/>
                  </a:lnTo>
                  <a:lnTo>
                    <a:pt x="2023588" y="193946"/>
                  </a:lnTo>
                  <a:lnTo>
                    <a:pt x="2023870" y="194752"/>
                  </a:lnTo>
                  <a:lnTo>
                    <a:pt x="2024152" y="195693"/>
                  </a:lnTo>
                  <a:lnTo>
                    <a:pt x="2024433" y="195021"/>
                  </a:lnTo>
                  <a:lnTo>
                    <a:pt x="2024715" y="195828"/>
                  </a:lnTo>
                  <a:lnTo>
                    <a:pt x="2024997" y="196634"/>
                  </a:lnTo>
                  <a:lnTo>
                    <a:pt x="2025278" y="196769"/>
                  </a:lnTo>
                  <a:lnTo>
                    <a:pt x="2025560" y="197037"/>
                  </a:lnTo>
                  <a:lnTo>
                    <a:pt x="2025842" y="197306"/>
                  </a:lnTo>
                  <a:lnTo>
                    <a:pt x="2026124" y="198113"/>
                  </a:lnTo>
                  <a:lnTo>
                    <a:pt x="2026405" y="197306"/>
                  </a:lnTo>
                  <a:lnTo>
                    <a:pt x="2026687" y="198381"/>
                  </a:lnTo>
                  <a:lnTo>
                    <a:pt x="2026969" y="199591"/>
                  </a:lnTo>
                  <a:lnTo>
                    <a:pt x="2027250" y="198650"/>
                  </a:lnTo>
                  <a:lnTo>
                    <a:pt x="2027532" y="199188"/>
                  </a:lnTo>
                  <a:lnTo>
                    <a:pt x="2027814" y="199591"/>
                  </a:lnTo>
                  <a:lnTo>
                    <a:pt x="2028096" y="199053"/>
                  </a:lnTo>
                  <a:lnTo>
                    <a:pt x="2028377" y="199053"/>
                  </a:lnTo>
                  <a:lnTo>
                    <a:pt x="2028659" y="199322"/>
                  </a:lnTo>
                  <a:lnTo>
                    <a:pt x="2028941" y="199591"/>
                  </a:lnTo>
                  <a:lnTo>
                    <a:pt x="2029222" y="198785"/>
                  </a:lnTo>
                  <a:lnTo>
                    <a:pt x="2029504" y="199591"/>
                  </a:lnTo>
                  <a:lnTo>
                    <a:pt x="2029786" y="200398"/>
                  </a:lnTo>
                  <a:lnTo>
                    <a:pt x="2030068" y="199591"/>
                  </a:lnTo>
                  <a:lnTo>
                    <a:pt x="2030349" y="200263"/>
                  </a:lnTo>
                  <a:lnTo>
                    <a:pt x="2030631" y="200801"/>
                  </a:lnTo>
                  <a:lnTo>
                    <a:pt x="2030913" y="200666"/>
                  </a:lnTo>
                  <a:lnTo>
                    <a:pt x="2031195" y="200801"/>
                  </a:lnTo>
                  <a:lnTo>
                    <a:pt x="2031476" y="201204"/>
                  </a:lnTo>
                  <a:lnTo>
                    <a:pt x="2031758" y="202010"/>
                  </a:lnTo>
                  <a:lnTo>
                    <a:pt x="2032040" y="201070"/>
                  </a:lnTo>
                  <a:lnTo>
                    <a:pt x="2032321" y="201338"/>
                  </a:lnTo>
                  <a:lnTo>
                    <a:pt x="2032603" y="201473"/>
                  </a:lnTo>
                  <a:lnTo>
                    <a:pt x="2032885" y="200129"/>
                  </a:lnTo>
                  <a:lnTo>
                    <a:pt x="2033167" y="199591"/>
                  </a:lnTo>
                  <a:lnTo>
                    <a:pt x="2033448" y="199188"/>
                  </a:lnTo>
                  <a:lnTo>
                    <a:pt x="2033730" y="198381"/>
                  </a:lnTo>
                  <a:lnTo>
                    <a:pt x="2034012" y="197844"/>
                  </a:lnTo>
                  <a:lnTo>
                    <a:pt x="2034293" y="198381"/>
                  </a:lnTo>
                  <a:lnTo>
                    <a:pt x="2034575" y="199322"/>
                  </a:lnTo>
                  <a:lnTo>
                    <a:pt x="2034857" y="198650"/>
                  </a:lnTo>
                  <a:lnTo>
                    <a:pt x="2035139" y="199591"/>
                  </a:lnTo>
                  <a:lnTo>
                    <a:pt x="2035420" y="200398"/>
                  </a:lnTo>
                  <a:lnTo>
                    <a:pt x="2035702" y="199860"/>
                  </a:lnTo>
                  <a:lnTo>
                    <a:pt x="2035984" y="200398"/>
                  </a:lnTo>
                  <a:lnTo>
                    <a:pt x="2036265" y="200935"/>
                  </a:lnTo>
                  <a:lnTo>
                    <a:pt x="2036547" y="200666"/>
                  </a:lnTo>
                  <a:lnTo>
                    <a:pt x="2036829" y="200666"/>
                  </a:lnTo>
                  <a:lnTo>
                    <a:pt x="2037111" y="200666"/>
                  </a:lnTo>
                  <a:lnTo>
                    <a:pt x="2037392" y="200935"/>
                  </a:lnTo>
                  <a:lnTo>
                    <a:pt x="2037674" y="200129"/>
                  </a:lnTo>
                  <a:lnTo>
                    <a:pt x="2037956" y="200263"/>
                  </a:lnTo>
                  <a:lnTo>
                    <a:pt x="2038237" y="201876"/>
                  </a:lnTo>
                  <a:lnTo>
                    <a:pt x="2038519" y="200801"/>
                  </a:lnTo>
                  <a:lnTo>
                    <a:pt x="2038801" y="201204"/>
                  </a:lnTo>
                  <a:lnTo>
                    <a:pt x="2039083" y="202279"/>
                  </a:lnTo>
                  <a:lnTo>
                    <a:pt x="2039364" y="202414"/>
                  </a:lnTo>
                  <a:lnTo>
                    <a:pt x="2039646" y="202548"/>
                  </a:lnTo>
                  <a:lnTo>
                    <a:pt x="2039928" y="202951"/>
                  </a:lnTo>
                  <a:lnTo>
                    <a:pt x="2040210" y="203354"/>
                  </a:lnTo>
                  <a:lnTo>
                    <a:pt x="2040491" y="202414"/>
                  </a:lnTo>
                  <a:lnTo>
                    <a:pt x="2040773" y="203086"/>
                  </a:lnTo>
                  <a:lnTo>
                    <a:pt x="2041055" y="203892"/>
                  </a:lnTo>
                  <a:lnTo>
                    <a:pt x="2041336" y="202414"/>
                  </a:lnTo>
                  <a:lnTo>
                    <a:pt x="2041618" y="202010"/>
                  </a:lnTo>
                  <a:lnTo>
                    <a:pt x="2041900" y="202010"/>
                  </a:lnTo>
                  <a:lnTo>
                    <a:pt x="2042182" y="201607"/>
                  </a:lnTo>
                  <a:lnTo>
                    <a:pt x="2042463" y="201338"/>
                  </a:lnTo>
                  <a:lnTo>
                    <a:pt x="2042745" y="201607"/>
                  </a:lnTo>
                  <a:lnTo>
                    <a:pt x="2043027" y="202010"/>
                  </a:lnTo>
                  <a:lnTo>
                    <a:pt x="2043308" y="200801"/>
                  </a:lnTo>
                  <a:lnTo>
                    <a:pt x="2043590" y="201070"/>
                  </a:lnTo>
                  <a:lnTo>
                    <a:pt x="2043872" y="201742"/>
                  </a:lnTo>
                  <a:lnTo>
                    <a:pt x="2044154" y="200532"/>
                  </a:lnTo>
                  <a:lnTo>
                    <a:pt x="2044435" y="200129"/>
                  </a:lnTo>
                  <a:lnTo>
                    <a:pt x="2044717" y="200129"/>
                  </a:lnTo>
                  <a:lnTo>
                    <a:pt x="2044999" y="199322"/>
                  </a:lnTo>
                  <a:lnTo>
                    <a:pt x="2045280" y="198650"/>
                  </a:lnTo>
                  <a:lnTo>
                    <a:pt x="2045562" y="198650"/>
                  </a:lnTo>
                  <a:lnTo>
                    <a:pt x="2045844" y="198785"/>
                  </a:lnTo>
                  <a:lnTo>
                    <a:pt x="2046126" y="197575"/>
                  </a:lnTo>
                  <a:lnTo>
                    <a:pt x="2046407" y="197978"/>
                  </a:lnTo>
                  <a:lnTo>
                    <a:pt x="2046689" y="198381"/>
                  </a:lnTo>
                  <a:lnTo>
                    <a:pt x="2046971" y="197575"/>
                  </a:lnTo>
                  <a:lnTo>
                    <a:pt x="2047253" y="197844"/>
                  </a:lnTo>
                  <a:lnTo>
                    <a:pt x="2047534" y="198650"/>
                  </a:lnTo>
                  <a:lnTo>
                    <a:pt x="2047816" y="198381"/>
                  </a:lnTo>
                  <a:lnTo>
                    <a:pt x="2048098" y="198113"/>
                  </a:lnTo>
                  <a:lnTo>
                    <a:pt x="2048379" y="198516"/>
                  </a:lnTo>
                  <a:lnTo>
                    <a:pt x="2048661" y="198785"/>
                  </a:lnTo>
                  <a:lnTo>
                    <a:pt x="2048943" y="197575"/>
                  </a:lnTo>
                  <a:lnTo>
                    <a:pt x="2049225" y="197844"/>
                  </a:lnTo>
                  <a:lnTo>
                    <a:pt x="2049506" y="198247"/>
                  </a:lnTo>
                  <a:lnTo>
                    <a:pt x="2049788" y="197037"/>
                  </a:lnTo>
                  <a:lnTo>
                    <a:pt x="2050070" y="197172"/>
                  </a:lnTo>
                  <a:lnTo>
                    <a:pt x="2050351" y="197306"/>
                  </a:lnTo>
                  <a:lnTo>
                    <a:pt x="2050633" y="197037"/>
                  </a:lnTo>
                  <a:lnTo>
                    <a:pt x="2050915" y="196769"/>
                  </a:lnTo>
                  <a:lnTo>
                    <a:pt x="2051197" y="197037"/>
                  </a:lnTo>
                  <a:lnTo>
                    <a:pt x="2051478" y="197306"/>
                  </a:lnTo>
                  <a:lnTo>
                    <a:pt x="2051760" y="195962"/>
                  </a:lnTo>
                  <a:lnTo>
                    <a:pt x="2052042" y="195828"/>
                  </a:lnTo>
                  <a:lnTo>
                    <a:pt x="2052323" y="195828"/>
                  </a:lnTo>
                  <a:lnTo>
                    <a:pt x="2052605" y="194349"/>
                  </a:lnTo>
                  <a:lnTo>
                    <a:pt x="2052887" y="194080"/>
                  </a:lnTo>
                  <a:lnTo>
                    <a:pt x="2053169" y="193543"/>
                  </a:lnTo>
                  <a:lnTo>
                    <a:pt x="2053450" y="192736"/>
                  </a:lnTo>
                  <a:lnTo>
                    <a:pt x="2053732" y="191930"/>
                  </a:lnTo>
                  <a:lnTo>
                    <a:pt x="2054014" y="191930"/>
                  </a:lnTo>
                  <a:lnTo>
                    <a:pt x="2054295" y="192199"/>
                  </a:lnTo>
                  <a:lnTo>
                    <a:pt x="2054577" y="191258"/>
                  </a:lnTo>
                  <a:lnTo>
                    <a:pt x="2054859" y="191796"/>
                  </a:lnTo>
                  <a:lnTo>
                    <a:pt x="2055141" y="192602"/>
                  </a:lnTo>
                  <a:lnTo>
                    <a:pt x="2055422" y="191124"/>
                  </a:lnTo>
                  <a:lnTo>
                    <a:pt x="2055704" y="190989"/>
                  </a:lnTo>
                  <a:lnTo>
                    <a:pt x="2055986" y="191527"/>
                  </a:lnTo>
                  <a:lnTo>
                    <a:pt x="2056268" y="191527"/>
                  </a:lnTo>
                  <a:lnTo>
                    <a:pt x="2056549" y="191124"/>
                  </a:lnTo>
                  <a:lnTo>
                    <a:pt x="2056831" y="191527"/>
                  </a:lnTo>
                  <a:lnTo>
                    <a:pt x="2057113" y="192064"/>
                  </a:lnTo>
                  <a:lnTo>
                    <a:pt x="2057394" y="191258"/>
                  </a:lnTo>
                  <a:lnTo>
                    <a:pt x="2057676" y="191930"/>
                  </a:lnTo>
                  <a:lnTo>
                    <a:pt x="2057958" y="192871"/>
                  </a:lnTo>
                  <a:lnTo>
                    <a:pt x="2058240" y="191796"/>
                  </a:lnTo>
                  <a:lnTo>
                    <a:pt x="2058521" y="191930"/>
                  </a:lnTo>
                  <a:lnTo>
                    <a:pt x="2058803" y="192199"/>
                  </a:lnTo>
                  <a:lnTo>
                    <a:pt x="2059085" y="191930"/>
                  </a:lnTo>
                  <a:lnTo>
                    <a:pt x="2059366" y="191796"/>
                  </a:lnTo>
                  <a:lnTo>
                    <a:pt x="2059648" y="191796"/>
                  </a:lnTo>
                  <a:lnTo>
                    <a:pt x="2059930" y="191796"/>
                  </a:lnTo>
                  <a:lnTo>
                    <a:pt x="2060212" y="190720"/>
                  </a:lnTo>
                  <a:lnTo>
                    <a:pt x="2060493" y="191124"/>
                  </a:lnTo>
                  <a:lnTo>
                    <a:pt x="2060775" y="191796"/>
                  </a:lnTo>
                  <a:lnTo>
                    <a:pt x="2061057" y="190855"/>
                  </a:lnTo>
                  <a:lnTo>
                    <a:pt x="2061338" y="190989"/>
                  </a:lnTo>
                  <a:lnTo>
                    <a:pt x="2061620" y="191527"/>
                  </a:lnTo>
                  <a:lnTo>
                    <a:pt x="2061902" y="191661"/>
                  </a:lnTo>
                  <a:lnTo>
                    <a:pt x="2062184" y="191392"/>
                  </a:lnTo>
                  <a:lnTo>
                    <a:pt x="2062465" y="191796"/>
                  </a:lnTo>
                  <a:lnTo>
                    <a:pt x="2062747" y="191796"/>
                  </a:lnTo>
                  <a:lnTo>
                    <a:pt x="2063029" y="190989"/>
                  </a:lnTo>
                  <a:lnTo>
                    <a:pt x="2063310" y="191392"/>
                  </a:lnTo>
                  <a:lnTo>
                    <a:pt x="2063592" y="191930"/>
                  </a:lnTo>
                  <a:lnTo>
                    <a:pt x="2063874" y="190855"/>
                  </a:lnTo>
                  <a:lnTo>
                    <a:pt x="2064156" y="190989"/>
                  </a:lnTo>
                  <a:lnTo>
                    <a:pt x="2064437" y="191124"/>
                  </a:lnTo>
                  <a:lnTo>
                    <a:pt x="2064719" y="191527"/>
                  </a:lnTo>
                  <a:lnTo>
                    <a:pt x="2065001" y="191527"/>
                  </a:lnTo>
                  <a:lnTo>
                    <a:pt x="2065283" y="191930"/>
                  </a:lnTo>
                  <a:lnTo>
                    <a:pt x="2065564" y="192602"/>
                  </a:lnTo>
                  <a:lnTo>
                    <a:pt x="2065846" y="191661"/>
                  </a:lnTo>
                  <a:lnTo>
                    <a:pt x="2066128" y="192064"/>
                  </a:lnTo>
                  <a:lnTo>
                    <a:pt x="2066409" y="192871"/>
                  </a:lnTo>
                  <a:lnTo>
                    <a:pt x="2066691" y="191930"/>
                  </a:lnTo>
                  <a:lnTo>
                    <a:pt x="2066973" y="192064"/>
                  </a:lnTo>
                  <a:lnTo>
                    <a:pt x="2067255" y="192602"/>
                  </a:lnTo>
                  <a:lnTo>
                    <a:pt x="2067536" y="192468"/>
                  </a:lnTo>
                  <a:lnTo>
                    <a:pt x="2067818" y="191796"/>
                  </a:lnTo>
                  <a:lnTo>
                    <a:pt x="2068100" y="192064"/>
                  </a:lnTo>
                  <a:lnTo>
                    <a:pt x="2068381" y="192468"/>
                  </a:lnTo>
                  <a:lnTo>
                    <a:pt x="2068663" y="191527"/>
                  </a:lnTo>
                  <a:lnTo>
                    <a:pt x="2068945" y="191796"/>
                  </a:lnTo>
                  <a:lnTo>
                    <a:pt x="2069227" y="192468"/>
                  </a:lnTo>
                  <a:lnTo>
                    <a:pt x="2069508" y="191796"/>
                  </a:lnTo>
                  <a:lnTo>
                    <a:pt x="2069790" y="191930"/>
                  </a:lnTo>
                  <a:lnTo>
                    <a:pt x="2070072" y="192468"/>
                  </a:lnTo>
                  <a:lnTo>
                    <a:pt x="2070353" y="193140"/>
                  </a:lnTo>
                  <a:lnTo>
                    <a:pt x="2070635" y="193274"/>
                  </a:lnTo>
                  <a:lnTo>
                    <a:pt x="2070917" y="194484"/>
                  </a:lnTo>
                  <a:lnTo>
                    <a:pt x="2071199" y="195425"/>
                  </a:lnTo>
                  <a:lnTo>
                    <a:pt x="2071480" y="195021"/>
                  </a:lnTo>
                  <a:lnTo>
                    <a:pt x="2071762" y="195828"/>
                  </a:lnTo>
                  <a:lnTo>
                    <a:pt x="2072044" y="196769"/>
                  </a:lnTo>
                  <a:lnTo>
                    <a:pt x="2072326" y="196769"/>
                  </a:lnTo>
                  <a:lnTo>
                    <a:pt x="2072607" y="197709"/>
                  </a:lnTo>
                  <a:lnTo>
                    <a:pt x="2072889" y="198650"/>
                  </a:lnTo>
                  <a:lnTo>
                    <a:pt x="2073171" y="199188"/>
                  </a:lnTo>
                  <a:lnTo>
                    <a:pt x="2073452" y="199053"/>
                  </a:lnTo>
                  <a:lnTo>
                    <a:pt x="2073734" y="199860"/>
                  </a:lnTo>
                  <a:lnTo>
                    <a:pt x="2074016" y="200666"/>
                  </a:lnTo>
                  <a:lnTo>
                    <a:pt x="2074298" y="200129"/>
                  </a:lnTo>
                  <a:lnTo>
                    <a:pt x="2074579" y="200666"/>
                  </a:lnTo>
                  <a:lnTo>
                    <a:pt x="2074861" y="201607"/>
                  </a:lnTo>
                  <a:lnTo>
                    <a:pt x="2075143" y="201070"/>
                  </a:lnTo>
                  <a:lnTo>
                    <a:pt x="2075424" y="201338"/>
                  </a:lnTo>
                  <a:lnTo>
                    <a:pt x="2075706" y="201876"/>
                  </a:lnTo>
                  <a:lnTo>
                    <a:pt x="2075988" y="202010"/>
                  </a:lnTo>
                  <a:lnTo>
                    <a:pt x="2076270" y="201338"/>
                  </a:lnTo>
                  <a:lnTo>
                    <a:pt x="2076551" y="201473"/>
                  </a:lnTo>
                  <a:lnTo>
                    <a:pt x="2076833" y="201876"/>
                  </a:lnTo>
                  <a:lnTo>
                    <a:pt x="2077115" y="201070"/>
                  </a:lnTo>
                  <a:lnTo>
                    <a:pt x="2077396" y="201204"/>
                  </a:lnTo>
                  <a:lnTo>
                    <a:pt x="2077678" y="202414"/>
                  </a:lnTo>
                  <a:lnTo>
                    <a:pt x="2077960" y="201607"/>
                  </a:lnTo>
                  <a:lnTo>
                    <a:pt x="2078242" y="201876"/>
                  </a:lnTo>
                  <a:lnTo>
                    <a:pt x="2078523" y="202145"/>
                  </a:lnTo>
                  <a:lnTo>
                    <a:pt x="2078805" y="202548"/>
                  </a:lnTo>
                  <a:lnTo>
                    <a:pt x="2079087" y="202145"/>
                  </a:lnTo>
                  <a:lnTo>
                    <a:pt x="2079368" y="202817"/>
                  </a:lnTo>
                  <a:lnTo>
                    <a:pt x="2079650" y="204026"/>
                  </a:lnTo>
                  <a:lnTo>
                    <a:pt x="2079932" y="202817"/>
                  </a:lnTo>
                  <a:lnTo>
                    <a:pt x="2080214" y="203086"/>
                  </a:lnTo>
                  <a:lnTo>
                    <a:pt x="2080495" y="203220"/>
                  </a:lnTo>
                  <a:lnTo>
                    <a:pt x="2080777" y="201070"/>
                  </a:lnTo>
                  <a:lnTo>
                    <a:pt x="2081059" y="200935"/>
                  </a:lnTo>
                  <a:lnTo>
                    <a:pt x="2081341" y="200935"/>
                  </a:lnTo>
                  <a:lnTo>
                    <a:pt x="2081622" y="201070"/>
                  </a:lnTo>
                  <a:lnTo>
                    <a:pt x="2081904" y="200801"/>
                  </a:lnTo>
                  <a:lnTo>
                    <a:pt x="2082186" y="201742"/>
                  </a:lnTo>
                  <a:lnTo>
                    <a:pt x="2082467" y="202548"/>
                  </a:lnTo>
                  <a:lnTo>
                    <a:pt x="2082749" y="201607"/>
                  </a:lnTo>
                  <a:lnTo>
                    <a:pt x="2083031" y="202010"/>
                  </a:lnTo>
                  <a:lnTo>
                    <a:pt x="2083313" y="202548"/>
                  </a:lnTo>
                  <a:lnTo>
                    <a:pt x="2083594" y="201338"/>
                  </a:lnTo>
                  <a:lnTo>
                    <a:pt x="2083876" y="201204"/>
                  </a:lnTo>
                  <a:lnTo>
                    <a:pt x="2084158" y="201473"/>
                  </a:lnTo>
                  <a:lnTo>
                    <a:pt x="2084439" y="201473"/>
                  </a:lnTo>
                  <a:lnTo>
                    <a:pt x="2084721" y="200666"/>
                  </a:lnTo>
                  <a:lnTo>
                    <a:pt x="2085003" y="200935"/>
                  </a:lnTo>
                  <a:lnTo>
                    <a:pt x="2085285" y="201204"/>
                  </a:lnTo>
                  <a:lnTo>
                    <a:pt x="2085566" y="200398"/>
                  </a:lnTo>
                  <a:lnTo>
                    <a:pt x="2085848" y="201204"/>
                  </a:lnTo>
                  <a:lnTo>
                    <a:pt x="2086130" y="202279"/>
                  </a:lnTo>
                  <a:lnTo>
                    <a:pt x="2086411" y="201876"/>
                  </a:lnTo>
                  <a:lnTo>
                    <a:pt x="2086693" y="202817"/>
                  </a:lnTo>
                  <a:lnTo>
                    <a:pt x="2086975" y="203623"/>
                  </a:lnTo>
                  <a:lnTo>
                    <a:pt x="2087257" y="204026"/>
                  </a:lnTo>
                  <a:lnTo>
                    <a:pt x="2087538" y="204026"/>
                  </a:lnTo>
                  <a:lnTo>
                    <a:pt x="2087820" y="204430"/>
                  </a:lnTo>
                  <a:lnTo>
                    <a:pt x="2088102" y="204698"/>
                  </a:lnTo>
                  <a:lnTo>
                    <a:pt x="2088384" y="203758"/>
                  </a:lnTo>
                  <a:lnTo>
                    <a:pt x="2088665" y="204161"/>
                  </a:lnTo>
                  <a:lnTo>
                    <a:pt x="2088947" y="204564"/>
                  </a:lnTo>
                  <a:lnTo>
                    <a:pt x="2089229" y="203220"/>
                  </a:lnTo>
                  <a:lnTo>
                    <a:pt x="2089510" y="202682"/>
                  </a:lnTo>
                  <a:lnTo>
                    <a:pt x="2089792" y="202279"/>
                  </a:lnTo>
                  <a:lnTo>
                    <a:pt x="2090074" y="202010"/>
                  </a:lnTo>
                  <a:lnTo>
                    <a:pt x="2090356" y="201070"/>
                  </a:lnTo>
                  <a:lnTo>
                    <a:pt x="2090637" y="200935"/>
                  </a:lnTo>
                  <a:lnTo>
                    <a:pt x="2090919" y="201070"/>
                  </a:lnTo>
                  <a:lnTo>
                    <a:pt x="2091201" y="200263"/>
                  </a:lnTo>
                  <a:lnTo>
                    <a:pt x="2091482" y="200532"/>
                  </a:lnTo>
                  <a:lnTo>
                    <a:pt x="2091764" y="200935"/>
                  </a:lnTo>
                  <a:lnTo>
                    <a:pt x="2092046" y="199591"/>
                  </a:lnTo>
                  <a:lnTo>
                    <a:pt x="2092328" y="199053"/>
                  </a:lnTo>
                  <a:lnTo>
                    <a:pt x="2092609" y="198785"/>
                  </a:lnTo>
                  <a:lnTo>
                    <a:pt x="2092891" y="198516"/>
                  </a:lnTo>
                  <a:lnTo>
                    <a:pt x="2093173" y="197575"/>
                  </a:lnTo>
                  <a:lnTo>
                    <a:pt x="2093454" y="197172"/>
                  </a:lnTo>
                  <a:lnTo>
                    <a:pt x="2093736" y="197172"/>
                  </a:lnTo>
                  <a:lnTo>
                    <a:pt x="2094018" y="196365"/>
                  </a:lnTo>
                  <a:lnTo>
                    <a:pt x="2094300" y="196097"/>
                  </a:lnTo>
                  <a:lnTo>
                    <a:pt x="2094581" y="196500"/>
                  </a:lnTo>
                  <a:lnTo>
                    <a:pt x="2094863" y="195962"/>
                  </a:lnTo>
                  <a:lnTo>
                    <a:pt x="2095145" y="195962"/>
                  </a:lnTo>
                  <a:lnTo>
                    <a:pt x="2095426" y="195962"/>
                  </a:lnTo>
                  <a:lnTo>
                    <a:pt x="2095708" y="196231"/>
                  </a:lnTo>
                  <a:lnTo>
                    <a:pt x="2095990" y="195156"/>
                  </a:lnTo>
                  <a:lnTo>
                    <a:pt x="2096272" y="195425"/>
                  </a:lnTo>
                  <a:lnTo>
                    <a:pt x="2096553" y="195828"/>
                  </a:lnTo>
                  <a:lnTo>
                    <a:pt x="2096835" y="194752"/>
                  </a:lnTo>
                  <a:lnTo>
                    <a:pt x="2097117" y="194618"/>
                  </a:lnTo>
                  <a:lnTo>
                    <a:pt x="2097399" y="195156"/>
                  </a:lnTo>
                  <a:lnTo>
                    <a:pt x="2097680" y="194080"/>
                  </a:lnTo>
                  <a:lnTo>
                    <a:pt x="2097962" y="194215"/>
                  </a:lnTo>
                  <a:lnTo>
                    <a:pt x="2098244" y="194349"/>
                  </a:lnTo>
                  <a:lnTo>
                    <a:pt x="2098525" y="193946"/>
                  </a:lnTo>
                  <a:lnTo>
                    <a:pt x="2098807" y="192602"/>
                  </a:lnTo>
                  <a:lnTo>
                    <a:pt x="2099089" y="192468"/>
                  </a:lnTo>
                  <a:lnTo>
                    <a:pt x="2099371" y="193005"/>
                  </a:lnTo>
                  <a:lnTo>
                    <a:pt x="2099652" y="191661"/>
                  </a:lnTo>
                  <a:lnTo>
                    <a:pt x="2099934" y="191258"/>
                  </a:lnTo>
                  <a:lnTo>
                    <a:pt x="2100216" y="191392"/>
                  </a:lnTo>
                  <a:lnTo>
                    <a:pt x="2100497" y="189914"/>
                  </a:lnTo>
                  <a:lnTo>
                    <a:pt x="2100779" y="189779"/>
                  </a:lnTo>
                  <a:lnTo>
                    <a:pt x="2101061" y="190048"/>
                  </a:lnTo>
                  <a:lnTo>
                    <a:pt x="2101343" y="190048"/>
                  </a:lnTo>
                  <a:lnTo>
                    <a:pt x="2101624" y="188973"/>
                  </a:lnTo>
                  <a:lnTo>
                    <a:pt x="2101906" y="189645"/>
                  </a:lnTo>
                  <a:lnTo>
                    <a:pt x="2102188" y="190855"/>
                  </a:lnTo>
                  <a:lnTo>
                    <a:pt x="2102469" y="190452"/>
                  </a:lnTo>
                  <a:lnTo>
                    <a:pt x="2102751" y="191661"/>
                  </a:lnTo>
                  <a:lnTo>
                    <a:pt x="2103033" y="192333"/>
                  </a:lnTo>
                  <a:lnTo>
                    <a:pt x="2103315" y="191124"/>
                  </a:lnTo>
                  <a:lnTo>
                    <a:pt x="2103596" y="190586"/>
                  </a:lnTo>
                  <a:lnTo>
                    <a:pt x="2103878" y="190586"/>
                  </a:lnTo>
                  <a:lnTo>
                    <a:pt x="2104160" y="190855"/>
                  </a:lnTo>
                  <a:lnTo>
                    <a:pt x="2104441" y="189914"/>
                  </a:lnTo>
                  <a:lnTo>
                    <a:pt x="2104723" y="190183"/>
                  </a:lnTo>
                  <a:lnTo>
                    <a:pt x="2105005" y="190586"/>
                  </a:lnTo>
                  <a:lnTo>
                    <a:pt x="2105287" y="189511"/>
                  </a:lnTo>
                  <a:lnTo>
                    <a:pt x="2105568" y="190452"/>
                  </a:lnTo>
                  <a:lnTo>
                    <a:pt x="2105850" y="191527"/>
                  </a:lnTo>
                  <a:lnTo>
                    <a:pt x="2106132" y="191124"/>
                  </a:lnTo>
                  <a:lnTo>
                    <a:pt x="2106414" y="191258"/>
                  </a:lnTo>
                  <a:lnTo>
                    <a:pt x="2106695" y="191930"/>
                  </a:lnTo>
                  <a:lnTo>
                    <a:pt x="2106977" y="192064"/>
                  </a:lnTo>
                  <a:lnTo>
                    <a:pt x="2107259" y="191527"/>
                  </a:lnTo>
                  <a:lnTo>
                    <a:pt x="2107540" y="192199"/>
                  </a:lnTo>
                  <a:lnTo>
                    <a:pt x="2107822" y="192468"/>
                  </a:lnTo>
                  <a:lnTo>
                    <a:pt x="2108104" y="190989"/>
                  </a:lnTo>
                  <a:lnTo>
                    <a:pt x="2108386" y="190855"/>
                  </a:lnTo>
                  <a:lnTo>
                    <a:pt x="2108667" y="190855"/>
                  </a:lnTo>
                  <a:lnTo>
                    <a:pt x="2108949" y="189645"/>
                  </a:lnTo>
                  <a:lnTo>
                    <a:pt x="2109231" y="189779"/>
                  </a:lnTo>
                  <a:lnTo>
                    <a:pt x="2109512" y="190183"/>
                  </a:lnTo>
                  <a:lnTo>
                    <a:pt x="2109794" y="190855"/>
                  </a:lnTo>
                  <a:lnTo>
                    <a:pt x="2110076" y="190048"/>
                  </a:lnTo>
                  <a:lnTo>
                    <a:pt x="2110358" y="190855"/>
                  </a:lnTo>
                  <a:lnTo>
                    <a:pt x="2110639" y="191930"/>
                  </a:lnTo>
                  <a:lnTo>
                    <a:pt x="2110921" y="190989"/>
                  </a:lnTo>
                  <a:lnTo>
                    <a:pt x="2111203" y="191930"/>
                  </a:lnTo>
                  <a:lnTo>
                    <a:pt x="2111484" y="192736"/>
                  </a:lnTo>
                  <a:lnTo>
                    <a:pt x="2111766" y="192199"/>
                  </a:lnTo>
                  <a:lnTo>
                    <a:pt x="2112048" y="192199"/>
                  </a:lnTo>
                  <a:lnTo>
                    <a:pt x="2112330" y="192064"/>
                  </a:lnTo>
                  <a:lnTo>
                    <a:pt x="2112611" y="191930"/>
                  </a:lnTo>
                  <a:lnTo>
                    <a:pt x="2112893" y="190989"/>
                  </a:lnTo>
                  <a:lnTo>
                    <a:pt x="2113175" y="191392"/>
                  </a:lnTo>
                  <a:lnTo>
                    <a:pt x="2113457" y="192064"/>
                  </a:lnTo>
                  <a:lnTo>
                    <a:pt x="2113738" y="191258"/>
                  </a:lnTo>
                  <a:lnTo>
                    <a:pt x="2114020" y="191930"/>
                  </a:lnTo>
                  <a:lnTo>
                    <a:pt x="2114302" y="192736"/>
                  </a:lnTo>
                  <a:lnTo>
                    <a:pt x="2114583" y="192468"/>
                  </a:lnTo>
                  <a:lnTo>
                    <a:pt x="2114865" y="193005"/>
                  </a:lnTo>
                  <a:lnTo>
                    <a:pt x="2115147" y="193946"/>
                  </a:lnTo>
                  <a:lnTo>
                    <a:pt x="2115429" y="194618"/>
                  </a:lnTo>
                  <a:lnTo>
                    <a:pt x="2115710" y="194080"/>
                  </a:lnTo>
                  <a:lnTo>
                    <a:pt x="2115992" y="194349"/>
                  </a:lnTo>
                  <a:lnTo>
                    <a:pt x="2116274" y="194887"/>
                  </a:lnTo>
                  <a:lnTo>
                    <a:pt x="2116555" y="194349"/>
                  </a:lnTo>
                  <a:lnTo>
                    <a:pt x="2116837" y="194887"/>
                  </a:lnTo>
                  <a:lnTo>
                    <a:pt x="2117119" y="195828"/>
                  </a:lnTo>
                  <a:lnTo>
                    <a:pt x="2117401" y="195828"/>
                  </a:lnTo>
                  <a:lnTo>
                    <a:pt x="2117682" y="195962"/>
                  </a:lnTo>
                  <a:lnTo>
                    <a:pt x="2117964" y="196769"/>
                  </a:lnTo>
                  <a:lnTo>
                    <a:pt x="2118246" y="197709"/>
                  </a:lnTo>
                  <a:lnTo>
                    <a:pt x="2118527" y="197575"/>
                  </a:lnTo>
                  <a:lnTo>
                    <a:pt x="2118809" y="199053"/>
                  </a:lnTo>
                  <a:lnTo>
                    <a:pt x="2119091" y="200263"/>
                  </a:lnTo>
                  <a:lnTo>
                    <a:pt x="2119373" y="199591"/>
                  </a:lnTo>
                  <a:lnTo>
                    <a:pt x="2119654" y="200129"/>
                  </a:lnTo>
                  <a:lnTo>
                    <a:pt x="2119936" y="200935"/>
                  </a:lnTo>
                  <a:lnTo>
                    <a:pt x="2120218" y="200801"/>
                  </a:lnTo>
                  <a:lnTo>
                    <a:pt x="2120499" y="201338"/>
                  </a:lnTo>
                  <a:lnTo>
                    <a:pt x="2120781" y="201607"/>
                  </a:lnTo>
                  <a:lnTo>
                    <a:pt x="2121063" y="202010"/>
                  </a:lnTo>
                  <a:lnTo>
                    <a:pt x="2121345" y="201070"/>
                  </a:lnTo>
                  <a:lnTo>
                    <a:pt x="2121626" y="201607"/>
                  </a:lnTo>
                  <a:lnTo>
                    <a:pt x="2121908" y="202279"/>
                  </a:lnTo>
                  <a:lnTo>
                    <a:pt x="2122190" y="201473"/>
                  </a:lnTo>
                  <a:lnTo>
                    <a:pt x="2122472" y="201876"/>
                  </a:lnTo>
                  <a:lnTo>
                    <a:pt x="2122753" y="202817"/>
                  </a:lnTo>
                  <a:lnTo>
                    <a:pt x="2123035" y="202548"/>
                  </a:lnTo>
                  <a:lnTo>
                    <a:pt x="2123317" y="202548"/>
                  </a:lnTo>
                  <a:lnTo>
                    <a:pt x="2123598" y="203086"/>
                  </a:lnTo>
                  <a:lnTo>
                    <a:pt x="2123880" y="203354"/>
                  </a:lnTo>
                  <a:lnTo>
                    <a:pt x="2124162" y="202682"/>
                  </a:lnTo>
                  <a:lnTo>
                    <a:pt x="2124444" y="203086"/>
                  </a:lnTo>
                  <a:lnTo>
                    <a:pt x="2124725" y="203758"/>
                  </a:lnTo>
                  <a:lnTo>
                    <a:pt x="2125007" y="202817"/>
                  </a:lnTo>
                  <a:lnTo>
                    <a:pt x="2125289" y="202682"/>
                  </a:lnTo>
                  <a:lnTo>
                    <a:pt x="2125570" y="203086"/>
                  </a:lnTo>
                  <a:lnTo>
                    <a:pt x="2125852" y="202548"/>
                  </a:lnTo>
                  <a:lnTo>
                    <a:pt x="2126134" y="202010"/>
                  </a:lnTo>
                  <a:lnTo>
                    <a:pt x="2126416" y="202010"/>
                  </a:lnTo>
                  <a:lnTo>
                    <a:pt x="2126697" y="201742"/>
                  </a:lnTo>
                  <a:lnTo>
                    <a:pt x="2126979" y="199994"/>
                  </a:lnTo>
                  <a:lnTo>
                    <a:pt x="2127261" y="199591"/>
                  </a:lnTo>
                  <a:lnTo>
                    <a:pt x="2127542" y="199860"/>
                  </a:lnTo>
                  <a:lnTo>
                    <a:pt x="2127824" y="198650"/>
                  </a:lnTo>
                  <a:lnTo>
                    <a:pt x="2128106" y="199322"/>
                  </a:lnTo>
                  <a:lnTo>
                    <a:pt x="2128388" y="199725"/>
                  </a:lnTo>
                  <a:lnTo>
                    <a:pt x="2128669" y="199591"/>
                  </a:lnTo>
                  <a:lnTo>
                    <a:pt x="2128951" y="199591"/>
                  </a:lnTo>
                  <a:lnTo>
                    <a:pt x="2129233" y="200263"/>
                  </a:lnTo>
                  <a:lnTo>
                    <a:pt x="2129514" y="201070"/>
                  </a:lnTo>
                  <a:lnTo>
                    <a:pt x="2129796" y="200129"/>
                  </a:lnTo>
                  <a:lnTo>
                    <a:pt x="2130078" y="200666"/>
                  </a:lnTo>
                  <a:lnTo>
                    <a:pt x="2130360" y="201204"/>
                  </a:lnTo>
                  <a:lnTo>
                    <a:pt x="2130641" y="200398"/>
                  </a:lnTo>
                  <a:lnTo>
                    <a:pt x="2130923" y="201070"/>
                  </a:lnTo>
                  <a:lnTo>
                    <a:pt x="2131205" y="201607"/>
                  </a:lnTo>
                  <a:lnTo>
                    <a:pt x="2131487" y="201338"/>
                  </a:lnTo>
                  <a:lnTo>
                    <a:pt x="2131768" y="201473"/>
                  </a:lnTo>
                  <a:lnTo>
                    <a:pt x="2132050" y="202279"/>
                  </a:lnTo>
                  <a:lnTo>
                    <a:pt x="2132332" y="203354"/>
                  </a:lnTo>
                  <a:lnTo>
                    <a:pt x="2132613" y="203086"/>
                  </a:lnTo>
                  <a:lnTo>
                    <a:pt x="2132895" y="204026"/>
                  </a:lnTo>
                  <a:lnTo>
                    <a:pt x="2133177" y="205236"/>
                  </a:lnTo>
                  <a:lnTo>
                    <a:pt x="2133459" y="204295"/>
                  </a:lnTo>
                  <a:lnTo>
                    <a:pt x="2133740" y="204564"/>
                  </a:lnTo>
                  <a:lnTo>
                    <a:pt x="2134022" y="205236"/>
                  </a:lnTo>
                  <a:lnTo>
                    <a:pt x="2134304" y="204564"/>
                  </a:lnTo>
                  <a:lnTo>
                    <a:pt x="2134585" y="204026"/>
                  </a:lnTo>
                  <a:lnTo>
                    <a:pt x="2134867" y="204026"/>
                  </a:lnTo>
                  <a:lnTo>
                    <a:pt x="2135149" y="203758"/>
                  </a:lnTo>
                  <a:lnTo>
                    <a:pt x="2135431" y="202010"/>
                  </a:lnTo>
                  <a:lnTo>
                    <a:pt x="2135712" y="202010"/>
                  </a:lnTo>
                  <a:lnTo>
                    <a:pt x="2135994" y="202010"/>
                  </a:lnTo>
                  <a:lnTo>
                    <a:pt x="2136276" y="200532"/>
                  </a:lnTo>
                  <a:lnTo>
                    <a:pt x="2136557" y="200532"/>
                  </a:lnTo>
                  <a:lnTo>
                    <a:pt x="2136839" y="200532"/>
                  </a:lnTo>
                  <a:lnTo>
                    <a:pt x="2137121" y="199457"/>
                  </a:lnTo>
                  <a:lnTo>
                    <a:pt x="2137403" y="198650"/>
                  </a:lnTo>
                  <a:lnTo>
                    <a:pt x="2137684" y="198381"/>
                  </a:lnTo>
                  <a:lnTo>
                    <a:pt x="2137966" y="198113"/>
                  </a:lnTo>
                  <a:lnTo>
                    <a:pt x="2138248" y="196769"/>
                  </a:lnTo>
                  <a:lnTo>
                    <a:pt x="2138530" y="196903"/>
                  </a:lnTo>
                  <a:lnTo>
                    <a:pt x="2138811" y="197575"/>
                  </a:lnTo>
                  <a:lnTo>
                    <a:pt x="2139093" y="196634"/>
                  </a:lnTo>
                  <a:lnTo>
                    <a:pt x="2139375" y="196769"/>
                  </a:lnTo>
                  <a:lnTo>
                    <a:pt x="2139656" y="197172"/>
                  </a:lnTo>
                  <a:lnTo>
                    <a:pt x="2139938" y="196634"/>
                  </a:lnTo>
                  <a:lnTo>
                    <a:pt x="2140220" y="196769"/>
                  </a:lnTo>
                  <a:lnTo>
                    <a:pt x="2140502" y="197172"/>
                  </a:lnTo>
                  <a:lnTo>
                    <a:pt x="2140783" y="197575"/>
                  </a:lnTo>
                  <a:lnTo>
                    <a:pt x="2141065" y="196769"/>
                  </a:lnTo>
                  <a:lnTo>
                    <a:pt x="2141347" y="197172"/>
                  </a:lnTo>
                  <a:lnTo>
                    <a:pt x="2141628" y="197844"/>
                  </a:lnTo>
                  <a:lnTo>
                    <a:pt x="2141910" y="196769"/>
                  </a:lnTo>
                  <a:lnTo>
                    <a:pt x="2142192" y="197172"/>
                  </a:lnTo>
                  <a:lnTo>
                    <a:pt x="2142474" y="197844"/>
                  </a:lnTo>
                  <a:lnTo>
                    <a:pt x="2142755" y="197306"/>
                  </a:lnTo>
                  <a:lnTo>
                    <a:pt x="2143037" y="196769"/>
                  </a:lnTo>
                  <a:lnTo>
                    <a:pt x="2143319" y="196769"/>
                  </a:lnTo>
                  <a:lnTo>
                    <a:pt x="2143600" y="196634"/>
                  </a:lnTo>
                  <a:lnTo>
                    <a:pt x="2143882" y="195425"/>
                  </a:lnTo>
                  <a:lnTo>
                    <a:pt x="2144164" y="195828"/>
                  </a:lnTo>
                  <a:lnTo>
                    <a:pt x="2144446" y="196231"/>
                  </a:lnTo>
                  <a:lnTo>
                    <a:pt x="2144727" y="194349"/>
                  </a:lnTo>
                  <a:lnTo>
                    <a:pt x="2145009" y="193946"/>
                  </a:lnTo>
                  <a:lnTo>
                    <a:pt x="2145291" y="193408"/>
                  </a:lnTo>
                  <a:lnTo>
                    <a:pt x="2145572" y="192602"/>
                  </a:lnTo>
                  <a:lnTo>
                    <a:pt x="2145854" y="192199"/>
                  </a:lnTo>
                  <a:lnTo>
                    <a:pt x="2146136" y="192064"/>
                  </a:lnTo>
                  <a:lnTo>
                    <a:pt x="2146418" y="191930"/>
                  </a:lnTo>
                  <a:lnTo>
                    <a:pt x="2146699" y="190183"/>
                  </a:lnTo>
                  <a:lnTo>
                    <a:pt x="2146981" y="190317"/>
                  </a:lnTo>
                  <a:lnTo>
                    <a:pt x="2147263" y="190720"/>
                  </a:lnTo>
                  <a:lnTo>
                    <a:pt x="2147545" y="189914"/>
                  </a:lnTo>
                  <a:lnTo>
                    <a:pt x="2147826" y="190586"/>
                  </a:lnTo>
                  <a:lnTo>
                    <a:pt x="2148108" y="190989"/>
                  </a:lnTo>
                  <a:lnTo>
                    <a:pt x="2148390" y="191392"/>
                  </a:lnTo>
                  <a:lnTo>
                    <a:pt x="2148671" y="191527"/>
                  </a:lnTo>
                  <a:lnTo>
                    <a:pt x="2148953" y="192333"/>
                  </a:lnTo>
                  <a:lnTo>
                    <a:pt x="2149235" y="192871"/>
                  </a:lnTo>
                  <a:lnTo>
                    <a:pt x="2149517" y="191930"/>
                  </a:lnTo>
                  <a:lnTo>
                    <a:pt x="2149798" y="192333"/>
                  </a:lnTo>
                  <a:lnTo>
                    <a:pt x="2150080" y="192736"/>
                  </a:lnTo>
                  <a:lnTo>
                    <a:pt x="2150362" y="191527"/>
                  </a:lnTo>
                  <a:lnTo>
                    <a:pt x="2150643" y="191527"/>
                  </a:lnTo>
                  <a:lnTo>
                    <a:pt x="2150925" y="191527"/>
                  </a:lnTo>
                  <a:lnTo>
                    <a:pt x="2151207" y="190855"/>
                  </a:lnTo>
                  <a:lnTo>
                    <a:pt x="2151489" y="190452"/>
                  </a:lnTo>
                  <a:lnTo>
                    <a:pt x="2151770" y="190855"/>
                  </a:lnTo>
                  <a:lnTo>
                    <a:pt x="2152052" y="191661"/>
                  </a:lnTo>
                  <a:lnTo>
                    <a:pt x="2152334" y="190989"/>
                  </a:lnTo>
                  <a:lnTo>
                    <a:pt x="2152615" y="191527"/>
                  </a:lnTo>
                  <a:lnTo>
                    <a:pt x="2152897" y="192468"/>
                  </a:lnTo>
                  <a:lnTo>
                    <a:pt x="2153179" y="191527"/>
                  </a:lnTo>
                  <a:lnTo>
                    <a:pt x="2153461" y="192333"/>
                  </a:lnTo>
                  <a:lnTo>
                    <a:pt x="2153742" y="193140"/>
                  </a:lnTo>
                  <a:lnTo>
                    <a:pt x="2154024" y="192468"/>
                  </a:lnTo>
                  <a:lnTo>
                    <a:pt x="2154306" y="191796"/>
                  </a:lnTo>
                  <a:lnTo>
                    <a:pt x="2154588" y="191930"/>
                  </a:lnTo>
                  <a:lnTo>
                    <a:pt x="2154869" y="191930"/>
                  </a:lnTo>
                  <a:lnTo>
                    <a:pt x="2155151" y="191258"/>
                  </a:lnTo>
                  <a:lnTo>
                    <a:pt x="2155433" y="191661"/>
                  </a:lnTo>
                  <a:lnTo>
                    <a:pt x="2155714" y="192064"/>
                  </a:lnTo>
                  <a:lnTo>
                    <a:pt x="2155996" y="190989"/>
                  </a:lnTo>
                  <a:lnTo>
                    <a:pt x="2156278" y="191527"/>
                  </a:lnTo>
                  <a:lnTo>
                    <a:pt x="2156560" y="192199"/>
                  </a:lnTo>
                  <a:lnTo>
                    <a:pt x="2156841" y="192468"/>
                  </a:lnTo>
                  <a:lnTo>
                    <a:pt x="2157123" y="192468"/>
                  </a:lnTo>
                  <a:lnTo>
                    <a:pt x="2157405" y="193005"/>
                  </a:lnTo>
                  <a:lnTo>
                    <a:pt x="2157686" y="193677"/>
                  </a:lnTo>
                  <a:lnTo>
                    <a:pt x="2157968" y="192736"/>
                  </a:lnTo>
                  <a:lnTo>
                    <a:pt x="2158250" y="193140"/>
                  </a:lnTo>
                  <a:lnTo>
                    <a:pt x="2158532" y="193543"/>
                  </a:lnTo>
                  <a:lnTo>
                    <a:pt x="2158813" y="192333"/>
                  </a:lnTo>
                  <a:lnTo>
                    <a:pt x="2159095" y="192468"/>
                  </a:lnTo>
                  <a:lnTo>
                    <a:pt x="2159377" y="192871"/>
                  </a:lnTo>
                  <a:lnTo>
                    <a:pt x="2159658" y="192602"/>
                  </a:lnTo>
                  <a:lnTo>
                    <a:pt x="2159940" y="191930"/>
                  </a:lnTo>
                  <a:lnTo>
                    <a:pt x="2160222" y="191930"/>
                  </a:lnTo>
                  <a:lnTo>
                    <a:pt x="2160504" y="192064"/>
                  </a:lnTo>
                  <a:lnTo>
                    <a:pt x="2160785" y="191392"/>
                  </a:lnTo>
                  <a:lnTo>
                    <a:pt x="2161067" y="192736"/>
                  </a:lnTo>
                  <a:lnTo>
                    <a:pt x="2161349" y="193812"/>
                  </a:lnTo>
                  <a:lnTo>
                    <a:pt x="2161630" y="193408"/>
                  </a:lnTo>
                  <a:lnTo>
                    <a:pt x="2161912" y="193812"/>
                  </a:lnTo>
                  <a:lnTo>
                    <a:pt x="2162194" y="194887"/>
                  </a:lnTo>
                  <a:lnTo>
                    <a:pt x="2162476" y="195156"/>
                  </a:lnTo>
                  <a:lnTo>
                    <a:pt x="2162757" y="195425"/>
                  </a:lnTo>
                  <a:lnTo>
                    <a:pt x="2163039" y="196500"/>
                  </a:lnTo>
                  <a:lnTo>
                    <a:pt x="2163321" y="196903"/>
                  </a:lnTo>
                  <a:lnTo>
                    <a:pt x="2163603" y="196231"/>
                  </a:lnTo>
                  <a:lnTo>
                    <a:pt x="2163884" y="196769"/>
                  </a:lnTo>
                  <a:lnTo>
                    <a:pt x="2164166" y="197844"/>
                  </a:lnTo>
                  <a:lnTo>
                    <a:pt x="2164448" y="197306"/>
                  </a:lnTo>
                  <a:lnTo>
                    <a:pt x="2164729" y="198113"/>
                  </a:lnTo>
                  <a:lnTo>
                    <a:pt x="2165011" y="198650"/>
                  </a:lnTo>
                  <a:lnTo>
                    <a:pt x="2165293" y="198650"/>
                  </a:lnTo>
                  <a:lnTo>
                    <a:pt x="2165575" y="198516"/>
                  </a:lnTo>
                  <a:lnTo>
                    <a:pt x="2165856" y="199188"/>
                  </a:lnTo>
                  <a:lnTo>
                    <a:pt x="2166138" y="199860"/>
                  </a:lnTo>
                  <a:lnTo>
                    <a:pt x="2166420" y="199188"/>
                  </a:lnTo>
                  <a:lnTo>
                    <a:pt x="2166701" y="199591"/>
                  </a:lnTo>
                  <a:lnTo>
                    <a:pt x="2166983" y="199994"/>
                  </a:lnTo>
                  <a:lnTo>
                    <a:pt x="2167265" y="198381"/>
                  </a:lnTo>
                  <a:lnTo>
                    <a:pt x="2167547" y="198381"/>
                  </a:lnTo>
                  <a:lnTo>
                    <a:pt x="2167828" y="198785"/>
                  </a:lnTo>
                  <a:lnTo>
                    <a:pt x="2168110" y="198919"/>
                  </a:lnTo>
                  <a:lnTo>
                    <a:pt x="2168392" y="198650"/>
                  </a:lnTo>
                  <a:lnTo>
                    <a:pt x="2168673" y="198919"/>
                  </a:lnTo>
                  <a:lnTo>
                    <a:pt x="2168955" y="199188"/>
                  </a:lnTo>
                  <a:lnTo>
                    <a:pt x="2169237" y="198381"/>
                  </a:lnTo>
                  <a:lnTo>
                    <a:pt x="2169519" y="199188"/>
                  </a:lnTo>
                  <a:lnTo>
                    <a:pt x="2169800" y="200129"/>
                  </a:lnTo>
                  <a:lnTo>
                    <a:pt x="2170082" y="199591"/>
                  </a:lnTo>
                  <a:lnTo>
                    <a:pt x="2170364" y="200129"/>
                  </a:lnTo>
                  <a:lnTo>
                    <a:pt x="2170645" y="200666"/>
                  </a:lnTo>
                  <a:lnTo>
                    <a:pt x="2170927" y="200398"/>
                  </a:lnTo>
                  <a:lnTo>
                    <a:pt x="2171209" y="200129"/>
                  </a:lnTo>
                  <a:lnTo>
                    <a:pt x="2171491" y="200666"/>
                  </a:lnTo>
                  <a:lnTo>
                    <a:pt x="2171772" y="201070"/>
                  </a:lnTo>
                  <a:lnTo>
                    <a:pt x="2172054" y="200263"/>
                  </a:lnTo>
                  <a:lnTo>
                    <a:pt x="2172336" y="200666"/>
                  </a:lnTo>
                  <a:lnTo>
                    <a:pt x="2172618" y="201876"/>
                  </a:lnTo>
                  <a:lnTo>
                    <a:pt x="2172899" y="200935"/>
                  </a:lnTo>
                  <a:lnTo>
                    <a:pt x="2173181" y="201070"/>
                  </a:lnTo>
                  <a:lnTo>
                    <a:pt x="2173463" y="201473"/>
                  </a:lnTo>
                  <a:lnTo>
                    <a:pt x="2173744" y="201473"/>
                  </a:lnTo>
                  <a:lnTo>
                    <a:pt x="2174026" y="200935"/>
                  </a:lnTo>
                  <a:lnTo>
                    <a:pt x="2174308" y="200666"/>
                  </a:lnTo>
                  <a:lnTo>
                    <a:pt x="2174590" y="199860"/>
                  </a:lnTo>
                  <a:lnTo>
                    <a:pt x="2174871" y="198113"/>
                  </a:lnTo>
                  <a:lnTo>
                    <a:pt x="2175153" y="197978"/>
                  </a:lnTo>
                  <a:lnTo>
                    <a:pt x="2175435" y="199188"/>
                  </a:lnTo>
                  <a:lnTo>
                    <a:pt x="2175716" y="198516"/>
                  </a:lnTo>
                  <a:lnTo>
                    <a:pt x="2175998" y="198650"/>
                  </a:lnTo>
                  <a:lnTo>
                    <a:pt x="2176280" y="198785"/>
                  </a:lnTo>
                  <a:lnTo>
                    <a:pt x="2176562" y="198516"/>
                  </a:lnTo>
                  <a:lnTo>
                    <a:pt x="2176843" y="198516"/>
                  </a:lnTo>
                  <a:lnTo>
                    <a:pt x="2177125" y="199188"/>
                  </a:lnTo>
                  <a:lnTo>
                    <a:pt x="2177407" y="199860"/>
                  </a:lnTo>
                  <a:lnTo>
                    <a:pt x="2177688" y="199188"/>
                  </a:lnTo>
                  <a:lnTo>
                    <a:pt x="2177970" y="199725"/>
                  </a:lnTo>
                  <a:lnTo>
                    <a:pt x="2178252" y="200801"/>
                  </a:lnTo>
                  <a:lnTo>
                    <a:pt x="2178534" y="200129"/>
                  </a:lnTo>
                  <a:lnTo>
                    <a:pt x="2178815" y="200129"/>
                  </a:lnTo>
                  <a:lnTo>
                    <a:pt x="2179097" y="200398"/>
                  </a:lnTo>
                  <a:lnTo>
                    <a:pt x="2179379" y="200263"/>
                  </a:lnTo>
                  <a:lnTo>
                    <a:pt x="2179661" y="200129"/>
                  </a:lnTo>
                  <a:lnTo>
                    <a:pt x="2179942" y="201070"/>
                  </a:lnTo>
                  <a:lnTo>
                    <a:pt x="2180224" y="201607"/>
                  </a:lnTo>
                  <a:lnTo>
                    <a:pt x="2180506" y="200666"/>
                  </a:lnTo>
                  <a:lnTo>
                    <a:pt x="2180787" y="201338"/>
                  </a:lnTo>
                  <a:lnTo>
                    <a:pt x="2181069" y="202010"/>
                  </a:lnTo>
                  <a:lnTo>
                    <a:pt x="2181351" y="200935"/>
                  </a:lnTo>
                  <a:lnTo>
                    <a:pt x="2181633" y="200801"/>
                  </a:lnTo>
                  <a:lnTo>
                    <a:pt x="2181914" y="200666"/>
                  </a:lnTo>
                  <a:lnTo>
                    <a:pt x="2182196" y="200129"/>
                  </a:lnTo>
                  <a:lnTo>
                    <a:pt x="2182478" y="199188"/>
                  </a:lnTo>
                  <a:lnTo>
                    <a:pt x="2182759" y="199457"/>
                  </a:lnTo>
                  <a:lnTo>
                    <a:pt x="2183041" y="199591"/>
                  </a:lnTo>
                  <a:lnTo>
                    <a:pt x="2183323" y="198113"/>
                  </a:lnTo>
                  <a:lnTo>
                    <a:pt x="2183605" y="198247"/>
                  </a:lnTo>
                  <a:lnTo>
                    <a:pt x="2183886" y="198650"/>
                  </a:lnTo>
                  <a:lnTo>
                    <a:pt x="2184168" y="197306"/>
                  </a:lnTo>
                  <a:lnTo>
                    <a:pt x="2184450" y="197306"/>
                  </a:lnTo>
                  <a:lnTo>
                    <a:pt x="2184731" y="197037"/>
                  </a:lnTo>
                  <a:lnTo>
                    <a:pt x="2185013" y="197037"/>
                  </a:lnTo>
                  <a:lnTo>
                    <a:pt x="2185295" y="196634"/>
                  </a:lnTo>
                  <a:lnTo>
                    <a:pt x="2185577" y="196097"/>
                  </a:lnTo>
                  <a:lnTo>
                    <a:pt x="2185858" y="196365"/>
                  </a:lnTo>
                  <a:lnTo>
                    <a:pt x="2186140" y="195021"/>
                  </a:lnTo>
                  <a:lnTo>
                    <a:pt x="2186422" y="195290"/>
                  </a:lnTo>
                  <a:lnTo>
                    <a:pt x="2186703" y="196769"/>
                  </a:lnTo>
                  <a:lnTo>
                    <a:pt x="2186985" y="195828"/>
                  </a:lnTo>
                  <a:lnTo>
                    <a:pt x="2187267" y="196365"/>
                  </a:lnTo>
                  <a:lnTo>
                    <a:pt x="2187549" y="196769"/>
                  </a:lnTo>
                  <a:lnTo>
                    <a:pt x="2187830" y="196365"/>
                  </a:lnTo>
                  <a:lnTo>
                    <a:pt x="2188112" y="195828"/>
                  </a:lnTo>
                  <a:lnTo>
                    <a:pt x="2188394" y="196097"/>
                  </a:lnTo>
                  <a:lnTo>
                    <a:pt x="2188676" y="196769"/>
                  </a:lnTo>
                  <a:lnTo>
                    <a:pt x="2188957" y="195828"/>
                  </a:lnTo>
                  <a:lnTo>
                    <a:pt x="2189239" y="195828"/>
                  </a:lnTo>
                  <a:lnTo>
                    <a:pt x="2189521" y="196365"/>
                  </a:lnTo>
                  <a:lnTo>
                    <a:pt x="2189802" y="195425"/>
                  </a:lnTo>
                  <a:lnTo>
                    <a:pt x="2190084" y="195425"/>
                  </a:lnTo>
                  <a:lnTo>
                    <a:pt x="2190366" y="195828"/>
                  </a:lnTo>
                  <a:lnTo>
                    <a:pt x="2190648" y="195559"/>
                  </a:lnTo>
                  <a:lnTo>
                    <a:pt x="2190929" y="194887"/>
                  </a:lnTo>
                  <a:lnTo>
                    <a:pt x="2191211" y="195425"/>
                  </a:lnTo>
                  <a:lnTo>
                    <a:pt x="2191493" y="195559"/>
                  </a:lnTo>
                  <a:lnTo>
                    <a:pt x="2191774" y="194887"/>
                  </a:lnTo>
                  <a:lnTo>
                    <a:pt x="2192056" y="195290"/>
                  </a:lnTo>
                  <a:lnTo>
                    <a:pt x="2192338" y="195559"/>
                  </a:lnTo>
                  <a:lnTo>
                    <a:pt x="2192620" y="194618"/>
                  </a:lnTo>
                  <a:lnTo>
                    <a:pt x="2192901" y="194349"/>
                  </a:lnTo>
                  <a:lnTo>
                    <a:pt x="2193183" y="194349"/>
                  </a:lnTo>
                  <a:lnTo>
                    <a:pt x="2193465" y="194349"/>
                  </a:lnTo>
                  <a:lnTo>
                    <a:pt x="2193746" y="193946"/>
                  </a:lnTo>
                  <a:lnTo>
                    <a:pt x="2194028" y="194349"/>
                  </a:lnTo>
                  <a:lnTo>
                    <a:pt x="2194310" y="194752"/>
                  </a:lnTo>
                  <a:lnTo>
                    <a:pt x="2194592" y="193946"/>
                  </a:lnTo>
                  <a:lnTo>
                    <a:pt x="2194873" y="194215"/>
                  </a:lnTo>
                  <a:lnTo>
                    <a:pt x="2195155" y="195021"/>
                  </a:lnTo>
                  <a:lnTo>
                    <a:pt x="2195437" y="194349"/>
                  </a:lnTo>
                  <a:lnTo>
                    <a:pt x="2195718" y="194752"/>
                  </a:lnTo>
                  <a:lnTo>
                    <a:pt x="2196000" y="195425"/>
                  </a:lnTo>
                  <a:lnTo>
                    <a:pt x="2196282" y="195290"/>
                  </a:lnTo>
                  <a:lnTo>
                    <a:pt x="2196564" y="194752"/>
                  </a:lnTo>
                  <a:lnTo>
                    <a:pt x="2196845" y="195290"/>
                  </a:lnTo>
                  <a:lnTo>
                    <a:pt x="2197127" y="195828"/>
                  </a:lnTo>
                  <a:lnTo>
                    <a:pt x="2197409" y="194349"/>
                  </a:lnTo>
                  <a:lnTo>
                    <a:pt x="2197691" y="194752"/>
                  </a:lnTo>
                  <a:lnTo>
                    <a:pt x="2197972" y="195425"/>
                  </a:lnTo>
                  <a:lnTo>
                    <a:pt x="2198254" y="194618"/>
                  </a:lnTo>
                  <a:lnTo>
                    <a:pt x="2198536" y="194887"/>
                  </a:lnTo>
                  <a:lnTo>
                    <a:pt x="2198817" y="194887"/>
                  </a:lnTo>
                  <a:lnTo>
                    <a:pt x="2199099" y="194887"/>
                  </a:lnTo>
                  <a:lnTo>
                    <a:pt x="2199381" y="193946"/>
                  </a:lnTo>
                  <a:lnTo>
                    <a:pt x="2199663" y="194618"/>
                  </a:lnTo>
                  <a:lnTo>
                    <a:pt x="2199944" y="195156"/>
                  </a:lnTo>
                  <a:lnTo>
                    <a:pt x="2200226" y="194215"/>
                  </a:lnTo>
                  <a:lnTo>
                    <a:pt x="2200508" y="194349"/>
                  </a:lnTo>
                  <a:lnTo>
                    <a:pt x="2200789" y="195156"/>
                  </a:lnTo>
                  <a:lnTo>
                    <a:pt x="2201071" y="194215"/>
                  </a:lnTo>
                  <a:lnTo>
                    <a:pt x="2201353" y="194484"/>
                  </a:lnTo>
                  <a:lnTo>
                    <a:pt x="2201635" y="194887"/>
                  </a:lnTo>
                  <a:lnTo>
                    <a:pt x="2201916" y="194349"/>
                  </a:lnTo>
                  <a:lnTo>
                    <a:pt x="2202198" y="193677"/>
                  </a:lnTo>
                  <a:lnTo>
                    <a:pt x="2202480" y="194349"/>
                  </a:lnTo>
                  <a:lnTo>
                    <a:pt x="2202761" y="195156"/>
                  </a:lnTo>
                  <a:lnTo>
                    <a:pt x="2203043" y="194484"/>
                  </a:lnTo>
                  <a:lnTo>
                    <a:pt x="2203325" y="195559"/>
                  </a:lnTo>
                  <a:lnTo>
                    <a:pt x="2203607" y="196769"/>
                  </a:lnTo>
                  <a:lnTo>
                    <a:pt x="2203888" y="196365"/>
                  </a:lnTo>
                  <a:lnTo>
                    <a:pt x="2204170" y="196769"/>
                  </a:lnTo>
                  <a:lnTo>
                    <a:pt x="2204452" y="197172"/>
                  </a:lnTo>
                  <a:lnTo>
                    <a:pt x="2204734" y="197709"/>
                  </a:lnTo>
                  <a:lnTo>
                    <a:pt x="2205015" y="197575"/>
                  </a:lnTo>
                  <a:lnTo>
                    <a:pt x="2205297" y="198516"/>
                  </a:lnTo>
                  <a:lnTo>
                    <a:pt x="2205579" y="199188"/>
                  </a:lnTo>
                  <a:lnTo>
                    <a:pt x="2205860" y="198113"/>
                  </a:lnTo>
                  <a:lnTo>
                    <a:pt x="2206142" y="198247"/>
                  </a:lnTo>
                  <a:lnTo>
                    <a:pt x="2206424" y="199188"/>
                  </a:lnTo>
                  <a:lnTo>
                    <a:pt x="2206706" y="198516"/>
                  </a:lnTo>
                  <a:lnTo>
                    <a:pt x="2206987" y="198516"/>
                  </a:lnTo>
                  <a:lnTo>
                    <a:pt x="2207269" y="198785"/>
                  </a:lnTo>
                  <a:lnTo>
                    <a:pt x="2207551" y="198919"/>
                  </a:lnTo>
                  <a:lnTo>
                    <a:pt x="2207832" y="198113"/>
                  </a:lnTo>
                  <a:lnTo>
                    <a:pt x="2208114" y="198919"/>
                  </a:lnTo>
                  <a:lnTo>
                    <a:pt x="2208396" y="199591"/>
                  </a:lnTo>
                  <a:lnTo>
                    <a:pt x="2208678" y="198650"/>
                  </a:lnTo>
                  <a:lnTo>
                    <a:pt x="2208959" y="199053"/>
                  </a:lnTo>
                  <a:lnTo>
                    <a:pt x="2209241" y="199457"/>
                  </a:lnTo>
                  <a:lnTo>
                    <a:pt x="2209523" y="198247"/>
                  </a:lnTo>
                  <a:lnTo>
                    <a:pt x="2209804" y="198516"/>
                  </a:lnTo>
                  <a:lnTo>
                    <a:pt x="2210086" y="199053"/>
                  </a:lnTo>
                  <a:lnTo>
                    <a:pt x="2210368" y="199188"/>
                  </a:lnTo>
                  <a:lnTo>
                    <a:pt x="2210650" y="198516"/>
                  </a:lnTo>
                  <a:lnTo>
                    <a:pt x="2210931" y="199188"/>
                  </a:lnTo>
                  <a:lnTo>
                    <a:pt x="2211213" y="199860"/>
                  </a:lnTo>
                  <a:lnTo>
                    <a:pt x="2211495" y="199053"/>
                  </a:lnTo>
                  <a:lnTo>
                    <a:pt x="2211776" y="199591"/>
                  </a:lnTo>
                  <a:lnTo>
                    <a:pt x="2212058" y="200398"/>
                  </a:lnTo>
                  <a:lnTo>
                    <a:pt x="2212340" y="199725"/>
                  </a:lnTo>
                  <a:lnTo>
                    <a:pt x="2212622" y="199994"/>
                  </a:lnTo>
                  <a:lnTo>
                    <a:pt x="2212903" y="200263"/>
                  </a:lnTo>
                  <a:lnTo>
                    <a:pt x="2213185" y="200129"/>
                  </a:lnTo>
                  <a:lnTo>
                    <a:pt x="2213467" y="199591"/>
                  </a:lnTo>
                  <a:lnTo>
                    <a:pt x="2213749" y="200263"/>
                  </a:lnTo>
                  <a:lnTo>
                    <a:pt x="2214030" y="200801"/>
                  </a:lnTo>
                  <a:lnTo>
                    <a:pt x="2214312" y="199994"/>
                  </a:lnTo>
                  <a:lnTo>
                    <a:pt x="2214594" y="200129"/>
                  </a:lnTo>
                  <a:lnTo>
                    <a:pt x="2214875" y="200263"/>
                  </a:lnTo>
                  <a:lnTo>
                    <a:pt x="2215157" y="199457"/>
                  </a:lnTo>
                  <a:lnTo>
                    <a:pt x="2215439" y="199322"/>
                  </a:lnTo>
                  <a:lnTo>
                    <a:pt x="2215721" y="199591"/>
                  </a:lnTo>
                  <a:lnTo>
                    <a:pt x="2216002" y="199725"/>
                  </a:lnTo>
                  <a:lnTo>
                    <a:pt x="2216284" y="199188"/>
                  </a:lnTo>
                  <a:lnTo>
                    <a:pt x="2216566" y="199457"/>
                  </a:lnTo>
                  <a:lnTo>
                    <a:pt x="2216847" y="200263"/>
                  </a:lnTo>
                  <a:lnTo>
                    <a:pt x="2217129" y="199322"/>
                  </a:lnTo>
                  <a:lnTo>
                    <a:pt x="2217411" y="199725"/>
                  </a:lnTo>
                  <a:lnTo>
                    <a:pt x="2217693" y="200398"/>
                  </a:lnTo>
                  <a:lnTo>
                    <a:pt x="2217974" y="199725"/>
                  </a:lnTo>
                  <a:lnTo>
                    <a:pt x="2218256" y="199725"/>
                  </a:lnTo>
                  <a:lnTo>
                    <a:pt x="2218538" y="200129"/>
                  </a:lnTo>
                  <a:lnTo>
                    <a:pt x="2218819" y="200532"/>
                  </a:lnTo>
                  <a:lnTo>
                    <a:pt x="2219101" y="199860"/>
                  </a:lnTo>
                  <a:lnTo>
                    <a:pt x="2219383" y="200532"/>
                  </a:lnTo>
                  <a:lnTo>
                    <a:pt x="2219665" y="201204"/>
                  </a:lnTo>
                  <a:lnTo>
                    <a:pt x="2219946" y="199994"/>
                  </a:lnTo>
                  <a:lnTo>
                    <a:pt x="2220228" y="200263"/>
                  </a:lnTo>
                  <a:lnTo>
                    <a:pt x="2220510" y="200801"/>
                  </a:lnTo>
                  <a:lnTo>
                    <a:pt x="2220792" y="199725"/>
                  </a:lnTo>
                  <a:lnTo>
                    <a:pt x="2221073" y="199725"/>
                  </a:lnTo>
                  <a:lnTo>
                    <a:pt x="2221355" y="199994"/>
                  </a:lnTo>
                  <a:lnTo>
                    <a:pt x="2221637" y="199994"/>
                  </a:lnTo>
                  <a:lnTo>
                    <a:pt x="2221918" y="198650"/>
                  </a:lnTo>
                  <a:lnTo>
                    <a:pt x="2222200" y="198919"/>
                  </a:lnTo>
                  <a:lnTo>
                    <a:pt x="2222482" y="198785"/>
                  </a:lnTo>
                  <a:lnTo>
                    <a:pt x="2222764" y="197306"/>
                  </a:lnTo>
                  <a:lnTo>
                    <a:pt x="2223045" y="197709"/>
                  </a:lnTo>
                  <a:lnTo>
                    <a:pt x="2223327" y="198247"/>
                  </a:lnTo>
                  <a:lnTo>
                    <a:pt x="2223609" y="197441"/>
                  </a:lnTo>
                  <a:lnTo>
                    <a:pt x="2223890" y="197172"/>
                  </a:lnTo>
                  <a:lnTo>
                    <a:pt x="2224172" y="197306"/>
                  </a:lnTo>
                  <a:lnTo>
                    <a:pt x="2224454" y="197306"/>
                  </a:lnTo>
                  <a:lnTo>
                    <a:pt x="2224736" y="196365"/>
                  </a:lnTo>
                  <a:lnTo>
                    <a:pt x="2225017" y="196769"/>
                  </a:lnTo>
                  <a:lnTo>
                    <a:pt x="2225299" y="196903"/>
                  </a:lnTo>
                  <a:lnTo>
                    <a:pt x="2225581" y="196097"/>
                  </a:lnTo>
                  <a:lnTo>
                    <a:pt x="2225862" y="196500"/>
                  </a:lnTo>
                  <a:lnTo>
                    <a:pt x="2226144" y="197037"/>
                  </a:lnTo>
                  <a:lnTo>
                    <a:pt x="2226426" y="196365"/>
                  </a:lnTo>
                  <a:lnTo>
                    <a:pt x="2226708" y="195828"/>
                  </a:lnTo>
                  <a:lnTo>
                    <a:pt x="2226989" y="196231"/>
                  </a:lnTo>
                  <a:lnTo>
                    <a:pt x="2227271" y="196769"/>
                  </a:lnTo>
                  <a:lnTo>
                    <a:pt x="2227553" y="196231"/>
                  </a:lnTo>
                  <a:lnTo>
                    <a:pt x="2227834" y="196634"/>
                  </a:lnTo>
                  <a:lnTo>
                    <a:pt x="2228116" y="197037"/>
                  </a:lnTo>
                  <a:lnTo>
                    <a:pt x="2228398" y="195693"/>
                  </a:lnTo>
                  <a:lnTo>
                    <a:pt x="2228680" y="196231"/>
                  </a:lnTo>
                  <a:lnTo>
                    <a:pt x="2228961" y="196634"/>
                  </a:lnTo>
                  <a:lnTo>
                    <a:pt x="2229243" y="195693"/>
                  </a:lnTo>
                  <a:lnTo>
                    <a:pt x="2229525" y="195021"/>
                  </a:lnTo>
                  <a:lnTo>
                    <a:pt x="2229807" y="194887"/>
                  </a:lnTo>
                  <a:lnTo>
                    <a:pt x="2230088" y="194484"/>
                  </a:lnTo>
                  <a:lnTo>
                    <a:pt x="2230370" y="193005"/>
                  </a:lnTo>
                  <a:lnTo>
                    <a:pt x="2230652" y="193005"/>
                  </a:lnTo>
                  <a:lnTo>
                    <a:pt x="2230933" y="192871"/>
                  </a:lnTo>
                  <a:lnTo>
                    <a:pt x="2231215" y="191527"/>
                  </a:lnTo>
                  <a:lnTo>
                    <a:pt x="2231497" y="191527"/>
                  </a:lnTo>
                  <a:lnTo>
                    <a:pt x="2231779" y="191661"/>
                  </a:lnTo>
                  <a:lnTo>
                    <a:pt x="2232060" y="190586"/>
                  </a:lnTo>
                  <a:lnTo>
                    <a:pt x="2232342" y="190048"/>
                  </a:lnTo>
                  <a:lnTo>
                    <a:pt x="2232624" y="190452"/>
                  </a:lnTo>
                  <a:lnTo>
                    <a:pt x="2232905" y="190452"/>
                  </a:lnTo>
                  <a:lnTo>
                    <a:pt x="2233187" y="189376"/>
                  </a:lnTo>
                  <a:lnTo>
                    <a:pt x="2233469" y="189645"/>
                  </a:lnTo>
                  <a:lnTo>
                    <a:pt x="2233751" y="189914"/>
                  </a:lnTo>
                  <a:lnTo>
                    <a:pt x="2234032" y="188839"/>
                  </a:lnTo>
                  <a:lnTo>
                    <a:pt x="2234314" y="189242"/>
                  </a:lnTo>
                  <a:lnTo>
                    <a:pt x="2234596" y="190317"/>
                  </a:lnTo>
                  <a:lnTo>
                    <a:pt x="2234877" y="190048"/>
                  </a:lnTo>
                  <a:lnTo>
                    <a:pt x="2235159" y="190720"/>
                  </a:lnTo>
                  <a:lnTo>
                    <a:pt x="2235441" y="191796"/>
                  </a:lnTo>
                  <a:lnTo>
                    <a:pt x="2235723" y="192468"/>
                  </a:lnTo>
                  <a:lnTo>
                    <a:pt x="2236004" y="191930"/>
                  </a:lnTo>
                  <a:lnTo>
                    <a:pt x="2236286" y="192871"/>
                  </a:lnTo>
                  <a:lnTo>
                    <a:pt x="2236568" y="193812"/>
                  </a:lnTo>
                  <a:lnTo>
                    <a:pt x="2236849" y="193274"/>
                  </a:lnTo>
                  <a:lnTo>
                    <a:pt x="2237131" y="194080"/>
                  </a:lnTo>
                  <a:lnTo>
                    <a:pt x="2237413" y="194752"/>
                  </a:lnTo>
                  <a:lnTo>
                    <a:pt x="2237695" y="193677"/>
                  </a:lnTo>
                  <a:lnTo>
                    <a:pt x="2237976" y="193677"/>
                  </a:lnTo>
                  <a:lnTo>
                    <a:pt x="2238258" y="193812"/>
                  </a:lnTo>
                  <a:lnTo>
                    <a:pt x="2238540" y="193677"/>
                  </a:lnTo>
                  <a:lnTo>
                    <a:pt x="2238822" y="192333"/>
                  </a:lnTo>
                  <a:lnTo>
                    <a:pt x="2239103" y="191930"/>
                  </a:lnTo>
                  <a:lnTo>
                    <a:pt x="2239385" y="192199"/>
                  </a:lnTo>
                  <a:lnTo>
                    <a:pt x="2239667" y="190855"/>
                  </a:lnTo>
                  <a:lnTo>
                    <a:pt x="2239948" y="190989"/>
                  </a:lnTo>
                  <a:lnTo>
                    <a:pt x="2240230" y="191527"/>
                  </a:lnTo>
                  <a:lnTo>
                    <a:pt x="2240512" y="190183"/>
                  </a:lnTo>
                  <a:lnTo>
                    <a:pt x="2240794" y="189511"/>
                  </a:lnTo>
                  <a:lnTo>
                    <a:pt x="2241075" y="189511"/>
                  </a:lnTo>
                  <a:lnTo>
                    <a:pt x="2241357" y="189645"/>
                  </a:lnTo>
                  <a:lnTo>
                    <a:pt x="2241639" y="188839"/>
                  </a:lnTo>
                  <a:lnTo>
                    <a:pt x="2241920" y="189107"/>
                  </a:lnTo>
                  <a:lnTo>
                    <a:pt x="2242202" y="189376"/>
                  </a:lnTo>
                  <a:lnTo>
                    <a:pt x="2242484" y="188032"/>
                  </a:lnTo>
                  <a:lnTo>
                    <a:pt x="2242766" y="188301"/>
                  </a:lnTo>
                  <a:lnTo>
                    <a:pt x="2243047" y="188973"/>
                  </a:lnTo>
                  <a:lnTo>
                    <a:pt x="2243329" y="188973"/>
                  </a:lnTo>
                  <a:lnTo>
                    <a:pt x="2243611" y="189779"/>
                  </a:lnTo>
                  <a:lnTo>
                    <a:pt x="2243892" y="190720"/>
                  </a:lnTo>
                  <a:lnTo>
                    <a:pt x="2244174" y="191661"/>
                  </a:lnTo>
                  <a:lnTo>
                    <a:pt x="2244456" y="191527"/>
                  </a:lnTo>
                  <a:lnTo>
                    <a:pt x="2244738" y="192871"/>
                  </a:lnTo>
                  <a:lnTo>
                    <a:pt x="2245019" y="194752"/>
                  </a:lnTo>
                  <a:lnTo>
                    <a:pt x="2245301" y="194887"/>
                  </a:lnTo>
                  <a:lnTo>
                    <a:pt x="2245583" y="195962"/>
                  </a:lnTo>
                  <a:lnTo>
                    <a:pt x="2245865" y="197172"/>
                  </a:lnTo>
                  <a:lnTo>
                    <a:pt x="2246146" y="197306"/>
                  </a:lnTo>
                  <a:lnTo>
                    <a:pt x="2246428" y="197844"/>
                  </a:lnTo>
                  <a:lnTo>
                    <a:pt x="2246710" y="198919"/>
                  </a:lnTo>
                  <a:lnTo>
                    <a:pt x="2246991" y="199994"/>
                  </a:lnTo>
                  <a:lnTo>
                    <a:pt x="2247273" y="199188"/>
                  </a:lnTo>
                  <a:lnTo>
                    <a:pt x="2247555" y="199725"/>
                  </a:lnTo>
                  <a:lnTo>
                    <a:pt x="2247837" y="200532"/>
                  </a:lnTo>
                  <a:lnTo>
                    <a:pt x="2248118" y="199591"/>
                  </a:lnTo>
                  <a:lnTo>
                    <a:pt x="2248400" y="199725"/>
                  </a:lnTo>
                  <a:lnTo>
                    <a:pt x="2248682" y="200263"/>
                  </a:lnTo>
                  <a:lnTo>
                    <a:pt x="2248963" y="199591"/>
                  </a:lnTo>
                  <a:lnTo>
                    <a:pt x="2249245" y="199457"/>
                  </a:lnTo>
                  <a:lnTo>
                    <a:pt x="2249527" y="199591"/>
                  </a:lnTo>
                  <a:lnTo>
                    <a:pt x="2249809" y="199591"/>
                  </a:lnTo>
                  <a:lnTo>
                    <a:pt x="2250090" y="198381"/>
                  </a:lnTo>
                  <a:lnTo>
                    <a:pt x="2250372" y="198650"/>
                  </a:lnTo>
                  <a:lnTo>
                    <a:pt x="2250654" y="199725"/>
                  </a:lnTo>
                  <a:lnTo>
                    <a:pt x="2250935" y="199053"/>
                  </a:lnTo>
                  <a:lnTo>
                    <a:pt x="2251217" y="199188"/>
                  </a:lnTo>
                  <a:lnTo>
                    <a:pt x="2251499" y="199188"/>
                  </a:lnTo>
                  <a:lnTo>
                    <a:pt x="2251781" y="198650"/>
                  </a:lnTo>
                  <a:lnTo>
                    <a:pt x="2252062" y="198919"/>
                  </a:lnTo>
                  <a:lnTo>
                    <a:pt x="2252344" y="199591"/>
                  </a:lnTo>
                  <a:lnTo>
                    <a:pt x="2252626" y="200129"/>
                  </a:lnTo>
                  <a:lnTo>
                    <a:pt x="2252907" y="198919"/>
                  </a:lnTo>
                  <a:lnTo>
                    <a:pt x="2253189" y="199725"/>
                  </a:lnTo>
                  <a:lnTo>
                    <a:pt x="2253471" y="200801"/>
                  </a:lnTo>
                  <a:lnTo>
                    <a:pt x="2253753" y="200532"/>
                  </a:lnTo>
                  <a:lnTo>
                    <a:pt x="2254034" y="201338"/>
                  </a:lnTo>
                  <a:lnTo>
                    <a:pt x="2254316" y="202010"/>
                  </a:lnTo>
                  <a:lnTo>
                    <a:pt x="2254598" y="201607"/>
                  </a:lnTo>
                  <a:lnTo>
                    <a:pt x="2254880" y="201742"/>
                  </a:lnTo>
                  <a:lnTo>
                    <a:pt x="2255161" y="203086"/>
                  </a:lnTo>
                  <a:lnTo>
                    <a:pt x="2255443" y="204161"/>
                  </a:lnTo>
                  <a:lnTo>
                    <a:pt x="2255725" y="203489"/>
                  </a:lnTo>
                  <a:lnTo>
                    <a:pt x="2256006" y="204161"/>
                  </a:lnTo>
                  <a:lnTo>
                    <a:pt x="2256288" y="204295"/>
                  </a:lnTo>
                  <a:lnTo>
                    <a:pt x="2256570" y="203086"/>
                  </a:lnTo>
                  <a:lnTo>
                    <a:pt x="2256852" y="203623"/>
                  </a:lnTo>
                  <a:lnTo>
                    <a:pt x="2257133" y="203892"/>
                  </a:lnTo>
                  <a:lnTo>
                    <a:pt x="2257415" y="202682"/>
                  </a:lnTo>
                  <a:lnTo>
                    <a:pt x="2257697" y="201607"/>
                  </a:lnTo>
                  <a:lnTo>
                    <a:pt x="2257978" y="200935"/>
                  </a:lnTo>
                  <a:lnTo>
                    <a:pt x="2258260" y="200129"/>
                  </a:lnTo>
                  <a:lnTo>
                    <a:pt x="2258542" y="199188"/>
                  </a:lnTo>
                  <a:lnTo>
                    <a:pt x="2258824" y="199860"/>
                  </a:lnTo>
                  <a:lnTo>
                    <a:pt x="2259105" y="201070"/>
                  </a:lnTo>
                  <a:lnTo>
                    <a:pt x="2259387" y="200398"/>
                  </a:lnTo>
                  <a:lnTo>
                    <a:pt x="2259669" y="200532"/>
                  </a:lnTo>
                  <a:lnTo>
                    <a:pt x="2259950" y="201070"/>
                  </a:lnTo>
                  <a:lnTo>
                    <a:pt x="2260232" y="200666"/>
                  </a:lnTo>
                  <a:lnTo>
                    <a:pt x="2260514" y="200801"/>
                  </a:lnTo>
                  <a:lnTo>
                    <a:pt x="2260796" y="201338"/>
                  </a:lnTo>
                  <a:lnTo>
                    <a:pt x="2261077" y="201742"/>
                  </a:lnTo>
                  <a:lnTo>
                    <a:pt x="2261359" y="201070"/>
                  </a:lnTo>
                  <a:lnTo>
                    <a:pt x="2261641" y="201607"/>
                  </a:lnTo>
                  <a:lnTo>
                    <a:pt x="2261922" y="202010"/>
                  </a:lnTo>
                  <a:lnTo>
                    <a:pt x="2262204" y="201338"/>
                  </a:lnTo>
                  <a:lnTo>
                    <a:pt x="2262486" y="202010"/>
                  </a:lnTo>
                  <a:lnTo>
                    <a:pt x="2262768" y="202817"/>
                  </a:lnTo>
                  <a:lnTo>
                    <a:pt x="2263049" y="202548"/>
                  </a:lnTo>
                  <a:lnTo>
                    <a:pt x="2263331" y="202548"/>
                  </a:lnTo>
                  <a:lnTo>
                    <a:pt x="2263613" y="203489"/>
                  </a:lnTo>
                  <a:lnTo>
                    <a:pt x="2263895" y="204430"/>
                  </a:lnTo>
                  <a:lnTo>
                    <a:pt x="2264176" y="204026"/>
                  </a:lnTo>
                  <a:lnTo>
                    <a:pt x="2264458" y="204833"/>
                  </a:lnTo>
                  <a:lnTo>
                    <a:pt x="2264740" y="204967"/>
                  </a:lnTo>
                  <a:lnTo>
                    <a:pt x="2265021" y="203758"/>
                  </a:lnTo>
                  <a:lnTo>
                    <a:pt x="2265303" y="203758"/>
                  </a:lnTo>
                  <a:lnTo>
                    <a:pt x="2265585" y="203220"/>
                  </a:lnTo>
                  <a:lnTo>
                    <a:pt x="2265867" y="202010"/>
                  </a:lnTo>
                  <a:lnTo>
                    <a:pt x="2266148" y="201070"/>
                  </a:lnTo>
                  <a:lnTo>
                    <a:pt x="2266430" y="200666"/>
                  </a:lnTo>
                  <a:lnTo>
                    <a:pt x="2266712" y="200666"/>
                  </a:lnTo>
                  <a:lnTo>
                    <a:pt x="2266993" y="199457"/>
                  </a:lnTo>
                  <a:lnTo>
                    <a:pt x="2267275" y="199591"/>
                  </a:lnTo>
                  <a:lnTo>
                    <a:pt x="2267557" y="199725"/>
                  </a:lnTo>
                  <a:lnTo>
                    <a:pt x="2267839" y="198113"/>
                  </a:lnTo>
                  <a:lnTo>
                    <a:pt x="2268120" y="198113"/>
                  </a:lnTo>
                  <a:lnTo>
                    <a:pt x="2268402" y="198381"/>
                  </a:lnTo>
                  <a:lnTo>
                    <a:pt x="2268684" y="198113"/>
                  </a:lnTo>
                  <a:lnTo>
                    <a:pt x="2268965" y="198247"/>
                  </a:lnTo>
                  <a:lnTo>
                    <a:pt x="2269247" y="198113"/>
                  </a:lnTo>
                  <a:lnTo>
                    <a:pt x="2269529" y="198516"/>
                  </a:lnTo>
                  <a:lnTo>
                    <a:pt x="2269811" y="197844"/>
                  </a:lnTo>
                  <a:lnTo>
                    <a:pt x="2270092" y="198650"/>
                  </a:lnTo>
                  <a:lnTo>
                    <a:pt x="2270374" y="199860"/>
                  </a:lnTo>
                  <a:lnTo>
                    <a:pt x="2270656" y="198919"/>
                  </a:lnTo>
                  <a:lnTo>
                    <a:pt x="2270938" y="199188"/>
                  </a:lnTo>
                  <a:lnTo>
                    <a:pt x="2271219" y="199188"/>
                  </a:lnTo>
                  <a:lnTo>
                    <a:pt x="2271501" y="198785"/>
                  </a:lnTo>
                  <a:lnTo>
                    <a:pt x="2271783" y="199053"/>
                  </a:lnTo>
                  <a:lnTo>
                    <a:pt x="2272064" y="199457"/>
                  </a:lnTo>
                  <a:lnTo>
                    <a:pt x="2272346" y="199725"/>
                  </a:lnTo>
                  <a:lnTo>
                    <a:pt x="2272628" y="197844"/>
                  </a:lnTo>
                  <a:lnTo>
                    <a:pt x="2272910" y="198113"/>
                  </a:lnTo>
                  <a:lnTo>
                    <a:pt x="2273191" y="198516"/>
                  </a:lnTo>
                  <a:lnTo>
                    <a:pt x="2273473" y="197172"/>
                  </a:lnTo>
                  <a:lnTo>
                    <a:pt x="2273755" y="196769"/>
                  </a:lnTo>
                  <a:lnTo>
                    <a:pt x="2274036" y="196365"/>
                  </a:lnTo>
                  <a:lnTo>
                    <a:pt x="2274318" y="195425"/>
                  </a:lnTo>
                  <a:lnTo>
                    <a:pt x="2274600" y="194618"/>
                  </a:lnTo>
                  <a:lnTo>
                    <a:pt x="2274882" y="194349"/>
                  </a:lnTo>
                  <a:lnTo>
                    <a:pt x="2275163" y="194618"/>
                  </a:lnTo>
                  <a:lnTo>
                    <a:pt x="2275445" y="192871"/>
                  </a:lnTo>
                  <a:lnTo>
                    <a:pt x="2275727" y="192871"/>
                  </a:lnTo>
                  <a:lnTo>
                    <a:pt x="2276008" y="193543"/>
                  </a:lnTo>
                  <a:lnTo>
                    <a:pt x="2276290" y="192333"/>
                  </a:lnTo>
                  <a:lnTo>
                    <a:pt x="2276572" y="192199"/>
                  </a:lnTo>
                  <a:lnTo>
                    <a:pt x="2276854" y="192199"/>
                  </a:lnTo>
                  <a:lnTo>
                    <a:pt x="2277135" y="191930"/>
                  </a:lnTo>
                  <a:lnTo>
                    <a:pt x="2277417" y="191796"/>
                  </a:lnTo>
                  <a:lnTo>
                    <a:pt x="2277699" y="192871"/>
                  </a:lnTo>
                  <a:lnTo>
                    <a:pt x="2277980" y="193140"/>
                  </a:lnTo>
                  <a:lnTo>
                    <a:pt x="2278262" y="192199"/>
                  </a:lnTo>
                  <a:lnTo>
                    <a:pt x="2278544" y="193005"/>
                  </a:lnTo>
                  <a:lnTo>
                    <a:pt x="2278826" y="194080"/>
                  </a:lnTo>
                  <a:lnTo>
                    <a:pt x="2279107" y="193946"/>
                  </a:lnTo>
                  <a:lnTo>
                    <a:pt x="2279389" y="194349"/>
                  </a:lnTo>
                  <a:lnTo>
                    <a:pt x="2279671" y="195156"/>
                  </a:lnTo>
                  <a:lnTo>
                    <a:pt x="2279953" y="195021"/>
                  </a:lnTo>
                  <a:lnTo>
                    <a:pt x="2280234" y="194887"/>
                  </a:lnTo>
                  <a:lnTo>
                    <a:pt x="2280516" y="195559"/>
                  </a:lnTo>
                  <a:lnTo>
                    <a:pt x="2280798" y="196231"/>
                  </a:lnTo>
                  <a:lnTo>
                    <a:pt x="2281079" y="195693"/>
                  </a:lnTo>
                  <a:lnTo>
                    <a:pt x="2281361" y="196097"/>
                  </a:lnTo>
                  <a:lnTo>
                    <a:pt x="2281643" y="196634"/>
                  </a:lnTo>
                  <a:lnTo>
                    <a:pt x="2281925" y="195156"/>
                  </a:lnTo>
                  <a:lnTo>
                    <a:pt x="2282206" y="194349"/>
                  </a:lnTo>
                  <a:lnTo>
                    <a:pt x="2282488" y="194618"/>
                  </a:lnTo>
                  <a:lnTo>
                    <a:pt x="2282770" y="193946"/>
                  </a:lnTo>
                  <a:lnTo>
                    <a:pt x="2283051" y="193812"/>
                  </a:lnTo>
                  <a:lnTo>
                    <a:pt x="2283333" y="193946"/>
                  </a:lnTo>
                  <a:lnTo>
                    <a:pt x="2283615" y="193543"/>
                  </a:lnTo>
                  <a:lnTo>
                    <a:pt x="2283897" y="192064"/>
                  </a:lnTo>
                  <a:lnTo>
                    <a:pt x="2284178" y="192199"/>
                  </a:lnTo>
                  <a:lnTo>
                    <a:pt x="2284460" y="193005"/>
                  </a:lnTo>
                  <a:lnTo>
                    <a:pt x="2284742" y="191930"/>
                  </a:lnTo>
                  <a:lnTo>
                    <a:pt x="2285023" y="191930"/>
                  </a:lnTo>
                  <a:lnTo>
                    <a:pt x="2285305" y="191930"/>
                  </a:lnTo>
                  <a:lnTo>
                    <a:pt x="2285587" y="191258"/>
                  </a:lnTo>
                  <a:lnTo>
                    <a:pt x="2285869" y="190989"/>
                  </a:lnTo>
                  <a:lnTo>
                    <a:pt x="2286150" y="191527"/>
                  </a:lnTo>
                  <a:lnTo>
                    <a:pt x="2286432" y="191930"/>
                  </a:lnTo>
                  <a:lnTo>
                    <a:pt x="2286714" y="191124"/>
                  </a:lnTo>
                  <a:lnTo>
                    <a:pt x="2286995" y="192064"/>
                  </a:lnTo>
                  <a:lnTo>
                    <a:pt x="2287277" y="193408"/>
                  </a:lnTo>
                  <a:lnTo>
                    <a:pt x="2287559" y="192602"/>
                  </a:lnTo>
                  <a:lnTo>
                    <a:pt x="2287841" y="193408"/>
                  </a:lnTo>
                  <a:lnTo>
                    <a:pt x="2288122" y="194349"/>
                  </a:lnTo>
                  <a:lnTo>
                    <a:pt x="2288404" y="194349"/>
                  </a:lnTo>
                  <a:lnTo>
                    <a:pt x="2288686" y="193946"/>
                  </a:lnTo>
                  <a:lnTo>
                    <a:pt x="2288968" y="194752"/>
                  </a:lnTo>
                  <a:lnTo>
                    <a:pt x="2289249" y="195021"/>
                  </a:lnTo>
                  <a:lnTo>
                    <a:pt x="2289531" y="194349"/>
                  </a:lnTo>
                  <a:lnTo>
                    <a:pt x="2289813" y="195156"/>
                  </a:lnTo>
                  <a:lnTo>
                    <a:pt x="2290094" y="195828"/>
                  </a:lnTo>
                  <a:lnTo>
                    <a:pt x="2290376" y="195021"/>
                  </a:lnTo>
                  <a:lnTo>
                    <a:pt x="2290658" y="195425"/>
                  </a:lnTo>
                  <a:lnTo>
                    <a:pt x="2290940" y="195828"/>
                  </a:lnTo>
                  <a:lnTo>
                    <a:pt x="2291221" y="195425"/>
                  </a:lnTo>
                  <a:lnTo>
                    <a:pt x="2291503" y="194887"/>
                  </a:lnTo>
                  <a:lnTo>
                    <a:pt x="2291785" y="195425"/>
                  </a:lnTo>
                  <a:lnTo>
                    <a:pt x="2292066" y="195962"/>
                  </a:lnTo>
                  <a:lnTo>
                    <a:pt x="2292348" y="195156"/>
                  </a:lnTo>
                  <a:lnTo>
                    <a:pt x="2292630" y="195425"/>
                  </a:lnTo>
                  <a:lnTo>
                    <a:pt x="2292912" y="195828"/>
                  </a:lnTo>
                  <a:lnTo>
                    <a:pt x="2293193" y="194349"/>
                  </a:lnTo>
                  <a:lnTo>
                    <a:pt x="2293475" y="194215"/>
                  </a:lnTo>
                  <a:lnTo>
                    <a:pt x="2293757" y="194215"/>
                  </a:lnTo>
                  <a:lnTo>
                    <a:pt x="2294038" y="193946"/>
                  </a:lnTo>
                  <a:lnTo>
                    <a:pt x="2294320" y="193543"/>
                  </a:lnTo>
                  <a:lnTo>
                    <a:pt x="2294602" y="194080"/>
                  </a:lnTo>
                  <a:lnTo>
                    <a:pt x="2294884" y="194618"/>
                  </a:lnTo>
                  <a:lnTo>
                    <a:pt x="2295165" y="193408"/>
                  </a:lnTo>
                  <a:lnTo>
                    <a:pt x="2295447" y="194215"/>
                  </a:lnTo>
                  <a:lnTo>
                    <a:pt x="2295729" y="194887"/>
                  </a:lnTo>
                  <a:lnTo>
                    <a:pt x="2296011" y="194215"/>
                  </a:lnTo>
                  <a:lnTo>
                    <a:pt x="2296292" y="194887"/>
                  </a:lnTo>
                  <a:lnTo>
                    <a:pt x="2296574" y="195559"/>
                  </a:lnTo>
                  <a:lnTo>
                    <a:pt x="2296856" y="195425"/>
                  </a:lnTo>
                  <a:lnTo>
                    <a:pt x="2297137" y="195290"/>
                  </a:lnTo>
                  <a:lnTo>
                    <a:pt x="2297419" y="196097"/>
                  </a:lnTo>
                  <a:lnTo>
                    <a:pt x="2297701" y="196634"/>
                  </a:lnTo>
                  <a:lnTo>
                    <a:pt x="2297983" y="196365"/>
                  </a:lnTo>
                  <a:lnTo>
                    <a:pt x="2298264" y="196769"/>
                  </a:lnTo>
                  <a:lnTo>
                    <a:pt x="2298546" y="197978"/>
                  </a:lnTo>
                  <a:lnTo>
                    <a:pt x="2298828" y="197441"/>
                  </a:lnTo>
                  <a:lnTo>
                    <a:pt x="2299109" y="197844"/>
                  </a:lnTo>
                  <a:lnTo>
                    <a:pt x="2299391" y="198785"/>
                  </a:lnTo>
                  <a:lnTo>
                    <a:pt x="2299673" y="198650"/>
                  </a:lnTo>
                  <a:lnTo>
                    <a:pt x="2299955" y="198785"/>
                  </a:lnTo>
                  <a:lnTo>
                    <a:pt x="2300236" y="199591"/>
                  </a:lnTo>
                  <a:lnTo>
                    <a:pt x="2300518" y="200129"/>
                  </a:lnTo>
                  <a:lnTo>
                    <a:pt x="2300800" y="199591"/>
                  </a:lnTo>
                  <a:lnTo>
                    <a:pt x="2301081" y="199860"/>
                  </a:lnTo>
                  <a:lnTo>
                    <a:pt x="2301363" y="200532"/>
                  </a:lnTo>
                  <a:lnTo>
                    <a:pt x="2301645" y="199591"/>
                  </a:lnTo>
                  <a:lnTo>
                    <a:pt x="2301927" y="199591"/>
                  </a:lnTo>
                  <a:lnTo>
                    <a:pt x="2302208" y="199725"/>
                  </a:lnTo>
                  <a:lnTo>
                    <a:pt x="2302490" y="199457"/>
                  </a:lnTo>
                  <a:lnTo>
                    <a:pt x="2302772" y="198650"/>
                  </a:lnTo>
                  <a:lnTo>
                    <a:pt x="2303053" y="198785"/>
                  </a:lnTo>
                  <a:lnTo>
                    <a:pt x="2303335" y="199188"/>
                  </a:lnTo>
                  <a:lnTo>
                    <a:pt x="2303617" y="198113"/>
                  </a:lnTo>
                  <a:lnTo>
                    <a:pt x="2303899" y="198650"/>
                  </a:lnTo>
                  <a:lnTo>
                    <a:pt x="2304180" y="199053"/>
                  </a:lnTo>
                  <a:lnTo>
                    <a:pt x="2304462" y="197709"/>
                  </a:lnTo>
                  <a:lnTo>
                    <a:pt x="2304744" y="197575"/>
                  </a:lnTo>
                  <a:lnTo>
                    <a:pt x="2305026" y="197709"/>
                  </a:lnTo>
                  <a:lnTo>
                    <a:pt x="2305307" y="197844"/>
                  </a:lnTo>
                  <a:lnTo>
                    <a:pt x="2305589" y="197709"/>
                  </a:lnTo>
                  <a:lnTo>
                    <a:pt x="2305871" y="198113"/>
                  </a:lnTo>
                  <a:lnTo>
                    <a:pt x="2306152" y="198919"/>
                  </a:lnTo>
                  <a:lnTo>
                    <a:pt x="2306434" y="198113"/>
                  </a:lnTo>
                  <a:lnTo>
                    <a:pt x="2306716" y="198650"/>
                  </a:lnTo>
                  <a:lnTo>
                    <a:pt x="2306998" y="199591"/>
                  </a:lnTo>
                  <a:lnTo>
                    <a:pt x="2307279" y="198650"/>
                  </a:lnTo>
                  <a:lnTo>
                    <a:pt x="2307561" y="199053"/>
                  </a:lnTo>
                  <a:lnTo>
                    <a:pt x="2307843" y="199322"/>
                  </a:lnTo>
                  <a:lnTo>
                    <a:pt x="2308124" y="199591"/>
                  </a:lnTo>
                  <a:lnTo>
                    <a:pt x="2308406" y="199457"/>
                  </a:lnTo>
                  <a:lnTo>
                    <a:pt x="2308688" y="200129"/>
                  </a:lnTo>
                  <a:lnTo>
                    <a:pt x="2308970" y="201070"/>
                  </a:lnTo>
                  <a:lnTo>
                    <a:pt x="2309251" y="200263"/>
                  </a:lnTo>
                  <a:lnTo>
                    <a:pt x="2309533" y="200666"/>
                  </a:lnTo>
                  <a:lnTo>
                    <a:pt x="2309815" y="201338"/>
                  </a:lnTo>
                  <a:lnTo>
                    <a:pt x="2310096" y="200666"/>
                  </a:lnTo>
                  <a:lnTo>
                    <a:pt x="2310378" y="200935"/>
                  </a:lnTo>
                  <a:lnTo>
                    <a:pt x="2310660" y="200935"/>
                  </a:lnTo>
                  <a:lnTo>
                    <a:pt x="2310942" y="200935"/>
                  </a:lnTo>
                  <a:lnTo>
                    <a:pt x="2311223" y="200129"/>
                  </a:lnTo>
                  <a:lnTo>
                    <a:pt x="2311505" y="200129"/>
                  </a:lnTo>
                  <a:lnTo>
                    <a:pt x="2311787" y="200129"/>
                  </a:lnTo>
                  <a:lnTo>
                    <a:pt x="2312069" y="198785"/>
                  </a:lnTo>
                  <a:lnTo>
                    <a:pt x="2312350" y="198919"/>
                  </a:lnTo>
                  <a:lnTo>
                    <a:pt x="2312632" y="199591"/>
                  </a:lnTo>
                  <a:lnTo>
                    <a:pt x="2312914" y="198650"/>
                  </a:lnTo>
                  <a:lnTo>
                    <a:pt x="2313195" y="198381"/>
                  </a:lnTo>
                  <a:lnTo>
                    <a:pt x="2313477" y="198650"/>
                  </a:lnTo>
                  <a:lnTo>
                    <a:pt x="2313759" y="198381"/>
                  </a:lnTo>
                  <a:lnTo>
                    <a:pt x="2314041" y="197575"/>
                  </a:lnTo>
                  <a:lnTo>
                    <a:pt x="2314322" y="198113"/>
                  </a:lnTo>
                  <a:lnTo>
                    <a:pt x="2314604" y="198516"/>
                  </a:lnTo>
                  <a:lnTo>
                    <a:pt x="2314886" y="197306"/>
                  </a:lnTo>
                  <a:lnTo>
                    <a:pt x="2315167" y="197575"/>
                  </a:lnTo>
                  <a:lnTo>
                    <a:pt x="2315449" y="198113"/>
                  </a:lnTo>
                  <a:lnTo>
                    <a:pt x="2315731" y="197172"/>
                  </a:lnTo>
                  <a:lnTo>
                    <a:pt x="2316013" y="197441"/>
                  </a:lnTo>
                  <a:lnTo>
                    <a:pt x="2316294" y="197978"/>
                  </a:lnTo>
                  <a:lnTo>
                    <a:pt x="2316576" y="198381"/>
                  </a:lnTo>
                  <a:lnTo>
                    <a:pt x="2316858" y="198247"/>
                  </a:lnTo>
                  <a:lnTo>
                    <a:pt x="2317139" y="199188"/>
                  </a:lnTo>
                  <a:lnTo>
                    <a:pt x="2317421" y="199591"/>
                  </a:lnTo>
                  <a:lnTo>
                    <a:pt x="2317703" y="198785"/>
                  </a:lnTo>
                  <a:lnTo>
                    <a:pt x="2317985" y="199457"/>
                  </a:lnTo>
                  <a:lnTo>
                    <a:pt x="2318266" y="199994"/>
                  </a:lnTo>
                  <a:lnTo>
                    <a:pt x="2318548" y="199188"/>
                  </a:lnTo>
                  <a:lnTo>
                    <a:pt x="2318830" y="199188"/>
                  </a:lnTo>
                  <a:lnTo>
                    <a:pt x="2319111" y="199188"/>
                  </a:lnTo>
                  <a:lnTo>
                    <a:pt x="2319393" y="199188"/>
                  </a:lnTo>
                  <a:lnTo>
                    <a:pt x="2319675" y="198650"/>
                  </a:lnTo>
                  <a:lnTo>
                    <a:pt x="2319957" y="198650"/>
                  </a:lnTo>
                  <a:lnTo>
                    <a:pt x="2320238" y="198785"/>
                  </a:lnTo>
                  <a:lnTo>
                    <a:pt x="2320520" y="197037"/>
                  </a:lnTo>
                  <a:lnTo>
                    <a:pt x="2320802" y="197037"/>
                  </a:lnTo>
                  <a:lnTo>
                    <a:pt x="2321084" y="197306"/>
                  </a:lnTo>
                  <a:lnTo>
                    <a:pt x="2321365" y="195962"/>
                  </a:lnTo>
                  <a:lnTo>
                    <a:pt x="2321647" y="196231"/>
                  </a:lnTo>
                  <a:lnTo>
                    <a:pt x="2321929" y="196365"/>
                  </a:lnTo>
                  <a:lnTo>
                    <a:pt x="2322210" y="196365"/>
                  </a:lnTo>
                  <a:lnTo>
                    <a:pt x="2322492" y="195559"/>
                  </a:lnTo>
                  <a:lnTo>
                    <a:pt x="2322774" y="195425"/>
                  </a:lnTo>
                  <a:lnTo>
                    <a:pt x="2323056" y="194887"/>
                  </a:lnTo>
                  <a:lnTo>
                    <a:pt x="2323337" y="193408"/>
                  </a:lnTo>
                  <a:lnTo>
                    <a:pt x="2323619" y="193408"/>
                  </a:lnTo>
                  <a:lnTo>
                    <a:pt x="2323901" y="193812"/>
                  </a:lnTo>
                  <a:lnTo>
                    <a:pt x="2324182" y="192468"/>
                  </a:lnTo>
                  <a:lnTo>
                    <a:pt x="2324464" y="192064"/>
                  </a:lnTo>
                  <a:lnTo>
                    <a:pt x="2324746" y="192064"/>
                  </a:lnTo>
                  <a:lnTo>
                    <a:pt x="2325028" y="192199"/>
                  </a:lnTo>
                  <a:lnTo>
                    <a:pt x="2325309" y="191796"/>
                  </a:lnTo>
                  <a:lnTo>
                    <a:pt x="2325591" y="192468"/>
                  </a:lnTo>
                  <a:lnTo>
                    <a:pt x="2325873" y="193274"/>
                  </a:lnTo>
                  <a:lnTo>
                    <a:pt x="2326154" y="192199"/>
                  </a:lnTo>
                  <a:lnTo>
                    <a:pt x="2326436" y="192871"/>
                  </a:lnTo>
                  <a:lnTo>
                    <a:pt x="2326718" y="194080"/>
                  </a:lnTo>
                  <a:lnTo>
                    <a:pt x="2327000" y="193408"/>
                  </a:lnTo>
                  <a:lnTo>
                    <a:pt x="2327281" y="193812"/>
                  </a:lnTo>
                  <a:lnTo>
                    <a:pt x="2327563" y="193946"/>
                  </a:lnTo>
                  <a:lnTo>
                    <a:pt x="2327845" y="193946"/>
                  </a:lnTo>
                  <a:lnTo>
                    <a:pt x="2328126" y="193408"/>
                  </a:lnTo>
                  <a:lnTo>
                    <a:pt x="2328408" y="194215"/>
                  </a:lnTo>
                  <a:lnTo>
                    <a:pt x="2328690" y="194887"/>
                  </a:lnTo>
                  <a:lnTo>
                    <a:pt x="2328972" y="193812"/>
                  </a:lnTo>
                  <a:lnTo>
                    <a:pt x="2329253" y="194080"/>
                  </a:lnTo>
                  <a:lnTo>
                    <a:pt x="2329535" y="194887"/>
                  </a:lnTo>
                  <a:lnTo>
                    <a:pt x="2329817" y="194080"/>
                  </a:lnTo>
                  <a:lnTo>
                    <a:pt x="2330099" y="194484"/>
                  </a:lnTo>
                  <a:lnTo>
                    <a:pt x="2330380" y="194752"/>
                  </a:lnTo>
                  <a:lnTo>
                    <a:pt x="2330662" y="194752"/>
                  </a:lnTo>
                  <a:lnTo>
                    <a:pt x="2330944" y="193677"/>
                  </a:lnTo>
                  <a:lnTo>
                    <a:pt x="2331225" y="193543"/>
                  </a:lnTo>
                  <a:lnTo>
                    <a:pt x="2331507" y="193812"/>
                  </a:lnTo>
                  <a:lnTo>
                    <a:pt x="2331789" y="192468"/>
                  </a:lnTo>
                  <a:lnTo>
                    <a:pt x="2332071" y="192333"/>
                  </a:lnTo>
                  <a:lnTo>
                    <a:pt x="2332352" y="192468"/>
                  </a:lnTo>
                  <a:lnTo>
                    <a:pt x="2332634" y="191527"/>
                  </a:lnTo>
                  <a:lnTo>
                    <a:pt x="2332916" y="191527"/>
                  </a:lnTo>
                  <a:lnTo>
                    <a:pt x="2333197" y="191930"/>
                  </a:lnTo>
                  <a:lnTo>
                    <a:pt x="2333479" y="191930"/>
                  </a:lnTo>
                  <a:lnTo>
                    <a:pt x="2333761" y="190855"/>
                  </a:lnTo>
                  <a:lnTo>
                    <a:pt x="2334043" y="191258"/>
                  </a:lnTo>
                  <a:lnTo>
                    <a:pt x="2334324" y="191796"/>
                  </a:lnTo>
                  <a:lnTo>
                    <a:pt x="2334606" y="190989"/>
                  </a:lnTo>
                  <a:lnTo>
                    <a:pt x="2334888" y="191258"/>
                  </a:lnTo>
                  <a:lnTo>
                    <a:pt x="2335169" y="192064"/>
                  </a:lnTo>
                  <a:lnTo>
                    <a:pt x="2335451" y="191527"/>
                  </a:lnTo>
                  <a:lnTo>
                    <a:pt x="2335733" y="191796"/>
                  </a:lnTo>
                  <a:lnTo>
                    <a:pt x="2336015" y="192064"/>
                  </a:lnTo>
                  <a:lnTo>
                    <a:pt x="2336296" y="192468"/>
                  </a:lnTo>
                  <a:lnTo>
                    <a:pt x="2336578" y="191796"/>
                  </a:lnTo>
                  <a:lnTo>
                    <a:pt x="2336860" y="192468"/>
                  </a:lnTo>
                  <a:lnTo>
                    <a:pt x="2337142" y="193408"/>
                  </a:lnTo>
                  <a:lnTo>
                    <a:pt x="2337423" y="192871"/>
                  </a:lnTo>
                  <a:lnTo>
                    <a:pt x="2337705" y="193946"/>
                  </a:lnTo>
                  <a:lnTo>
                    <a:pt x="2337987" y="195021"/>
                  </a:lnTo>
                  <a:lnTo>
                    <a:pt x="2338268" y="194349"/>
                  </a:lnTo>
                  <a:lnTo>
                    <a:pt x="2338550" y="194484"/>
                  </a:lnTo>
                  <a:lnTo>
                    <a:pt x="2338832" y="194618"/>
                  </a:lnTo>
                  <a:lnTo>
                    <a:pt x="2339114" y="194887"/>
                  </a:lnTo>
                  <a:lnTo>
                    <a:pt x="2339395" y="194484"/>
                  </a:lnTo>
                  <a:lnTo>
                    <a:pt x="2339677" y="194887"/>
                  </a:lnTo>
                  <a:lnTo>
                    <a:pt x="2339959" y="195559"/>
                  </a:lnTo>
                  <a:lnTo>
                    <a:pt x="2340240" y="194349"/>
                  </a:lnTo>
                  <a:lnTo>
                    <a:pt x="2340522" y="194349"/>
                  </a:lnTo>
                  <a:lnTo>
                    <a:pt x="2340804" y="194887"/>
                  </a:lnTo>
                  <a:lnTo>
                    <a:pt x="2341086" y="194215"/>
                  </a:lnTo>
                  <a:lnTo>
                    <a:pt x="2341367" y="194484"/>
                  </a:lnTo>
                  <a:lnTo>
                    <a:pt x="2341649" y="194887"/>
                  </a:lnTo>
                  <a:lnTo>
                    <a:pt x="2341931" y="195156"/>
                  </a:lnTo>
                  <a:lnTo>
                    <a:pt x="2342212" y="194349"/>
                  </a:lnTo>
                  <a:lnTo>
                    <a:pt x="2342494" y="194887"/>
                  </a:lnTo>
                  <a:lnTo>
                    <a:pt x="2342776" y="195559"/>
                  </a:lnTo>
                  <a:lnTo>
                    <a:pt x="2343058" y="194752"/>
                  </a:lnTo>
                  <a:lnTo>
                    <a:pt x="2343339" y="195425"/>
                  </a:lnTo>
                  <a:lnTo>
                    <a:pt x="2343621" y="196365"/>
                  </a:lnTo>
                  <a:lnTo>
                    <a:pt x="2343903" y="195828"/>
                  </a:lnTo>
                  <a:lnTo>
                    <a:pt x="2344184" y="196365"/>
                  </a:lnTo>
                  <a:lnTo>
                    <a:pt x="2344466" y="197172"/>
                  </a:lnTo>
                  <a:lnTo>
                    <a:pt x="2344748" y="197844"/>
                  </a:lnTo>
                  <a:lnTo>
                    <a:pt x="2345030" y="197575"/>
                  </a:lnTo>
                  <a:lnTo>
                    <a:pt x="2345311" y="198516"/>
                  </a:lnTo>
                  <a:lnTo>
                    <a:pt x="2345593" y="199457"/>
                  </a:lnTo>
                  <a:lnTo>
                    <a:pt x="2345875" y="199053"/>
                  </a:lnTo>
                  <a:lnTo>
                    <a:pt x="2346157" y="199725"/>
                  </a:lnTo>
                  <a:lnTo>
                    <a:pt x="2346438" y="200935"/>
                  </a:lnTo>
                  <a:lnTo>
                    <a:pt x="2346720" y="200263"/>
                  </a:lnTo>
                  <a:lnTo>
                    <a:pt x="2347002" y="200666"/>
                  </a:lnTo>
                  <a:lnTo>
                    <a:pt x="2347283" y="201338"/>
                  </a:lnTo>
                  <a:lnTo>
                    <a:pt x="2347565" y="201876"/>
                  </a:lnTo>
                  <a:lnTo>
                    <a:pt x="2347847" y="201607"/>
                  </a:lnTo>
                  <a:lnTo>
                    <a:pt x="2348129" y="202010"/>
                  </a:lnTo>
                  <a:lnTo>
                    <a:pt x="2348410" y="202548"/>
                  </a:lnTo>
                  <a:lnTo>
                    <a:pt x="2348692" y="201607"/>
                  </a:lnTo>
                  <a:lnTo>
                    <a:pt x="2348974" y="202010"/>
                  </a:lnTo>
                  <a:lnTo>
                    <a:pt x="2349255" y="202682"/>
                  </a:lnTo>
                  <a:lnTo>
                    <a:pt x="2349537" y="201742"/>
                  </a:lnTo>
                  <a:lnTo>
                    <a:pt x="2349819" y="201473"/>
                  </a:lnTo>
                  <a:lnTo>
                    <a:pt x="2350101" y="201338"/>
                  </a:lnTo>
                  <a:lnTo>
                    <a:pt x="2350382" y="201607"/>
                  </a:lnTo>
                  <a:lnTo>
                    <a:pt x="2350664" y="200666"/>
                  </a:lnTo>
                  <a:lnTo>
                    <a:pt x="2350946" y="201473"/>
                  </a:lnTo>
                  <a:lnTo>
                    <a:pt x="2351227" y="201876"/>
                  </a:lnTo>
                  <a:lnTo>
                    <a:pt x="2351509" y="199994"/>
                  </a:lnTo>
                  <a:lnTo>
                    <a:pt x="2351791" y="199591"/>
                  </a:lnTo>
                  <a:lnTo>
                    <a:pt x="2352073" y="199188"/>
                  </a:lnTo>
                  <a:lnTo>
                    <a:pt x="2352354" y="198113"/>
                  </a:lnTo>
                  <a:lnTo>
                    <a:pt x="2352636" y="198247"/>
                  </a:lnTo>
                  <a:lnTo>
                    <a:pt x="2352918" y="199053"/>
                  </a:lnTo>
                  <a:lnTo>
                    <a:pt x="2353199" y="199457"/>
                  </a:lnTo>
                  <a:lnTo>
                    <a:pt x="2353481" y="198785"/>
                  </a:lnTo>
                  <a:lnTo>
                    <a:pt x="2353763" y="199457"/>
                  </a:lnTo>
                  <a:lnTo>
                    <a:pt x="2354045" y="200129"/>
                  </a:lnTo>
                  <a:lnTo>
                    <a:pt x="2354326" y="199994"/>
                  </a:lnTo>
                  <a:lnTo>
                    <a:pt x="2354608" y="200801"/>
                  </a:lnTo>
                  <a:lnTo>
                    <a:pt x="2354890" y="201473"/>
                  </a:lnTo>
                  <a:lnTo>
                    <a:pt x="2355172" y="200666"/>
                  </a:lnTo>
                  <a:lnTo>
                    <a:pt x="2355453" y="200532"/>
                  </a:lnTo>
                  <a:lnTo>
                    <a:pt x="2355735" y="201204"/>
                  </a:lnTo>
                  <a:lnTo>
                    <a:pt x="2356017" y="201876"/>
                  </a:lnTo>
                  <a:lnTo>
                    <a:pt x="2356298" y="201338"/>
                  </a:lnTo>
                  <a:lnTo>
                    <a:pt x="2356580" y="201742"/>
                  </a:lnTo>
                  <a:lnTo>
                    <a:pt x="2356862" y="202145"/>
                  </a:lnTo>
                  <a:lnTo>
                    <a:pt x="2357144" y="201070"/>
                  </a:lnTo>
                  <a:lnTo>
                    <a:pt x="2357425" y="201607"/>
                  </a:lnTo>
                  <a:lnTo>
                    <a:pt x="2357707" y="201876"/>
                  </a:lnTo>
                  <a:lnTo>
                    <a:pt x="2357989" y="201204"/>
                  </a:lnTo>
                  <a:lnTo>
                    <a:pt x="2358270" y="201070"/>
                  </a:lnTo>
                  <a:lnTo>
                    <a:pt x="2358552" y="201204"/>
                  </a:lnTo>
                  <a:lnTo>
                    <a:pt x="2358834" y="201473"/>
                  </a:lnTo>
                  <a:lnTo>
                    <a:pt x="2359116" y="200129"/>
                  </a:lnTo>
                  <a:lnTo>
                    <a:pt x="2359397" y="200398"/>
                  </a:lnTo>
                  <a:lnTo>
                    <a:pt x="2359679" y="200666"/>
                  </a:lnTo>
                  <a:lnTo>
                    <a:pt x="2359961" y="199322"/>
                  </a:lnTo>
                  <a:lnTo>
                    <a:pt x="2360242" y="199053"/>
                  </a:lnTo>
                  <a:lnTo>
                    <a:pt x="2360524" y="199188"/>
                  </a:lnTo>
                  <a:lnTo>
                    <a:pt x="2360806" y="198113"/>
                  </a:lnTo>
                  <a:lnTo>
                    <a:pt x="2361088" y="197978"/>
                  </a:lnTo>
                  <a:lnTo>
                    <a:pt x="2361369" y="198113"/>
                  </a:lnTo>
                  <a:lnTo>
                    <a:pt x="2361651" y="197978"/>
                  </a:lnTo>
                  <a:lnTo>
                    <a:pt x="2361933" y="196769"/>
                  </a:lnTo>
                  <a:lnTo>
                    <a:pt x="2362215" y="197172"/>
                  </a:lnTo>
                  <a:lnTo>
                    <a:pt x="2362496" y="197978"/>
                  </a:lnTo>
                  <a:lnTo>
                    <a:pt x="2362778" y="197172"/>
                  </a:lnTo>
                  <a:lnTo>
                    <a:pt x="2363060" y="197709"/>
                  </a:lnTo>
                  <a:lnTo>
                    <a:pt x="2363341" y="198650"/>
                  </a:lnTo>
                  <a:lnTo>
                    <a:pt x="2363623" y="198113"/>
                  </a:lnTo>
                  <a:lnTo>
                    <a:pt x="2363905" y="198247"/>
                  </a:lnTo>
                  <a:lnTo>
                    <a:pt x="2364187" y="198516"/>
                  </a:lnTo>
                  <a:lnTo>
                    <a:pt x="2364468" y="198785"/>
                  </a:lnTo>
                  <a:lnTo>
                    <a:pt x="2364750" y="197709"/>
                  </a:lnTo>
                  <a:lnTo>
                    <a:pt x="2365032" y="197709"/>
                  </a:lnTo>
                  <a:lnTo>
                    <a:pt x="2365313" y="198650"/>
                  </a:lnTo>
                  <a:lnTo>
                    <a:pt x="2365595" y="197575"/>
                  </a:lnTo>
                  <a:lnTo>
                    <a:pt x="2365877" y="197709"/>
                  </a:lnTo>
                  <a:lnTo>
                    <a:pt x="2366159" y="198113"/>
                  </a:lnTo>
                  <a:lnTo>
                    <a:pt x="2366440" y="197172"/>
                  </a:lnTo>
                  <a:lnTo>
                    <a:pt x="2366722" y="196769"/>
                  </a:lnTo>
                  <a:lnTo>
                    <a:pt x="2367004" y="196769"/>
                  </a:lnTo>
                  <a:lnTo>
                    <a:pt x="2367285" y="196769"/>
                  </a:lnTo>
                  <a:lnTo>
                    <a:pt x="2367567" y="195425"/>
                  </a:lnTo>
                  <a:lnTo>
                    <a:pt x="2367849" y="195425"/>
                  </a:lnTo>
                  <a:lnTo>
                    <a:pt x="2368131" y="195828"/>
                  </a:lnTo>
                  <a:lnTo>
                    <a:pt x="2368412" y="194349"/>
                  </a:lnTo>
                  <a:lnTo>
                    <a:pt x="2368694" y="194484"/>
                  </a:lnTo>
                  <a:lnTo>
                    <a:pt x="2368976" y="194887"/>
                  </a:lnTo>
                  <a:lnTo>
                    <a:pt x="2369257" y="194080"/>
                  </a:lnTo>
                  <a:lnTo>
                    <a:pt x="2369539" y="193812"/>
                  </a:lnTo>
                  <a:lnTo>
                    <a:pt x="2369821" y="193946"/>
                  </a:lnTo>
                  <a:lnTo>
                    <a:pt x="2370103" y="194215"/>
                  </a:lnTo>
                  <a:lnTo>
                    <a:pt x="2370384" y="193140"/>
                  </a:lnTo>
                  <a:lnTo>
                    <a:pt x="2370666" y="193543"/>
                  </a:lnTo>
                  <a:lnTo>
                    <a:pt x="2370948" y="194215"/>
                  </a:lnTo>
                  <a:lnTo>
                    <a:pt x="2371230" y="193408"/>
                  </a:lnTo>
                  <a:lnTo>
                    <a:pt x="2371511" y="193812"/>
                  </a:lnTo>
                  <a:lnTo>
                    <a:pt x="2371793" y="194484"/>
                  </a:lnTo>
                  <a:lnTo>
                    <a:pt x="2372075" y="193946"/>
                  </a:lnTo>
                  <a:lnTo>
                    <a:pt x="2372356" y="194215"/>
                  </a:lnTo>
                  <a:lnTo>
                    <a:pt x="2372638" y="194752"/>
                  </a:lnTo>
                  <a:lnTo>
                    <a:pt x="2372920" y="195693"/>
                  </a:lnTo>
                  <a:lnTo>
                    <a:pt x="2373202" y="195021"/>
                  </a:lnTo>
                  <a:lnTo>
                    <a:pt x="2373483" y="195693"/>
                  </a:lnTo>
                  <a:lnTo>
                    <a:pt x="2373765" y="196500"/>
                  </a:lnTo>
                  <a:lnTo>
                    <a:pt x="2374047" y="195425"/>
                  </a:lnTo>
                  <a:lnTo>
                    <a:pt x="2374328" y="195962"/>
                  </a:lnTo>
                  <a:lnTo>
                    <a:pt x="2374610" y="196769"/>
                  </a:lnTo>
                  <a:lnTo>
                    <a:pt x="2374892" y="196097"/>
                  </a:lnTo>
                  <a:lnTo>
                    <a:pt x="2375174" y="195693"/>
                  </a:lnTo>
                  <a:lnTo>
                    <a:pt x="2375455" y="195425"/>
                  </a:lnTo>
                  <a:lnTo>
                    <a:pt x="2375737" y="195559"/>
                  </a:lnTo>
                  <a:lnTo>
                    <a:pt x="2376019" y="194349"/>
                  </a:lnTo>
                  <a:lnTo>
                    <a:pt x="2376300" y="194752"/>
                  </a:lnTo>
                  <a:lnTo>
                    <a:pt x="2376582" y="195559"/>
                  </a:lnTo>
                  <a:lnTo>
                    <a:pt x="2376864" y="194349"/>
                  </a:lnTo>
                  <a:lnTo>
                    <a:pt x="2377146" y="194618"/>
                  </a:lnTo>
                  <a:lnTo>
                    <a:pt x="2377427" y="195156"/>
                  </a:lnTo>
                  <a:lnTo>
                    <a:pt x="2377709" y="194484"/>
                  </a:lnTo>
                  <a:lnTo>
                    <a:pt x="2377991" y="194618"/>
                  </a:lnTo>
                  <a:lnTo>
                    <a:pt x="2378273" y="194887"/>
                  </a:lnTo>
                  <a:lnTo>
                    <a:pt x="2378554" y="195021"/>
                  </a:lnTo>
                  <a:lnTo>
                    <a:pt x="2378836" y="194349"/>
                  </a:lnTo>
                  <a:lnTo>
                    <a:pt x="2379118" y="194618"/>
                  </a:lnTo>
                  <a:lnTo>
                    <a:pt x="2379399" y="195425"/>
                  </a:lnTo>
                  <a:lnTo>
                    <a:pt x="2379681" y="194618"/>
                  </a:lnTo>
                  <a:lnTo>
                    <a:pt x="2379963" y="195290"/>
                  </a:lnTo>
                  <a:lnTo>
                    <a:pt x="2380245" y="195962"/>
                  </a:lnTo>
                  <a:lnTo>
                    <a:pt x="2380526" y="195828"/>
                  </a:lnTo>
                  <a:lnTo>
                    <a:pt x="2380808" y="195559"/>
                  </a:lnTo>
                  <a:lnTo>
                    <a:pt x="2381090" y="196365"/>
                  </a:lnTo>
                  <a:lnTo>
                    <a:pt x="2381371" y="196769"/>
                  </a:lnTo>
                  <a:lnTo>
                    <a:pt x="2381653" y="196231"/>
                  </a:lnTo>
                  <a:lnTo>
                    <a:pt x="2381935" y="197172"/>
                  </a:lnTo>
                  <a:lnTo>
                    <a:pt x="2382217" y="197575"/>
                  </a:lnTo>
                  <a:lnTo>
                    <a:pt x="2382498" y="196769"/>
                  </a:lnTo>
                  <a:lnTo>
                    <a:pt x="2382780" y="197441"/>
                  </a:lnTo>
                  <a:lnTo>
                    <a:pt x="2383062" y="198113"/>
                  </a:lnTo>
                  <a:lnTo>
                    <a:pt x="2383343" y="197709"/>
                  </a:lnTo>
                  <a:lnTo>
                    <a:pt x="2383625" y="197306"/>
                  </a:lnTo>
                  <a:lnTo>
                    <a:pt x="2383907" y="197844"/>
                  </a:lnTo>
                  <a:lnTo>
                    <a:pt x="2384189" y="197978"/>
                  </a:lnTo>
                  <a:lnTo>
                    <a:pt x="2384470" y="196769"/>
                  </a:lnTo>
                  <a:lnTo>
                    <a:pt x="2384752" y="197575"/>
                  </a:lnTo>
                  <a:lnTo>
                    <a:pt x="2385034" y="198113"/>
                  </a:lnTo>
                  <a:lnTo>
                    <a:pt x="2385315" y="196903"/>
                  </a:lnTo>
                  <a:lnTo>
                    <a:pt x="2385597" y="197575"/>
                  </a:lnTo>
                  <a:lnTo>
                    <a:pt x="2385879" y="197844"/>
                  </a:lnTo>
                  <a:lnTo>
                    <a:pt x="2386161" y="197172"/>
                  </a:lnTo>
                  <a:lnTo>
                    <a:pt x="2386442" y="197172"/>
                  </a:lnTo>
                  <a:lnTo>
                    <a:pt x="2386724" y="197306"/>
                  </a:lnTo>
                  <a:lnTo>
                    <a:pt x="2387006" y="197709"/>
                  </a:lnTo>
                  <a:lnTo>
                    <a:pt x="2387288" y="196903"/>
                  </a:lnTo>
                  <a:lnTo>
                    <a:pt x="2387569" y="197306"/>
                  </a:lnTo>
                  <a:lnTo>
                    <a:pt x="2387851" y="197844"/>
                  </a:lnTo>
                  <a:lnTo>
                    <a:pt x="2388133" y="196769"/>
                  </a:lnTo>
                  <a:lnTo>
                    <a:pt x="2388414" y="197172"/>
                  </a:lnTo>
                  <a:lnTo>
                    <a:pt x="2388696" y="197709"/>
                  </a:lnTo>
                  <a:lnTo>
                    <a:pt x="2388978" y="197306"/>
                  </a:lnTo>
                  <a:lnTo>
                    <a:pt x="2389260" y="197306"/>
                  </a:lnTo>
                  <a:lnTo>
                    <a:pt x="2389541" y="197978"/>
                  </a:lnTo>
                  <a:lnTo>
                    <a:pt x="2389823" y="198650"/>
                  </a:lnTo>
                  <a:lnTo>
                    <a:pt x="2390105" y="198113"/>
                  </a:lnTo>
                  <a:lnTo>
                    <a:pt x="2390386" y="198785"/>
                  </a:lnTo>
                  <a:lnTo>
                    <a:pt x="2390668" y="199457"/>
                  </a:lnTo>
                  <a:lnTo>
                    <a:pt x="2390950" y="198650"/>
                  </a:lnTo>
                  <a:lnTo>
                    <a:pt x="2391232" y="198785"/>
                  </a:lnTo>
                  <a:lnTo>
                    <a:pt x="2391513" y="199188"/>
                  </a:lnTo>
                  <a:lnTo>
                    <a:pt x="2391795" y="198516"/>
                  </a:lnTo>
                  <a:lnTo>
                    <a:pt x="2392077" y="198247"/>
                  </a:lnTo>
                  <a:lnTo>
                    <a:pt x="2392358" y="198785"/>
                  </a:lnTo>
                  <a:lnTo>
                    <a:pt x="2392640" y="199188"/>
                  </a:lnTo>
                  <a:lnTo>
                    <a:pt x="2392922" y="198650"/>
                  </a:lnTo>
                  <a:lnTo>
                    <a:pt x="2393204" y="199053"/>
                  </a:lnTo>
                  <a:lnTo>
                    <a:pt x="2393485" y="199591"/>
                  </a:lnTo>
                  <a:lnTo>
                    <a:pt x="2393767" y="198516"/>
                  </a:lnTo>
                  <a:lnTo>
                    <a:pt x="2394049" y="198516"/>
                  </a:lnTo>
                  <a:lnTo>
                    <a:pt x="2394330" y="198919"/>
                  </a:lnTo>
                  <a:lnTo>
                    <a:pt x="2394612" y="198381"/>
                  </a:lnTo>
                  <a:lnTo>
                    <a:pt x="2394894" y="197978"/>
                  </a:lnTo>
                  <a:lnTo>
                    <a:pt x="2395176" y="198381"/>
                  </a:lnTo>
                  <a:lnTo>
                    <a:pt x="2395457" y="198650"/>
                  </a:lnTo>
                  <a:lnTo>
                    <a:pt x="2395739" y="197709"/>
                  </a:lnTo>
                  <a:lnTo>
                    <a:pt x="2396021" y="197709"/>
                  </a:lnTo>
                  <a:lnTo>
                    <a:pt x="2396303" y="197978"/>
                  </a:lnTo>
                  <a:lnTo>
                    <a:pt x="2396584" y="196634"/>
                  </a:lnTo>
                  <a:lnTo>
                    <a:pt x="2396866" y="196769"/>
                  </a:lnTo>
                  <a:lnTo>
                    <a:pt x="2397148" y="197172"/>
                  </a:lnTo>
                  <a:lnTo>
                    <a:pt x="2397429" y="196769"/>
                  </a:lnTo>
                  <a:lnTo>
                    <a:pt x="2397711" y="196231"/>
                  </a:lnTo>
                  <a:lnTo>
                    <a:pt x="2397993" y="196365"/>
                  </a:lnTo>
                  <a:lnTo>
                    <a:pt x="2398275" y="196769"/>
                  </a:lnTo>
                  <a:lnTo>
                    <a:pt x="2398556" y="195559"/>
                  </a:lnTo>
                  <a:lnTo>
                    <a:pt x="2398838" y="195962"/>
                  </a:lnTo>
                  <a:lnTo>
                    <a:pt x="2399120" y="196769"/>
                  </a:lnTo>
                  <a:lnTo>
                    <a:pt x="2399401" y="195828"/>
                  </a:lnTo>
                  <a:lnTo>
                    <a:pt x="2399683" y="196231"/>
                  </a:lnTo>
                  <a:lnTo>
                    <a:pt x="2399965" y="196500"/>
                  </a:lnTo>
                  <a:lnTo>
                    <a:pt x="2400247" y="196231"/>
                  </a:lnTo>
                  <a:lnTo>
                    <a:pt x="2400528" y="195962"/>
                  </a:lnTo>
                  <a:lnTo>
                    <a:pt x="2400810" y="195962"/>
                  </a:lnTo>
                  <a:lnTo>
                    <a:pt x="2401092" y="196231"/>
                  </a:lnTo>
                  <a:lnTo>
                    <a:pt x="2401373" y="195156"/>
                  </a:lnTo>
                  <a:lnTo>
                    <a:pt x="2401655" y="195559"/>
                  </a:lnTo>
                  <a:lnTo>
                    <a:pt x="2401937" y="196365"/>
                  </a:lnTo>
                  <a:lnTo>
                    <a:pt x="2402219" y="195290"/>
                  </a:lnTo>
                  <a:lnTo>
                    <a:pt x="2402500" y="195559"/>
                  </a:lnTo>
                  <a:lnTo>
                    <a:pt x="2402782" y="195962"/>
                  </a:lnTo>
                  <a:lnTo>
                    <a:pt x="2403064" y="195693"/>
                  </a:lnTo>
                  <a:lnTo>
                    <a:pt x="2403346" y="195425"/>
                  </a:lnTo>
                  <a:lnTo>
                    <a:pt x="2403627" y="195828"/>
                  </a:lnTo>
                  <a:lnTo>
                    <a:pt x="2403909" y="196097"/>
                  </a:lnTo>
                  <a:lnTo>
                    <a:pt x="2404191" y="195021"/>
                  </a:lnTo>
                  <a:lnTo>
                    <a:pt x="2404472" y="195693"/>
                  </a:lnTo>
                  <a:lnTo>
                    <a:pt x="2404754" y="196365"/>
                  </a:lnTo>
                  <a:lnTo>
                    <a:pt x="2405036" y="194887"/>
                  </a:lnTo>
                  <a:lnTo>
                    <a:pt x="2405318" y="195290"/>
                  </a:lnTo>
                  <a:lnTo>
                    <a:pt x="2405599" y="195425"/>
                  </a:lnTo>
                  <a:lnTo>
                    <a:pt x="2405881" y="195290"/>
                  </a:lnTo>
                  <a:lnTo>
                    <a:pt x="2406163" y="194887"/>
                  </a:lnTo>
                  <a:lnTo>
                    <a:pt x="2406444" y="195425"/>
                  </a:lnTo>
                  <a:lnTo>
                    <a:pt x="2406726" y="195962"/>
                  </a:lnTo>
                  <a:lnTo>
                    <a:pt x="2407008" y="195156"/>
                  </a:lnTo>
                  <a:lnTo>
                    <a:pt x="2407290" y="195828"/>
                  </a:lnTo>
                  <a:lnTo>
                    <a:pt x="2407571" y="196500"/>
                  </a:lnTo>
                  <a:lnTo>
                    <a:pt x="2407853" y="195425"/>
                  </a:lnTo>
                  <a:lnTo>
                    <a:pt x="2408135" y="195828"/>
                  </a:lnTo>
                  <a:lnTo>
                    <a:pt x="2408416" y="196365"/>
                  </a:lnTo>
                  <a:lnTo>
                    <a:pt x="2408698" y="195693"/>
                  </a:lnTo>
                  <a:lnTo>
                    <a:pt x="2408980" y="195290"/>
                  </a:lnTo>
                  <a:lnTo>
                    <a:pt x="2409262" y="195425"/>
                  </a:lnTo>
                  <a:lnTo>
                    <a:pt x="2409543" y="195693"/>
                  </a:lnTo>
                  <a:lnTo>
                    <a:pt x="2409825" y="194484"/>
                  </a:lnTo>
                  <a:lnTo>
                    <a:pt x="2410107" y="194887"/>
                  </a:lnTo>
                  <a:lnTo>
                    <a:pt x="2410388" y="195425"/>
                  </a:lnTo>
                  <a:lnTo>
                    <a:pt x="2410670" y="194080"/>
                  </a:lnTo>
                  <a:lnTo>
                    <a:pt x="2410952" y="194349"/>
                  </a:lnTo>
                  <a:lnTo>
                    <a:pt x="2411234" y="194752"/>
                  </a:lnTo>
                  <a:lnTo>
                    <a:pt x="2411515" y="193946"/>
                  </a:lnTo>
                  <a:lnTo>
                    <a:pt x="2411797" y="193677"/>
                  </a:lnTo>
                  <a:lnTo>
                    <a:pt x="2412079" y="193946"/>
                  </a:lnTo>
                  <a:lnTo>
                    <a:pt x="2412361" y="194349"/>
                  </a:lnTo>
                  <a:lnTo>
                    <a:pt x="2412642" y="193408"/>
                  </a:lnTo>
                  <a:lnTo>
                    <a:pt x="2412924" y="194215"/>
                  </a:lnTo>
                  <a:lnTo>
                    <a:pt x="2413206" y="194752"/>
                  </a:lnTo>
                  <a:lnTo>
                    <a:pt x="2413487" y="193543"/>
                  </a:lnTo>
                  <a:lnTo>
                    <a:pt x="2413769" y="194080"/>
                  </a:lnTo>
                  <a:lnTo>
                    <a:pt x="2414051" y="194349"/>
                  </a:lnTo>
                  <a:lnTo>
                    <a:pt x="2414333" y="194215"/>
                  </a:lnTo>
                  <a:lnTo>
                    <a:pt x="2414614" y="193946"/>
                  </a:lnTo>
                  <a:lnTo>
                    <a:pt x="2414896" y="194349"/>
                  </a:lnTo>
                  <a:lnTo>
                    <a:pt x="2415178" y="194887"/>
                  </a:lnTo>
                  <a:lnTo>
                    <a:pt x="2415459" y="194215"/>
                  </a:lnTo>
                  <a:lnTo>
                    <a:pt x="2415741" y="194752"/>
                  </a:lnTo>
                  <a:lnTo>
                    <a:pt x="2416023" y="195156"/>
                  </a:lnTo>
                  <a:lnTo>
                    <a:pt x="2416305" y="193946"/>
                  </a:lnTo>
                  <a:lnTo>
                    <a:pt x="2416586" y="194349"/>
                  </a:lnTo>
                  <a:lnTo>
                    <a:pt x="2416868" y="194484"/>
                  </a:lnTo>
                  <a:lnTo>
                    <a:pt x="2417150" y="194215"/>
                  </a:lnTo>
                  <a:lnTo>
                    <a:pt x="2417431" y="194215"/>
                  </a:lnTo>
                  <a:lnTo>
                    <a:pt x="2417713" y="194618"/>
                  </a:lnTo>
                  <a:lnTo>
                    <a:pt x="2417995" y="195021"/>
                  </a:lnTo>
                  <a:lnTo>
                    <a:pt x="2418277" y="194215"/>
                  </a:lnTo>
                  <a:lnTo>
                    <a:pt x="2418558" y="194484"/>
                  </a:lnTo>
                  <a:lnTo>
                    <a:pt x="2418840" y="195425"/>
                  </a:lnTo>
                  <a:lnTo>
                    <a:pt x="2419122" y="194484"/>
                  </a:lnTo>
                  <a:lnTo>
                    <a:pt x="2419403" y="195021"/>
                  </a:lnTo>
                  <a:lnTo>
                    <a:pt x="2419685" y="195425"/>
                  </a:lnTo>
                  <a:lnTo>
                    <a:pt x="2419967" y="195425"/>
                  </a:lnTo>
                  <a:lnTo>
                    <a:pt x="2420249" y="195156"/>
                  </a:lnTo>
                  <a:lnTo>
                    <a:pt x="2420530" y="195962"/>
                  </a:lnTo>
                  <a:lnTo>
                    <a:pt x="2420812" y="197037"/>
                  </a:lnTo>
                  <a:lnTo>
                    <a:pt x="2421094" y="196365"/>
                  </a:lnTo>
                  <a:lnTo>
                    <a:pt x="2421376" y="197172"/>
                  </a:lnTo>
                  <a:lnTo>
                    <a:pt x="2421657" y="197978"/>
                  </a:lnTo>
                  <a:lnTo>
                    <a:pt x="2421939" y="197037"/>
                  </a:lnTo>
                  <a:lnTo>
                    <a:pt x="2422221" y="197709"/>
                  </a:lnTo>
                  <a:lnTo>
                    <a:pt x="2422502" y="198247"/>
                  </a:lnTo>
                  <a:lnTo>
                    <a:pt x="2422784" y="198650"/>
                  </a:lnTo>
                  <a:lnTo>
                    <a:pt x="2423066" y="198247"/>
                  </a:lnTo>
                  <a:lnTo>
                    <a:pt x="2423348" y="198516"/>
                  </a:lnTo>
                  <a:lnTo>
                    <a:pt x="2423629" y="198650"/>
                  </a:lnTo>
                  <a:lnTo>
                    <a:pt x="2423911" y="197709"/>
                  </a:lnTo>
                  <a:lnTo>
                    <a:pt x="2424193" y="197441"/>
                  </a:lnTo>
                  <a:lnTo>
                    <a:pt x="2424474" y="198113"/>
                  </a:lnTo>
                  <a:lnTo>
                    <a:pt x="2424756" y="196769"/>
                  </a:lnTo>
                  <a:lnTo>
                    <a:pt x="2425038" y="196634"/>
                  </a:lnTo>
                  <a:lnTo>
                    <a:pt x="2425320" y="196769"/>
                  </a:lnTo>
                  <a:lnTo>
                    <a:pt x="2425601" y="196231"/>
                  </a:lnTo>
                  <a:lnTo>
                    <a:pt x="2425883" y="195828"/>
                  </a:lnTo>
                  <a:lnTo>
                    <a:pt x="2426165" y="196500"/>
                  </a:lnTo>
                  <a:lnTo>
                    <a:pt x="2426446" y="196634"/>
                  </a:lnTo>
                  <a:lnTo>
                    <a:pt x="2426728" y="195425"/>
                  </a:lnTo>
                  <a:lnTo>
                    <a:pt x="2427010" y="195290"/>
                  </a:lnTo>
                  <a:lnTo>
                    <a:pt x="2427292" y="195828"/>
                  </a:lnTo>
                  <a:lnTo>
                    <a:pt x="2427573" y="195425"/>
                  </a:lnTo>
                  <a:lnTo>
                    <a:pt x="2427855" y="195828"/>
                  </a:lnTo>
                  <a:lnTo>
                    <a:pt x="2428137" y="196769"/>
                  </a:lnTo>
                  <a:lnTo>
                    <a:pt x="2428419" y="197037"/>
                  </a:lnTo>
                  <a:lnTo>
                    <a:pt x="2428700" y="196903"/>
                  </a:lnTo>
                  <a:lnTo>
                    <a:pt x="2428982" y="197978"/>
                  </a:lnTo>
                  <a:lnTo>
                    <a:pt x="2429264" y="199188"/>
                  </a:lnTo>
                  <a:lnTo>
                    <a:pt x="2429545" y="199053"/>
                  </a:lnTo>
                  <a:lnTo>
                    <a:pt x="2429827" y="199725"/>
                  </a:lnTo>
                  <a:lnTo>
                    <a:pt x="2430109" y="200666"/>
                  </a:lnTo>
                  <a:lnTo>
                    <a:pt x="2430391" y="199994"/>
                  </a:lnTo>
                  <a:lnTo>
                    <a:pt x="2430672" y="200532"/>
                  </a:lnTo>
                  <a:lnTo>
                    <a:pt x="2430954" y="201070"/>
                  </a:lnTo>
                  <a:lnTo>
                    <a:pt x="2431236" y="200935"/>
                  </a:lnTo>
                  <a:lnTo>
                    <a:pt x="2431517" y="200129"/>
                  </a:lnTo>
                  <a:lnTo>
                    <a:pt x="2431799" y="200666"/>
                  </a:lnTo>
                  <a:lnTo>
                    <a:pt x="2432081" y="201070"/>
                  </a:lnTo>
                  <a:lnTo>
                    <a:pt x="2432363" y="199591"/>
                  </a:lnTo>
                  <a:lnTo>
                    <a:pt x="2432644" y="199457"/>
                  </a:lnTo>
                  <a:lnTo>
                    <a:pt x="2432926" y="199994"/>
                  </a:lnTo>
                  <a:lnTo>
                    <a:pt x="2433208" y="198381"/>
                  </a:lnTo>
                  <a:lnTo>
                    <a:pt x="2433489" y="198516"/>
                  </a:lnTo>
                  <a:lnTo>
                    <a:pt x="2433771" y="198650"/>
                  </a:lnTo>
                  <a:lnTo>
                    <a:pt x="2434053" y="198113"/>
                  </a:lnTo>
                  <a:lnTo>
                    <a:pt x="2434335" y="197172"/>
                  </a:lnTo>
                  <a:lnTo>
                    <a:pt x="2434616" y="197172"/>
                  </a:lnTo>
                  <a:lnTo>
                    <a:pt x="2434898" y="197575"/>
                  </a:lnTo>
                  <a:lnTo>
                    <a:pt x="2435180" y="196500"/>
                  </a:lnTo>
                  <a:lnTo>
                    <a:pt x="2435461" y="196634"/>
                  </a:lnTo>
                  <a:lnTo>
                    <a:pt x="2435743" y="197306"/>
                  </a:lnTo>
                  <a:lnTo>
                    <a:pt x="2436025" y="196769"/>
                  </a:lnTo>
                  <a:lnTo>
                    <a:pt x="2436307" y="197172"/>
                  </a:lnTo>
                  <a:lnTo>
                    <a:pt x="2436588" y="198113"/>
                  </a:lnTo>
                  <a:lnTo>
                    <a:pt x="2436870" y="198247"/>
                  </a:lnTo>
                  <a:lnTo>
                    <a:pt x="2437152" y="198113"/>
                  </a:lnTo>
                  <a:lnTo>
                    <a:pt x="2437434" y="199188"/>
                  </a:lnTo>
                  <a:lnTo>
                    <a:pt x="2437715" y="200129"/>
                  </a:lnTo>
                  <a:lnTo>
                    <a:pt x="2437997" y="199591"/>
                  </a:lnTo>
                  <a:lnTo>
                    <a:pt x="2438279" y="199994"/>
                  </a:lnTo>
                  <a:lnTo>
                    <a:pt x="2438560" y="201338"/>
                  </a:lnTo>
                  <a:lnTo>
                    <a:pt x="2438842" y="200801"/>
                  </a:lnTo>
                  <a:lnTo>
                    <a:pt x="2439124" y="201473"/>
                  </a:lnTo>
                  <a:lnTo>
                    <a:pt x="2439406" y="201876"/>
                  </a:lnTo>
                  <a:lnTo>
                    <a:pt x="2439687" y="201204"/>
                  </a:lnTo>
                  <a:lnTo>
                    <a:pt x="2439969" y="200666"/>
                  </a:lnTo>
                  <a:lnTo>
                    <a:pt x="2440251" y="200801"/>
                  </a:lnTo>
                  <a:lnTo>
                    <a:pt x="2440532" y="201070"/>
                  </a:lnTo>
                  <a:lnTo>
                    <a:pt x="2440814" y="199591"/>
                  </a:lnTo>
                  <a:lnTo>
                    <a:pt x="2441096" y="199457"/>
                  </a:lnTo>
                  <a:lnTo>
                    <a:pt x="2441378" y="199591"/>
                  </a:lnTo>
                  <a:lnTo>
                    <a:pt x="2441659" y="198113"/>
                  </a:lnTo>
                  <a:lnTo>
                    <a:pt x="2441941" y="197844"/>
                  </a:lnTo>
                  <a:lnTo>
                    <a:pt x="2442223" y="197709"/>
                  </a:lnTo>
                  <a:lnTo>
                    <a:pt x="2442504" y="197037"/>
                  </a:lnTo>
                  <a:lnTo>
                    <a:pt x="2442786" y="195962"/>
                  </a:lnTo>
                  <a:lnTo>
                    <a:pt x="2443068" y="195828"/>
                  </a:lnTo>
                  <a:lnTo>
                    <a:pt x="2443350" y="196097"/>
                  </a:lnTo>
                  <a:lnTo>
                    <a:pt x="2443631" y="194887"/>
                  </a:lnTo>
                  <a:lnTo>
                    <a:pt x="2443913" y="195156"/>
                  </a:lnTo>
                  <a:lnTo>
                    <a:pt x="2444195" y="195559"/>
                  </a:lnTo>
                  <a:lnTo>
                    <a:pt x="2444476" y="194349"/>
                  </a:lnTo>
                  <a:lnTo>
                    <a:pt x="2444758" y="194618"/>
                  </a:lnTo>
                  <a:lnTo>
                    <a:pt x="2445040" y="195290"/>
                  </a:lnTo>
                  <a:lnTo>
                    <a:pt x="2445322" y="195828"/>
                  </a:lnTo>
                  <a:lnTo>
                    <a:pt x="2445603" y="195559"/>
                  </a:lnTo>
                  <a:lnTo>
                    <a:pt x="2445885" y="196634"/>
                  </a:lnTo>
                  <a:lnTo>
                    <a:pt x="2446167" y="197172"/>
                  </a:lnTo>
                  <a:lnTo>
                    <a:pt x="2446449" y="196231"/>
                  </a:lnTo>
                  <a:lnTo>
                    <a:pt x="2446730" y="196903"/>
                  </a:lnTo>
                  <a:lnTo>
                    <a:pt x="2447012" y="197575"/>
                  </a:lnTo>
                  <a:lnTo>
                    <a:pt x="2447294" y="197037"/>
                  </a:lnTo>
                  <a:lnTo>
                    <a:pt x="2447575" y="197441"/>
                  </a:lnTo>
                  <a:lnTo>
                    <a:pt x="2447857" y="197441"/>
                  </a:lnTo>
                  <a:lnTo>
                    <a:pt x="2448139" y="197441"/>
                  </a:lnTo>
                  <a:lnTo>
                    <a:pt x="2448421" y="197037"/>
                  </a:lnTo>
                  <a:lnTo>
                    <a:pt x="2448702" y="197172"/>
                  </a:lnTo>
                  <a:lnTo>
                    <a:pt x="2448984" y="197709"/>
                  </a:lnTo>
                  <a:lnTo>
                    <a:pt x="2449266" y="196365"/>
                  </a:lnTo>
                  <a:lnTo>
                    <a:pt x="2449547" y="196365"/>
                  </a:lnTo>
                  <a:lnTo>
                    <a:pt x="2449829" y="196903"/>
                  </a:lnTo>
                  <a:lnTo>
                    <a:pt x="2450111" y="195828"/>
                  </a:lnTo>
                  <a:lnTo>
                    <a:pt x="2450393" y="195425"/>
                  </a:lnTo>
                  <a:lnTo>
                    <a:pt x="2450674" y="195559"/>
                  </a:lnTo>
                  <a:lnTo>
                    <a:pt x="2450956" y="195290"/>
                  </a:lnTo>
                  <a:lnTo>
                    <a:pt x="2451238" y="194349"/>
                  </a:lnTo>
                  <a:lnTo>
                    <a:pt x="2451519" y="194484"/>
                  </a:lnTo>
                  <a:lnTo>
                    <a:pt x="2451801" y="194618"/>
                  </a:lnTo>
                  <a:lnTo>
                    <a:pt x="2452083" y="193543"/>
                  </a:lnTo>
                  <a:lnTo>
                    <a:pt x="2452365" y="193946"/>
                  </a:lnTo>
                  <a:lnTo>
                    <a:pt x="2452646" y="194887"/>
                  </a:lnTo>
                  <a:lnTo>
                    <a:pt x="2452928" y="193812"/>
                  </a:lnTo>
                  <a:lnTo>
                    <a:pt x="2453210" y="194215"/>
                  </a:lnTo>
                  <a:lnTo>
                    <a:pt x="2453492" y="194887"/>
                  </a:lnTo>
                  <a:lnTo>
                    <a:pt x="2453773" y="195021"/>
                  </a:lnTo>
                  <a:lnTo>
                    <a:pt x="2454055" y="195021"/>
                  </a:lnTo>
                  <a:lnTo>
                    <a:pt x="2454337" y="195693"/>
                  </a:lnTo>
                  <a:lnTo>
                    <a:pt x="2454618" y="196365"/>
                  </a:lnTo>
                  <a:lnTo>
                    <a:pt x="2454900" y="195559"/>
                  </a:lnTo>
                  <a:lnTo>
                    <a:pt x="2455182" y="195693"/>
                  </a:lnTo>
                  <a:lnTo>
                    <a:pt x="2455464" y="196365"/>
                  </a:lnTo>
                  <a:lnTo>
                    <a:pt x="2455745" y="195425"/>
                  </a:lnTo>
                  <a:lnTo>
                    <a:pt x="2456027" y="195425"/>
                  </a:lnTo>
                  <a:lnTo>
                    <a:pt x="2456309" y="195828"/>
                  </a:lnTo>
                  <a:lnTo>
                    <a:pt x="2456590" y="195828"/>
                  </a:lnTo>
                  <a:lnTo>
                    <a:pt x="2456872" y="195290"/>
                  </a:lnTo>
                  <a:lnTo>
                    <a:pt x="2457154" y="195425"/>
                  </a:lnTo>
                  <a:lnTo>
                    <a:pt x="2457436" y="195425"/>
                  </a:lnTo>
                  <a:lnTo>
                    <a:pt x="2457717" y="194215"/>
                  </a:lnTo>
                  <a:lnTo>
                    <a:pt x="2457999" y="194349"/>
                  </a:lnTo>
                  <a:lnTo>
                    <a:pt x="2458281" y="194752"/>
                  </a:lnTo>
                  <a:lnTo>
                    <a:pt x="2458562" y="193543"/>
                  </a:lnTo>
                  <a:lnTo>
                    <a:pt x="2458844" y="193408"/>
                  </a:lnTo>
                  <a:lnTo>
                    <a:pt x="2459126" y="193140"/>
                  </a:lnTo>
                  <a:lnTo>
                    <a:pt x="2459408" y="193005"/>
                  </a:lnTo>
                  <a:lnTo>
                    <a:pt x="2459689" y="192333"/>
                  </a:lnTo>
                  <a:lnTo>
                    <a:pt x="2459971" y="192333"/>
                  </a:lnTo>
                  <a:lnTo>
                    <a:pt x="2460253" y="192871"/>
                  </a:lnTo>
                  <a:lnTo>
                    <a:pt x="2460534" y="191527"/>
                  </a:lnTo>
                  <a:lnTo>
                    <a:pt x="2460816" y="191930"/>
                  </a:lnTo>
                  <a:lnTo>
                    <a:pt x="2461098" y="192468"/>
                  </a:lnTo>
                  <a:lnTo>
                    <a:pt x="2461380" y="191796"/>
                  </a:lnTo>
                  <a:lnTo>
                    <a:pt x="2461661" y="192064"/>
                  </a:lnTo>
                  <a:lnTo>
                    <a:pt x="2461943" y="192468"/>
                  </a:lnTo>
                  <a:lnTo>
                    <a:pt x="2462225" y="192871"/>
                  </a:lnTo>
                  <a:lnTo>
                    <a:pt x="2462507" y="192468"/>
                  </a:lnTo>
                  <a:lnTo>
                    <a:pt x="2462788" y="193408"/>
                  </a:lnTo>
                  <a:lnTo>
                    <a:pt x="2463070" y="194349"/>
                  </a:lnTo>
                  <a:lnTo>
                    <a:pt x="2463352" y="193543"/>
                  </a:lnTo>
                  <a:lnTo>
                    <a:pt x="2463633" y="193946"/>
                  </a:lnTo>
                  <a:lnTo>
                    <a:pt x="2463915" y="194887"/>
                  </a:lnTo>
                  <a:lnTo>
                    <a:pt x="2464197" y="194215"/>
                  </a:lnTo>
                  <a:lnTo>
                    <a:pt x="2464479" y="194349"/>
                  </a:lnTo>
                  <a:lnTo>
                    <a:pt x="2464760" y="195021"/>
                  </a:lnTo>
                  <a:lnTo>
                    <a:pt x="2465042" y="195021"/>
                  </a:lnTo>
                  <a:lnTo>
                    <a:pt x="2465324" y="194349"/>
                  </a:lnTo>
                  <a:lnTo>
                    <a:pt x="2465605" y="195021"/>
                  </a:lnTo>
                  <a:lnTo>
                    <a:pt x="2465887" y="195693"/>
                  </a:lnTo>
                  <a:lnTo>
                    <a:pt x="2466169" y="194349"/>
                  </a:lnTo>
                  <a:lnTo>
                    <a:pt x="2466451" y="194349"/>
                  </a:lnTo>
                  <a:lnTo>
                    <a:pt x="2466732" y="194080"/>
                  </a:lnTo>
                  <a:lnTo>
                    <a:pt x="2467014" y="192468"/>
                  </a:lnTo>
                  <a:lnTo>
                    <a:pt x="2467296" y="191930"/>
                  </a:lnTo>
                  <a:lnTo>
                    <a:pt x="2467577" y="192199"/>
                  </a:lnTo>
                  <a:lnTo>
                    <a:pt x="2467859" y="192468"/>
                  </a:lnTo>
                  <a:lnTo>
                    <a:pt x="2468141" y="191796"/>
                  </a:lnTo>
                  <a:lnTo>
                    <a:pt x="2468423" y="192468"/>
                  </a:lnTo>
                  <a:lnTo>
                    <a:pt x="2468704" y="192871"/>
                  </a:lnTo>
                  <a:lnTo>
                    <a:pt x="2468986" y="191930"/>
                  </a:lnTo>
                  <a:lnTo>
                    <a:pt x="2469268" y="192333"/>
                  </a:lnTo>
                  <a:lnTo>
                    <a:pt x="2469550" y="193274"/>
                  </a:lnTo>
                  <a:lnTo>
                    <a:pt x="2469831" y="192871"/>
                  </a:lnTo>
                  <a:lnTo>
                    <a:pt x="2470113" y="193140"/>
                  </a:lnTo>
                  <a:lnTo>
                    <a:pt x="2470395" y="193946"/>
                  </a:lnTo>
                  <a:lnTo>
                    <a:pt x="2470676" y="194349"/>
                  </a:lnTo>
                  <a:lnTo>
                    <a:pt x="2470958" y="193677"/>
                  </a:lnTo>
                  <a:lnTo>
                    <a:pt x="2471240" y="194484"/>
                  </a:lnTo>
                  <a:lnTo>
                    <a:pt x="2471522" y="195425"/>
                  </a:lnTo>
                  <a:lnTo>
                    <a:pt x="2471803" y="195021"/>
                  </a:lnTo>
                  <a:lnTo>
                    <a:pt x="2472085" y="195828"/>
                  </a:lnTo>
                  <a:lnTo>
                    <a:pt x="2472367" y="196769"/>
                  </a:lnTo>
                  <a:lnTo>
                    <a:pt x="2472648" y="196500"/>
                  </a:lnTo>
                  <a:lnTo>
                    <a:pt x="2472930" y="196365"/>
                  </a:lnTo>
                  <a:lnTo>
                    <a:pt x="2473212" y="196769"/>
                  </a:lnTo>
                  <a:lnTo>
                    <a:pt x="2473494" y="197172"/>
                  </a:lnTo>
                  <a:lnTo>
                    <a:pt x="2473775" y="196634"/>
                  </a:lnTo>
                  <a:lnTo>
                    <a:pt x="2474057" y="197172"/>
                  </a:lnTo>
                  <a:lnTo>
                    <a:pt x="2474339" y="197709"/>
                  </a:lnTo>
                  <a:lnTo>
                    <a:pt x="2474620" y="196634"/>
                  </a:lnTo>
                  <a:lnTo>
                    <a:pt x="2474902" y="196769"/>
                  </a:lnTo>
                  <a:lnTo>
                    <a:pt x="2475184" y="197306"/>
                  </a:lnTo>
                  <a:lnTo>
                    <a:pt x="2475466" y="196769"/>
                  </a:lnTo>
                  <a:lnTo>
                    <a:pt x="2475747" y="196769"/>
                  </a:lnTo>
                  <a:lnTo>
                    <a:pt x="2476029" y="196769"/>
                  </a:lnTo>
                  <a:lnTo>
                    <a:pt x="2476311" y="196769"/>
                  </a:lnTo>
                  <a:lnTo>
                    <a:pt x="2476592" y="195693"/>
                  </a:lnTo>
                  <a:lnTo>
                    <a:pt x="2476874" y="196634"/>
                  </a:lnTo>
                  <a:lnTo>
                    <a:pt x="2477156" y="197172"/>
                  </a:lnTo>
                  <a:lnTo>
                    <a:pt x="2477438" y="196231"/>
                  </a:lnTo>
                  <a:lnTo>
                    <a:pt x="2477719" y="197172"/>
                  </a:lnTo>
                  <a:lnTo>
                    <a:pt x="2478001" y="198381"/>
                  </a:lnTo>
                  <a:lnTo>
                    <a:pt x="2478283" y="198381"/>
                  </a:lnTo>
                  <a:lnTo>
                    <a:pt x="2478565" y="198247"/>
                  </a:lnTo>
                  <a:lnTo>
                    <a:pt x="2478846" y="198650"/>
                  </a:lnTo>
                  <a:lnTo>
                    <a:pt x="2479128" y="199188"/>
                  </a:lnTo>
                  <a:lnTo>
                    <a:pt x="2479410" y="199188"/>
                  </a:lnTo>
                  <a:lnTo>
                    <a:pt x="2479691" y="200263"/>
                  </a:lnTo>
                  <a:lnTo>
                    <a:pt x="2479973" y="201070"/>
                  </a:lnTo>
                  <a:lnTo>
                    <a:pt x="2480255" y="200398"/>
                  </a:lnTo>
                  <a:lnTo>
                    <a:pt x="2480537" y="200532"/>
                  </a:lnTo>
                  <a:lnTo>
                    <a:pt x="2480818" y="201607"/>
                  </a:lnTo>
                  <a:lnTo>
                    <a:pt x="2481100" y="200801"/>
                  </a:lnTo>
                  <a:lnTo>
                    <a:pt x="2481382" y="200263"/>
                  </a:lnTo>
                  <a:lnTo>
                    <a:pt x="2481663" y="200532"/>
                  </a:lnTo>
                  <a:lnTo>
                    <a:pt x="2481945" y="200666"/>
                  </a:lnTo>
                  <a:lnTo>
                    <a:pt x="2482227" y="200129"/>
                  </a:lnTo>
                  <a:lnTo>
                    <a:pt x="2482509" y="200801"/>
                  </a:lnTo>
                  <a:lnTo>
                    <a:pt x="2482790" y="201070"/>
                  </a:lnTo>
                  <a:lnTo>
                    <a:pt x="2483072" y="199591"/>
                  </a:lnTo>
                  <a:lnTo>
                    <a:pt x="2483354" y="199994"/>
                  </a:lnTo>
                  <a:lnTo>
                    <a:pt x="2483635" y="200935"/>
                  </a:lnTo>
                  <a:lnTo>
                    <a:pt x="2483917" y="200129"/>
                  </a:lnTo>
                  <a:lnTo>
                    <a:pt x="2484199" y="199994"/>
                  </a:lnTo>
                  <a:lnTo>
                    <a:pt x="2484481" y="199591"/>
                  </a:lnTo>
                  <a:lnTo>
                    <a:pt x="2484762" y="199725"/>
                  </a:lnTo>
                  <a:lnTo>
                    <a:pt x="2485044" y="199188"/>
                  </a:lnTo>
                  <a:lnTo>
                    <a:pt x="2485326" y="199860"/>
                  </a:lnTo>
                  <a:lnTo>
                    <a:pt x="2485607" y="201070"/>
                  </a:lnTo>
                  <a:lnTo>
                    <a:pt x="2485889" y="200532"/>
                  </a:lnTo>
                  <a:lnTo>
                    <a:pt x="2486171" y="201338"/>
                  </a:lnTo>
                  <a:lnTo>
                    <a:pt x="2486453" y="202548"/>
                  </a:lnTo>
                  <a:lnTo>
                    <a:pt x="2486734" y="202010"/>
                  </a:lnTo>
                  <a:lnTo>
                    <a:pt x="2487016" y="202548"/>
                  </a:lnTo>
                  <a:lnTo>
                    <a:pt x="2487298" y="203623"/>
                  </a:lnTo>
                  <a:lnTo>
                    <a:pt x="2487580" y="204430"/>
                  </a:lnTo>
                  <a:lnTo>
                    <a:pt x="2487861" y="203354"/>
                  </a:lnTo>
                  <a:lnTo>
                    <a:pt x="2488143" y="203086"/>
                  </a:lnTo>
                  <a:lnTo>
                    <a:pt x="2488425" y="202682"/>
                  </a:lnTo>
                  <a:lnTo>
                    <a:pt x="2488706" y="202010"/>
                  </a:lnTo>
                  <a:lnTo>
                    <a:pt x="2488988" y="202010"/>
                  </a:lnTo>
                  <a:lnTo>
                    <a:pt x="2489270" y="202817"/>
                  </a:lnTo>
                  <a:lnTo>
                    <a:pt x="2489552" y="202010"/>
                  </a:lnTo>
                  <a:lnTo>
                    <a:pt x="2489833" y="201338"/>
                  </a:lnTo>
                  <a:lnTo>
                    <a:pt x="2490115" y="201607"/>
                  </a:lnTo>
                  <a:lnTo>
                    <a:pt x="2490397" y="202010"/>
                  </a:lnTo>
                  <a:lnTo>
                    <a:pt x="2490678" y="201070"/>
                  </a:lnTo>
                  <a:lnTo>
                    <a:pt x="2490960" y="201204"/>
                  </a:lnTo>
                  <a:lnTo>
                    <a:pt x="2491242" y="201607"/>
                  </a:lnTo>
                  <a:lnTo>
                    <a:pt x="2491524" y="199860"/>
                  </a:lnTo>
                  <a:lnTo>
                    <a:pt x="2491805" y="199591"/>
                  </a:lnTo>
                  <a:lnTo>
                    <a:pt x="2492087" y="200129"/>
                  </a:lnTo>
                  <a:lnTo>
                    <a:pt x="2492369" y="199053"/>
                  </a:lnTo>
                  <a:lnTo>
                    <a:pt x="2492650" y="198650"/>
                  </a:lnTo>
                  <a:lnTo>
                    <a:pt x="2492932" y="198650"/>
                  </a:lnTo>
                  <a:lnTo>
                    <a:pt x="2493214" y="199188"/>
                  </a:lnTo>
                  <a:lnTo>
                    <a:pt x="2493496" y="198516"/>
                  </a:lnTo>
                  <a:lnTo>
                    <a:pt x="2493777" y="199591"/>
                  </a:lnTo>
                  <a:lnTo>
                    <a:pt x="2494059" y="201742"/>
                  </a:lnTo>
                  <a:lnTo>
                    <a:pt x="2494341" y="202145"/>
                  </a:lnTo>
                  <a:lnTo>
                    <a:pt x="2494623" y="203354"/>
                  </a:lnTo>
                  <a:lnTo>
                    <a:pt x="2494904" y="204564"/>
                  </a:lnTo>
                  <a:lnTo>
                    <a:pt x="2495186" y="204026"/>
                  </a:lnTo>
                  <a:lnTo>
                    <a:pt x="2495468" y="204026"/>
                  </a:lnTo>
                  <a:lnTo>
                    <a:pt x="2495749" y="205505"/>
                  </a:lnTo>
                  <a:lnTo>
                    <a:pt x="2496031" y="206715"/>
                  </a:lnTo>
                  <a:lnTo>
                    <a:pt x="2496313" y="205371"/>
                  </a:lnTo>
                  <a:lnTo>
                    <a:pt x="2496595" y="205102"/>
                  </a:lnTo>
                  <a:lnTo>
                    <a:pt x="2496876" y="204698"/>
                  </a:lnTo>
                  <a:lnTo>
                    <a:pt x="2497158" y="203086"/>
                  </a:lnTo>
                  <a:lnTo>
                    <a:pt x="2497440" y="203220"/>
                  </a:lnTo>
                  <a:lnTo>
                    <a:pt x="2497721" y="203354"/>
                  </a:lnTo>
                  <a:lnTo>
                    <a:pt x="2498003" y="201742"/>
                  </a:lnTo>
                  <a:lnTo>
                    <a:pt x="2498285" y="200935"/>
                  </a:lnTo>
                  <a:lnTo>
                    <a:pt x="2498567" y="200129"/>
                  </a:lnTo>
                  <a:lnTo>
                    <a:pt x="2498848" y="199860"/>
                  </a:lnTo>
                  <a:lnTo>
                    <a:pt x="2499130" y="198516"/>
                  </a:lnTo>
                  <a:lnTo>
                    <a:pt x="2499412" y="198650"/>
                  </a:lnTo>
                  <a:lnTo>
                    <a:pt x="2499693" y="199457"/>
                  </a:lnTo>
                  <a:lnTo>
                    <a:pt x="2499975" y="197709"/>
                  </a:lnTo>
                  <a:lnTo>
                    <a:pt x="2500257" y="197037"/>
                  </a:lnTo>
                  <a:lnTo>
                    <a:pt x="2500539" y="196634"/>
                  </a:lnTo>
                  <a:lnTo>
                    <a:pt x="2500820" y="194887"/>
                  </a:lnTo>
                  <a:lnTo>
                    <a:pt x="2501102" y="194618"/>
                  </a:lnTo>
                  <a:lnTo>
                    <a:pt x="2501384" y="194887"/>
                  </a:lnTo>
                  <a:lnTo>
                    <a:pt x="2501665" y="194887"/>
                  </a:lnTo>
                  <a:lnTo>
                    <a:pt x="2501947" y="193812"/>
                  </a:lnTo>
                  <a:lnTo>
                    <a:pt x="2502229" y="194080"/>
                  </a:lnTo>
                  <a:lnTo>
                    <a:pt x="2502511" y="195021"/>
                  </a:lnTo>
                  <a:lnTo>
                    <a:pt x="2502792" y="195156"/>
                  </a:lnTo>
                  <a:lnTo>
                    <a:pt x="2503074" y="195828"/>
                  </a:lnTo>
                  <a:lnTo>
                    <a:pt x="2503356" y="196231"/>
                  </a:lnTo>
                  <a:lnTo>
                    <a:pt x="2503638" y="195425"/>
                  </a:lnTo>
                  <a:lnTo>
                    <a:pt x="2503919" y="195290"/>
                  </a:lnTo>
                  <a:lnTo>
                    <a:pt x="2504201" y="195828"/>
                  </a:lnTo>
                  <a:lnTo>
                    <a:pt x="2504483" y="196769"/>
                  </a:lnTo>
                  <a:lnTo>
                    <a:pt x="2504764" y="195693"/>
                  </a:lnTo>
                  <a:lnTo>
                    <a:pt x="2505046" y="195559"/>
                  </a:lnTo>
                  <a:lnTo>
                    <a:pt x="2505328" y="195828"/>
                  </a:lnTo>
                  <a:lnTo>
                    <a:pt x="2505610" y="193946"/>
                  </a:lnTo>
                  <a:lnTo>
                    <a:pt x="2505891" y="193677"/>
                  </a:lnTo>
                  <a:lnTo>
                    <a:pt x="2506173" y="193946"/>
                  </a:lnTo>
                  <a:lnTo>
                    <a:pt x="2506455" y="192602"/>
                  </a:lnTo>
                  <a:lnTo>
                    <a:pt x="2506736" y="191661"/>
                  </a:lnTo>
                  <a:lnTo>
                    <a:pt x="2507018" y="190989"/>
                  </a:lnTo>
                  <a:lnTo>
                    <a:pt x="2507300" y="190586"/>
                  </a:lnTo>
                  <a:lnTo>
                    <a:pt x="2507582" y="189779"/>
                  </a:lnTo>
                  <a:lnTo>
                    <a:pt x="2507863" y="189914"/>
                  </a:lnTo>
                  <a:lnTo>
                    <a:pt x="2508145" y="190317"/>
                  </a:lnTo>
                  <a:lnTo>
                    <a:pt x="2508427" y="189107"/>
                  </a:lnTo>
                  <a:lnTo>
                    <a:pt x="2508708" y="189107"/>
                  </a:lnTo>
                  <a:lnTo>
                    <a:pt x="2508990" y="189914"/>
                  </a:lnTo>
                  <a:lnTo>
                    <a:pt x="2509272" y="189376"/>
                  </a:lnTo>
                  <a:lnTo>
                    <a:pt x="2509554" y="189242"/>
                  </a:lnTo>
                  <a:lnTo>
                    <a:pt x="2509835" y="190048"/>
                  </a:lnTo>
                  <a:lnTo>
                    <a:pt x="2510117" y="190855"/>
                  </a:lnTo>
                  <a:lnTo>
                    <a:pt x="2510399" y="190586"/>
                  </a:lnTo>
                  <a:lnTo>
                    <a:pt x="2510680" y="191661"/>
                  </a:lnTo>
                  <a:lnTo>
                    <a:pt x="2510962" y="192602"/>
                  </a:lnTo>
                  <a:lnTo>
                    <a:pt x="2511244" y="191930"/>
                  </a:lnTo>
                  <a:lnTo>
                    <a:pt x="2511526" y="192871"/>
                  </a:lnTo>
                  <a:lnTo>
                    <a:pt x="2511807" y="193946"/>
                  </a:lnTo>
                  <a:lnTo>
                    <a:pt x="2512089" y="194349"/>
                  </a:lnTo>
                  <a:lnTo>
                    <a:pt x="2512371" y="194752"/>
                  </a:lnTo>
                  <a:lnTo>
                    <a:pt x="2512653" y="195290"/>
                  </a:lnTo>
                  <a:lnTo>
                    <a:pt x="2512934" y="195559"/>
                  </a:lnTo>
                  <a:lnTo>
                    <a:pt x="2513216" y="194349"/>
                  </a:lnTo>
                  <a:lnTo>
                    <a:pt x="2513498" y="195156"/>
                  </a:lnTo>
                  <a:lnTo>
                    <a:pt x="2513779" y="195559"/>
                  </a:lnTo>
                  <a:lnTo>
                    <a:pt x="2514061" y="194080"/>
                  </a:lnTo>
                  <a:lnTo>
                    <a:pt x="2514343" y="194080"/>
                  </a:lnTo>
                  <a:lnTo>
                    <a:pt x="2514625" y="193946"/>
                  </a:lnTo>
                  <a:lnTo>
                    <a:pt x="2514906" y="192736"/>
                  </a:lnTo>
                  <a:lnTo>
                    <a:pt x="2515188" y="191930"/>
                  </a:lnTo>
                  <a:lnTo>
                    <a:pt x="2515470" y="191661"/>
                  </a:lnTo>
                  <a:lnTo>
                    <a:pt x="2515751" y="191527"/>
                  </a:lnTo>
                  <a:lnTo>
                    <a:pt x="2516033" y="190048"/>
                  </a:lnTo>
                  <a:lnTo>
                    <a:pt x="2516315" y="189779"/>
                  </a:lnTo>
                  <a:lnTo>
                    <a:pt x="2516597" y="190048"/>
                  </a:lnTo>
                  <a:lnTo>
                    <a:pt x="2516878" y="188570"/>
                  </a:lnTo>
                  <a:lnTo>
                    <a:pt x="2517160" y="188973"/>
                  </a:lnTo>
                  <a:lnTo>
                    <a:pt x="2517442" y="189645"/>
                  </a:lnTo>
                  <a:lnTo>
                    <a:pt x="2517723" y="189242"/>
                  </a:lnTo>
                  <a:lnTo>
                    <a:pt x="2518005" y="189376"/>
                  </a:lnTo>
                  <a:lnTo>
                    <a:pt x="2518287" y="190183"/>
                  </a:lnTo>
                  <a:lnTo>
                    <a:pt x="2518569" y="191392"/>
                  </a:lnTo>
                  <a:lnTo>
                    <a:pt x="2518850" y="190989"/>
                  </a:lnTo>
                  <a:lnTo>
                    <a:pt x="2519132" y="192333"/>
                  </a:lnTo>
                  <a:lnTo>
                    <a:pt x="2519414" y="194215"/>
                  </a:lnTo>
                  <a:lnTo>
                    <a:pt x="2519696" y="194215"/>
                  </a:lnTo>
                  <a:lnTo>
                    <a:pt x="2519977" y="195559"/>
                  </a:lnTo>
                  <a:lnTo>
                    <a:pt x="2520259" y="196769"/>
                  </a:lnTo>
                  <a:lnTo>
                    <a:pt x="2520541" y="197037"/>
                  </a:lnTo>
                  <a:lnTo>
                    <a:pt x="2520822" y="197709"/>
                  </a:lnTo>
                  <a:lnTo>
                    <a:pt x="2521104" y="198650"/>
                  </a:lnTo>
                  <a:lnTo>
                    <a:pt x="2521386" y="199994"/>
                  </a:lnTo>
                  <a:lnTo>
                    <a:pt x="2521668" y="199188"/>
                  </a:lnTo>
                  <a:lnTo>
                    <a:pt x="2521949" y="199591"/>
                  </a:lnTo>
                  <a:lnTo>
                    <a:pt x="2522231" y="200532"/>
                  </a:lnTo>
                  <a:lnTo>
                    <a:pt x="2522513" y="199457"/>
                  </a:lnTo>
                  <a:lnTo>
                    <a:pt x="2522794" y="199457"/>
                  </a:lnTo>
                  <a:lnTo>
                    <a:pt x="2523076" y="199725"/>
                  </a:lnTo>
                  <a:lnTo>
                    <a:pt x="2523358" y="198650"/>
                  </a:lnTo>
                  <a:lnTo>
                    <a:pt x="2523640" y="197978"/>
                  </a:lnTo>
                  <a:lnTo>
                    <a:pt x="2523921" y="198113"/>
                  </a:lnTo>
                  <a:lnTo>
                    <a:pt x="2524203" y="198247"/>
                  </a:lnTo>
                  <a:lnTo>
                    <a:pt x="2524485" y="197575"/>
                  </a:lnTo>
                  <a:lnTo>
                    <a:pt x="2524766" y="197709"/>
                  </a:lnTo>
                  <a:lnTo>
                    <a:pt x="2525048" y="198381"/>
                  </a:lnTo>
                  <a:lnTo>
                    <a:pt x="2525330" y="197441"/>
                  </a:lnTo>
                  <a:lnTo>
                    <a:pt x="2525612" y="197844"/>
                  </a:lnTo>
                  <a:lnTo>
                    <a:pt x="2525893" y="198650"/>
                  </a:lnTo>
                  <a:lnTo>
                    <a:pt x="2526175" y="198516"/>
                  </a:lnTo>
                  <a:lnTo>
                    <a:pt x="2526457" y="198516"/>
                  </a:lnTo>
                  <a:lnTo>
                    <a:pt x="2526738" y="199322"/>
                  </a:lnTo>
                  <a:lnTo>
                    <a:pt x="2527020" y="200666"/>
                  </a:lnTo>
                  <a:lnTo>
                    <a:pt x="2527302" y="200129"/>
                  </a:lnTo>
                  <a:lnTo>
                    <a:pt x="2527584" y="201070"/>
                  </a:lnTo>
                  <a:lnTo>
                    <a:pt x="2527865" y="202145"/>
                  </a:lnTo>
                  <a:lnTo>
                    <a:pt x="2528147" y="201607"/>
                  </a:lnTo>
                  <a:lnTo>
                    <a:pt x="2528429" y="202548"/>
                  </a:lnTo>
                  <a:lnTo>
                    <a:pt x="2528711" y="203892"/>
                  </a:lnTo>
                  <a:lnTo>
                    <a:pt x="2528992" y="204295"/>
                  </a:lnTo>
                  <a:lnTo>
                    <a:pt x="2529274" y="204564"/>
                  </a:lnTo>
                  <a:lnTo>
                    <a:pt x="2529556" y="205505"/>
                  </a:lnTo>
                  <a:lnTo>
                    <a:pt x="2529837" y="206043"/>
                  </a:lnTo>
                  <a:lnTo>
                    <a:pt x="2530119" y="205102"/>
                  </a:lnTo>
                  <a:lnTo>
                    <a:pt x="2530401" y="205639"/>
                  </a:lnTo>
                  <a:lnTo>
                    <a:pt x="2530683" y="206043"/>
                  </a:lnTo>
                  <a:lnTo>
                    <a:pt x="2530964" y="204161"/>
                  </a:lnTo>
                  <a:lnTo>
                    <a:pt x="2531246" y="203489"/>
                  </a:lnTo>
                  <a:lnTo>
                    <a:pt x="2531528" y="203086"/>
                  </a:lnTo>
                  <a:lnTo>
                    <a:pt x="2531809" y="202010"/>
                  </a:lnTo>
                  <a:lnTo>
                    <a:pt x="2532091" y="201204"/>
                  </a:lnTo>
                  <a:lnTo>
                    <a:pt x="2532373" y="201070"/>
                  </a:lnTo>
                  <a:lnTo>
                    <a:pt x="2532655" y="201070"/>
                  </a:lnTo>
                  <a:lnTo>
                    <a:pt x="2532936" y="199725"/>
                  </a:lnTo>
                  <a:lnTo>
                    <a:pt x="2533218" y="199994"/>
                  </a:lnTo>
                  <a:lnTo>
                    <a:pt x="2533500" y="200666"/>
                  </a:lnTo>
                  <a:lnTo>
                    <a:pt x="2533781" y="199860"/>
                  </a:lnTo>
                  <a:lnTo>
                    <a:pt x="2534063" y="200532"/>
                  </a:lnTo>
                  <a:lnTo>
                    <a:pt x="2534345" y="201338"/>
                  </a:lnTo>
                  <a:lnTo>
                    <a:pt x="2534627" y="201607"/>
                  </a:lnTo>
                  <a:lnTo>
                    <a:pt x="2534908" y="201742"/>
                  </a:lnTo>
                  <a:lnTo>
                    <a:pt x="2535190" y="202548"/>
                  </a:lnTo>
                  <a:lnTo>
                    <a:pt x="2535472" y="203489"/>
                  </a:lnTo>
                  <a:lnTo>
                    <a:pt x="2535754" y="202817"/>
                  </a:lnTo>
                  <a:lnTo>
                    <a:pt x="2536035" y="203489"/>
                  </a:lnTo>
                  <a:lnTo>
                    <a:pt x="2536317" y="204698"/>
                  </a:lnTo>
                  <a:lnTo>
                    <a:pt x="2536599" y="204026"/>
                  </a:lnTo>
                  <a:lnTo>
                    <a:pt x="2536880" y="204430"/>
                  </a:lnTo>
                  <a:lnTo>
                    <a:pt x="2537162" y="204967"/>
                  </a:lnTo>
                  <a:lnTo>
                    <a:pt x="2537444" y="204967"/>
                  </a:lnTo>
                  <a:lnTo>
                    <a:pt x="2537726" y="204967"/>
                  </a:lnTo>
                  <a:lnTo>
                    <a:pt x="2538007" y="206177"/>
                  </a:lnTo>
                  <a:lnTo>
                    <a:pt x="2538289" y="206580"/>
                  </a:lnTo>
                  <a:lnTo>
                    <a:pt x="2538571" y="205505"/>
                  </a:lnTo>
                  <a:lnTo>
                    <a:pt x="2538852" y="205505"/>
                  </a:lnTo>
                  <a:lnTo>
                    <a:pt x="2539134" y="205236"/>
                  </a:lnTo>
                  <a:lnTo>
                    <a:pt x="2539416" y="203623"/>
                  </a:lnTo>
                  <a:lnTo>
                    <a:pt x="2539698" y="203354"/>
                  </a:lnTo>
                  <a:lnTo>
                    <a:pt x="2539979" y="202682"/>
                  </a:lnTo>
                  <a:lnTo>
                    <a:pt x="2540261" y="200666"/>
                  </a:lnTo>
                  <a:lnTo>
                    <a:pt x="2540543" y="199188"/>
                  </a:lnTo>
                  <a:lnTo>
                    <a:pt x="2540824" y="198650"/>
                  </a:lnTo>
                  <a:lnTo>
                    <a:pt x="2541106" y="198650"/>
                  </a:lnTo>
                  <a:lnTo>
                    <a:pt x="2541388" y="197709"/>
                  </a:lnTo>
                  <a:lnTo>
                    <a:pt x="2541670" y="197037"/>
                  </a:lnTo>
                  <a:lnTo>
                    <a:pt x="2541951" y="197306"/>
                  </a:lnTo>
                  <a:lnTo>
                    <a:pt x="2542233" y="195962"/>
                  </a:lnTo>
                  <a:lnTo>
                    <a:pt x="2542515" y="195962"/>
                  </a:lnTo>
                  <a:lnTo>
                    <a:pt x="2542796" y="196769"/>
                  </a:lnTo>
                  <a:lnTo>
                    <a:pt x="2543078" y="196769"/>
                  </a:lnTo>
                  <a:lnTo>
                    <a:pt x="2543360" y="196769"/>
                  </a:lnTo>
                  <a:lnTo>
                    <a:pt x="2543642" y="197172"/>
                  </a:lnTo>
                  <a:lnTo>
                    <a:pt x="2543923" y="197978"/>
                  </a:lnTo>
                  <a:lnTo>
                    <a:pt x="2544205" y="197709"/>
                  </a:lnTo>
                  <a:lnTo>
                    <a:pt x="2544487" y="198516"/>
                  </a:lnTo>
                  <a:lnTo>
                    <a:pt x="2544769" y="199725"/>
                  </a:lnTo>
                  <a:lnTo>
                    <a:pt x="2545050" y="199322"/>
                  </a:lnTo>
                  <a:lnTo>
                    <a:pt x="2545332" y="199994"/>
                  </a:lnTo>
                  <a:lnTo>
                    <a:pt x="2545614" y="201070"/>
                  </a:lnTo>
                  <a:lnTo>
                    <a:pt x="2545895" y="201607"/>
                  </a:lnTo>
                  <a:lnTo>
                    <a:pt x="2546177" y="201070"/>
                  </a:lnTo>
                  <a:lnTo>
                    <a:pt x="2546459" y="201338"/>
                  </a:lnTo>
                  <a:lnTo>
                    <a:pt x="2546741" y="201338"/>
                  </a:lnTo>
                  <a:lnTo>
                    <a:pt x="2547022" y="200532"/>
                  </a:lnTo>
                  <a:lnTo>
                    <a:pt x="2547304" y="200666"/>
                  </a:lnTo>
                  <a:lnTo>
                    <a:pt x="2547586" y="200398"/>
                  </a:lnTo>
                  <a:lnTo>
                    <a:pt x="2547867" y="198247"/>
                  </a:lnTo>
                  <a:lnTo>
                    <a:pt x="2548149" y="197037"/>
                  </a:lnTo>
                  <a:lnTo>
                    <a:pt x="2548431" y="196634"/>
                  </a:lnTo>
                  <a:lnTo>
                    <a:pt x="2548713" y="195425"/>
                  </a:lnTo>
                  <a:lnTo>
                    <a:pt x="2548994" y="193946"/>
                  </a:lnTo>
                  <a:lnTo>
                    <a:pt x="2549276" y="192871"/>
                  </a:lnTo>
                  <a:lnTo>
                    <a:pt x="2549558" y="191796"/>
                  </a:lnTo>
                  <a:lnTo>
                    <a:pt x="2549839" y="188973"/>
                  </a:lnTo>
                  <a:lnTo>
                    <a:pt x="2550121" y="187629"/>
                  </a:lnTo>
                  <a:lnTo>
                    <a:pt x="2550403" y="187226"/>
                  </a:lnTo>
                  <a:lnTo>
                    <a:pt x="2550685" y="185210"/>
                  </a:lnTo>
                  <a:lnTo>
                    <a:pt x="2550966" y="184807"/>
                  </a:lnTo>
                  <a:lnTo>
                    <a:pt x="2551248" y="185075"/>
                  </a:lnTo>
                  <a:lnTo>
                    <a:pt x="2551530" y="184538"/>
                  </a:lnTo>
                  <a:lnTo>
                    <a:pt x="2551811" y="184538"/>
                  </a:lnTo>
                  <a:lnTo>
                    <a:pt x="2552093" y="185613"/>
                  </a:lnTo>
                  <a:lnTo>
                    <a:pt x="2552375" y="186554"/>
                  </a:lnTo>
                  <a:lnTo>
                    <a:pt x="2552657" y="186554"/>
                  </a:lnTo>
                  <a:lnTo>
                    <a:pt x="2552938" y="187898"/>
                  </a:lnTo>
                  <a:lnTo>
                    <a:pt x="2553220" y="189376"/>
                  </a:lnTo>
                  <a:lnTo>
                    <a:pt x="2553502" y="189107"/>
                  </a:lnTo>
                  <a:lnTo>
                    <a:pt x="2553784" y="190452"/>
                  </a:lnTo>
                  <a:lnTo>
                    <a:pt x="2554065" y="191930"/>
                  </a:lnTo>
                  <a:lnTo>
                    <a:pt x="2554347" y="192871"/>
                  </a:lnTo>
                  <a:lnTo>
                    <a:pt x="2554629" y="193677"/>
                  </a:lnTo>
                  <a:lnTo>
                    <a:pt x="2554910" y="195290"/>
                  </a:lnTo>
                  <a:lnTo>
                    <a:pt x="2555192" y="196769"/>
                  </a:lnTo>
                  <a:lnTo>
                    <a:pt x="2555474" y="196231"/>
                  </a:lnTo>
                  <a:lnTo>
                    <a:pt x="2555756" y="196365"/>
                  </a:lnTo>
                  <a:lnTo>
                    <a:pt x="2556037" y="196769"/>
                  </a:lnTo>
                  <a:lnTo>
                    <a:pt x="2556319" y="195828"/>
                  </a:lnTo>
                  <a:lnTo>
                    <a:pt x="2556601" y="195828"/>
                  </a:lnTo>
                  <a:lnTo>
                    <a:pt x="2556882" y="195828"/>
                  </a:lnTo>
                  <a:lnTo>
                    <a:pt x="2557164" y="195021"/>
                  </a:lnTo>
                  <a:lnTo>
                    <a:pt x="2557446" y="193946"/>
                  </a:lnTo>
                  <a:lnTo>
                    <a:pt x="2557728" y="193812"/>
                  </a:lnTo>
                  <a:lnTo>
                    <a:pt x="2558009" y="193408"/>
                  </a:lnTo>
                  <a:lnTo>
                    <a:pt x="2558291" y="191527"/>
                  </a:lnTo>
                  <a:lnTo>
                    <a:pt x="2558573" y="190452"/>
                  </a:lnTo>
                  <a:lnTo>
                    <a:pt x="2558854" y="189914"/>
                  </a:lnTo>
                  <a:lnTo>
                    <a:pt x="2559136" y="187763"/>
                  </a:lnTo>
                  <a:lnTo>
                    <a:pt x="2559418" y="186823"/>
                  </a:lnTo>
                  <a:lnTo>
                    <a:pt x="2559700" y="186285"/>
                  </a:lnTo>
                  <a:lnTo>
                    <a:pt x="2559981" y="185344"/>
                  </a:lnTo>
                  <a:lnTo>
                    <a:pt x="2560263" y="184672"/>
                  </a:lnTo>
                  <a:lnTo>
                    <a:pt x="2560545" y="185075"/>
                  </a:lnTo>
                  <a:lnTo>
                    <a:pt x="2560827" y="185747"/>
                  </a:lnTo>
                  <a:lnTo>
                    <a:pt x="2561108" y="184941"/>
                  </a:lnTo>
                  <a:lnTo>
                    <a:pt x="2561390" y="185882"/>
                  </a:lnTo>
                  <a:lnTo>
                    <a:pt x="2561672" y="187629"/>
                  </a:lnTo>
                  <a:lnTo>
                    <a:pt x="2561953" y="187226"/>
                  </a:lnTo>
                  <a:lnTo>
                    <a:pt x="2562235" y="188570"/>
                  </a:lnTo>
                  <a:lnTo>
                    <a:pt x="2562517" y="190048"/>
                  </a:lnTo>
                  <a:lnTo>
                    <a:pt x="2562799" y="190855"/>
                  </a:lnTo>
                  <a:lnTo>
                    <a:pt x="2563080" y="191124"/>
                  </a:lnTo>
                  <a:lnTo>
                    <a:pt x="2563362" y="191930"/>
                  </a:lnTo>
                  <a:lnTo>
                    <a:pt x="2563644" y="192736"/>
                  </a:lnTo>
                  <a:lnTo>
                    <a:pt x="2563925" y="192333"/>
                  </a:lnTo>
                  <a:lnTo>
                    <a:pt x="2564207" y="192871"/>
                  </a:lnTo>
                  <a:lnTo>
                    <a:pt x="2564489" y="193812"/>
                  </a:lnTo>
                  <a:lnTo>
                    <a:pt x="2564771" y="192871"/>
                  </a:lnTo>
                  <a:lnTo>
                    <a:pt x="2565052" y="193408"/>
                  </a:lnTo>
                  <a:lnTo>
                    <a:pt x="2565334" y="193274"/>
                  </a:lnTo>
                  <a:lnTo>
                    <a:pt x="2565616" y="192736"/>
                  </a:lnTo>
                  <a:lnTo>
                    <a:pt x="2565897" y="191527"/>
                  </a:lnTo>
                  <a:lnTo>
                    <a:pt x="2566179" y="191527"/>
                  </a:lnTo>
                  <a:lnTo>
                    <a:pt x="2566461" y="191527"/>
                  </a:lnTo>
                  <a:lnTo>
                    <a:pt x="2566743" y="189779"/>
                  </a:lnTo>
                  <a:lnTo>
                    <a:pt x="2567024" y="189242"/>
                  </a:lnTo>
                  <a:lnTo>
                    <a:pt x="2567306" y="188570"/>
                  </a:lnTo>
                  <a:lnTo>
                    <a:pt x="2567588" y="187091"/>
                  </a:lnTo>
                  <a:lnTo>
                    <a:pt x="2567869" y="186688"/>
                  </a:lnTo>
                  <a:lnTo>
                    <a:pt x="2568151" y="186823"/>
                  </a:lnTo>
                  <a:lnTo>
                    <a:pt x="2568433" y="186957"/>
                  </a:lnTo>
                  <a:lnTo>
                    <a:pt x="2568715" y="186419"/>
                  </a:lnTo>
                  <a:lnTo>
                    <a:pt x="2568996" y="187091"/>
                  </a:lnTo>
                  <a:lnTo>
                    <a:pt x="2569278" y="188032"/>
                  </a:lnTo>
                  <a:lnTo>
                    <a:pt x="2569560" y="188032"/>
                  </a:lnTo>
                  <a:lnTo>
                    <a:pt x="2569842" y="189779"/>
                  </a:lnTo>
                  <a:lnTo>
                    <a:pt x="2570123" y="191930"/>
                  </a:lnTo>
                  <a:lnTo>
                    <a:pt x="2570405" y="192468"/>
                  </a:lnTo>
                  <a:lnTo>
                    <a:pt x="2570687" y="194080"/>
                  </a:lnTo>
                  <a:lnTo>
                    <a:pt x="2570968" y="195828"/>
                  </a:lnTo>
                  <a:lnTo>
                    <a:pt x="2571250" y="196769"/>
                  </a:lnTo>
                  <a:lnTo>
                    <a:pt x="2571532" y="197172"/>
                  </a:lnTo>
                  <a:lnTo>
                    <a:pt x="2571814" y="198381"/>
                  </a:lnTo>
                  <a:lnTo>
                    <a:pt x="2572095" y="199860"/>
                  </a:lnTo>
                  <a:lnTo>
                    <a:pt x="2572377" y="199860"/>
                  </a:lnTo>
                  <a:lnTo>
                    <a:pt x="2572659" y="200263"/>
                  </a:lnTo>
                  <a:lnTo>
                    <a:pt x="2572940" y="201204"/>
                  </a:lnTo>
                  <a:lnTo>
                    <a:pt x="2573222" y="200398"/>
                  </a:lnTo>
                  <a:lnTo>
                    <a:pt x="2573504" y="200666"/>
                  </a:lnTo>
                  <a:lnTo>
                    <a:pt x="2573786" y="200935"/>
                  </a:lnTo>
                  <a:lnTo>
                    <a:pt x="2574067" y="200263"/>
                  </a:lnTo>
                  <a:lnTo>
                    <a:pt x="2574349" y="198919"/>
                  </a:lnTo>
                  <a:lnTo>
                    <a:pt x="2574631" y="198247"/>
                  </a:lnTo>
                  <a:lnTo>
                    <a:pt x="2574912" y="197978"/>
                  </a:lnTo>
                  <a:lnTo>
                    <a:pt x="2575194" y="196365"/>
                  </a:lnTo>
                  <a:lnTo>
                    <a:pt x="2575476" y="195693"/>
                  </a:lnTo>
                  <a:lnTo>
                    <a:pt x="2575758" y="195693"/>
                  </a:lnTo>
                  <a:lnTo>
                    <a:pt x="2576039" y="194080"/>
                  </a:lnTo>
                  <a:lnTo>
                    <a:pt x="2576321" y="193408"/>
                  </a:lnTo>
                  <a:lnTo>
                    <a:pt x="2576603" y="192602"/>
                  </a:lnTo>
                  <a:lnTo>
                    <a:pt x="2576884" y="192064"/>
                  </a:lnTo>
                  <a:lnTo>
                    <a:pt x="2577166" y="191258"/>
                  </a:lnTo>
                  <a:lnTo>
                    <a:pt x="2577448" y="191930"/>
                  </a:lnTo>
                  <a:lnTo>
                    <a:pt x="2577730" y="193543"/>
                  </a:lnTo>
                  <a:lnTo>
                    <a:pt x="2578011" y="192871"/>
                  </a:lnTo>
                  <a:lnTo>
                    <a:pt x="2578293" y="193812"/>
                  </a:lnTo>
                  <a:lnTo>
                    <a:pt x="2578575" y="195021"/>
                  </a:lnTo>
                  <a:lnTo>
                    <a:pt x="2578857" y="195156"/>
                  </a:lnTo>
                  <a:lnTo>
                    <a:pt x="2579138" y="196769"/>
                  </a:lnTo>
                  <a:lnTo>
                    <a:pt x="2579420" y="198516"/>
                  </a:lnTo>
                  <a:lnTo>
                    <a:pt x="2579702" y="199725"/>
                  </a:lnTo>
                  <a:lnTo>
                    <a:pt x="2579983" y="200129"/>
                  </a:lnTo>
                  <a:lnTo>
                    <a:pt x="2580265" y="202010"/>
                  </a:lnTo>
                  <a:lnTo>
                    <a:pt x="2580547" y="204564"/>
                  </a:lnTo>
                  <a:lnTo>
                    <a:pt x="2580829" y="205505"/>
                  </a:lnTo>
                  <a:lnTo>
                    <a:pt x="2581110" y="206983"/>
                  </a:lnTo>
                  <a:lnTo>
                    <a:pt x="2581392" y="208731"/>
                  </a:lnTo>
                  <a:lnTo>
                    <a:pt x="2581674" y="208327"/>
                  </a:lnTo>
                  <a:lnTo>
                    <a:pt x="2581955" y="209134"/>
                  </a:lnTo>
                  <a:lnTo>
                    <a:pt x="2582237" y="209940"/>
                  </a:lnTo>
                  <a:lnTo>
                    <a:pt x="2582519" y="209940"/>
                  </a:lnTo>
                  <a:lnTo>
                    <a:pt x="2582801" y="208596"/>
                  </a:lnTo>
                  <a:lnTo>
                    <a:pt x="2583082" y="208327"/>
                  </a:lnTo>
                  <a:lnTo>
                    <a:pt x="2583364" y="208193"/>
                  </a:lnTo>
                  <a:lnTo>
                    <a:pt x="2583646" y="206446"/>
                  </a:lnTo>
                  <a:lnTo>
                    <a:pt x="2583927" y="205774"/>
                  </a:lnTo>
                  <a:lnTo>
                    <a:pt x="2584209" y="205639"/>
                  </a:lnTo>
                  <a:lnTo>
                    <a:pt x="2584491" y="204564"/>
                  </a:lnTo>
                  <a:lnTo>
                    <a:pt x="2584773" y="204026"/>
                  </a:lnTo>
                  <a:lnTo>
                    <a:pt x="2585054" y="203623"/>
                  </a:lnTo>
                  <a:lnTo>
                    <a:pt x="2585336" y="202682"/>
                  </a:lnTo>
                  <a:lnTo>
                    <a:pt x="2585618" y="201204"/>
                  </a:lnTo>
                  <a:lnTo>
                    <a:pt x="2585900" y="201070"/>
                  </a:lnTo>
                  <a:lnTo>
                    <a:pt x="2586181" y="201070"/>
                  </a:lnTo>
                  <a:lnTo>
                    <a:pt x="2586463" y="199725"/>
                  </a:lnTo>
                  <a:lnTo>
                    <a:pt x="2586745" y="199322"/>
                  </a:lnTo>
                  <a:lnTo>
                    <a:pt x="2587026" y="199188"/>
                  </a:lnTo>
                  <a:lnTo>
                    <a:pt x="2587308" y="198113"/>
                  </a:lnTo>
                  <a:lnTo>
                    <a:pt x="2587590" y="198113"/>
                  </a:lnTo>
                  <a:lnTo>
                    <a:pt x="2587872" y="198516"/>
                  </a:lnTo>
                  <a:lnTo>
                    <a:pt x="2588153" y="199457"/>
                  </a:lnTo>
                  <a:lnTo>
                    <a:pt x="2588435" y="199591"/>
                  </a:lnTo>
                  <a:lnTo>
                    <a:pt x="2588717" y="201338"/>
                  </a:lnTo>
                  <a:lnTo>
                    <a:pt x="2588998" y="203489"/>
                  </a:lnTo>
                  <a:lnTo>
                    <a:pt x="2589280" y="203489"/>
                  </a:lnTo>
                  <a:lnTo>
                    <a:pt x="2589562" y="204564"/>
                  </a:lnTo>
                  <a:lnTo>
                    <a:pt x="2589844" y="205505"/>
                  </a:lnTo>
                  <a:lnTo>
                    <a:pt x="2590125" y="205236"/>
                  </a:lnTo>
                  <a:lnTo>
                    <a:pt x="2590407" y="206177"/>
                  </a:lnTo>
                  <a:lnTo>
                    <a:pt x="2590689" y="206715"/>
                  </a:lnTo>
                  <a:lnTo>
                    <a:pt x="2590970" y="206983"/>
                  </a:lnTo>
                  <a:lnTo>
                    <a:pt x="2591252" y="206311"/>
                  </a:lnTo>
                  <a:lnTo>
                    <a:pt x="2591534" y="206311"/>
                  </a:lnTo>
                  <a:lnTo>
                    <a:pt x="2591816" y="207387"/>
                  </a:lnTo>
                  <a:lnTo>
                    <a:pt x="2592097" y="206043"/>
                  </a:lnTo>
                  <a:lnTo>
                    <a:pt x="2592379" y="206311"/>
                  </a:lnTo>
                  <a:lnTo>
                    <a:pt x="2592661" y="206849"/>
                  </a:lnTo>
                  <a:lnTo>
                    <a:pt x="2592942" y="205371"/>
                  </a:lnTo>
                  <a:lnTo>
                    <a:pt x="2593224" y="205236"/>
                  </a:lnTo>
                  <a:lnTo>
                    <a:pt x="2593506" y="204967"/>
                  </a:lnTo>
                  <a:lnTo>
                    <a:pt x="2593788" y="204161"/>
                  </a:lnTo>
                  <a:lnTo>
                    <a:pt x="2594069" y="202951"/>
                  </a:lnTo>
                  <a:lnTo>
                    <a:pt x="2594351" y="202145"/>
                  </a:lnTo>
                  <a:lnTo>
                    <a:pt x="2594633" y="201204"/>
                  </a:lnTo>
                  <a:lnTo>
                    <a:pt x="2594915" y="199322"/>
                  </a:lnTo>
                  <a:lnTo>
                    <a:pt x="2595196" y="198516"/>
                  </a:lnTo>
                  <a:lnTo>
                    <a:pt x="2595478" y="198247"/>
                  </a:lnTo>
                  <a:lnTo>
                    <a:pt x="2595760" y="197172"/>
                  </a:lnTo>
                  <a:lnTo>
                    <a:pt x="2596041" y="196769"/>
                  </a:lnTo>
                  <a:lnTo>
                    <a:pt x="2596323" y="196903"/>
                  </a:lnTo>
                  <a:lnTo>
                    <a:pt x="2596605" y="197172"/>
                  </a:lnTo>
                  <a:lnTo>
                    <a:pt x="2596887" y="196769"/>
                  </a:lnTo>
                  <a:lnTo>
                    <a:pt x="2597168" y="197306"/>
                  </a:lnTo>
                  <a:lnTo>
                    <a:pt x="2597450" y="198113"/>
                  </a:lnTo>
                  <a:lnTo>
                    <a:pt x="2597732" y="197575"/>
                  </a:lnTo>
                  <a:lnTo>
                    <a:pt x="2598013" y="198650"/>
                  </a:lnTo>
                  <a:lnTo>
                    <a:pt x="2598295" y="199457"/>
                  </a:lnTo>
                  <a:lnTo>
                    <a:pt x="2598577" y="198919"/>
                  </a:lnTo>
                  <a:lnTo>
                    <a:pt x="2598859" y="198785"/>
                  </a:lnTo>
                  <a:lnTo>
                    <a:pt x="2599140" y="198247"/>
                  </a:lnTo>
                  <a:lnTo>
                    <a:pt x="2599422" y="198650"/>
                  </a:lnTo>
                  <a:lnTo>
                    <a:pt x="2599704" y="197709"/>
                  </a:lnTo>
                  <a:lnTo>
                    <a:pt x="2599985" y="197709"/>
                  </a:lnTo>
                  <a:lnTo>
                    <a:pt x="2600267" y="197978"/>
                  </a:lnTo>
                  <a:lnTo>
                    <a:pt x="2600549" y="196769"/>
                  </a:lnTo>
                  <a:lnTo>
                    <a:pt x="2600831" y="196634"/>
                  </a:lnTo>
                  <a:lnTo>
                    <a:pt x="2601112" y="197306"/>
                  </a:lnTo>
                  <a:lnTo>
                    <a:pt x="2601394" y="196365"/>
                  </a:lnTo>
                  <a:lnTo>
                    <a:pt x="2601676" y="196097"/>
                  </a:lnTo>
                  <a:lnTo>
                    <a:pt x="2601957" y="195559"/>
                  </a:lnTo>
                  <a:lnTo>
                    <a:pt x="2602239" y="194887"/>
                  </a:lnTo>
                  <a:lnTo>
                    <a:pt x="2602521" y="193543"/>
                  </a:lnTo>
                  <a:lnTo>
                    <a:pt x="2602803" y="193274"/>
                  </a:lnTo>
                  <a:lnTo>
                    <a:pt x="2603084" y="193274"/>
                  </a:lnTo>
                  <a:lnTo>
                    <a:pt x="2603366" y="191796"/>
                  </a:lnTo>
                  <a:lnTo>
                    <a:pt x="2603648" y="191392"/>
                  </a:lnTo>
                  <a:lnTo>
                    <a:pt x="2603930" y="191258"/>
                  </a:lnTo>
                  <a:lnTo>
                    <a:pt x="2604211" y="190048"/>
                  </a:lnTo>
                  <a:lnTo>
                    <a:pt x="2604493" y="189645"/>
                  </a:lnTo>
                  <a:lnTo>
                    <a:pt x="2604775" y="189779"/>
                  </a:lnTo>
                  <a:lnTo>
                    <a:pt x="2605056" y="190048"/>
                  </a:lnTo>
                  <a:lnTo>
                    <a:pt x="2605338" y="188973"/>
                  </a:lnTo>
                  <a:lnTo>
                    <a:pt x="2605620" y="189242"/>
                  </a:lnTo>
                  <a:lnTo>
                    <a:pt x="2605902" y="189914"/>
                  </a:lnTo>
                  <a:lnTo>
                    <a:pt x="2606183" y="188704"/>
                  </a:lnTo>
                  <a:lnTo>
                    <a:pt x="2606465" y="189242"/>
                  </a:lnTo>
                  <a:lnTo>
                    <a:pt x="2606747" y="190183"/>
                  </a:lnTo>
                  <a:lnTo>
                    <a:pt x="2607028" y="189779"/>
                  </a:lnTo>
                  <a:lnTo>
                    <a:pt x="2607310" y="190452"/>
                  </a:lnTo>
                  <a:lnTo>
                    <a:pt x="2607592" y="191124"/>
                  </a:lnTo>
                  <a:lnTo>
                    <a:pt x="2607874" y="191661"/>
                  </a:lnTo>
                  <a:lnTo>
                    <a:pt x="2608155" y="190586"/>
                  </a:lnTo>
                  <a:lnTo>
                    <a:pt x="2608437" y="190586"/>
                  </a:lnTo>
                  <a:lnTo>
                    <a:pt x="2608719" y="190989"/>
                  </a:lnTo>
                  <a:lnTo>
                    <a:pt x="2609000" y="190048"/>
                  </a:lnTo>
                  <a:lnTo>
                    <a:pt x="2609282" y="190048"/>
                  </a:lnTo>
                  <a:lnTo>
                    <a:pt x="2609564" y="190452"/>
                  </a:lnTo>
                  <a:lnTo>
                    <a:pt x="2609846" y="189779"/>
                  </a:lnTo>
                  <a:lnTo>
                    <a:pt x="2610127" y="189511"/>
                  </a:lnTo>
                  <a:lnTo>
                    <a:pt x="2610409" y="190048"/>
                  </a:lnTo>
                  <a:lnTo>
                    <a:pt x="2610691" y="190183"/>
                  </a:lnTo>
                  <a:lnTo>
                    <a:pt x="2610973" y="189511"/>
                  </a:lnTo>
                  <a:lnTo>
                    <a:pt x="2611254" y="190183"/>
                  </a:lnTo>
                  <a:lnTo>
                    <a:pt x="2611536" y="191258"/>
                  </a:lnTo>
                  <a:lnTo>
                    <a:pt x="2611818" y="190452"/>
                  </a:lnTo>
                  <a:lnTo>
                    <a:pt x="2612099" y="190452"/>
                  </a:lnTo>
                  <a:lnTo>
                    <a:pt x="2612381" y="190989"/>
                  </a:lnTo>
                  <a:lnTo>
                    <a:pt x="2612663" y="190048"/>
                  </a:lnTo>
                  <a:lnTo>
                    <a:pt x="2612945" y="189645"/>
                  </a:lnTo>
                  <a:lnTo>
                    <a:pt x="2613226" y="189779"/>
                  </a:lnTo>
                  <a:lnTo>
                    <a:pt x="2613508" y="189779"/>
                  </a:lnTo>
                  <a:lnTo>
                    <a:pt x="2613790" y="188704"/>
                  </a:lnTo>
                  <a:lnTo>
                    <a:pt x="2614071" y="188973"/>
                  </a:lnTo>
                  <a:lnTo>
                    <a:pt x="2614353" y="189645"/>
                  </a:lnTo>
                  <a:lnTo>
                    <a:pt x="2614635" y="188973"/>
                  </a:lnTo>
                  <a:lnTo>
                    <a:pt x="2614917" y="190048"/>
                  </a:lnTo>
                  <a:lnTo>
                    <a:pt x="2615198" y="190720"/>
                  </a:lnTo>
                  <a:lnTo>
                    <a:pt x="2615480" y="190317"/>
                  </a:lnTo>
                  <a:lnTo>
                    <a:pt x="2615762" y="190317"/>
                  </a:lnTo>
                  <a:lnTo>
                    <a:pt x="2616043" y="190452"/>
                  </a:lnTo>
                  <a:lnTo>
                    <a:pt x="2616325" y="190586"/>
                  </a:lnTo>
                  <a:lnTo>
                    <a:pt x="2616607" y="190317"/>
                  </a:lnTo>
                  <a:lnTo>
                    <a:pt x="2616889" y="191392"/>
                  </a:lnTo>
                  <a:lnTo>
                    <a:pt x="2617170" y="192333"/>
                  </a:lnTo>
                  <a:lnTo>
                    <a:pt x="2617452" y="191661"/>
                  </a:lnTo>
                  <a:lnTo>
                    <a:pt x="2617734" y="192064"/>
                  </a:lnTo>
                  <a:lnTo>
                    <a:pt x="2618015" y="193140"/>
                  </a:lnTo>
                  <a:lnTo>
                    <a:pt x="2618297" y="193408"/>
                  </a:lnTo>
                  <a:lnTo>
                    <a:pt x="2618579" y="194215"/>
                  </a:lnTo>
                  <a:lnTo>
                    <a:pt x="2618861" y="195425"/>
                  </a:lnTo>
                  <a:lnTo>
                    <a:pt x="2619142" y="196365"/>
                  </a:lnTo>
                  <a:lnTo>
                    <a:pt x="2619424" y="195962"/>
                  </a:lnTo>
                  <a:lnTo>
                    <a:pt x="2619706" y="197172"/>
                  </a:lnTo>
                  <a:lnTo>
                    <a:pt x="2619988" y="198650"/>
                  </a:lnTo>
                  <a:lnTo>
                    <a:pt x="2620269" y="197844"/>
                  </a:lnTo>
                  <a:lnTo>
                    <a:pt x="2620551" y="198650"/>
                  </a:lnTo>
                  <a:lnTo>
                    <a:pt x="2620833" y="199457"/>
                  </a:lnTo>
                  <a:lnTo>
                    <a:pt x="2621114" y="199188"/>
                  </a:lnTo>
                  <a:lnTo>
                    <a:pt x="2621396" y="199860"/>
                  </a:lnTo>
                  <a:lnTo>
                    <a:pt x="2621678" y="200263"/>
                  </a:lnTo>
                  <a:lnTo>
                    <a:pt x="2621960" y="200666"/>
                  </a:lnTo>
                  <a:lnTo>
                    <a:pt x="2622241" y="200129"/>
                  </a:lnTo>
                  <a:lnTo>
                    <a:pt x="2622523" y="200801"/>
                  </a:lnTo>
                  <a:lnTo>
                    <a:pt x="2622805" y="201876"/>
                  </a:lnTo>
                  <a:lnTo>
                    <a:pt x="2623086" y="200935"/>
                  </a:lnTo>
                  <a:lnTo>
                    <a:pt x="2623368" y="201070"/>
                  </a:lnTo>
                  <a:lnTo>
                    <a:pt x="2623650" y="201338"/>
                  </a:lnTo>
                  <a:lnTo>
                    <a:pt x="2623932" y="200263"/>
                  </a:lnTo>
                  <a:lnTo>
                    <a:pt x="2624213" y="200263"/>
                  </a:lnTo>
                  <a:lnTo>
                    <a:pt x="2624495" y="200666"/>
                  </a:lnTo>
                  <a:lnTo>
                    <a:pt x="2624777" y="200801"/>
                  </a:lnTo>
                  <a:lnTo>
                    <a:pt x="2625058" y="199860"/>
                  </a:lnTo>
                  <a:lnTo>
                    <a:pt x="2625340" y="200398"/>
                  </a:lnTo>
                  <a:lnTo>
                    <a:pt x="2625622" y="201607"/>
                  </a:lnTo>
                  <a:lnTo>
                    <a:pt x="2625904" y="201204"/>
                  </a:lnTo>
                  <a:lnTo>
                    <a:pt x="2626185" y="201607"/>
                  </a:lnTo>
                  <a:lnTo>
                    <a:pt x="2626467" y="202548"/>
                  </a:lnTo>
                  <a:lnTo>
                    <a:pt x="2626749" y="202010"/>
                  </a:lnTo>
                  <a:lnTo>
                    <a:pt x="2627031" y="202145"/>
                  </a:lnTo>
                  <a:lnTo>
                    <a:pt x="2627312" y="202951"/>
                  </a:lnTo>
                  <a:lnTo>
                    <a:pt x="2627594" y="204026"/>
                  </a:lnTo>
                  <a:lnTo>
                    <a:pt x="2627876" y="203892"/>
                  </a:lnTo>
                  <a:lnTo>
                    <a:pt x="2628157" y="204564"/>
                  </a:lnTo>
                  <a:lnTo>
                    <a:pt x="2628439" y="205505"/>
                  </a:lnTo>
                  <a:lnTo>
                    <a:pt x="2628721" y="204430"/>
                  </a:lnTo>
                  <a:lnTo>
                    <a:pt x="2629003" y="204295"/>
                  </a:lnTo>
                  <a:lnTo>
                    <a:pt x="2629284" y="204967"/>
                  </a:lnTo>
                  <a:lnTo>
                    <a:pt x="2629566" y="204161"/>
                  </a:lnTo>
                  <a:lnTo>
                    <a:pt x="2629848" y="203489"/>
                  </a:lnTo>
                  <a:lnTo>
                    <a:pt x="2630129" y="203220"/>
                  </a:lnTo>
                  <a:lnTo>
                    <a:pt x="2630411" y="203086"/>
                  </a:lnTo>
                  <a:lnTo>
                    <a:pt x="2630693" y="202548"/>
                  </a:lnTo>
                  <a:lnTo>
                    <a:pt x="2630975" y="203623"/>
                  </a:lnTo>
                  <a:lnTo>
                    <a:pt x="2631256" y="204026"/>
                  </a:lnTo>
                  <a:lnTo>
                    <a:pt x="2631538" y="202548"/>
                  </a:lnTo>
                  <a:lnTo>
                    <a:pt x="2631820" y="202010"/>
                  </a:lnTo>
                  <a:lnTo>
                    <a:pt x="2632101" y="202010"/>
                  </a:lnTo>
                  <a:lnTo>
                    <a:pt x="2632383" y="201742"/>
                  </a:lnTo>
                  <a:lnTo>
                    <a:pt x="2632665" y="201607"/>
                  </a:lnTo>
                  <a:lnTo>
                    <a:pt x="2632947" y="201742"/>
                  </a:lnTo>
                  <a:lnTo>
                    <a:pt x="2633228" y="202010"/>
                  </a:lnTo>
                  <a:lnTo>
                    <a:pt x="2633510" y="201204"/>
                  </a:lnTo>
                  <a:lnTo>
                    <a:pt x="2633792" y="202010"/>
                  </a:lnTo>
                  <a:lnTo>
                    <a:pt x="2634073" y="203489"/>
                  </a:lnTo>
                  <a:lnTo>
                    <a:pt x="2634355" y="203220"/>
                  </a:lnTo>
                  <a:lnTo>
                    <a:pt x="2634637" y="204161"/>
                  </a:lnTo>
                  <a:lnTo>
                    <a:pt x="2634919" y="205639"/>
                  </a:lnTo>
                  <a:lnTo>
                    <a:pt x="2635200" y="205371"/>
                  </a:lnTo>
                  <a:lnTo>
                    <a:pt x="2635482" y="205639"/>
                  </a:lnTo>
                  <a:lnTo>
                    <a:pt x="2635764" y="206311"/>
                  </a:lnTo>
                  <a:lnTo>
                    <a:pt x="2636046" y="207118"/>
                  </a:lnTo>
                  <a:lnTo>
                    <a:pt x="2636327" y="206446"/>
                  </a:lnTo>
                  <a:lnTo>
                    <a:pt x="2636609" y="206580"/>
                  </a:lnTo>
                  <a:lnTo>
                    <a:pt x="2636891" y="206849"/>
                  </a:lnTo>
                  <a:lnTo>
                    <a:pt x="2637172" y="205371"/>
                  </a:lnTo>
                  <a:lnTo>
                    <a:pt x="2637454" y="205639"/>
                  </a:lnTo>
                  <a:lnTo>
                    <a:pt x="2637736" y="206446"/>
                  </a:lnTo>
                  <a:lnTo>
                    <a:pt x="2638018" y="205639"/>
                  </a:lnTo>
                  <a:lnTo>
                    <a:pt x="2638299" y="204967"/>
                  </a:lnTo>
                  <a:lnTo>
                    <a:pt x="2638581" y="204564"/>
                  </a:lnTo>
                  <a:lnTo>
                    <a:pt x="2638863" y="203623"/>
                  </a:lnTo>
                  <a:lnTo>
                    <a:pt x="2639144" y="202010"/>
                  </a:lnTo>
                  <a:lnTo>
                    <a:pt x="2639426" y="202010"/>
                  </a:lnTo>
                  <a:lnTo>
                    <a:pt x="2639708" y="202010"/>
                  </a:lnTo>
                  <a:lnTo>
                    <a:pt x="2639990" y="199860"/>
                  </a:lnTo>
                  <a:lnTo>
                    <a:pt x="2640271" y="198650"/>
                  </a:lnTo>
                  <a:lnTo>
                    <a:pt x="2640553" y="197978"/>
                  </a:lnTo>
                  <a:lnTo>
                    <a:pt x="2640835" y="196500"/>
                  </a:lnTo>
                  <a:lnTo>
                    <a:pt x="2641116" y="195828"/>
                  </a:lnTo>
                  <a:lnTo>
                    <a:pt x="2641398" y="195828"/>
                  </a:lnTo>
                  <a:lnTo>
                    <a:pt x="2641680" y="195828"/>
                  </a:lnTo>
                  <a:lnTo>
                    <a:pt x="2641962" y="194618"/>
                  </a:lnTo>
                  <a:lnTo>
                    <a:pt x="2642243" y="194887"/>
                  </a:lnTo>
                  <a:lnTo>
                    <a:pt x="2642525" y="195425"/>
                  </a:lnTo>
                  <a:lnTo>
                    <a:pt x="2642807" y="194887"/>
                  </a:lnTo>
                  <a:lnTo>
                    <a:pt x="2643088" y="195962"/>
                  </a:lnTo>
                  <a:lnTo>
                    <a:pt x="2643370" y="197037"/>
                  </a:lnTo>
                  <a:lnTo>
                    <a:pt x="2643652" y="197172"/>
                  </a:lnTo>
                  <a:lnTo>
                    <a:pt x="2643934" y="197575"/>
                  </a:lnTo>
                  <a:lnTo>
                    <a:pt x="2644215" y="198516"/>
                  </a:lnTo>
                  <a:lnTo>
                    <a:pt x="2644497" y="199188"/>
                  </a:lnTo>
                  <a:lnTo>
                    <a:pt x="2644779" y="198650"/>
                  </a:lnTo>
                  <a:lnTo>
                    <a:pt x="2645061" y="198919"/>
                  </a:lnTo>
                  <a:lnTo>
                    <a:pt x="2645342" y="199591"/>
                  </a:lnTo>
                  <a:lnTo>
                    <a:pt x="2645624" y="199053"/>
                  </a:lnTo>
                  <a:lnTo>
                    <a:pt x="2645906" y="199322"/>
                  </a:lnTo>
                  <a:lnTo>
                    <a:pt x="2646187" y="200263"/>
                  </a:lnTo>
                  <a:lnTo>
                    <a:pt x="2646469" y="199188"/>
                  </a:lnTo>
                  <a:lnTo>
                    <a:pt x="2646751" y="197978"/>
                  </a:lnTo>
                  <a:lnTo>
                    <a:pt x="2647033" y="197037"/>
                  </a:lnTo>
                  <a:lnTo>
                    <a:pt x="2647314" y="196500"/>
                  </a:lnTo>
                  <a:lnTo>
                    <a:pt x="2647596" y="194618"/>
                  </a:lnTo>
                  <a:lnTo>
                    <a:pt x="2647878" y="194215"/>
                  </a:lnTo>
                  <a:lnTo>
                    <a:pt x="2648159" y="193408"/>
                  </a:lnTo>
                  <a:lnTo>
                    <a:pt x="2648441" y="190452"/>
                  </a:lnTo>
                  <a:lnTo>
                    <a:pt x="2648723" y="189107"/>
                  </a:lnTo>
                  <a:lnTo>
                    <a:pt x="2649005" y="188032"/>
                  </a:lnTo>
                  <a:lnTo>
                    <a:pt x="2649286" y="186285"/>
                  </a:lnTo>
                  <a:lnTo>
                    <a:pt x="2649568" y="184672"/>
                  </a:lnTo>
                  <a:lnTo>
                    <a:pt x="2649850" y="183597"/>
                  </a:lnTo>
                  <a:lnTo>
                    <a:pt x="2650131" y="183462"/>
                  </a:lnTo>
                  <a:lnTo>
                    <a:pt x="2650413" y="181984"/>
                  </a:lnTo>
                  <a:lnTo>
                    <a:pt x="2650695" y="182253"/>
                  </a:lnTo>
                  <a:lnTo>
                    <a:pt x="2650977" y="183194"/>
                  </a:lnTo>
                  <a:lnTo>
                    <a:pt x="2651258" y="182925"/>
                  </a:lnTo>
                  <a:lnTo>
                    <a:pt x="2651540" y="184538"/>
                  </a:lnTo>
                  <a:lnTo>
                    <a:pt x="2651822" y="186554"/>
                  </a:lnTo>
                  <a:lnTo>
                    <a:pt x="2652104" y="187091"/>
                  </a:lnTo>
                  <a:lnTo>
                    <a:pt x="2652385" y="188570"/>
                  </a:lnTo>
                  <a:lnTo>
                    <a:pt x="2652667" y="189914"/>
                  </a:lnTo>
                  <a:lnTo>
                    <a:pt x="2652949" y="191124"/>
                  </a:lnTo>
                  <a:lnTo>
                    <a:pt x="2653230" y="191258"/>
                  </a:lnTo>
                  <a:lnTo>
                    <a:pt x="2653512" y="192871"/>
                  </a:lnTo>
                  <a:lnTo>
                    <a:pt x="2653794" y="195425"/>
                  </a:lnTo>
                  <a:lnTo>
                    <a:pt x="2654076" y="196231"/>
                  </a:lnTo>
                  <a:lnTo>
                    <a:pt x="2654357" y="197709"/>
                  </a:lnTo>
                  <a:lnTo>
                    <a:pt x="2654639" y="199188"/>
                  </a:lnTo>
                  <a:lnTo>
                    <a:pt x="2654921" y="198919"/>
                  </a:lnTo>
                  <a:lnTo>
                    <a:pt x="2655202" y="198650"/>
                  </a:lnTo>
                  <a:lnTo>
                    <a:pt x="2655484" y="198650"/>
                  </a:lnTo>
                  <a:lnTo>
                    <a:pt x="2655766" y="198650"/>
                  </a:lnTo>
                  <a:lnTo>
                    <a:pt x="2656048" y="197575"/>
                  </a:lnTo>
                  <a:lnTo>
                    <a:pt x="2656329" y="197172"/>
                  </a:lnTo>
                  <a:lnTo>
                    <a:pt x="2656611" y="196769"/>
                  </a:lnTo>
                  <a:lnTo>
                    <a:pt x="2656893" y="194349"/>
                  </a:lnTo>
                  <a:lnTo>
                    <a:pt x="2657174" y="193408"/>
                  </a:lnTo>
                  <a:lnTo>
                    <a:pt x="2657456" y="192602"/>
                  </a:lnTo>
                  <a:lnTo>
                    <a:pt x="2657738" y="190720"/>
                  </a:lnTo>
                  <a:lnTo>
                    <a:pt x="2658020" y="189242"/>
                  </a:lnTo>
                  <a:lnTo>
                    <a:pt x="2658301" y="187898"/>
                  </a:lnTo>
                  <a:lnTo>
                    <a:pt x="2658583" y="187091"/>
                  </a:lnTo>
                  <a:lnTo>
                    <a:pt x="2658865" y="184672"/>
                  </a:lnTo>
                  <a:lnTo>
                    <a:pt x="2659146" y="184269"/>
                  </a:lnTo>
                  <a:lnTo>
                    <a:pt x="2659428" y="184941"/>
                  </a:lnTo>
                  <a:lnTo>
                    <a:pt x="2659710" y="184134"/>
                  </a:lnTo>
                  <a:lnTo>
                    <a:pt x="2659992" y="184807"/>
                  </a:lnTo>
                  <a:lnTo>
                    <a:pt x="2660273" y="185613"/>
                  </a:lnTo>
                  <a:lnTo>
                    <a:pt x="2660555" y="185613"/>
                  </a:lnTo>
                  <a:lnTo>
                    <a:pt x="2660837" y="186151"/>
                  </a:lnTo>
                  <a:lnTo>
                    <a:pt x="2661119" y="187495"/>
                  </a:lnTo>
                  <a:lnTo>
                    <a:pt x="2661400" y="188973"/>
                  </a:lnTo>
                  <a:lnTo>
                    <a:pt x="2661682" y="189107"/>
                  </a:lnTo>
                  <a:lnTo>
                    <a:pt x="2661964" y="190855"/>
                  </a:lnTo>
                  <a:lnTo>
                    <a:pt x="2662245" y="193408"/>
                  </a:lnTo>
                  <a:lnTo>
                    <a:pt x="2662527" y="193812"/>
                  </a:lnTo>
                  <a:lnTo>
                    <a:pt x="2662809" y="195290"/>
                  </a:lnTo>
                  <a:lnTo>
                    <a:pt x="2663091" y="196769"/>
                  </a:lnTo>
                  <a:lnTo>
                    <a:pt x="2663372" y="197172"/>
                  </a:lnTo>
                  <a:lnTo>
                    <a:pt x="2663654" y="198113"/>
                  </a:lnTo>
                  <a:lnTo>
                    <a:pt x="2663936" y="199457"/>
                  </a:lnTo>
                  <a:lnTo>
                    <a:pt x="2664217" y="200129"/>
                  </a:lnTo>
                  <a:lnTo>
                    <a:pt x="2664499" y="199591"/>
                  </a:lnTo>
                  <a:lnTo>
                    <a:pt x="2664781" y="199725"/>
                  </a:lnTo>
                  <a:lnTo>
                    <a:pt x="2665063" y="200801"/>
                  </a:lnTo>
                  <a:lnTo>
                    <a:pt x="2665344" y="199322"/>
                  </a:lnTo>
                  <a:lnTo>
                    <a:pt x="2665626" y="198785"/>
                  </a:lnTo>
                  <a:lnTo>
                    <a:pt x="2665908" y="198113"/>
                  </a:lnTo>
                  <a:lnTo>
                    <a:pt x="2666189" y="196769"/>
                  </a:lnTo>
                  <a:lnTo>
                    <a:pt x="2666471" y="195425"/>
                  </a:lnTo>
                  <a:lnTo>
                    <a:pt x="2666753" y="194484"/>
                  </a:lnTo>
                  <a:lnTo>
                    <a:pt x="2667035" y="193812"/>
                  </a:lnTo>
                  <a:lnTo>
                    <a:pt x="2667316" y="191930"/>
                  </a:lnTo>
                  <a:lnTo>
                    <a:pt x="2667598" y="191930"/>
                  </a:lnTo>
                  <a:lnTo>
                    <a:pt x="2667880" y="191930"/>
                  </a:lnTo>
                  <a:lnTo>
                    <a:pt x="2668161" y="190452"/>
                  </a:lnTo>
                  <a:lnTo>
                    <a:pt x="2668443" y="190452"/>
                  </a:lnTo>
                  <a:lnTo>
                    <a:pt x="2668725" y="190855"/>
                  </a:lnTo>
                  <a:lnTo>
                    <a:pt x="2669007" y="190855"/>
                  </a:lnTo>
                  <a:lnTo>
                    <a:pt x="2669288" y="190720"/>
                  </a:lnTo>
                  <a:lnTo>
                    <a:pt x="2669570" y="192064"/>
                  </a:lnTo>
                  <a:lnTo>
                    <a:pt x="2669852" y="193408"/>
                  </a:lnTo>
                  <a:lnTo>
                    <a:pt x="2670134" y="193408"/>
                  </a:lnTo>
                  <a:lnTo>
                    <a:pt x="2670415" y="194752"/>
                  </a:lnTo>
                  <a:lnTo>
                    <a:pt x="2670697" y="196231"/>
                  </a:lnTo>
                  <a:lnTo>
                    <a:pt x="2670979" y="196097"/>
                  </a:lnTo>
                  <a:lnTo>
                    <a:pt x="2671260" y="197306"/>
                  </a:lnTo>
                  <a:lnTo>
                    <a:pt x="2671542" y="199188"/>
                  </a:lnTo>
                  <a:lnTo>
                    <a:pt x="2671824" y="200129"/>
                  </a:lnTo>
                  <a:lnTo>
                    <a:pt x="2672106" y="201070"/>
                  </a:lnTo>
                  <a:lnTo>
                    <a:pt x="2672387" y="202010"/>
                  </a:lnTo>
                  <a:lnTo>
                    <a:pt x="2672669" y="202817"/>
                  </a:lnTo>
                  <a:lnTo>
                    <a:pt x="2672951" y="202279"/>
                  </a:lnTo>
                  <a:lnTo>
                    <a:pt x="2673232" y="203354"/>
                  </a:lnTo>
                  <a:lnTo>
                    <a:pt x="2673514" y="204564"/>
                  </a:lnTo>
                  <a:lnTo>
                    <a:pt x="2673796" y="203086"/>
                  </a:lnTo>
                  <a:lnTo>
                    <a:pt x="2674078" y="202145"/>
                  </a:lnTo>
                  <a:lnTo>
                    <a:pt x="2674359" y="201338"/>
                  </a:lnTo>
                  <a:lnTo>
                    <a:pt x="2674641" y="199725"/>
                  </a:lnTo>
                  <a:lnTo>
                    <a:pt x="2674923" y="198650"/>
                  </a:lnTo>
                  <a:lnTo>
                    <a:pt x="2675204" y="198381"/>
                  </a:lnTo>
                  <a:lnTo>
                    <a:pt x="2675486" y="198381"/>
                  </a:lnTo>
                  <a:lnTo>
                    <a:pt x="2675768" y="196769"/>
                  </a:lnTo>
                  <a:lnTo>
                    <a:pt x="2676050" y="196231"/>
                  </a:lnTo>
                  <a:lnTo>
                    <a:pt x="2676331" y="195828"/>
                  </a:lnTo>
                  <a:lnTo>
                    <a:pt x="2676613" y="193946"/>
                  </a:lnTo>
                  <a:lnTo>
                    <a:pt x="2676895" y="194080"/>
                  </a:lnTo>
                  <a:lnTo>
                    <a:pt x="2677177" y="194887"/>
                  </a:lnTo>
                  <a:lnTo>
                    <a:pt x="2677458" y="194752"/>
                  </a:lnTo>
                  <a:lnTo>
                    <a:pt x="2677740" y="194349"/>
                  </a:lnTo>
                  <a:lnTo>
                    <a:pt x="2678022" y="194618"/>
                  </a:lnTo>
                  <a:lnTo>
                    <a:pt x="2678303" y="195156"/>
                  </a:lnTo>
                  <a:lnTo>
                    <a:pt x="2678585" y="194752"/>
                  </a:lnTo>
                  <a:lnTo>
                    <a:pt x="2678867" y="195962"/>
                  </a:lnTo>
                  <a:lnTo>
                    <a:pt x="2679149" y="197172"/>
                  </a:lnTo>
                  <a:lnTo>
                    <a:pt x="2679430" y="196769"/>
                  </a:lnTo>
                  <a:lnTo>
                    <a:pt x="2679712" y="197709"/>
                  </a:lnTo>
                  <a:lnTo>
                    <a:pt x="2679994" y="198785"/>
                  </a:lnTo>
                  <a:lnTo>
                    <a:pt x="2680275" y="199457"/>
                  </a:lnTo>
                  <a:lnTo>
                    <a:pt x="2680557" y="200263"/>
                  </a:lnTo>
                  <a:lnTo>
                    <a:pt x="2680839" y="201607"/>
                  </a:lnTo>
                  <a:lnTo>
                    <a:pt x="2681121" y="202682"/>
                  </a:lnTo>
                  <a:lnTo>
                    <a:pt x="2681402" y="202010"/>
                  </a:lnTo>
                  <a:lnTo>
                    <a:pt x="2681684" y="202548"/>
                  </a:lnTo>
                  <a:lnTo>
                    <a:pt x="2681966" y="203354"/>
                  </a:lnTo>
                  <a:lnTo>
                    <a:pt x="2682247" y="202010"/>
                  </a:lnTo>
                  <a:lnTo>
                    <a:pt x="2682529" y="202682"/>
                  </a:lnTo>
                  <a:lnTo>
                    <a:pt x="2682811" y="202548"/>
                  </a:lnTo>
                  <a:lnTo>
                    <a:pt x="2683093" y="201607"/>
                  </a:lnTo>
                  <a:lnTo>
                    <a:pt x="2683374" y="200666"/>
                  </a:lnTo>
                  <a:lnTo>
                    <a:pt x="2683656" y="200398"/>
                  </a:lnTo>
                  <a:lnTo>
                    <a:pt x="2683938" y="199994"/>
                  </a:lnTo>
                  <a:lnTo>
                    <a:pt x="2684219" y="198113"/>
                  </a:lnTo>
                  <a:lnTo>
                    <a:pt x="2684501" y="197306"/>
                  </a:lnTo>
                  <a:lnTo>
                    <a:pt x="2684783" y="196769"/>
                  </a:lnTo>
                  <a:lnTo>
                    <a:pt x="2685065" y="195156"/>
                  </a:lnTo>
                  <a:lnTo>
                    <a:pt x="2685346" y="194887"/>
                  </a:lnTo>
                  <a:lnTo>
                    <a:pt x="2685628" y="195425"/>
                  </a:lnTo>
                  <a:lnTo>
                    <a:pt x="2685910" y="195021"/>
                  </a:lnTo>
                  <a:lnTo>
                    <a:pt x="2686192" y="194887"/>
                  </a:lnTo>
                  <a:lnTo>
                    <a:pt x="2686473" y="195693"/>
                  </a:lnTo>
                  <a:lnTo>
                    <a:pt x="2686755" y="196231"/>
                  </a:lnTo>
                  <a:lnTo>
                    <a:pt x="2687037" y="195693"/>
                  </a:lnTo>
                  <a:lnTo>
                    <a:pt x="2687318" y="196365"/>
                  </a:lnTo>
                  <a:lnTo>
                    <a:pt x="2687600" y="197172"/>
                  </a:lnTo>
                  <a:lnTo>
                    <a:pt x="2687882" y="197037"/>
                  </a:lnTo>
                  <a:lnTo>
                    <a:pt x="2688164" y="198113"/>
                  </a:lnTo>
                  <a:lnTo>
                    <a:pt x="2688445" y="198650"/>
                  </a:lnTo>
                  <a:lnTo>
                    <a:pt x="2688727" y="199188"/>
                  </a:lnTo>
                  <a:lnTo>
                    <a:pt x="2689009" y="199053"/>
                  </a:lnTo>
                  <a:lnTo>
                    <a:pt x="2689290" y="199860"/>
                  </a:lnTo>
                  <a:lnTo>
                    <a:pt x="2689572" y="201070"/>
                  </a:lnTo>
                  <a:lnTo>
                    <a:pt x="2689854" y="200398"/>
                  </a:lnTo>
                  <a:lnTo>
                    <a:pt x="2690136" y="200935"/>
                  </a:lnTo>
                  <a:lnTo>
                    <a:pt x="2690417" y="201607"/>
                  </a:lnTo>
                  <a:lnTo>
                    <a:pt x="2690699" y="200801"/>
                  </a:lnTo>
                  <a:lnTo>
                    <a:pt x="2690981" y="201070"/>
                  </a:lnTo>
                  <a:lnTo>
                    <a:pt x="2691262" y="200935"/>
                  </a:lnTo>
                  <a:lnTo>
                    <a:pt x="2691544" y="200263"/>
                  </a:lnTo>
                  <a:lnTo>
                    <a:pt x="2691826" y="198785"/>
                  </a:lnTo>
                  <a:lnTo>
                    <a:pt x="2692108" y="198650"/>
                  </a:lnTo>
                  <a:lnTo>
                    <a:pt x="2692389" y="198381"/>
                  </a:lnTo>
                  <a:lnTo>
                    <a:pt x="2692671" y="196769"/>
                  </a:lnTo>
                  <a:lnTo>
                    <a:pt x="2692953" y="196769"/>
                  </a:lnTo>
                  <a:lnTo>
                    <a:pt x="2693235" y="196769"/>
                  </a:lnTo>
                  <a:lnTo>
                    <a:pt x="2693516" y="195425"/>
                  </a:lnTo>
                  <a:lnTo>
                    <a:pt x="2693798" y="194887"/>
                  </a:lnTo>
                  <a:lnTo>
                    <a:pt x="2694080" y="194887"/>
                  </a:lnTo>
                  <a:lnTo>
                    <a:pt x="2694361" y="194349"/>
                  </a:lnTo>
                  <a:lnTo>
                    <a:pt x="2694643" y="193812"/>
                  </a:lnTo>
                  <a:lnTo>
                    <a:pt x="2694925" y="194349"/>
                  </a:lnTo>
                  <a:lnTo>
                    <a:pt x="2695207" y="194484"/>
                  </a:lnTo>
                  <a:lnTo>
                    <a:pt x="2695488" y="193946"/>
                  </a:lnTo>
                  <a:lnTo>
                    <a:pt x="2695770" y="194618"/>
                  </a:lnTo>
                  <a:lnTo>
                    <a:pt x="2696052" y="195962"/>
                  </a:lnTo>
                  <a:lnTo>
                    <a:pt x="2696333" y="195559"/>
                  </a:lnTo>
                  <a:lnTo>
                    <a:pt x="2696615" y="196365"/>
                  </a:lnTo>
                  <a:lnTo>
                    <a:pt x="2696897" y="197172"/>
                  </a:lnTo>
                  <a:lnTo>
                    <a:pt x="2697179" y="197441"/>
                  </a:lnTo>
                  <a:lnTo>
                    <a:pt x="2697460" y="197709"/>
                  </a:lnTo>
                  <a:lnTo>
                    <a:pt x="2697742" y="198650"/>
                  </a:lnTo>
                  <a:lnTo>
                    <a:pt x="2698024" y="199591"/>
                  </a:lnTo>
                  <a:lnTo>
                    <a:pt x="2698305" y="198785"/>
                  </a:lnTo>
                  <a:lnTo>
                    <a:pt x="2698587" y="199591"/>
                  </a:lnTo>
                  <a:lnTo>
                    <a:pt x="2698869" y="200666"/>
                  </a:lnTo>
                  <a:lnTo>
                    <a:pt x="2699151" y="199725"/>
                  </a:lnTo>
                  <a:lnTo>
                    <a:pt x="2699432" y="200129"/>
                  </a:lnTo>
                  <a:lnTo>
                    <a:pt x="2699714" y="199994"/>
                  </a:lnTo>
                  <a:lnTo>
                    <a:pt x="2699996" y="199053"/>
                  </a:lnTo>
                  <a:lnTo>
                    <a:pt x="2700277" y="198113"/>
                  </a:lnTo>
                  <a:lnTo>
                    <a:pt x="2700559" y="197844"/>
                  </a:lnTo>
                  <a:lnTo>
                    <a:pt x="2700841" y="197844"/>
                  </a:lnTo>
                  <a:lnTo>
                    <a:pt x="2701123" y="196769"/>
                  </a:lnTo>
                  <a:lnTo>
                    <a:pt x="2701404" y="196365"/>
                  </a:lnTo>
                  <a:lnTo>
                    <a:pt x="2701686" y="196634"/>
                  </a:lnTo>
                  <a:lnTo>
                    <a:pt x="2701968" y="195021"/>
                  </a:lnTo>
                  <a:lnTo>
                    <a:pt x="2702250" y="194618"/>
                  </a:lnTo>
                  <a:lnTo>
                    <a:pt x="2702531" y="194484"/>
                  </a:lnTo>
                  <a:lnTo>
                    <a:pt x="2702813" y="194215"/>
                  </a:lnTo>
                  <a:lnTo>
                    <a:pt x="2703095" y="193677"/>
                  </a:lnTo>
                  <a:lnTo>
                    <a:pt x="2703376" y="193946"/>
                  </a:lnTo>
                  <a:lnTo>
                    <a:pt x="2703658" y="193946"/>
                  </a:lnTo>
                  <a:lnTo>
                    <a:pt x="2703940" y="193408"/>
                  </a:lnTo>
                  <a:lnTo>
                    <a:pt x="2704222" y="194080"/>
                  </a:lnTo>
                  <a:lnTo>
                    <a:pt x="2704503" y="195156"/>
                  </a:lnTo>
                  <a:lnTo>
                    <a:pt x="2704785" y="194484"/>
                  </a:lnTo>
                  <a:lnTo>
                    <a:pt x="2705067" y="194887"/>
                  </a:lnTo>
                  <a:lnTo>
                    <a:pt x="2705348" y="195559"/>
                  </a:lnTo>
                  <a:lnTo>
                    <a:pt x="2705630" y="195828"/>
                  </a:lnTo>
                  <a:lnTo>
                    <a:pt x="2705912" y="195693"/>
                  </a:lnTo>
                  <a:lnTo>
                    <a:pt x="2706194" y="196365"/>
                  </a:lnTo>
                  <a:lnTo>
                    <a:pt x="2706475" y="197172"/>
                  </a:lnTo>
                  <a:lnTo>
                    <a:pt x="2706757" y="196500"/>
                  </a:lnTo>
                  <a:lnTo>
                    <a:pt x="2707039" y="196769"/>
                  </a:lnTo>
                  <a:lnTo>
                    <a:pt x="2707320" y="197709"/>
                  </a:lnTo>
                  <a:lnTo>
                    <a:pt x="2707602" y="196769"/>
                  </a:lnTo>
                  <a:lnTo>
                    <a:pt x="2707884" y="197172"/>
                  </a:lnTo>
                  <a:lnTo>
                    <a:pt x="2708166" y="197441"/>
                  </a:lnTo>
                  <a:lnTo>
                    <a:pt x="2708447" y="197172"/>
                  </a:lnTo>
                  <a:lnTo>
                    <a:pt x="2708729" y="196365"/>
                  </a:lnTo>
                  <a:lnTo>
                    <a:pt x="2709011" y="196097"/>
                  </a:lnTo>
                  <a:lnTo>
                    <a:pt x="2709292" y="195828"/>
                  </a:lnTo>
                  <a:lnTo>
                    <a:pt x="2709574" y="194349"/>
                  </a:lnTo>
                  <a:lnTo>
                    <a:pt x="2709856" y="194618"/>
                  </a:lnTo>
                  <a:lnTo>
                    <a:pt x="2710138" y="195425"/>
                  </a:lnTo>
                  <a:lnTo>
                    <a:pt x="2710419" y="193543"/>
                  </a:lnTo>
                  <a:lnTo>
                    <a:pt x="2710701" y="193274"/>
                  </a:lnTo>
                  <a:lnTo>
                    <a:pt x="2710983" y="193274"/>
                  </a:lnTo>
                  <a:lnTo>
                    <a:pt x="2711265" y="192602"/>
                  </a:lnTo>
                  <a:lnTo>
                    <a:pt x="2711546" y="191930"/>
                  </a:lnTo>
                  <a:lnTo>
                    <a:pt x="2711828" y="192333"/>
                  </a:lnTo>
                  <a:lnTo>
                    <a:pt x="2712110" y="192871"/>
                  </a:lnTo>
                  <a:lnTo>
                    <a:pt x="2712391" y="192064"/>
                  </a:lnTo>
                  <a:lnTo>
                    <a:pt x="2712673" y="193005"/>
                  </a:lnTo>
                  <a:lnTo>
                    <a:pt x="2712955" y="194080"/>
                  </a:lnTo>
                  <a:lnTo>
                    <a:pt x="2713237" y="193543"/>
                  </a:lnTo>
                  <a:lnTo>
                    <a:pt x="2713518" y="194349"/>
                  </a:lnTo>
                  <a:lnTo>
                    <a:pt x="2713800" y="194887"/>
                  </a:lnTo>
                  <a:lnTo>
                    <a:pt x="2714082" y="195290"/>
                  </a:lnTo>
                  <a:lnTo>
                    <a:pt x="2714363" y="194752"/>
                  </a:lnTo>
                  <a:lnTo>
                    <a:pt x="2714645" y="195559"/>
                  </a:lnTo>
                  <a:lnTo>
                    <a:pt x="2714927" y="196769"/>
                  </a:lnTo>
                  <a:lnTo>
                    <a:pt x="2715209" y="196500"/>
                  </a:lnTo>
                  <a:lnTo>
                    <a:pt x="2715490" y="197709"/>
                  </a:lnTo>
                  <a:lnTo>
                    <a:pt x="2715772" y="198650"/>
                  </a:lnTo>
                  <a:lnTo>
                    <a:pt x="2716054" y="197575"/>
                  </a:lnTo>
                  <a:lnTo>
                    <a:pt x="2716335" y="198113"/>
                  </a:lnTo>
                  <a:lnTo>
                    <a:pt x="2716617" y="198785"/>
                  </a:lnTo>
                  <a:lnTo>
                    <a:pt x="2716899" y="198785"/>
                  </a:lnTo>
                  <a:lnTo>
                    <a:pt x="2717181" y="198650"/>
                  </a:lnTo>
                  <a:lnTo>
                    <a:pt x="2717462" y="198919"/>
                  </a:lnTo>
                  <a:lnTo>
                    <a:pt x="2717744" y="199188"/>
                  </a:lnTo>
                  <a:lnTo>
                    <a:pt x="2718026" y="197978"/>
                  </a:lnTo>
                  <a:lnTo>
                    <a:pt x="2718308" y="197978"/>
                  </a:lnTo>
                  <a:lnTo>
                    <a:pt x="2718589" y="198113"/>
                  </a:lnTo>
                  <a:lnTo>
                    <a:pt x="2718871" y="196903"/>
                  </a:lnTo>
                  <a:lnTo>
                    <a:pt x="2719153" y="197172"/>
                  </a:lnTo>
                  <a:lnTo>
                    <a:pt x="2719434" y="197441"/>
                  </a:lnTo>
                  <a:lnTo>
                    <a:pt x="2719716" y="197037"/>
                  </a:lnTo>
                  <a:lnTo>
                    <a:pt x="2719998" y="196634"/>
                  </a:lnTo>
                  <a:lnTo>
                    <a:pt x="2720280" y="196903"/>
                  </a:lnTo>
                  <a:lnTo>
                    <a:pt x="2720561" y="197306"/>
                  </a:lnTo>
                  <a:lnTo>
                    <a:pt x="2720843" y="196903"/>
                  </a:lnTo>
                  <a:lnTo>
                    <a:pt x="2721125" y="197172"/>
                  </a:lnTo>
                  <a:lnTo>
                    <a:pt x="2721406" y="198381"/>
                  </a:lnTo>
                  <a:lnTo>
                    <a:pt x="2721688" y="198113"/>
                  </a:lnTo>
                  <a:lnTo>
                    <a:pt x="2721970" y="198650"/>
                  </a:lnTo>
                  <a:lnTo>
                    <a:pt x="2722252" y="199591"/>
                  </a:lnTo>
                  <a:lnTo>
                    <a:pt x="2722533" y="200532"/>
                  </a:lnTo>
                  <a:lnTo>
                    <a:pt x="2722815" y="200666"/>
                  </a:lnTo>
                  <a:lnTo>
                    <a:pt x="2723097" y="201607"/>
                  </a:lnTo>
                  <a:lnTo>
                    <a:pt x="2723378" y="202548"/>
                  </a:lnTo>
                  <a:lnTo>
                    <a:pt x="2723660" y="201742"/>
                  </a:lnTo>
                  <a:lnTo>
                    <a:pt x="2723942" y="202548"/>
                  </a:lnTo>
                  <a:lnTo>
                    <a:pt x="2724224" y="203892"/>
                  </a:lnTo>
                  <a:lnTo>
                    <a:pt x="2724505" y="203220"/>
                  </a:lnTo>
                  <a:lnTo>
                    <a:pt x="2724787" y="203354"/>
                  </a:lnTo>
                  <a:lnTo>
                    <a:pt x="2725069" y="203758"/>
                  </a:lnTo>
                  <a:lnTo>
                    <a:pt x="2725350" y="203758"/>
                  </a:lnTo>
                  <a:lnTo>
                    <a:pt x="2725632" y="203086"/>
                  </a:lnTo>
                  <a:lnTo>
                    <a:pt x="2725914" y="203489"/>
                  </a:lnTo>
                  <a:lnTo>
                    <a:pt x="2726196" y="203758"/>
                  </a:lnTo>
                  <a:lnTo>
                    <a:pt x="2726477" y="202682"/>
                  </a:lnTo>
                  <a:lnTo>
                    <a:pt x="2726759" y="202682"/>
                  </a:lnTo>
                  <a:lnTo>
                    <a:pt x="2727041" y="203086"/>
                  </a:lnTo>
                  <a:lnTo>
                    <a:pt x="2727323" y="201876"/>
                  </a:lnTo>
                  <a:lnTo>
                    <a:pt x="2727604" y="202010"/>
                  </a:lnTo>
                  <a:lnTo>
                    <a:pt x="2727886" y="202145"/>
                  </a:lnTo>
                  <a:lnTo>
                    <a:pt x="2728168" y="202414"/>
                  </a:lnTo>
                  <a:lnTo>
                    <a:pt x="2728449" y="201876"/>
                  </a:lnTo>
                  <a:lnTo>
                    <a:pt x="2728731" y="202548"/>
                  </a:lnTo>
                  <a:lnTo>
                    <a:pt x="2729013" y="203354"/>
                  </a:lnTo>
                  <a:lnTo>
                    <a:pt x="2729295" y="203086"/>
                  </a:lnTo>
                  <a:lnTo>
                    <a:pt x="2729576" y="203758"/>
                  </a:lnTo>
                  <a:lnTo>
                    <a:pt x="2729858" y="204564"/>
                  </a:lnTo>
                  <a:lnTo>
                    <a:pt x="2730140" y="203623"/>
                  </a:lnTo>
                  <a:lnTo>
                    <a:pt x="2730421" y="204026"/>
                  </a:lnTo>
                  <a:lnTo>
                    <a:pt x="2730703" y="204564"/>
                  </a:lnTo>
                  <a:lnTo>
                    <a:pt x="2730985" y="204564"/>
                  </a:lnTo>
                  <a:lnTo>
                    <a:pt x="2731267" y="203892"/>
                  </a:lnTo>
                  <a:lnTo>
                    <a:pt x="2731548" y="203892"/>
                  </a:lnTo>
                  <a:lnTo>
                    <a:pt x="2731830" y="204430"/>
                  </a:lnTo>
                  <a:lnTo>
                    <a:pt x="2732112" y="203892"/>
                  </a:lnTo>
                  <a:lnTo>
                    <a:pt x="2732393" y="204295"/>
                  </a:lnTo>
                  <a:lnTo>
                    <a:pt x="2732675" y="205371"/>
                  </a:lnTo>
                  <a:lnTo>
                    <a:pt x="2732957" y="204564"/>
                  </a:lnTo>
                  <a:lnTo>
                    <a:pt x="2733239" y="204564"/>
                  </a:lnTo>
                  <a:lnTo>
                    <a:pt x="2733520" y="204564"/>
                  </a:lnTo>
                  <a:lnTo>
                    <a:pt x="2733802" y="204161"/>
                  </a:lnTo>
                  <a:lnTo>
                    <a:pt x="2734084" y="203354"/>
                  </a:lnTo>
                  <a:lnTo>
                    <a:pt x="2734365" y="202951"/>
                  </a:lnTo>
                  <a:lnTo>
                    <a:pt x="2734647" y="202414"/>
                  </a:lnTo>
                  <a:lnTo>
                    <a:pt x="2734929" y="200532"/>
                  </a:lnTo>
                  <a:lnTo>
                    <a:pt x="2735211" y="199725"/>
                  </a:lnTo>
                  <a:lnTo>
                    <a:pt x="2735492" y="199591"/>
                  </a:lnTo>
                  <a:lnTo>
                    <a:pt x="2735774" y="197978"/>
                  </a:lnTo>
                  <a:lnTo>
                    <a:pt x="2736056" y="197037"/>
                  </a:lnTo>
                  <a:lnTo>
                    <a:pt x="2736338" y="196500"/>
                  </a:lnTo>
                  <a:lnTo>
                    <a:pt x="2736619" y="195828"/>
                  </a:lnTo>
                  <a:lnTo>
                    <a:pt x="2736901" y="194618"/>
                  </a:lnTo>
                  <a:lnTo>
                    <a:pt x="2737183" y="194887"/>
                  </a:lnTo>
                  <a:lnTo>
                    <a:pt x="2737464" y="195559"/>
                  </a:lnTo>
                  <a:lnTo>
                    <a:pt x="2737746" y="194349"/>
                  </a:lnTo>
                  <a:lnTo>
                    <a:pt x="2738028" y="194215"/>
                  </a:lnTo>
                  <a:lnTo>
                    <a:pt x="2738310" y="194618"/>
                  </a:lnTo>
                  <a:lnTo>
                    <a:pt x="2738591" y="193408"/>
                  </a:lnTo>
                  <a:lnTo>
                    <a:pt x="2738873" y="193408"/>
                  </a:lnTo>
                  <a:lnTo>
                    <a:pt x="2739155" y="193274"/>
                  </a:lnTo>
                  <a:lnTo>
                    <a:pt x="2739436" y="193140"/>
                  </a:lnTo>
                  <a:lnTo>
                    <a:pt x="2739718" y="192333"/>
                  </a:lnTo>
                  <a:lnTo>
                    <a:pt x="2740000" y="192602"/>
                  </a:lnTo>
                  <a:lnTo>
                    <a:pt x="2740282" y="193543"/>
                  </a:lnTo>
                  <a:lnTo>
                    <a:pt x="2740563" y="192871"/>
                  </a:lnTo>
                  <a:lnTo>
                    <a:pt x="2740845" y="193677"/>
                  </a:lnTo>
                  <a:lnTo>
                    <a:pt x="2741127" y="194887"/>
                  </a:lnTo>
                  <a:lnTo>
                    <a:pt x="2741408" y="194349"/>
                  </a:lnTo>
                  <a:lnTo>
                    <a:pt x="2741690" y="194349"/>
                  </a:lnTo>
                  <a:lnTo>
                    <a:pt x="2741972" y="195290"/>
                  </a:lnTo>
                  <a:lnTo>
                    <a:pt x="2742254" y="195828"/>
                  </a:lnTo>
                  <a:lnTo>
                    <a:pt x="2742535" y="195156"/>
                  </a:lnTo>
                  <a:lnTo>
                    <a:pt x="2742817" y="195559"/>
                  </a:lnTo>
                  <a:lnTo>
                    <a:pt x="2743099" y="195425"/>
                  </a:lnTo>
                  <a:lnTo>
                    <a:pt x="2743381" y="193946"/>
                  </a:lnTo>
                  <a:lnTo>
                    <a:pt x="2743662" y="193946"/>
                  </a:lnTo>
                  <a:lnTo>
                    <a:pt x="2743944" y="193677"/>
                  </a:lnTo>
                  <a:lnTo>
                    <a:pt x="2744226" y="191930"/>
                  </a:lnTo>
                  <a:lnTo>
                    <a:pt x="2744507" y="191124"/>
                  </a:lnTo>
                  <a:lnTo>
                    <a:pt x="2744789" y="190989"/>
                  </a:lnTo>
                  <a:lnTo>
                    <a:pt x="2745071" y="191392"/>
                  </a:lnTo>
                  <a:lnTo>
                    <a:pt x="2745353" y="190720"/>
                  </a:lnTo>
                  <a:lnTo>
                    <a:pt x="2745634" y="190720"/>
                  </a:lnTo>
                  <a:lnTo>
                    <a:pt x="2745916" y="190586"/>
                  </a:lnTo>
                  <a:lnTo>
                    <a:pt x="2746198" y="188435"/>
                  </a:lnTo>
                  <a:lnTo>
                    <a:pt x="2746479" y="188570"/>
                  </a:lnTo>
                  <a:lnTo>
                    <a:pt x="2746761" y="188973"/>
                  </a:lnTo>
                  <a:lnTo>
                    <a:pt x="2747043" y="187629"/>
                  </a:lnTo>
                  <a:lnTo>
                    <a:pt x="2747325" y="187629"/>
                  </a:lnTo>
                  <a:lnTo>
                    <a:pt x="2747606" y="187629"/>
                  </a:lnTo>
                  <a:lnTo>
                    <a:pt x="2747888" y="188570"/>
                  </a:lnTo>
                  <a:lnTo>
                    <a:pt x="2748170" y="189107"/>
                  </a:lnTo>
                  <a:lnTo>
                    <a:pt x="2748451" y="190452"/>
                  </a:lnTo>
                  <a:lnTo>
                    <a:pt x="2748733" y="191527"/>
                  </a:lnTo>
                  <a:lnTo>
                    <a:pt x="2749015" y="190586"/>
                  </a:lnTo>
                  <a:lnTo>
                    <a:pt x="2749297" y="190720"/>
                  </a:lnTo>
                  <a:lnTo>
                    <a:pt x="2749578" y="191527"/>
                  </a:lnTo>
                  <a:lnTo>
                    <a:pt x="2749860" y="190720"/>
                  </a:lnTo>
                  <a:lnTo>
                    <a:pt x="2750142" y="190855"/>
                  </a:lnTo>
                  <a:lnTo>
                    <a:pt x="2750423" y="191392"/>
                  </a:lnTo>
                  <a:lnTo>
                    <a:pt x="2750705" y="191661"/>
                  </a:lnTo>
                  <a:lnTo>
                    <a:pt x="2750987" y="191258"/>
                  </a:lnTo>
                  <a:lnTo>
                    <a:pt x="2751269" y="191796"/>
                  </a:lnTo>
                  <a:lnTo>
                    <a:pt x="2751550" y="192199"/>
                  </a:lnTo>
                  <a:lnTo>
                    <a:pt x="2751832" y="191661"/>
                  </a:lnTo>
                  <a:lnTo>
                    <a:pt x="2752114" y="192199"/>
                  </a:lnTo>
                  <a:lnTo>
                    <a:pt x="2752396" y="193140"/>
                  </a:lnTo>
                  <a:lnTo>
                    <a:pt x="2752677" y="192333"/>
                  </a:lnTo>
                  <a:lnTo>
                    <a:pt x="2752959" y="192199"/>
                  </a:lnTo>
                  <a:lnTo>
                    <a:pt x="2753241" y="191930"/>
                  </a:lnTo>
                  <a:lnTo>
                    <a:pt x="2753522" y="191392"/>
                  </a:lnTo>
                  <a:lnTo>
                    <a:pt x="2753804" y="190586"/>
                  </a:lnTo>
                  <a:lnTo>
                    <a:pt x="2754086" y="191258"/>
                  </a:lnTo>
                  <a:lnTo>
                    <a:pt x="2754368" y="191527"/>
                  </a:lnTo>
                  <a:lnTo>
                    <a:pt x="2754649" y="190183"/>
                  </a:lnTo>
                  <a:lnTo>
                    <a:pt x="2754931" y="190183"/>
                  </a:lnTo>
                  <a:lnTo>
                    <a:pt x="2755213" y="190989"/>
                  </a:lnTo>
                  <a:lnTo>
                    <a:pt x="2755494" y="190452"/>
                  </a:lnTo>
                  <a:lnTo>
                    <a:pt x="2755776" y="190989"/>
                  </a:lnTo>
                  <a:lnTo>
                    <a:pt x="2756058" y="191527"/>
                  </a:lnTo>
                  <a:lnTo>
                    <a:pt x="2756340" y="192468"/>
                  </a:lnTo>
                  <a:lnTo>
                    <a:pt x="2756621" y="193140"/>
                  </a:lnTo>
                  <a:lnTo>
                    <a:pt x="2756903" y="194618"/>
                  </a:lnTo>
                  <a:lnTo>
                    <a:pt x="2757185" y="195828"/>
                  </a:lnTo>
                  <a:lnTo>
                    <a:pt x="2757466" y="195156"/>
                  </a:lnTo>
                  <a:lnTo>
                    <a:pt x="2757748" y="195828"/>
                  </a:lnTo>
                  <a:lnTo>
                    <a:pt x="2758030" y="197172"/>
                  </a:lnTo>
                  <a:lnTo>
                    <a:pt x="2758312" y="197441"/>
                  </a:lnTo>
                  <a:lnTo>
                    <a:pt x="2758593" y="197978"/>
                  </a:lnTo>
                  <a:lnTo>
                    <a:pt x="2758875" y="198516"/>
                  </a:lnTo>
                  <a:lnTo>
                    <a:pt x="2759157" y="198919"/>
                  </a:lnTo>
                  <a:lnTo>
                    <a:pt x="2759439" y="198247"/>
                  </a:lnTo>
                  <a:lnTo>
                    <a:pt x="2759720" y="198785"/>
                  </a:lnTo>
                  <a:lnTo>
                    <a:pt x="2760002" y="199591"/>
                  </a:lnTo>
                  <a:lnTo>
                    <a:pt x="2760284" y="198650"/>
                  </a:lnTo>
                  <a:lnTo>
                    <a:pt x="2760565" y="198919"/>
                  </a:lnTo>
                  <a:lnTo>
                    <a:pt x="2760847" y="199591"/>
                  </a:lnTo>
                  <a:lnTo>
                    <a:pt x="2761129" y="198919"/>
                  </a:lnTo>
                  <a:lnTo>
                    <a:pt x="2761411" y="198919"/>
                  </a:lnTo>
                  <a:lnTo>
                    <a:pt x="2761692" y="199188"/>
                  </a:lnTo>
                  <a:lnTo>
                    <a:pt x="2761974" y="199591"/>
                  </a:lnTo>
                  <a:lnTo>
                    <a:pt x="2762256" y="198650"/>
                  </a:lnTo>
                  <a:lnTo>
                    <a:pt x="2762537" y="199457"/>
                  </a:lnTo>
                  <a:lnTo>
                    <a:pt x="2762819" y="200129"/>
                  </a:lnTo>
                  <a:lnTo>
                    <a:pt x="2763101" y="199322"/>
                  </a:lnTo>
                  <a:lnTo>
                    <a:pt x="2763383" y="199725"/>
                  </a:lnTo>
                  <a:lnTo>
                    <a:pt x="2763664" y="200398"/>
                  </a:lnTo>
                  <a:lnTo>
                    <a:pt x="2763946" y="199860"/>
                  </a:lnTo>
                  <a:lnTo>
                    <a:pt x="2764228" y="200129"/>
                  </a:lnTo>
                  <a:lnTo>
                    <a:pt x="2764509" y="200532"/>
                  </a:lnTo>
                  <a:lnTo>
                    <a:pt x="2764791" y="200801"/>
                  </a:lnTo>
                  <a:lnTo>
                    <a:pt x="2765073" y="200398"/>
                  </a:lnTo>
                  <a:lnTo>
                    <a:pt x="2765355" y="201473"/>
                  </a:lnTo>
                  <a:lnTo>
                    <a:pt x="2765636" y="202682"/>
                  </a:lnTo>
                  <a:lnTo>
                    <a:pt x="2765918" y="202548"/>
                  </a:lnTo>
                  <a:lnTo>
                    <a:pt x="2766200" y="203354"/>
                  </a:lnTo>
                  <a:lnTo>
                    <a:pt x="2766481" y="204564"/>
                  </a:lnTo>
                  <a:lnTo>
                    <a:pt x="2766763" y="204026"/>
                  </a:lnTo>
                  <a:lnTo>
                    <a:pt x="2767045" y="204026"/>
                  </a:lnTo>
                  <a:lnTo>
                    <a:pt x="2767327" y="204430"/>
                  </a:lnTo>
                  <a:lnTo>
                    <a:pt x="2767608" y="204295"/>
                  </a:lnTo>
                  <a:lnTo>
                    <a:pt x="2767890" y="203354"/>
                  </a:lnTo>
                  <a:lnTo>
                    <a:pt x="2768172" y="203354"/>
                  </a:lnTo>
                  <a:lnTo>
                    <a:pt x="2768454" y="203354"/>
                  </a:lnTo>
                  <a:lnTo>
                    <a:pt x="2768735" y="201473"/>
                  </a:lnTo>
                  <a:lnTo>
                    <a:pt x="2769017" y="201070"/>
                  </a:lnTo>
                  <a:lnTo>
                    <a:pt x="2769299" y="201338"/>
                  </a:lnTo>
                  <a:lnTo>
                    <a:pt x="2769580" y="200398"/>
                  </a:lnTo>
                  <a:lnTo>
                    <a:pt x="2769862" y="200398"/>
                  </a:lnTo>
                  <a:lnTo>
                    <a:pt x="2770144" y="200666"/>
                  </a:lnTo>
                  <a:lnTo>
                    <a:pt x="2770426" y="200801"/>
                  </a:lnTo>
                  <a:lnTo>
                    <a:pt x="2770707" y="199725"/>
                  </a:lnTo>
                  <a:lnTo>
                    <a:pt x="2770989" y="200263"/>
                  </a:lnTo>
                  <a:lnTo>
                    <a:pt x="2771271" y="201070"/>
                  </a:lnTo>
                  <a:lnTo>
                    <a:pt x="2771552" y="199725"/>
                  </a:lnTo>
                  <a:lnTo>
                    <a:pt x="2771834" y="200129"/>
                  </a:lnTo>
                  <a:lnTo>
                    <a:pt x="2772116" y="200935"/>
                  </a:lnTo>
                  <a:lnTo>
                    <a:pt x="2772398" y="200398"/>
                  </a:lnTo>
                  <a:lnTo>
                    <a:pt x="2772679" y="200532"/>
                  </a:lnTo>
                  <a:lnTo>
                    <a:pt x="2772961" y="201070"/>
                  </a:lnTo>
                  <a:lnTo>
                    <a:pt x="2773243" y="200935"/>
                  </a:lnTo>
                  <a:lnTo>
                    <a:pt x="2773524" y="199860"/>
                  </a:lnTo>
                  <a:lnTo>
                    <a:pt x="2773806" y="200129"/>
                  </a:lnTo>
                  <a:lnTo>
                    <a:pt x="2774088" y="201070"/>
                  </a:lnTo>
                  <a:lnTo>
                    <a:pt x="2774370" y="200129"/>
                  </a:lnTo>
                  <a:lnTo>
                    <a:pt x="2774651" y="200129"/>
                  </a:lnTo>
                  <a:lnTo>
                    <a:pt x="2774933" y="200666"/>
                  </a:lnTo>
                  <a:lnTo>
                    <a:pt x="2775215" y="199188"/>
                  </a:lnTo>
                  <a:lnTo>
                    <a:pt x="2775496" y="198516"/>
                  </a:lnTo>
                  <a:lnTo>
                    <a:pt x="2775778" y="198247"/>
                  </a:lnTo>
                  <a:lnTo>
                    <a:pt x="2776060" y="198113"/>
                  </a:lnTo>
                  <a:lnTo>
                    <a:pt x="2776342" y="196769"/>
                  </a:lnTo>
                  <a:lnTo>
                    <a:pt x="2776623" y="196769"/>
                  </a:lnTo>
                  <a:lnTo>
                    <a:pt x="2776905" y="196500"/>
                  </a:lnTo>
                  <a:lnTo>
                    <a:pt x="2777187" y="194887"/>
                  </a:lnTo>
                  <a:lnTo>
                    <a:pt x="2777469" y="194887"/>
                  </a:lnTo>
                  <a:lnTo>
                    <a:pt x="2777750" y="194887"/>
                  </a:lnTo>
                  <a:lnTo>
                    <a:pt x="2778032" y="193946"/>
                  </a:lnTo>
                  <a:lnTo>
                    <a:pt x="2778314" y="193274"/>
                  </a:lnTo>
                  <a:lnTo>
                    <a:pt x="2778595" y="192871"/>
                  </a:lnTo>
                  <a:lnTo>
                    <a:pt x="2778877" y="192871"/>
                  </a:lnTo>
                  <a:lnTo>
                    <a:pt x="2779159" y="191661"/>
                  </a:lnTo>
                  <a:lnTo>
                    <a:pt x="2779441" y="191930"/>
                  </a:lnTo>
                  <a:lnTo>
                    <a:pt x="2779722" y="192602"/>
                  </a:lnTo>
                  <a:lnTo>
                    <a:pt x="2780004" y="191258"/>
                  </a:lnTo>
                  <a:lnTo>
                    <a:pt x="2780286" y="191527"/>
                  </a:lnTo>
                  <a:lnTo>
                    <a:pt x="2780567" y="192333"/>
                  </a:lnTo>
                  <a:lnTo>
                    <a:pt x="2780849" y="191796"/>
                  </a:lnTo>
                  <a:lnTo>
                    <a:pt x="2781131" y="191930"/>
                  </a:lnTo>
                  <a:lnTo>
                    <a:pt x="2781413" y="192468"/>
                  </a:lnTo>
                  <a:lnTo>
                    <a:pt x="2781694" y="192602"/>
                  </a:lnTo>
                  <a:lnTo>
                    <a:pt x="2781976" y="191796"/>
                  </a:lnTo>
                  <a:lnTo>
                    <a:pt x="2782258" y="192199"/>
                  </a:lnTo>
                  <a:lnTo>
                    <a:pt x="2782539" y="192871"/>
                  </a:lnTo>
                  <a:lnTo>
                    <a:pt x="2782821" y="191661"/>
                  </a:lnTo>
                  <a:lnTo>
                    <a:pt x="2783103" y="191796"/>
                  </a:lnTo>
                  <a:lnTo>
                    <a:pt x="2783385" y="192468"/>
                  </a:lnTo>
                  <a:lnTo>
                    <a:pt x="2783666" y="191796"/>
                  </a:lnTo>
                  <a:lnTo>
                    <a:pt x="2783948" y="191796"/>
                  </a:lnTo>
                  <a:lnTo>
                    <a:pt x="2784230" y="192199"/>
                  </a:lnTo>
                  <a:lnTo>
                    <a:pt x="2784512" y="192333"/>
                  </a:lnTo>
                  <a:lnTo>
                    <a:pt x="2784793" y="191258"/>
                  </a:lnTo>
                  <a:lnTo>
                    <a:pt x="2785075" y="191796"/>
                  </a:lnTo>
                  <a:lnTo>
                    <a:pt x="2785357" y="192468"/>
                  </a:lnTo>
                  <a:lnTo>
                    <a:pt x="2785638" y="191527"/>
                  </a:lnTo>
                  <a:lnTo>
                    <a:pt x="2785920" y="192333"/>
                  </a:lnTo>
                  <a:lnTo>
                    <a:pt x="2786202" y="192602"/>
                  </a:lnTo>
                  <a:lnTo>
                    <a:pt x="2786484" y="191661"/>
                  </a:lnTo>
                  <a:lnTo>
                    <a:pt x="2786765" y="191661"/>
                  </a:lnTo>
                  <a:lnTo>
                    <a:pt x="2787047" y="191392"/>
                  </a:lnTo>
                  <a:lnTo>
                    <a:pt x="2787329" y="191527"/>
                  </a:lnTo>
                  <a:lnTo>
                    <a:pt x="2787610" y="190317"/>
                  </a:lnTo>
                  <a:lnTo>
                    <a:pt x="2787892" y="190183"/>
                  </a:lnTo>
                  <a:lnTo>
                    <a:pt x="2788174" y="190855"/>
                  </a:lnTo>
                  <a:lnTo>
                    <a:pt x="2788456" y="189779"/>
                  </a:lnTo>
                  <a:lnTo>
                    <a:pt x="2788737" y="190317"/>
                  </a:lnTo>
                  <a:lnTo>
                    <a:pt x="2789019" y="190989"/>
                  </a:lnTo>
                  <a:lnTo>
                    <a:pt x="2789301" y="190183"/>
                  </a:lnTo>
                  <a:lnTo>
                    <a:pt x="2789582" y="190183"/>
                  </a:lnTo>
                  <a:lnTo>
                    <a:pt x="2789864" y="190317"/>
                  </a:lnTo>
                  <a:lnTo>
                    <a:pt x="2790146" y="190855"/>
                  </a:lnTo>
                  <a:lnTo>
                    <a:pt x="2790428" y="190317"/>
                  </a:lnTo>
                  <a:lnTo>
                    <a:pt x="2790709" y="191258"/>
                  </a:lnTo>
                  <a:lnTo>
                    <a:pt x="2790991" y="192064"/>
                  </a:lnTo>
                  <a:lnTo>
                    <a:pt x="2791273" y="191124"/>
                  </a:lnTo>
                  <a:lnTo>
                    <a:pt x="2791554" y="191392"/>
                  </a:lnTo>
                  <a:lnTo>
                    <a:pt x="2791836" y="192064"/>
                  </a:lnTo>
                  <a:lnTo>
                    <a:pt x="2792118" y="191527"/>
                  </a:lnTo>
                  <a:lnTo>
                    <a:pt x="2792400" y="191930"/>
                  </a:lnTo>
                  <a:lnTo>
                    <a:pt x="2792681" y="193005"/>
                  </a:lnTo>
                  <a:lnTo>
                    <a:pt x="2792963" y="193812"/>
                  </a:lnTo>
                  <a:lnTo>
                    <a:pt x="2793245" y="193408"/>
                  </a:lnTo>
                  <a:lnTo>
                    <a:pt x="2793527" y="193812"/>
                  </a:lnTo>
                  <a:lnTo>
                    <a:pt x="2793808" y="194752"/>
                  </a:lnTo>
                  <a:lnTo>
                    <a:pt x="2794090" y="194484"/>
                  </a:lnTo>
                  <a:lnTo>
                    <a:pt x="2794372" y="195559"/>
                  </a:lnTo>
                  <a:lnTo>
                    <a:pt x="2794653" y="196634"/>
                  </a:lnTo>
                  <a:lnTo>
                    <a:pt x="2794935" y="196365"/>
                  </a:lnTo>
                  <a:lnTo>
                    <a:pt x="2795217" y="196365"/>
                  </a:lnTo>
                  <a:lnTo>
                    <a:pt x="2795499" y="196903"/>
                  </a:lnTo>
                  <a:lnTo>
                    <a:pt x="2795780" y="197709"/>
                  </a:lnTo>
                  <a:lnTo>
                    <a:pt x="2796062" y="196769"/>
                  </a:lnTo>
                  <a:lnTo>
                    <a:pt x="2796344" y="197172"/>
                  </a:lnTo>
                  <a:lnTo>
                    <a:pt x="2796625" y="197978"/>
                  </a:lnTo>
                  <a:lnTo>
                    <a:pt x="2796907" y="197037"/>
                  </a:lnTo>
                  <a:lnTo>
                    <a:pt x="2797189" y="197172"/>
                  </a:lnTo>
                  <a:lnTo>
                    <a:pt x="2797471" y="198113"/>
                  </a:lnTo>
                  <a:lnTo>
                    <a:pt x="2797752" y="197709"/>
                  </a:lnTo>
                  <a:lnTo>
                    <a:pt x="2798034" y="197709"/>
                  </a:lnTo>
                  <a:lnTo>
                    <a:pt x="2798316" y="198516"/>
                  </a:lnTo>
                  <a:lnTo>
                    <a:pt x="2798597" y="198919"/>
                  </a:lnTo>
                  <a:lnTo>
                    <a:pt x="2798879" y="198381"/>
                  </a:lnTo>
                  <a:lnTo>
                    <a:pt x="2799161" y="199188"/>
                  </a:lnTo>
                  <a:lnTo>
                    <a:pt x="2799443" y="200129"/>
                  </a:lnTo>
                  <a:lnTo>
                    <a:pt x="2799724" y="199591"/>
                  </a:lnTo>
                  <a:lnTo>
                    <a:pt x="2800006" y="200532"/>
                  </a:lnTo>
                  <a:lnTo>
                    <a:pt x="2800288" y="201607"/>
                  </a:lnTo>
                  <a:lnTo>
                    <a:pt x="2800569" y="201070"/>
                  </a:lnTo>
                  <a:lnTo>
                    <a:pt x="2800851" y="201204"/>
                  </a:lnTo>
                  <a:lnTo>
                    <a:pt x="2801133" y="201607"/>
                  </a:lnTo>
                  <a:lnTo>
                    <a:pt x="2801415" y="202414"/>
                  </a:lnTo>
                  <a:lnTo>
                    <a:pt x="2801696" y="202145"/>
                  </a:lnTo>
                  <a:lnTo>
                    <a:pt x="2801978" y="203086"/>
                  </a:lnTo>
                  <a:lnTo>
                    <a:pt x="2802260" y="204564"/>
                  </a:lnTo>
                  <a:lnTo>
                    <a:pt x="2802542" y="203623"/>
                  </a:lnTo>
                  <a:lnTo>
                    <a:pt x="2802823" y="203758"/>
                  </a:lnTo>
                  <a:lnTo>
                    <a:pt x="2803105" y="204430"/>
                  </a:lnTo>
                  <a:lnTo>
                    <a:pt x="2803387" y="203758"/>
                  </a:lnTo>
                  <a:lnTo>
                    <a:pt x="2803668" y="203623"/>
                  </a:lnTo>
                  <a:lnTo>
                    <a:pt x="2803950" y="203489"/>
                  </a:lnTo>
                  <a:lnTo>
                    <a:pt x="2804232" y="203489"/>
                  </a:lnTo>
                  <a:lnTo>
                    <a:pt x="2804514" y="201876"/>
                  </a:lnTo>
                  <a:lnTo>
                    <a:pt x="2804795" y="202145"/>
                  </a:lnTo>
                  <a:lnTo>
                    <a:pt x="2805077" y="202682"/>
                  </a:lnTo>
                  <a:lnTo>
                    <a:pt x="2805359" y="200801"/>
                  </a:lnTo>
                  <a:lnTo>
                    <a:pt x="2805640" y="200263"/>
                  </a:lnTo>
                  <a:lnTo>
                    <a:pt x="2805922" y="199994"/>
                  </a:lnTo>
                  <a:lnTo>
                    <a:pt x="2806204" y="199322"/>
                  </a:lnTo>
                  <a:lnTo>
                    <a:pt x="2806486" y="199591"/>
                  </a:lnTo>
                  <a:lnTo>
                    <a:pt x="2806767" y="200532"/>
                  </a:lnTo>
                  <a:lnTo>
                    <a:pt x="2807049" y="201204"/>
                  </a:lnTo>
                  <a:lnTo>
                    <a:pt x="2807331" y="200263"/>
                  </a:lnTo>
                  <a:lnTo>
                    <a:pt x="2807612" y="200666"/>
                  </a:lnTo>
                  <a:lnTo>
                    <a:pt x="2807894" y="201607"/>
                  </a:lnTo>
                  <a:lnTo>
                    <a:pt x="2808176" y="200666"/>
                  </a:lnTo>
                  <a:lnTo>
                    <a:pt x="2808458" y="201070"/>
                  </a:lnTo>
                  <a:lnTo>
                    <a:pt x="2808739" y="201742"/>
                  </a:lnTo>
                  <a:lnTo>
                    <a:pt x="2809021" y="201473"/>
                  </a:lnTo>
                  <a:lnTo>
                    <a:pt x="2809303" y="201204"/>
                  </a:lnTo>
                  <a:lnTo>
                    <a:pt x="2809585" y="201607"/>
                  </a:lnTo>
                  <a:lnTo>
                    <a:pt x="2809866" y="202010"/>
                  </a:lnTo>
                  <a:lnTo>
                    <a:pt x="2810148" y="201607"/>
                  </a:lnTo>
                  <a:lnTo>
                    <a:pt x="2810430" y="202682"/>
                  </a:lnTo>
                  <a:lnTo>
                    <a:pt x="2810711" y="204161"/>
                  </a:lnTo>
                  <a:lnTo>
                    <a:pt x="2810993" y="203758"/>
                  </a:lnTo>
                  <a:lnTo>
                    <a:pt x="2811275" y="204564"/>
                  </a:lnTo>
                  <a:lnTo>
                    <a:pt x="2811557" y="205102"/>
                  </a:lnTo>
                  <a:lnTo>
                    <a:pt x="2811838" y="204698"/>
                  </a:lnTo>
                  <a:lnTo>
                    <a:pt x="2812120" y="204430"/>
                  </a:lnTo>
                  <a:lnTo>
                    <a:pt x="2812402" y="204564"/>
                  </a:lnTo>
                  <a:lnTo>
                    <a:pt x="2812683" y="204295"/>
                  </a:lnTo>
                  <a:lnTo>
                    <a:pt x="2812965" y="202414"/>
                  </a:lnTo>
                  <a:lnTo>
                    <a:pt x="2813247" y="202010"/>
                  </a:lnTo>
                  <a:lnTo>
                    <a:pt x="2813529" y="202010"/>
                  </a:lnTo>
                  <a:lnTo>
                    <a:pt x="2813810" y="200263"/>
                  </a:lnTo>
                  <a:lnTo>
                    <a:pt x="2814092" y="200129"/>
                  </a:lnTo>
                  <a:lnTo>
                    <a:pt x="2814374" y="199994"/>
                  </a:lnTo>
                  <a:lnTo>
                    <a:pt x="2814655" y="198919"/>
                  </a:lnTo>
                  <a:lnTo>
                    <a:pt x="2814937" y="198381"/>
                  </a:lnTo>
                  <a:lnTo>
                    <a:pt x="2815219" y="198113"/>
                  </a:lnTo>
                  <a:lnTo>
                    <a:pt x="2815501" y="198247"/>
                  </a:lnTo>
                  <a:lnTo>
                    <a:pt x="2815782" y="197037"/>
                  </a:lnTo>
                  <a:lnTo>
                    <a:pt x="2816064" y="196769"/>
                  </a:lnTo>
                  <a:lnTo>
                    <a:pt x="2816346" y="196903"/>
                  </a:lnTo>
                  <a:lnTo>
                    <a:pt x="2816627" y="195693"/>
                  </a:lnTo>
                  <a:lnTo>
                    <a:pt x="2816909" y="195425"/>
                  </a:lnTo>
                  <a:lnTo>
                    <a:pt x="2817191" y="195425"/>
                  </a:lnTo>
                  <a:lnTo>
                    <a:pt x="2817473" y="194618"/>
                  </a:lnTo>
                  <a:lnTo>
                    <a:pt x="2817754" y="194080"/>
                  </a:lnTo>
                  <a:lnTo>
                    <a:pt x="2818036" y="194484"/>
                  </a:lnTo>
                  <a:lnTo>
                    <a:pt x="2818318" y="194887"/>
                  </a:lnTo>
                  <a:lnTo>
                    <a:pt x="2818600" y="194349"/>
                  </a:lnTo>
                  <a:lnTo>
                    <a:pt x="2818881" y="194887"/>
                  </a:lnTo>
                  <a:lnTo>
                    <a:pt x="2819163" y="195828"/>
                  </a:lnTo>
                  <a:lnTo>
                    <a:pt x="2819445" y="194887"/>
                  </a:lnTo>
                  <a:lnTo>
                    <a:pt x="2819726" y="195425"/>
                  </a:lnTo>
                  <a:lnTo>
                    <a:pt x="2820008" y="196231"/>
                  </a:lnTo>
                  <a:lnTo>
                    <a:pt x="2820290" y="196097"/>
                  </a:lnTo>
                  <a:lnTo>
                    <a:pt x="2820572" y="195962"/>
                  </a:lnTo>
                  <a:lnTo>
                    <a:pt x="2820853" y="195962"/>
                  </a:lnTo>
                  <a:lnTo>
                    <a:pt x="2821135" y="196365"/>
                  </a:lnTo>
                  <a:lnTo>
                    <a:pt x="2821417" y="195290"/>
                  </a:lnTo>
                  <a:lnTo>
                    <a:pt x="2821698" y="195559"/>
                  </a:lnTo>
                  <a:lnTo>
                    <a:pt x="2821980" y="195962"/>
                  </a:lnTo>
                  <a:lnTo>
                    <a:pt x="2822262" y="194618"/>
                  </a:lnTo>
                  <a:lnTo>
                    <a:pt x="2822544" y="194349"/>
                  </a:lnTo>
                  <a:lnTo>
                    <a:pt x="2822825" y="194752"/>
                  </a:lnTo>
                  <a:lnTo>
                    <a:pt x="2823107" y="193946"/>
                  </a:lnTo>
                  <a:lnTo>
                    <a:pt x="2823389" y="193140"/>
                  </a:lnTo>
                  <a:lnTo>
                    <a:pt x="2823670" y="193408"/>
                  </a:lnTo>
                  <a:lnTo>
                    <a:pt x="2823952" y="193677"/>
                  </a:lnTo>
                  <a:lnTo>
                    <a:pt x="2824234" y="192602"/>
                  </a:lnTo>
                  <a:lnTo>
                    <a:pt x="2824516" y="192468"/>
                  </a:lnTo>
                  <a:lnTo>
                    <a:pt x="2824797" y="192333"/>
                  </a:lnTo>
                  <a:lnTo>
                    <a:pt x="2825079" y="190452"/>
                  </a:lnTo>
                  <a:lnTo>
                    <a:pt x="2825361" y="190048"/>
                  </a:lnTo>
                  <a:lnTo>
                    <a:pt x="2825642" y="190048"/>
                  </a:lnTo>
                  <a:lnTo>
                    <a:pt x="2825924" y="189511"/>
                  </a:lnTo>
                  <a:lnTo>
                    <a:pt x="2826206" y="188704"/>
                  </a:lnTo>
                  <a:lnTo>
                    <a:pt x="2826488" y="188570"/>
                  </a:lnTo>
                  <a:lnTo>
                    <a:pt x="2826769" y="188704"/>
                  </a:lnTo>
                  <a:lnTo>
                    <a:pt x="2827051" y="187898"/>
                  </a:lnTo>
                  <a:lnTo>
                    <a:pt x="2827333" y="188973"/>
                  </a:lnTo>
                  <a:lnTo>
                    <a:pt x="2827615" y="190317"/>
                  </a:lnTo>
                  <a:lnTo>
                    <a:pt x="2827896" y="189914"/>
                  </a:lnTo>
                  <a:lnTo>
                    <a:pt x="2828178" y="190452"/>
                  </a:lnTo>
                  <a:lnTo>
                    <a:pt x="2828460" y="191527"/>
                  </a:lnTo>
                  <a:lnTo>
                    <a:pt x="2828741" y="191661"/>
                  </a:lnTo>
                  <a:lnTo>
                    <a:pt x="2829023" y="191930"/>
                  </a:lnTo>
                  <a:lnTo>
                    <a:pt x="2829305" y="193140"/>
                  </a:lnTo>
                  <a:lnTo>
                    <a:pt x="2829587" y="193543"/>
                  </a:lnTo>
                  <a:lnTo>
                    <a:pt x="2829868" y="192468"/>
                  </a:lnTo>
                  <a:lnTo>
                    <a:pt x="2830150" y="192871"/>
                  </a:lnTo>
                  <a:lnTo>
                    <a:pt x="2830432" y="193274"/>
                  </a:lnTo>
                  <a:lnTo>
                    <a:pt x="2830713" y="192333"/>
                  </a:lnTo>
                  <a:lnTo>
                    <a:pt x="2830995" y="192871"/>
                  </a:lnTo>
                  <a:lnTo>
                    <a:pt x="2831277" y="193408"/>
                  </a:lnTo>
                  <a:lnTo>
                    <a:pt x="2831559" y="193140"/>
                  </a:lnTo>
                  <a:lnTo>
                    <a:pt x="2831840" y="192736"/>
                  </a:lnTo>
                  <a:lnTo>
                    <a:pt x="2832122" y="192871"/>
                  </a:lnTo>
                  <a:lnTo>
                    <a:pt x="2832404" y="193408"/>
                  </a:lnTo>
                  <a:lnTo>
                    <a:pt x="2832685" y="192333"/>
                  </a:lnTo>
                  <a:lnTo>
                    <a:pt x="2832967" y="192871"/>
                  </a:lnTo>
                  <a:lnTo>
                    <a:pt x="2833249" y="193140"/>
                  </a:lnTo>
                  <a:lnTo>
                    <a:pt x="2833531" y="191527"/>
                  </a:lnTo>
                  <a:lnTo>
                    <a:pt x="2833812" y="191661"/>
                  </a:lnTo>
                  <a:lnTo>
                    <a:pt x="2834094" y="191930"/>
                  </a:lnTo>
                  <a:lnTo>
                    <a:pt x="2834376" y="191527"/>
                  </a:lnTo>
                  <a:lnTo>
                    <a:pt x="2834658" y="190989"/>
                  </a:lnTo>
                  <a:lnTo>
                    <a:pt x="2834939" y="190720"/>
                  </a:lnTo>
                  <a:lnTo>
                    <a:pt x="2835221" y="190586"/>
                  </a:lnTo>
                  <a:lnTo>
                    <a:pt x="2835503" y="189914"/>
                  </a:lnTo>
                  <a:lnTo>
                    <a:pt x="2835784" y="190989"/>
                  </a:lnTo>
                  <a:lnTo>
                    <a:pt x="2836066" y="192064"/>
                  </a:lnTo>
                  <a:lnTo>
                    <a:pt x="2836348" y="191661"/>
                  </a:lnTo>
                  <a:lnTo>
                    <a:pt x="2836630" y="192468"/>
                  </a:lnTo>
                  <a:lnTo>
                    <a:pt x="2836911" y="193677"/>
                  </a:lnTo>
                  <a:lnTo>
                    <a:pt x="2837193" y="194080"/>
                  </a:lnTo>
                  <a:lnTo>
                    <a:pt x="2837475" y="194752"/>
                  </a:lnTo>
                  <a:lnTo>
                    <a:pt x="2837756" y="195962"/>
                  </a:lnTo>
                  <a:lnTo>
                    <a:pt x="2838038" y="196903"/>
                  </a:lnTo>
                  <a:lnTo>
                    <a:pt x="2838320" y="196500"/>
                  </a:lnTo>
                  <a:lnTo>
                    <a:pt x="2838602" y="196903"/>
                  </a:lnTo>
                  <a:lnTo>
                    <a:pt x="2838883" y="197709"/>
                  </a:lnTo>
                  <a:lnTo>
                    <a:pt x="2839165" y="197172"/>
                  </a:lnTo>
                  <a:lnTo>
                    <a:pt x="2839447" y="198247"/>
                  </a:lnTo>
                  <a:lnTo>
                    <a:pt x="2839728" y="199591"/>
                  </a:lnTo>
                  <a:lnTo>
                    <a:pt x="2840010" y="199591"/>
                  </a:lnTo>
                  <a:lnTo>
                    <a:pt x="2840292" y="199591"/>
                  </a:lnTo>
                  <a:lnTo>
                    <a:pt x="2840574" y="199860"/>
                  </a:lnTo>
                  <a:lnTo>
                    <a:pt x="2840855" y="200666"/>
                  </a:lnTo>
                  <a:lnTo>
                    <a:pt x="2841137" y="200666"/>
                  </a:lnTo>
                  <a:lnTo>
                    <a:pt x="2841419" y="201070"/>
                  </a:lnTo>
                  <a:lnTo>
                    <a:pt x="2841700" y="201742"/>
                  </a:lnTo>
                  <a:lnTo>
                    <a:pt x="2841982" y="200129"/>
                  </a:lnTo>
                  <a:lnTo>
                    <a:pt x="2842264" y="199457"/>
                  </a:lnTo>
                  <a:lnTo>
                    <a:pt x="2842546" y="199457"/>
                  </a:lnTo>
                  <a:lnTo>
                    <a:pt x="2842827" y="198650"/>
                  </a:lnTo>
                  <a:lnTo>
                    <a:pt x="2843109" y="198381"/>
                  </a:lnTo>
                  <a:lnTo>
                    <a:pt x="2843391" y="198650"/>
                  </a:lnTo>
                  <a:lnTo>
                    <a:pt x="2843673" y="198381"/>
                  </a:lnTo>
                  <a:lnTo>
                    <a:pt x="2843954" y="197172"/>
                  </a:lnTo>
                  <a:lnTo>
                    <a:pt x="2844236" y="197306"/>
                  </a:lnTo>
                  <a:lnTo>
                    <a:pt x="2844518" y="198113"/>
                  </a:lnTo>
                  <a:lnTo>
                    <a:pt x="2844799" y="197709"/>
                  </a:lnTo>
                  <a:lnTo>
                    <a:pt x="2845081" y="198113"/>
                  </a:lnTo>
                  <a:lnTo>
                    <a:pt x="2845363" y="198247"/>
                  </a:lnTo>
                  <a:lnTo>
                    <a:pt x="2845645" y="197709"/>
                  </a:lnTo>
                  <a:lnTo>
                    <a:pt x="2845926" y="197306"/>
                  </a:lnTo>
                  <a:lnTo>
                    <a:pt x="2846208" y="197575"/>
                  </a:lnTo>
                  <a:lnTo>
                    <a:pt x="2846490" y="198516"/>
                  </a:lnTo>
                  <a:lnTo>
                    <a:pt x="2846771" y="198113"/>
                  </a:lnTo>
                  <a:lnTo>
                    <a:pt x="2847053" y="199053"/>
                  </a:lnTo>
                  <a:lnTo>
                    <a:pt x="2847335" y="200129"/>
                  </a:lnTo>
                  <a:lnTo>
                    <a:pt x="2847617" y="199188"/>
                  </a:lnTo>
                  <a:lnTo>
                    <a:pt x="2847898" y="200129"/>
                  </a:lnTo>
                  <a:lnTo>
                    <a:pt x="2848180" y="201070"/>
                  </a:lnTo>
                  <a:lnTo>
                    <a:pt x="2848462" y="201607"/>
                  </a:lnTo>
                  <a:lnTo>
                    <a:pt x="2848743" y="201742"/>
                  </a:lnTo>
                  <a:lnTo>
                    <a:pt x="2849025" y="202279"/>
                  </a:lnTo>
                  <a:lnTo>
                    <a:pt x="2849307" y="202951"/>
                  </a:lnTo>
                  <a:lnTo>
                    <a:pt x="2849589" y="202010"/>
                  </a:lnTo>
                  <a:lnTo>
                    <a:pt x="2849870" y="202414"/>
                  </a:lnTo>
                  <a:lnTo>
                    <a:pt x="2850152" y="202951"/>
                  </a:lnTo>
                  <a:lnTo>
                    <a:pt x="2850434" y="201473"/>
                  </a:lnTo>
                  <a:lnTo>
                    <a:pt x="2850716" y="200532"/>
                  </a:lnTo>
                  <a:lnTo>
                    <a:pt x="2850997" y="199860"/>
                  </a:lnTo>
                  <a:lnTo>
                    <a:pt x="2851279" y="199053"/>
                  </a:lnTo>
                  <a:lnTo>
                    <a:pt x="2851561" y="198516"/>
                  </a:lnTo>
                  <a:lnTo>
                    <a:pt x="2851842" y="199188"/>
                  </a:lnTo>
                  <a:lnTo>
                    <a:pt x="2852124" y="199591"/>
                  </a:lnTo>
                  <a:lnTo>
                    <a:pt x="2852406" y="198650"/>
                  </a:lnTo>
                  <a:lnTo>
                    <a:pt x="2852688" y="198785"/>
                  </a:lnTo>
                  <a:lnTo>
                    <a:pt x="2852969" y="199591"/>
                  </a:lnTo>
                  <a:lnTo>
                    <a:pt x="2853251" y="198650"/>
                  </a:lnTo>
                  <a:lnTo>
                    <a:pt x="2853533" y="199188"/>
                  </a:lnTo>
                  <a:lnTo>
                    <a:pt x="2853814" y="199457"/>
                  </a:lnTo>
                  <a:lnTo>
                    <a:pt x="2854096" y="199591"/>
                  </a:lnTo>
                  <a:lnTo>
                    <a:pt x="2854378" y="199322"/>
                  </a:lnTo>
                  <a:lnTo>
                    <a:pt x="2854660" y="199994"/>
                  </a:lnTo>
                  <a:lnTo>
                    <a:pt x="2854941" y="201070"/>
                  </a:lnTo>
                  <a:lnTo>
                    <a:pt x="2855223" y="200801"/>
                  </a:lnTo>
                  <a:lnTo>
                    <a:pt x="2855505" y="201742"/>
                  </a:lnTo>
                  <a:lnTo>
                    <a:pt x="2855786" y="202951"/>
                  </a:lnTo>
                  <a:lnTo>
                    <a:pt x="2856068" y="202145"/>
                  </a:lnTo>
                  <a:lnTo>
                    <a:pt x="2856350" y="202548"/>
                  </a:lnTo>
                  <a:lnTo>
                    <a:pt x="2856632" y="203892"/>
                  </a:lnTo>
                  <a:lnTo>
                    <a:pt x="2856913" y="204698"/>
                  </a:lnTo>
                  <a:lnTo>
                    <a:pt x="2857195" y="204833"/>
                  </a:lnTo>
                  <a:lnTo>
                    <a:pt x="2857477" y="205639"/>
                  </a:lnTo>
                  <a:lnTo>
                    <a:pt x="2857758" y="206311"/>
                  </a:lnTo>
                  <a:lnTo>
                    <a:pt x="2858040" y="205505"/>
                  </a:lnTo>
                  <a:lnTo>
                    <a:pt x="2858322" y="205908"/>
                  </a:lnTo>
                  <a:lnTo>
                    <a:pt x="2858604" y="206849"/>
                  </a:lnTo>
                  <a:lnTo>
                    <a:pt x="2858885" y="205639"/>
                  </a:lnTo>
                  <a:lnTo>
                    <a:pt x="2859167" y="205236"/>
                  </a:lnTo>
                  <a:lnTo>
                    <a:pt x="2859449" y="205236"/>
                  </a:lnTo>
                  <a:lnTo>
                    <a:pt x="2859731" y="204295"/>
                  </a:lnTo>
                  <a:lnTo>
                    <a:pt x="2860012" y="203086"/>
                  </a:lnTo>
                  <a:lnTo>
                    <a:pt x="2860294" y="203086"/>
                  </a:lnTo>
                  <a:lnTo>
                    <a:pt x="2860576" y="203086"/>
                  </a:lnTo>
                  <a:lnTo>
                    <a:pt x="2860857" y="201607"/>
                  </a:lnTo>
                  <a:lnTo>
                    <a:pt x="2861139" y="201742"/>
                  </a:lnTo>
                  <a:lnTo>
                    <a:pt x="2861421" y="202010"/>
                  </a:lnTo>
                  <a:lnTo>
                    <a:pt x="2861703" y="200398"/>
                  </a:lnTo>
                  <a:lnTo>
                    <a:pt x="2861984" y="200801"/>
                  </a:lnTo>
                  <a:lnTo>
                    <a:pt x="2862266" y="201607"/>
                  </a:lnTo>
                  <a:lnTo>
                    <a:pt x="2862548" y="202010"/>
                  </a:lnTo>
                  <a:lnTo>
                    <a:pt x="2862829" y="201876"/>
                  </a:lnTo>
                  <a:lnTo>
                    <a:pt x="2863111" y="202548"/>
                  </a:lnTo>
                  <a:lnTo>
                    <a:pt x="2863393" y="203489"/>
                  </a:lnTo>
                  <a:lnTo>
                    <a:pt x="2863675" y="203086"/>
                  </a:lnTo>
                  <a:lnTo>
                    <a:pt x="2863956" y="204026"/>
                  </a:lnTo>
                  <a:lnTo>
                    <a:pt x="2864238" y="205102"/>
                  </a:lnTo>
                  <a:lnTo>
                    <a:pt x="2864520" y="203623"/>
                  </a:lnTo>
                  <a:lnTo>
                    <a:pt x="2864801" y="204026"/>
                  </a:lnTo>
                  <a:lnTo>
                    <a:pt x="2865083" y="204833"/>
                  </a:lnTo>
                  <a:lnTo>
                    <a:pt x="2865365" y="205236"/>
                  </a:lnTo>
                  <a:lnTo>
                    <a:pt x="2865647" y="204967"/>
                  </a:lnTo>
                  <a:lnTo>
                    <a:pt x="2865928" y="204967"/>
                  </a:lnTo>
                  <a:lnTo>
                    <a:pt x="2866210" y="205371"/>
                  </a:lnTo>
                  <a:lnTo>
                    <a:pt x="2866492" y="204564"/>
                  </a:lnTo>
                  <a:lnTo>
                    <a:pt x="2866773" y="204564"/>
                  </a:lnTo>
                  <a:lnTo>
                    <a:pt x="2867055" y="204967"/>
                  </a:lnTo>
                  <a:lnTo>
                    <a:pt x="2867337" y="202010"/>
                  </a:lnTo>
                  <a:lnTo>
                    <a:pt x="2867619" y="201204"/>
                  </a:lnTo>
                  <a:lnTo>
                    <a:pt x="2867900" y="200666"/>
                  </a:lnTo>
                  <a:lnTo>
                    <a:pt x="2868182" y="199994"/>
                  </a:lnTo>
                  <a:lnTo>
                    <a:pt x="2868464" y="199591"/>
                  </a:lnTo>
                  <a:lnTo>
                    <a:pt x="2868746" y="199188"/>
                  </a:lnTo>
                  <a:lnTo>
                    <a:pt x="2869027" y="198650"/>
                  </a:lnTo>
                  <a:lnTo>
                    <a:pt x="2869309" y="197037"/>
                  </a:lnTo>
                  <a:lnTo>
                    <a:pt x="2869591" y="196097"/>
                  </a:lnTo>
                  <a:lnTo>
                    <a:pt x="2869872" y="196231"/>
                  </a:lnTo>
                  <a:lnTo>
                    <a:pt x="2870154" y="194887"/>
                  </a:lnTo>
                  <a:lnTo>
                    <a:pt x="2870436" y="194618"/>
                  </a:lnTo>
                  <a:lnTo>
                    <a:pt x="2870718" y="195425"/>
                  </a:lnTo>
                  <a:lnTo>
                    <a:pt x="2870999" y="194887"/>
                  </a:lnTo>
                  <a:lnTo>
                    <a:pt x="2871281" y="193677"/>
                  </a:lnTo>
                  <a:lnTo>
                    <a:pt x="2871563" y="193543"/>
                  </a:lnTo>
                  <a:lnTo>
                    <a:pt x="2871844" y="193408"/>
                  </a:lnTo>
                  <a:lnTo>
                    <a:pt x="2872126" y="192602"/>
                  </a:lnTo>
                  <a:lnTo>
                    <a:pt x="2872408" y="193140"/>
                  </a:lnTo>
                  <a:lnTo>
                    <a:pt x="2872690" y="193274"/>
                  </a:lnTo>
                  <a:lnTo>
                    <a:pt x="2872971" y="191258"/>
                  </a:lnTo>
                  <a:lnTo>
                    <a:pt x="2873253" y="190855"/>
                  </a:lnTo>
                  <a:lnTo>
                    <a:pt x="2873535" y="190452"/>
                  </a:lnTo>
                  <a:lnTo>
                    <a:pt x="2873816" y="190989"/>
                  </a:lnTo>
                  <a:lnTo>
                    <a:pt x="2874098" y="190317"/>
                  </a:lnTo>
                  <a:lnTo>
                    <a:pt x="2874380" y="189779"/>
                  </a:lnTo>
                  <a:lnTo>
                    <a:pt x="2874662" y="189645"/>
                  </a:lnTo>
                  <a:lnTo>
                    <a:pt x="2874943" y="187629"/>
                  </a:lnTo>
                  <a:lnTo>
                    <a:pt x="2875225" y="187763"/>
                  </a:lnTo>
                  <a:lnTo>
                    <a:pt x="2875507" y="188570"/>
                  </a:lnTo>
                  <a:lnTo>
                    <a:pt x="2875789" y="187360"/>
                  </a:lnTo>
                  <a:lnTo>
                    <a:pt x="2876070" y="187226"/>
                  </a:lnTo>
                  <a:lnTo>
                    <a:pt x="2876352" y="187360"/>
                  </a:lnTo>
                  <a:lnTo>
                    <a:pt x="2876634" y="187226"/>
                  </a:lnTo>
                  <a:lnTo>
                    <a:pt x="2876915" y="186554"/>
                  </a:lnTo>
                  <a:lnTo>
                    <a:pt x="2877197" y="186419"/>
                  </a:lnTo>
                  <a:lnTo>
                    <a:pt x="2877479" y="186419"/>
                  </a:lnTo>
                  <a:lnTo>
                    <a:pt x="2877761" y="185882"/>
                  </a:lnTo>
                  <a:lnTo>
                    <a:pt x="2878042" y="186151"/>
                  </a:lnTo>
                  <a:lnTo>
                    <a:pt x="2878324" y="187495"/>
                  </a:lnTo>
                  <a:lnTo>
                    <a:pt x="2878606" y="186688"/>
                  </a:lnTo>
                  <a:lnTo>
                    <a:pt x="2878887" y="186823"/>
                  </a:lnTo>
                  <a:lnTo>
                    <a:pt x="2879169" y="188301"/>
                  </a:lnTo>
                  <a:lnTo>
                    <a:pt x="2879451" y="189242"/>
                  </a:lnTo>
                  <a:lnTo>
                    <a:pt x="2879733" y="189511"/>
                  </a:lnTo>
                  <a:lnTo>
                    <a:pt x="2880014" y="190183"/>
                  </a:lnTo>
                  <a:lnTo>
                    <a:pt x="2880296" y="190586"/>
                  </a:lnTo>
                  <a:lnTo>
                    <a:pt x="2880578" y="190183"/>
                  </a:lnTo>
                  <a:lnTo>
                    <a:pt x="2880859" y="191527"/>
                  </a:lnTo>
                  <a:lnTo>
                    <a:pt x="2881141" y="193274"/>
                  </a:lnTo>
                  <a:lnTo>
                    <a:pt x="2881423" y="192468"/>
                  </a:lnTo>
                  <a:lnTo>
                    <a:pt x="2881705" y="191796"/>
                  </a:lnTo>
                  <a:lnTo>
                    <a:pt x="2881986" y="191124"/>
                  </a:lnTo>
                  <a:lnTo>
                    <a:pt x="2882268" y="190855"/>
                  </a:lnTo>
                  <a:lnTo>
                    <a:pt x="2882550" y="189511"/>
                  </a:lnTo>
                  <a:lnTo>
                    <a:pt x="2882831" y="189107"/>
                  </a:lnTo>
                  <a:lnTo>
                    <a:pt x="2883113" y="188570"/>
                  </a:lnTo>
                  <a:lnTo>
                    <a:pt x="2883395" y="187091"/>
                  </a:lnTo>
                  <a:lnTo>
                    <a:pt x="2883677" y="186688"/>
                  </a:lnTo>
                  <a:lnTo>
                    <a:pt x="2883958" y="187495"/>
                  </a:lnTo>
                  <a:lnTo>
                    <a:pt x="2884240" y="185613"/>
                  </a:lnTo>
                  <a:lnTo>
                    <a:pt x="2884522" y="184403"/>
                  </a:lnTo>
                  <a:lnTo>
                    <a:pt x="2884804" y="183866"/>
                  </a:lnTo>
                  <a:lnTo>
                    <a:pt x="2885085" y="182656"/>
                  </a:lnTo>
                  <a:lnTo>
                    <a:pt x="2885367" y="181581"/>
                  </a:lnTo>
                  <a:lnTo>
                    <a:pt x="2885649" y="181850"/>
                  </a:lnTo>
                  <a:lnTo>
                    <a:pt x="2885930" y="182118"/>
                  </a:lnTo>
                  <a:lnTo>
                    <a:pt x="2886212" y="181312"/>
                  </a:lnTo>
                  <a:lnTo>
                    <a:pt x="2886494" y="181715"/>
                  </a:lnTo>
                  <a:lnTo>
                    <a:pt x="2886776" y="182253"/>
                  </a:lnTo>
                  <a:lnTo>
                    <a:pt x="2887057" y="181178"/>
                  </a:lnTo>
                  <a:lnTo>
                    <a:pt x="2887339" y="180909"/>
                  </a:lnTo>
                  <a:lnTo>
                    <a:pt x="2887621" y="181178"/>
                  </a:lnTo>
                  <a:lnTo>
                    <a:pt x="2887902" y="181446"/>
                  </a:lnTo>
                  <a:lnTo>
                    <a:pt x="2888184" y="181178"/>
                  </a:lnTo>
                  <a:lnTo>
                    <a:pt x="2888466" y="182522"/>
                  </a:lnTo>
                  <a:lnTo>
                    <a:pt x="2888748" y="184000"/>
                  </a:lnTo>
                  <a:lnTo>
                    <a:pt x="2889029" y="184134"/>
                  </a:lnTo>
                  <a:lnTo>
                    <a:pt x="2889311" y="185613"/>
                  </a:lnTo>
                  <a:lnTo>
                    <a:pt x="2889593" y="187898"/>
                  </a:lnTo>
                  <a:lnTo>
                    <a:pt x="2889874" y="188167"/>
                  </a:lnTo>
                  <a:lnTo>
                    <a:pt x="2890156" y="189511"/>
                  </a:lnTo>
                  <a:lnTo>
                    <a:pt x="2890438" y="191527"/>
                  </a:lnTo>
                  <a:lnTo>
                    <a:pt x="2890720" y="193408"/>
                  </a:lnTo>
                  <a:lnTo>
                    <a:pt x="2891001" y="194349"/>
                  </a:lnTo>
                  <a:lnTo>
                    <a:pt x="2891283" y="195828"/>
                  </a:lnTo>
                  <a:lnTo>
                    <a:pt x="2891565" y="197172"/>
                  </a:lnTo>
                  <a:lnTo>
                    <a:pt x="2891846" y="197172"/>
                  </a:lnTo>
                  <a:lnTo>
                    <a:pt x="2892128" y="198650"/>
                  </a:lnTo>
                  <a:lnTo>
                    <a:pt x="2892410" y="199994"/>
                  </a:lnTo>
                  <a:lnTo>
                    <a:pt x="2892692" y="199457"/>
                  </a:lnTo>
                  <a:lnTo>
                    <a:pt x="2892973" y="199591"/>
                  </a:lnTo>
                  <a:lnTo>
                    <a:pt x="2893255" y="200129"/>
                  </a:lnTo>
                  <a:lnTo>
                    <a:pt x="2893537" y="201070"/>
                  </a:lnTo>
                  <a:lnTo>
                    <a:pt x="2893819" y="200398"/>
                  </a:lnTo>
                  <a:lnTo>
                    <a:pt x="2894100" y="200532"/>
                  </a:lnTo>
                  <a:lnTo>
                    <a:pt x="2894382" y="200666"/>
                  </a:lnTo>
                  <a:lnTo>
                    <a:pt x="2894664" y="199053"/>
                  </a:lnTo>
                  <a:lnTo>
                    <a:pt x="2894945" y="198919"/>
                  </a:lnTo>
                  <a:lnTo>
                    <a:pt x="2895227" y="199591"/>
                  </a:lnTo>
                  <a:lnTo>
                    <a:pt x="2895509" y="198247"/>
                  </a:lnTo>
                  <a:lnTo>
                    <a:pt x="2895791" y="197709"/>
                  </a:lnTo>
                  <a:lnTo>
                    <a:pt x="2896072" y="197306"/>
                  </a:lnTo>
                  <a:lnTo>
                    <a:pt x="2896354" y="196903"/>
                  </a:lnTo>
                  <a:lnTo>
                    <a:pt x="2896636" y="196231"/>
                  </a:lnTo>
                  <a:lnTo>
                    <a:pt x="2896917" y="196634"/>
                  </a:lnTo>
                  <a:lnTo>
                    <a:pt x="2897199" y="196769"/>
                  </a:lnTo>
                  <a:lnTo>
                    <a:pt x="2897481" y="196231"/>
                  </a:lnTo>
                  <a:lnTo>
                    <a:pt x="2897763" y="196903"/>
                  </a:lnTo>
                  <a:lnTo>
                    <a:pt x="2898044" y="198650"/>
                  </a:lnTo>
                  <a:lnTo>
                    <a:pt x="2898326" y="199188"/>
                  </a:lnTo>
                  <a:lnTo>
                    <a:pt x="2898608" y="200666"/>
                  </a:lnTo>
                  <a:lnTo>
                    <a:pt x="2898889" y="202145"/>
                  </a:lnTo>
                  <a:lnTo>
                    <a:pt x="2899171" y="204430"/>
                  </a:lnTo>
                  <a:lnTo>
                    <a:pt x="2899453" y="205908"/>
                  </a:lnTo>
                  <a:lnTo>
                    <a:pt x="2899735" y="208731"/>
                  </a:lnTo>
                  <a:lnTo>
                    <a:pt x="2900016" y="211284"/>
                  </a:lnTo>
                  <a:lnTo>
                    <a:pt x="2900298" y="212360"/>
                  </a:lnTo>
                  <a:lnTo>
                    <a:pt x="2900580" y="214779"/>
                  </a:lnTo>
                  <a:lnTo>
                    <a:pt x="2900862" y="217198"/>
                  </a:lnTo>
                  <a:lnTo>
                    <a:pt x="2901143" y="217333"/>
                  </a:lnTo>
                  <a:lnTo>
                    <a:pt x="2901425" y="218139"/>
                  </a:lnTo>
                  <a:lnTo>
                    <a:pt x="2901707" y="218005"/>
                  </a:lnTo>
                  <a:lnTo>
                    <a:pt x="2901988" y="218542"/>
                  </a:lnTo>
                  <a:lnTo>
                    <a:pt x="2902270" y="217198"/>
                  </a:lnTo>
                  <a:lnTo>
                    <a:pt x="2902552" y="216257"/>
                  </a:lnTo>
                  <a:lnTo>
                    <a:pt x="2902834" y="215451"/>
                  </a:lnTo>
                  <a:lnTo>
                    <a:pt x="2903115" y="211822"/>
                  </a:lnTo>
                  <a:lnTo>
                    <a:pt x="2903397" y="210478"/>
                  </a:lnTo>
                  <a:lnTo>
                    <a:pt x="2903679" y="210343"/>
                  </a:lnTo>
                  <a:lnTo>
                    <a:pt x="2903960" y="208596"/>
                  </a:lnTo>
                  <a:lnTo>
                    <a:pt x="2904242" y="207387"/>
                  </a:lnTo>
                  <a:lnTo>
                    <a:pt x="2904524" y="205371"/>
                  </a:lnTo>
                  <a:lnTo>
                    <a:pt x="2904806" y="203489"/>
                  </a:lnTo>
                  <a:lnTo>
                    <a:pt x="2905087" y="201204"/>
                  </a:lnTo>
                  <a:lnTo>
                    <a:pt x="2905369" y="200398"/>
                  </a:lnTo>
                  <a:lnTo>
                    <a:pt x="2905651" y="199994"/>
                  </a:lnTo>
                  <a:lnTo>
                    <a:pt x="2905932" y="198113"/>
                  </a:lnTo>
                  <a:lnTo>
                    <a:pt x="2906214" y="197306"/>
                  </a:lnTo>
                  <a:lnTo>
                    <a:pt x="2906496" y="197844"/>
                  </a:lnTo>
                  <a:lnTo>
                    <a:pt x="2906778" y="197844"/>
                  </a:lnTo>
                  <a:lnTo>
                    <a:pt x="2907059" y="198516"/>
                  </a:lnTo>
                  <a:lnTo>
                    <a:pt x="2907341" y="199322"/>
                  </a:lnTo>
                  <a:lnTo>
                    <a:pt x="2907623" y="199860"/>
                  </a:lnTo>
                  <a:lnTo>
                    <a:pt x="2907904" y="199860"/>
                  </a:lnTo>
                  <a:lnTo>
                    <a:pt x="2908186" y="201204"/>
                  </a:lnTo>
                  <a:lnTo>
                    <a:pt x="2908468" y="204026"/>
                  </a:lnTo>
                  <a:lnTo>
                    <a:pt x="2908750" y="204564"/>
                  </a:lnTo>
                  <a:lnTo>
                    <a:pt x="2909031" y="205505"/>
                  </a:lnTo>
                  <a:lnTo>
                    <a:pt x="2909313" y="207118"/>
                  </a:lnTo>
                  <a:lnTo>
                    <a:pt x="2909595" y="207790"/>
                  </a:lnTo>
                  <a:lnTo>
                    <a:pt x="2909877" y="209806"/>
                  </a:lnTo>
                  <a:lnTo>
                    <a:pt x="2910158" y="212360"/>
                  </a:lnTo>
                  <a:lnTo>
                    <a:pt x="2910440" y="213032"/>
                  </a:lnTo>
                  <a:lnTo>
                    <a:pt x="2910722" y="212763"/>
                  </a:lnTo>
                  <a:lnTo>
                    <a:pt x="2911003" y="213300"/>
                  </a:lnTo>
                  <a:lnTo>
                    <a:pt x="2911285" y="213569"/>
                  </a:lnTo>
                  <a:lnTo>
                    <a:pt x="2911567" y="211822"/>
                  </a:lnTo>
                  <a:lnTo>
                    <a:pt x="2911849" y="210478"/>
                  </a:lnTo>
                  <a:lnTo>
                    <a:pt x="2912130" y="209806"/>
                  </a:lnTo>
                  <a:lnTo>
                    <a:pt x="2912412" y="208193"/>
                  </a:lnTo>
                  <a:lnTo>
                    <a:pt x="2912694" y="206849"/>
                  </a:lnTo>
                  <a:lnTo>
                    <a:pt x="2912975" y="205102"/>
                  </a:lnTo>
                  <a:lnTo>
                    <a:pt x="2913257" y="203354"/>
                  </a:lnTo>
                  <a:lnTo>
                    <a:pt x="2913539" y="200398"/>
                  </a:lnTo>
                  <a:lnTo>
                    <a:pt x="2913821" y="198381"/>
                  </a:lnTo>
                  <a:lnTo>
                    <a:pt x="2914102" y="197172"/>
                  </a:lnTo>
                  <a:lnTo>
                    <a:pt x="2914384" y="193677"/>
                  </a:lnTo>
                  <a:lnTo>
                    <a:pt x="2914666" y="191527"/>
                  </a:lnTo>
                  <a:lnTo>
                    <a:pt x="2914947" y="190317"/>
                  </a:lnTo>
                  <a:lnTo>
                    <a:pt x="2915229" y="187898"/>
                  </a:lnTo>
                  <a:lnTo>
                    <a:pt x="2915511" y="187763"/>
                  </a:lnTo>
                  <a:lnTo>
                    <a:pt x="2915793" y="188032"/>
                  </a:lnTo>
                  <a:lnTo>
                    <a:pt x="2916074" y="188301"/>
                  </a:lnTo>
                  <a:lnTo>
                    <a:pt x="2916356" y="188032"/>
                  </a:lnTo>
                  <a:lnTo>
                    <a:pt x="2916638" y="188973"/>
                  </a:lnTo>
                  <a:lnTo>
                    <a:pt x="2916920" y="190586"/>
                  </a:lnTo>
                  <a:lnTo>
                    <a:pt x="2917201" y="190048"/>
                  </a:lnTo>
                  <a:lnTo>
                    <a:pt x="2917483" y="190048"/>
                  </a:lnTo>
                  <a:lnTo>
                    <a:pt x="2917765" y="190183"/>
                  </a:lnTo>
                  <a:lnTo>
                    <a:pt x="2918046" y="189511"/>
                  </a:lnTo>
                  <a:lnTo>
                    <a:pt x="2918328" y="189914"/>
                  </a:lnTo>
                  <a:lnTo>
                    <a:pt x="2918610" y="190048"/>
                  </a:lnTo>
                  <a:lnTo>
                    <a:pt x="2918892" y="190317"/>
                  </a:lnTo>
                  <a:lnTo>
                    <a:pt x="2919173" y="189914"/>
                  </a:lnTo>
                  <a:lnTo>
                    <a:pt x="2919455" y="190452"/>
                  </a:lnTo>
                  <a:lnTo>
                    <a:pt x="2919737" y="191258"/>
                  </a:lnTo>
                  <a:lnTo>
                    <a:pt x="2920018" y="190048"/>
                  </a:lnTo>
                  <a:lnTo>
                    <a:pt x="2920300" y="190048"/>
                  </a:lnTo>
                  <a:lnTo>
                    <a:pt x="2920582" y="189107"/>
                  </a:lnTo>
                  <a:lnTo>
                    <a:pt x="2920864" y="187629"/>
                  </a:lnTo>
                  <a:lnTo>
                    <a:pt x="2921145" y="187091"/>
                  </a:lnTo>
                  <a:lnTo>
                    <a:pt x="2921427" y="186823"/>
                  </a:lnTo>
                  <a:lnTo>
                    <a:pt x="2921709" y="186151"/>
                  </a:lnTo>
                  <a:lnTo>
                    <a:pt x="2921990" y="184672"/>
                  </a:lnTo>
                  <a:lnTo>
                    <a:pt x="2922272" y="185075"/>
                  </a:lnTo>
                  <a:lnTo>
                    <a:pt x="2922554" y="185882"/>
                  </a:lnTo>
                  <a:lnTo>
                    <a:pt x="2922836" y="185344"/>
                  </a:lnTo>
                  <a:lnTo>
                    <a:pt x="2923117" y="185747"/>
                  </a:lnTo>
                  <a:lnTo>
                    <a:pt x="2923399" y="185882"/>
                  </a:lnTo>
                  <a:lnTo>
                    <a:pt x="2923681" y="184672"/>
                  </a:lnTo>
                  <a:lnTo>
                    <a:pt x="2923962" y="184269"/>
                  </a:lnTo>
                  <a:lnTo>
                    <a:pt x="2924244" y="184403"/>
                  </a:lnTo>
                  <a:lnTo>
                    <a:pt x="2924526" y="185075"/>
                  </a:lnTo>
                  <a:lnTo>
                    <a:pt x="2924808" y="184538"/>
                  </a:lnTo>
                  <a:lnTo>
                    <a:pt x="2925089" y="185613"/>
                  </a:lnTo>
                  <a:lnTo>
                    <a:pt x="2925371" y="186688"/>
                  </a:lnTo>
                  <a:lnTo>
                    <a:pt x="2925653" y="186016"/>
                  </a:lnTo>
                  <a:lnTo>
                    <a:pt x="2925935" y="186688"/>
                  </a:lnTo>
                  <a:lnTo>
                    <a:pt x="2926216" y="188032"/>
                  </a:lnTo>
                  <a:lnTo>
                    <a:pt x="2926498" y="188167"/>
                  </a:lnTo>
                  <a:lnTo>
                    <a:pt x="2926780" y="189511"/>
                  </a:lnTo>
                  <a:lnTo>
                    <a:pt x="2927061" y="190452"/>
                  </a:lnTo>
                  <a:lnTo>
                    <a:pt x="2927343" y="191258"/>
                  </a:lnTo>
                  <a:lnTo>
                    <a:pt x="2927625" y="190452"/>
                  </a:lnTo>
                  <a:lnTo>
                    <a:pt x="2927907" y="190720"/>
                  </a:lnTo>
                  <a:lnTo>
                    <a:pt x="2928188" y="191930"/>
                  </a:lnTo>
                  <a:lnTo>
                    <a:pt x="2928470" y="190720"/>
                  </a:lnTo>
                  <a:lnTo>
                    <a:pt x="2928752" y="190452"/>
                  </a:lnTo>
                  <a:lnTo>
                    <a:pt x="2929033" y="190048"/>
                  </a:lnTo>
                  <a:lnTo>
                    <a:pt x="2929315" y="187898"/>
                  </a:lnTo>
                  <a:lnTo>
                    <a:pt x="2929597" y="187091"/>
                  </a:lnTo>
                  <a:lnTo>
                    <a:pt x="2929879" y="186823"/>
                  </a:lnTo>
                  <a:lnTo>
                    <a:pt x="2930160" y="186823"/>
                  </a:lnTo>
                  <a:lnTo>
                    <a:pt x="2930442" y="185747"/>
                  </a:lnTo>
                  <a:lnTo>
                    <a:pt x="2930724" y="185613"/>
                  </a:lnTo>
                  <a:lnTo>
                    <a:pt x="2931005" y="186151"/>
                  </a:lnTo>
                  <a:lnTo>
                    <a:pt x="2931287" y="185344"/>
                  </a:lnTo>
                  <a:lnTo>
                    <a:pt x="2931569" y="186151"/>
                  </a:lnTo>
                  <a:lnTo>
                    <a:pt x="2931851" y="187360"/>
                  </a:lnTo>
                  <a:lnTo>
                    <a:pt x="2932132" y="188032"/>
                  </a:lnTo>
                  <a:lnTo>
                    <a:pt x="2932414" y="188839"/>
                  </a:lnTo>
                  <a:lnTo>
                    <a:pt x="2932696" y="190183"/>
                  </a:lnTo>
                  <a:lnTo>
                    <a:pt x="2932977" y="191258"/>
                  </a:lnTo>
                  <a:lnTo>
                    <a:pt x="2933259" y="191258"/>
                  </a:lnTo>
                  <a:lnTo>
                    <a:pt x="2933541" y="192871"/>
                  </a:lnTo>
                  <a:lnTo>
                    <a:pt x="2933823" y="194752"/>
                  </a:lnTo>
                  <a:lnTo>
                    <a:pt x="2934104" y="194887"/>
                  </a:lnTo>
                  <a:lnTo>
                    <a:pt x="2934386" y="196097"/>
                  </a:lnTo>
                  <a:lnTo>
                    <a:pt x="2934668" y="197709"/>
                  </a:lnTo>
                  <a:lnTo>
                    <a:pt x="2934950" y="198516"/>
                  </a:lnTo>
                  <a:lnTo>
                    <a:pt x="2935231" y="199860"/>
                  </a:lnTo>
                  <a:lnTo>
                    <a:pt x="2935513" y="201204"/>
                  </a:lnTo>
                  <a:lnTo>
                    <a:pt x="2935795" y="202414"/>
                  </a:lnTo>
                  <a:lnTo>
                    <a:pt x="2936076" y="202414"/>
                  </a:lnTo>
                  <a:lnTo>
                    <a:pt x="2936358" y="204026"/>
                  </a:lnTo>
                  <a:lnTo>
                    <a:pt x="2936640" y="205639"/>
                  </a:lnTo>
                  <a:lnTo>
                    <a:pt x="2936922" y="205505"/>
                  </a:lnTo>
                  <a:lnTo>
                    <a:pt x="2937203" y="206446"/>
                  </a:lnTo>
                  <a:lnTo>
                    <a:pt x="2937485" y="206446"/>
                  </a:lnTo>
                  <a:lnTo>
                    <a:pt x="2937767" y="205639"/>
                  </a:lnTo>
                  <a:lnTo>
                    <a:pt x="2938048" y="205908"/>
                  </a:lnTo>
                  <a:lnTo>
                    <a:pt x="2938330" y="205639"/>
                  </a:lnTo>
                  <a:lnTo>
                    <a:pt x="2938612" y="206043"/>
                  </a:lnTo>
                  <a:lnTo>
                    <a:pt x="2938894" y="204967"/>
                  </a:lnTo>
                  <a:lnTo>
                    <a:pt x="2939175" y="205236"/>
                  </a:lnTo>
                  <a:lnTo>
                    <a:pt x="2939457" y="206177"/>
                  </a:lnTo>
                  <a:lnTo>
                    <a:pt x="2939739" y="205102"/>
                  </a:lnTo>
                  <a:lnTo>
                    <a:pt x="2940020" y="205371"/>
                  </a:lnTo>
                  <a:lnTo>
                    <a:pt x="2940302" y="205505"/>
                  </a:lnTo>
                  <a:lnTo>
                    <a:pt x="2940584" y="204967"/>
                  </a:lnTo>
                  <a:lnTo>
                    <a:pt x="2940866" y="204833"/>
                  </a:lnTo>
                  <a:lnTo>
                    <a:pt x="2941147" y="204698"/>
                  </a:lnTo>
                  <a:lnTo>
                    <a:pt x="2941429" y="205236"/>
                  </a:lnTo>
                  <a:lnTo>
                    <a:pt x="2941711" y="204564"/>
                  </a:lnTo>
                  <a:lnTo>
                    <a:pt x="2941993" y="205102"/>
                  </a:lnTo>
                  <a:lnTo>
                    <a:pt x="2942274" y="206177"/>
                  </a:lnTo>
                  <a:lnTo>
                    <a:pt x="2942556" y="205505"/>
                  </a:lnTo>
                  <a:lnTo>
                    <a:pt x="2942838" y="205639"/>
                  </a:lnTo>
                  <a:lnTo>
                    <a:pt x="2943119" y="206446"/>
                  </a:lnTo>
                  <a:lnTo>
                    <a:pt x="2943401" y="205774"/>
                  </a:lnTo>
                  <a:lnTo>
                    <a:pt x="2943683" y="205505"/>
                  </a:lnTo>
                  <a:lnTo>
                    <a:pt x="2943965" y="205774"/>
                  </a:lnTo>
                  <a:lnTo>
                    <a:pt x="2944246" y="205774"/>
                  </a:lnTo>
                  <a:lnTo>
                    <a:pt x="2944528" y="204564"/>
                  </a:lnTo>
                  <a:lnTo>
                    <a:pt x="2944810" y="204564"/>
                  </a:lnTo>
                  <a:lnTo>
                    <a:pt x="2945091" y="204833"/>
                  </a:lnTo>
                  <a:lnTo>
                    <a:pt x="2945373" y="203758"/>
                  </a:lnTo>
                  <a:lnTo>
                    <a:pt x="2945655" y="204026"/>
                  </a:lnTo>
                  <a:lnTo>
                    <a:pt x="2945937" y="205236"/>
                  </a:lnTo>
                  <a:lnTo>
                    <a:pt x="2946218" y="204698"/>
                  </a:lnTo>
                  <a:lnTo>
                    <a:pt x="2946500" y="204026"/>
                  </a:lnTo>
                  <a:lnTo>
                    <a:pt x="2946782" y="204026"/>
                  </a:lnTo>
                  <a:lnTo>
                    <a:pt x="2947063" y="204026"/>
                  </a:lnTo>
                  <a:lnTo>
                    <a:pt x="2947345" y="203086"/>
                  </a:lnTo>
                  <a:lnTo>
                    <a:pt x="2947627" y="203489"/>
                  </a:lnTo>
                  <a:lnTo>
                    <a:pt x="2947909" y="203489"/>
                  </a:lnTo>
                  <a:lnTo>
                    <a:pt x="2948190" y="202279"/>
                  </a:lnTo>
                  <a:lnTo>
                    <a:pt x="2948472" y="203086"/>
                  </a:lnTo>
                  <a:lnTo>
                    <a:pt x="2948754" y="204967"/>
                  </a:lnTo>
                  <a:lnTo>
                    <a:pt x="2949035" y="206311"/>
                  </a:lnTo>
                  <a:lnTo>
                    <a:pt x="2949317" y="206446"/>
                  </a:lnTo>
                  <a:lnTo>
                    <a:pt x="2949599" y="206446"/>
                  </a:lnTo>
                  <a:lnTo>
                    <a:pt x="2949881" y="206311"/>
                  </a:lnTo>
                  <a:lnTo>
                    <a:pt x="2950162" y="205639"/>
                  </a:lnTo>
                  <a:lnTo>
                    <a:pt x="2950444" y="207387"/>
                  </a:lnTo>
                  <a:lnTo>
                    <a:pt x="2950726" y="208327"/>
                  </a:lnTo>
                  <a:lnTo>
                    <a:pt x="2951008" y="205505"/>
                  </a:lnTo>
                  <a:lnTo>
                    <a:pt x="2951289" y="203758"/>
                  </a:lnTo>
                  <a:lnTo>
                    <a:pt x="2951571" y="203489"/>
                  </a:lnTo>
                  <a:lnTo>
                    <a:pt x="2951853" y="201742"/>
                  </a:lnTo>
                  <a:lnTo>
                    <a:pt x="2952134" y="202145"/>
                  </a:lnTo>
                  <a:lnTo>
                    <a:pt x="2952416" y="202548"/>
                  </a:lnTo>
                  <a:lnTo>
                    <a:pt x="2952698" y="202682"/>
                  </a:lnTo>
                  <a:lnTo>
                    <a:pt x="2952980" y="201070"/>
                  </a:lnTo>
                  <a:lnTo>
                    <a:pt x="2953261" y="200129"/>
                  </a:lnTo>
                  <a:lnTo>
                    <a:pt x="2953543" y="199725"/>
                  </a:lnTo>
                  <a:lnTo>
                    <a:pt x="2953825" y="197306"/>
                  </a:lnTo>
                  <a:lnTo>
                    <a:pt x="2954106" y="197172"/>
                  </a:lnTo>
                  <a:lnTo>
                    <a:pt x="2954388" y="197709"/>
                  </a:lnTo>
                  <a:lnTo>
                    <a:pt x="2954670" y="196769"/>
                  </a:lnTo>
                  <a:lnTo>
                    <a:pt x="2954952" y="195290"/>
                  </a:lnTo>
                  <a:lnTo>
                    <a:pt x="2955233" y="194349"/>
                  </a:lnTo>
                  <a:lnTo>
                    <a:pt x="2955515" y="193677"/>
                  </a:lnTo>
                  <a:lnTo>
                    <a:pt x="2955797" y="192871"/>
                  </a:lnTo>
                  <a:lnTo>
                    <a:pt x="2956078" y="193274"/>
                  </a:lnTo>
                  <a:lnTo>
                    <a:pt x="2956360" y="193408"/>
                  </a:lnTo>
                  <a:lnTo>
                    <a:pt x="2956642" y="191796"/>
                  </a:lnTo>
                  <a:lnTo>
                    <a:pt x="2956924" y="192199"/>
                  </a:lnTo>
                  <a:lnTo>
                    <a:pt x="2957205" y="193140"/>
                  </a:lnTo>
                  <a:lnTo>
                    <a:pt x="2957487" y="194080"/>
                  </a:lnTo>
                  <a:lnTo>
                    <a:pt x="2957769" y="194080"/>
                  </a:lnTo>
                  <a:lnTo>
                    <a:pt x="2958050" y="194349"/>
                  </a:lnTo>
                  <a:lnTo>
                    <a:pt x="2958332" y="194752"/>
                  </a:lnTo>
                  <a:lnTo>
                    <a:pt x="2958614" y="193274"/>
                  </a:lnTo>
                  <a:lnTo>
                    <a:pt x="2958896" y="193812"/>
                  </a:lnTo>
                  <a:lnTo>
                    <a:pt x="2959177" y="194215"/>
                  </a:lnTo>
                  <a:lnTo>
                    <a:pt x="2959459" y="192871"/>
                  </a:lnTo>
                  <a:lnTo>
                    <a:pt x="2959741" y="193140"/>
                  </a:lnTo>
                  <a:lnTo>
                    <a:pt x="2960023" y="193677"/>
                  </a:lnTo>
                  <a:lnTo>
                    <a:pt x="2960304" y="192871"/>
                  </a:lnTo>
                  <a:lnTo>
                    <a:pt x="2960586" y="192468"/>
                  </a:lnTo>
                  <a:lnTo>
                    <a:pt x="2960868" y="192199"/>
                  </a:lnTo>
                  <a:lnTo>
                    <a:pt x="2961149" y="192333"/>
                  </a:lnTo>
                  <a:lnTo>
                    <a:pt x="2961431" y="191124"/>
                  </a:lnTo>
                  <a:lnTo>
                    <a:pt x="2961713" y="191527"/>
                  </a:lnTo>
                  <a:lnTo>
                    <a:pt x="2961995" y="192064"/>
                  </a:lnTo>
                  <a:lnTo>
                    <a:pt x="2962276" y="190720"/>
                  </a:lnTo>
                  <a:lnTo>
                    <a:pt x="2962558" y="190452"/>
                  </a:lnTo>
                  <a:lnTo>
                    <a:pt x="2962840" y="190048"/>
                  </a:lnTo>
                  <a:lnTo>
                    <a:pt x="2963121" y="188704"/>
                  </a:lnTo>
                  <a:lnTo>
                    <a:pt x="2963403" y="188032"/>
                  </a:lnTo>
                  <a:lnTo>
                    <a:pt x="2963685" y="188301"/>
                  </a:lnTo>
                  <a:lnTo>
                    <a:pt x="2963967" y="188973"/>
                  </a:lnTo>
                  <a:lnTo>
                    <a:pt x="2964248" y="188570"/>
                  </a:lnTo>
                  <a:lnTo>
                    <a:pt x="2964530" y="189242"/>
                  </a:lnTo>
                  <a:lnTo>
                    <a:pt x="2964812" y="190048"/>
                  </a:lnTo>
                  <a:lnTo>
                    <a:pt x="2965093" y="188704"/>
                  </a:lnTo>
                  <a:lnTo>
                    <a:pt x="2965375" y="188704"/>
                  </a:lnTo>
                  <a:lnTo>
                    <a:pt x="2965657" y="188839"/>
                  </a:lnTo>
                  <a:lnTo>
                    <a:pt x="2965939" y="188301"/>
                  </a:lnTo>
                  <a:lnTo>
                    <a:pt x="2966220" y="188032"/>
                  </a:lnTo>
                  <a:lnTo>
                    <a:pt x="2966502" y="188435"/>
                  </a:lnTo>
                  <a:lnTo>
                    <a:pt x="2966784" y="188973"/>
                  </a:lnTo>
                  <a:lnTo>
                    <a:pt x="2967066" y="188032"/>
                  </a:lnTo>
                  <a:lnTo>
                    <a:pt x="2967347" y="188301"/>
                  </a:lnTo>
                  <a:lnTo>
                    <a:pt x="2967629" y="189107"/>
                  </a:lnTo>
                  <a:lnTo>
                    <a:pt x="2967911" y="188570"/>
                  </a:lnTo>
                  <a:lnTo>
                    <a:pt x="2968192" y="188973"/>
                  </a:lnTo>
                  <a:lnTo>
                    <a:pt x="2968474" y="189779"/>
                  </a:lnTo>
                  <a:lnTo>
                    <a:pt x="2968756" y="189511"/>
                  </a:lnTo>
                  <a:lnTo>
                    <a:pt x="2969038" y="189376"/>
                  </a:lnTo>
                  <a:lnTo>
                    <a:pt x="2969319" y="189511"/>
                  </a:lnTo>
                  <a:lnTo>
                    <a:pt x="2969601" y="189645"/>
                  </a:lnTo>
                  <a:lnTo>
                    <a:pt x="2969883" y="188570"/>
                  </a:lnTo>
                  <a:lnTo>
                    <a:pt x="2970164" y="188839"/>
                  </a:lnTo>
                  <a:lnTo>
                    <a:pt x="2970446" y="189511"/>
                  </a:lnTo>
                  <a:lnTo>
                    <a:pt x="2970728" y="188435"/>
                  </a:lnTo>
                  <a:lnTo>
                    <a:pt x="2971010" y="188704"/>
                  </a:lnTo>
                  <a:lnTo>
                    <a:pt x="2971291" y="189511"/>
                  </a:lnTo>
                  <a:lnTo>
                    <a:pt x="2971573" y="189376"/>
                  </a:lnTo>
                  <a:lnTo>
                    <a:pt x="2971855" y="188704"/>
                  </a:lnTo>
                  <a:lnTo>
                    <a:pt x="2972136" y="188839"/>
                  </a:lnTo>
                  <a:lnTo>
                    <a:pt x="2972418" y="189242"/>
                  </a:lnTo>
                  <a:lnTo>
                    <a:pt x="2972700" y="188839"/>
                  </a:lnTo>
                  <a:lnTo>
                    <a:pt x="2972982" y="190452"/>
                  </a:lnTo>
                  <a:lnTo>
                    <a:pt x="2973263" y="191527"/>
                  </a:lnTo>
                  <a:lnTo>
                    <a:pt x="2973545" y="191124"/>
                  </a:lnTo>
                  <a:lnTo>
                    <a:pt x="2973827" y="191661"/>
                  </a:lnTo>
                  <a:lnTo>
                    <a:pt x="2974108" y="192468"/>
                  </a:lnTo>
                  <a:lnTo>
                    <a:pt x="2974390" y="193274"/>
                  </a:lnTo>
                  <a:lnTo>
                    <a:pt x="2974672" y="194215"/>
                  </a:lnTo>
                  <a:lnTo>
                    <a:pt x="2974954" y="195828"/>
                  </a:lnTo>
                  <a:lnTo>
                    <a:pt x="2975235" y="197172"/>
                  </a:lnTo>
                  <a:lnTo>
                    <a:pt x="2975517" y="196769"/>
                  </a:lnTo>
                  <a:lnTo>
                    <a:pt x="2975799" y="197709"/>
                  </a:lnTo>
                  <a:lnTo>
                    <a:pt x="2976081" y="199591"/>
                  </a:lnTo>
                  <a:lnTo>
                    <a:pt x="2976362" y="199322"/>
                  </a:lnTo>
                  <a:lnTo>
                    <a:pt x="2976644" y="200129"/>
                  </a:lnTo>
                  <a:lnTo>
                    <a:pt x="2976926" y="201070"/>
                  </a:lnTo>
                  <a:lnTo>
                    <a:pt x="2977207" y="201070"/>
                  </a:lnTo>
                  <a:lnTo>
                    <a:pt x="2977489" y="200935"/>
                  </a:lnTo>
                  <a:lnTo>
                    <a:pt x="2977771" y="201338"/>
                  </a:lnTo>
                  <a:lnTo>
                    <a:pt x="2978053" y="201876"/>
                  </a:lnTo>
                  <a:lnTo>
                    <a:pt x="2978334" y="201070"/>
                  </a:lnTo>
                  <a:lnTo>
                    <a:pt x="2978616" y="201742"/>
                  </a:lnTo>
                  <a:lnTo>
                    <a:pt x="2978898" y="202279"/>
                  </a:lnTo>
                  <a:lnTo>
                    <a:pt x="2979179" y="200935"/>
                  </a:lnTo>
                  <a:lnTo>
                    <a:pt x="2979461" y="200398"/>
                  </a:lnTo>
                  <a:lnTo>
                    <a:pt x="2979743" y="200532"/>
                  </a:lnTo>
                  <a:lnTo>
                    <a:pt x="2980025" y="200129"/>
                  </a:lnTo>
                  <a:lnTo>
                    <a:pt x="2980306" y="199994"/>
                  </a:lnTo>
                  <a:lnTo>
                    <a:pt x="2980588" y="199994"/>
                  </a:lnTo>
                  <a:lnTo>
                    <a:pt x="2980870" y="199994"/>
                  </a:lnTo>
                  <a:lnTo>
                    <a:pt x="2981151" y="198919"/>
                  </a:lnTo>
                  <a:lnTo>
                    <a:pt x="2981433" y="199591"/>
                  </a:lnTo>
                  <a:lnTo>
                    <a:pt x="2981715" y="200666"/>
                  </a:lnTo>
                  <a:lnTo>
                    <a:pt x="2981997" y="199188"/>
                  </a:lnTo>
                  <a:lnTo>
                    <a:pt x="2982278" y="199322"/>
                  </a:lnTo>
                  <a:lnTo>
                    <a:pt x="2982560" y="199725"/>
                  </a:lnTo>
                  <a:lnTo>
                    <a:pt x="2982842" y="199994"/>
                  </a:lnTo>
                  <a:lnTo>
                    <a:pt x="2983123" y="200532"/>
                  </a:lnTo>
                  <a:lnTo>
                    <a:pt x="2983405" y="201070"/>
                  </a:lnTo>
                  <a:lnTo>
                    <a:pt x="2983687" y="202548"/>
                  </a:lnTo>
                  <a:lnTo>
                    <a:pt x="2983969" y="201876"/>
                  </a:lnTo>
                  <a:lnTo>
                    <a:pt x="2984250" y="202682"/>
                  </a:lnTo>
                  <a:lnTo>
                    <a:pt x="2984532" y="204698"/>
                  </a:lnTo>
                  <a:lnTo>
                    <a:pt x="2984814" y="204161"/>
                  </a:lnTo>
                  <a:lnTo>
                    <a:pt x="2985096" y="204833"/>
                  </a:lnTo>
                  <a:lnTo>
                    <a:pt x="2985377" y="205505"/>
                  </a:lnTo>
                  <a:lnTo>
                    <a:pt x="2985659" y="205371"/>
                  </a:lnTo>
                  <a:lnTo>
                    <a:pt x="2985941" y="204967"/>
                  </a:lnTo>
                  <a:lnTo>
                    <a:pt x="2986222" y="205102"/>
                  </a:lnTo>
                  <a:lnTo>
                    <a:pt x="2986504" y="204564"/>
                  </a:lnTo>
                  <a:lnTo>
                    <a:pt x="2986786" y="202682"/>
                  </a:lnTo>
                  <a:lnTo>
                    <a:pt x="2987068" y="202817"/>
                  </a:lnTo>
                  <a:lnTo>
                    <a:pt x="2987349" y="203489"/>
                  </a:lnTo>
                  <a:lnTo>
                    <a:pt x="2987631" y="202817"/>
                  </a:lnTo>
                  <a:lnTo>
                    <a:pt x="2987913" y="203489"/>
                  </a:lnTo>
                  <a:lnTo>
                    <a:pt x="2988194" y="204026"/>
                  </a:lnTo>
                  <a:lnTo>
                    <a:pt x="2988476" y="204161"/>
                  </a:lnTo>
                  <a:lnTo>
                    <a:pt x="2988758" y="203892"/>
                  </a:lnTo>
                  <a:lnTo>
                    <a:pt x="2989040" y="204430"/>
                  </a:lnTo>
                  <a:lnTo>
                    <a:pt x="2989321" y="205102"/>
                  </a:lnTo>
                  <a:lnTo>
                    <a:pt x="2989603" y="204026"/>
                  </a:lnTo>
                  <a:lnTo>
                    <a:pt x="2989885" y="204967"/>
                  </a:lnTo>
                  <a:lnTo>
                    <a:pt x="2990166" y="206043"/>
                  </a:lnTo>
                  <a:lnTo>
                    <a:pt x="2990448" y="205774"/>
                  </a:lnTo>
                  <a:lnTo>
                    <a:pt x="2990730" y="206715"/>
                  </a:lnTo>
                  <a:lnTo>
                    <a:pt x="2991012" y="207790"/>
                  </a:lnTo>
                  <a:lnTo>
                    <a:pt x="2991293" y="208059"/>
                  </a:lnTo>
                  <a:lnTo>
                    <a:pt x="2991575" y="208596"/>
                  </a:lnTo>
                  <a:lnTo>
                    <a:pt x="2991857" y="209537"/>
                  </a:lnTo>
                  <a:lnTo>
                    <a:pt x="2992139" y="210747"/>
                  </a:lnTo>
                  <a:lnTo>
                    <a:pt x="2992420" y="210343"/>
                  </a:lnTo>
                  <a:lnTo>
                    <a:pt x="2992702" y="210209"/>
                  </a:lnTo>
                  <a:lnTo>
                    <a:pt x="2992984" y="210881"/>
                  </a:lnTo>
                  <a:lnTo>
                    <a:pt x="2993265" y="209940"/>
                  </a:lnTo>
                  <a:lnTo>
                    <a:pt x="2993547" y="209940"/>
                  </a:lnTo>
                  <a:lnTo>
                    <a:pt x="2993829" y="210343"/>
                  </a:lnTo>
                  <a:lnTo>
                    <a:pt x="2994111" y="209403"/>
                  </a:lnTo>
                  <a:lnTo>
                    <a:pt x="2994392" y="208327"/>
                  </a:lnTo>
                  <a:lnTo>
                    <a:pt x="2994674" y="207924"/>
                  </a:lnTo>
                  <a:lnTo>
                    <a:pt x="2994956" y="207252"/>
                  </a:lnTo>
                  <a:lnTo>
                    <a:pt x="2995237" y="205505"/>
                  </a:lnTo>
                  <a:lnTo>
                    <a:pt x="2995519" y="204967"/>
                  </a:lnTo>
                  <a:lnTo>
                    <a:pt x="2995801" y="204967"/>
                  </a:lnTo>
                  <a:lnTo>
                    <a:pt x="2996083" y="203623"/>
                  </a:lnTo>
                  <a:lnTo>
                    <a:pt x="2996364" y="202548"/>
                  </a:lnTo>
                  <a:lnTo>
                    <a:pt x="2996646" y="201473"/>
                  </a:lnTo>
                  <a:lnTo>
                    <a:pt x="2996928" y="200263"/>
                  </a:lnTo>
                  <a:lnTo>
                    <a:pt x="2997209" y="199053"/>
                  </a:lnTo>
                  <a:lnTo>
                    <a:pt x="2997491" y="199457"/>
                  </a:lnTo>
                  <a:lnTo>
                    <a:pt x="2997773" y="200129"/>
                  </a:lnTo>
                  <a:lnTo>
                    <a:pt x="2998055" y="198650"/>
                  </a:lnTo>
                  <a:lnTo>
                    <a:pt x="2998336" y="198516"/>
                  </a:lnTo>
                  <a:lnTo>
                    <a:pt x="2998618" y="199188"/>
                  </a:lnTo>
                  <a:lnTo>
                    <a:pt x="2998900" y="198650"/>
                  </a:lnTo>
                  <a:lnTo>
                    <a:pt x="2999181" y="199591"/>
                  </a:lnTo>
                  <a:lnTo>
                    <a:pt x="2999463" y="199860"/>
                  </a:lnTo>
                  <a:lnTo>
                    <a:pt x="2999745" y="199725"/>
                  </a:lnTo>
                  <a:lnTo>
                    <a:pt x="3000027" y="199322"/>
                  </a:lnTo>
                  <a:lnTo>
                    <a:pt x="3000308" y="199725"/>
                  </a:lnTo>
                  <a:lnTo>
                    <a:pt x="3000590" y="201070"/>
                  </a:lnTo>
                  <a:lnTo>
                    <a:pt x="3000872" y="200666"/>
                  </a:lnTo>
                  <a:lnTo>
                    <a:pt x="3001154" y="201070"/>
                  </a:lnTo>
                  <a:lnTo>
                    <a:pt x="3001435" y="202010"/>
                  </a:lnTo>
                  <a:lnTo>
                    <a:pt x="3001717" y="201070"/>
                  </a:lnTo>
                  <a:lnTo>
                    <a:pt x="3001999" y="201338"/>
                  </a:lnTo>
                  <a:lnTo>
                    <a:pt x="3002280" y="201607"/>
                  </a:lnTo>
                  <a:lnTo>
                    <a:pt x="3002562" y="200801"/>
                  </a:lnTo>
                  <a:lnTo>
                    <a:pt x="3002844" y="199457"/>
                  </a:lnTo>
                  <a:lnTo>
                    <a:pt x="3003126" y="198785"/>
                  </a:lnTo>
                  <a:lnTo>
                    <a:pt x="3003407" y="198113"/>
                  </a:lnTo>
                  <a:lnTo>
                    <a:pt x="3003689" y="195693"/>
                  </a:lnTo>
                  <a:lnTo>
                    <a:pt x="3003971" y="194215"/>
                  </a:lnTo>
                  <a:lnTo>
                    <a:pt x="3004252" y="192871"/>
                  </a:lnTo>
                  <a:lnTo>
                    <a:pt x="3004534" y="190183"/>
                  </a:lnTo>
                  <a:lnTo>
                    <a:pt x="3004816" y="188973"/>
                  </a:lnTo>
                  <a:lnTo>
                    <a:pt x="3005098" y="187629"/>
                  </a:lnTo>
                  <a:lnTo>
                    <a:pt x="3005379" y="185882"/>
                  </a:lnTo>
                  <a:lnTo>
                    <a:pt x="3005661" y="183462"/>
                  </a:lnTo>
                  <a:lnTo>
                    <a:pt x="3005943" y="182656"/>
                  </a:lnTo>
                  <a:lnTo>
                    <a:pt x="3006224" y="182656"/>
                  </a:lnTo>
                  <a:lnTo>
                    <a:pt x="3006506" y="181312"/>
                  </a:lnTo>
                  <a:lnTo>
                    <a:pt x="3006788" y="180909"/>
                  </a:lnTo>
                  <a:lnTo>
                    <a:pt x="3007070" y="181178"/>
                  </a:lnTo>
                  <a:lnTo>
                    <a:pt x="3007351" y="179565"/>
                  </a:lnTo>
                  <a:lnTo>
                    <a:pt x="3007633" y="180237"/>
                  </a:lnTo>
                  <a:lnTo>
                    <a:pt x="3007915" y="180909"/>
                  </a:lnTo>
                  <a:lnTo>
                    <a:pt x="3008197" y="181446"/>
                  </a:lnTo>
                  <a:lnTo>
                    <a:pt x="3008478" y="181581"/>
                  </a:lnTo>
                  <a:lnTo>
                    <a:pt x="3008760" y="181984"/>
                  </a:lnTo>
                  <a:lnTo>
                    <a:pt x="3009042" y="182387"/>
                  </a:lnTo>
                  <a:lnTo>
                    <a:pt x="3009323" y="181312"/>
                  </a:lnTo>
                  <a:lnTo>
                    <a:pt x="3009605" y="181715"/>
                  </a:lnTo>
                  <a:lnTo>
                    <a:pt x="3009887" y="182522"/>
                  </a:lnTo>
                  <a:lnTo>
                    <a:pt x="3010169" y="182118"/>
                  </a:lnTo>
                  <a:lnTo>
                    <a:pt x="3010450" y="183059"/>
                  </a:lnTo>
                  <a:lnTo>
                    <a:pt x="3010732" y="183866"/>
                  </a:lnTo>
                  <a:lnTo>
                    <a:pt x="3011014" y="184672"/>
                  </a:lnTo>
                  <a:lnTo>
                    <a:pt x="3011295" y="184672"/>
                  </a:lnTo>
                  <a:lnTo>
                    <a:pt x="3011577" y="186285"/>
                  </a:lnTo>
                  <a:lnTo>
                    <a:pt x="3011859" y="188301"/>
                  </a:lnTo>
                  <a:lnTo>
                    <a:pt x="3012141" y="188704"/>
                  </a:lnTo>
                  <a:lnTo>
                    <a:pt x="3012422" y="189779"/>
                  </a:lnTo>
                  <a:lnTo>
                    <a:pt x="3012704" y="190317"/>
                  </a:lnTo>
                  <a:lnTo>
                    <a:pt x="3012986" y="188973"/>
                  </a:lnTo>
                  <a:lnTo>
                    <a:pt x="3013267" y="187898"/>
                  </a:lnTo>
                  <a:lnTo>
                    <a:pt x="3013549" y="187091"/>
                  </a:lnTo>
                  <a:lnTo>
                    <a:pt x="3013831" y="186151"/>
                  </a:lnTo>
                  <a:lnTo>
                    <a:pt x="3014113" y="184269"/>
                  </a:lnTo>
                  <a:lnTo>
                    <a:pt x="3014394" y="183731"/>
                  </a:lnTo>
                  <a:lnTo>
                    <a:pt x="3014676" y="183059"/>
                  </a:lnTo>
                  <a:lnTo>
                    <a:pt x="3014958" y="180237"/>
                  </a:lnTo>
                  <a:lnTo>
                    <a:pt x="3015239" y="179161"/>
                  </a:lnTo>
                  <a:lnTo>
                    <a:pt x="3015521" y="178893"/>
                  </a:lnTo>
                  <a:lnTo>
                    <a:pt x="3015803" y="177011"/>
                  </a:lnTo>
                  <a:lnTo>
                    <a:pt x="3016085" y="176877"/>
                  </a:lnTo>
                  <a:lnTo>
                    <a:pt x="3016366" y="175936"/>
                  </a:lnTo>
                  <a:lnTo>
                    <a:pt x="3016648" y="174323"/>
                  </a:lnTo>
                  <a:lnTo>
                    <a:pt x="3016930" y="172844"/>
                  </a:lnTo>
                  <a:lnTo>
                    <a:pt x="3017212" y="172441"/>
                  </a:lnTo>
                  <a:lnTo>
                    <a:pt x="3017493" y="172710"/>
                  </a:lnTo>
                  <a:lnTo>
                    <a:pt x="3017775" y="172710"/>
                  </a:lnTo>
                  <a:lnTo>
                    <a:pt x="3018057" y="173382"/>
                  </a:lnTo>
                  <a:lnTo>
                    <a:pt x="3018338" y="175264"/>
                  </a:lnTo>
                  <a:lnTo>
                    <a:pt x="3018620" y="175801"/>
                  </a:lnTo>
                  <a:lnTo>
                    <a:pt x="3018902" y="177280"/>
                  </a:lnTo>
                  <a:lnTo>
                    <a:pt x="3019184" y="179296"/>
                  </a:lnTo>
                  <a:lnTo>
                    <a:pt x="3019465" y="180774"/>
                  </a:lnTo>
                  <a:lnTo>
                    <a:pt x="3019747" y="181446"/>
                  </a:lnTo>
                  <a:lnTo>
                    <a:pt x="3020029" y="184134"/>
                  </a:lnTo>
                  <a:lnTo>
                    <a:pt x="3020310" y="187091"/>
                  </a:lnTo>
                  <a:lnTo>
                    <a:pt x="3020592" y="188570"/>
                  </a:lnTo>
                  <a:lnTo>
                    <a:pt x="3020874" y="191392"/>
                  </a:lnTo>
                  <a:lnTo>
                    <a:pt x="3021156" y="193812"/>
                  </a:lnTo>
                  <a:lnTo>
                    <a:pt x="3021437" y="195156"/>
                  </a:lnTo>
                  <a:lnTo>
                    <a:pt x="3021719" y="197844"/>
                  </a:lnTo>
                  <a:lnTo>
                    <a:pt x="3022001" y="199457"/>
                  </a:lnTo>
                  <a:lnTo>
                    <a:pt x="3022282" y="200801"/>
                  </a:lnTo>
                  <a:lnTo>
                    <a:pt x="3022564" y="200666"/>
                  </a:lnTo>
                  <a:lnTo>
                    <a:pt x="3022846" y="200666"/>
                  </a:lnTo>
                  <a:lnTo>
                    <a:pt x="3023128" y="201742"/>
                  </a:lnTo>
                  <a:lnTo>
                    <a:pt x="3023409" y="200801"/>
                  </a:lnTo>
                  <a:lnTo>
                    <a:pt x="3023691" y="200801"/>
                  </a:lnTo>
                  <a:lnTo>
                    <a:pt x="3023973" y="201204"/>
                  </a:lnTo>
                  <a:lnTo>
                    <a:pt x="3024254" y="199188"/>
                  </a:lnTo>
                  <a:lnTo>
                    <a:pt x="3024536" y="198381"/>
                  </a:lnTo>
                  <a:lnTo>
                    <a:pt x="3024818" y="197978"/>
                  </a:lnTo>
                  <a:lnTo>
                    <a:pt x="3025100" y="196903"/>
                  </a:lnTo>
                  <a:lnTo>
                    <a:pt x="3025381" y="195828"/>
                  </a:lnTo>
                  <a:lnTo>
                    <a:pt x="3025663" y="196231"/>
                  </a:lnTo>
                  <a:lnTo>
                    <a:pt x="3025945" y="195828"/>
                  </a:lnTo>
                  <a:lnTo>
                    <a:pt x="3026227" y="194215"/>
                  </a:lnTo>
                  <a:lnTo>
                    <a:pt x="3026508" y="194349"/>
                  </a:lnTo>
                  <a:lnTo>
                    <a:pt x="3026790" y="195021"/>
                  </a:lnTo>
                  <a:lnTo>
                    <a:pt x="3027072" y="195290"/>
                  </a:lnTo>
                  <a:lnTo>
                    <a:pt x="3027353" y="197037"/>
                  </a:lnTo>
                  <a:lnTo>
                    <a:pt x="3027635" y="198785"/>
                  </a:lnTo>
                  <a:lnTo>
                    <a:pt x="3027917" y="201338"/>
                  </a:lnTo>
                  <a:lnTo>
                    <a:pt x="3028199" y="201876"/>
                  </a:lnTo>
                  <a:lnTo>
                    <a:pt x="3028480" y="204295"/>
                  </a:lnTo>
                  <a:lnTo>
                    <a:pt x="3028762" y="207118"/>
                  </a:lnTo>
                  <a:lnTo>
                    <a:pt x="3029044" y="208596"/>
                  </a:lnTo>
                  <a:lnTo>
                    <a:pt x="3029325" y="211956"/>
                  </a:lnTo>
                  <a:lnTo>
                    <a:pt x="3029607" y="215048"/>
                  </a:lnTo>
                  <a:lnTo>
                    <a:pt x="3029889" y="216661"/>
                  </a:lnTo>
                  <a:lnTo>
                    <a:pt x="3030171" y="219618"/>
                  </a:lnTo>
                  <a:lnTo>
                    <a:pt x="3030452" y="221096"/>
                  </a:lnTo>
                  <a:lnTo>
                    <a:pt x="3030734" y="222037"/>
                  </a:lnTo>
                  <a:lnTo>
                    <a:pt x="3031016" y="222037"/>
                  </a:lnTo>
                  <a:lnTo>
                    <a:pt x="3031297" y="221634"/>
                  </a:lnTo>
                  <a:lnTo>
                    <a:pt x="3031579" y="221768"/>
                  </a:lnTo>
                  <a:lnTo>
                    <a:pt x="3031861" y="220558"/>
                  </a:lnTo>
                  <a:lnTo>
                    <a:pt x="3032143" y="219080"/>
                  </a:lnTo>
                  <a:lnTo>
                    <a:pt x="3032424" y="219080"/>
                  </a:lnTo>
                  <a:lnTo>
                    <a:pt x="3032706" y="216929"/>
                  </a:lnTo>
                  <a:lnTo>
                    <a:pt x="3032988" y="216257"/>
                  </a:lnTo>
                  <a:lnTo>
                    <a:pt x="3033270" y="216661"/>
                  </a:lnTo>
                  <a:lnTo>
                    <a:pt x="3033551" y="216661"/>
                  </a:lnTo>
                  <a:lnTo>
                    <a:pt x="3033833" y="216257"/>
                  </a:lnTo>
                  <a:lnTo>
                    <a:pt x="3034115" y="215451"/>
                  </a:lnTo>
                  <a:lnTo>
                    <a:pt x="3034396" y="214779"/>
                  </a:lnTo>
                  <a:lnTo>
                    <a:pt x="3034678" y="212360"/>
                  </a:lnTo>
                  <a:lnTo>
                    <a:pt x="3034960" y="211956"/>
                  </a:lnTo>
                  <a:lnTo>
                    <a:pt x="3035242" y="211150"/>
                  </a:lnTo>
                  <a:lnTo>
                    <a:pt x="3035523" y="208462"/>
                  </a:lnTo>
                  <a:lnTo>
                    <a:pt x="3035805" y="207387"/>
                  </a:lnTo>
                  <a:lnTo>
                    <a:pt x="3036087" y="207387"/>
                  </a:lnTo>
                  <a:lnTo>
                    <a:pt x="3036368" y="207521"/>
                  </a:lnTo>
                  <a:lnTo>
                    <a:pt x="3036650" y="206580"/>
                  </a:lnTo>
                  <a:lnTo>
                    <a:pt x="3036932" y="206983"/>
                  </a:lnTo>
                  <a:lnTo>
                    <a:pt x="3037214" y="208462"/>
                  </a:lnTo>
                  <a:lnTo>
                    <a:pt x="3037495" y="208865"/>
                  </a:lnTo>
                  <a:lnTo>
                    <a:pt x="3037777" y="211553"/>
                  </a:lnTo>
                  <a:lnTo>
                    <a:pt x="3038059" y="213972"/>
                  </a:lnTo>
                  <a:lnTo>
                    <a:pt x="3038340" y="214107"/>
                  </a:lnTo>
                  <a:lnTo>
                    <a:pt x="3038622" y="216257"/>
                  </a:lnTo>
                  <a:lnTo>
                    <a:pt x="3038904" y="219618"/>
                  </a:lnTo>
                  <a:lnTo>
                    <a:pt x="3039186" y="223381"/>
                  </a:lnTo>
                  <a:lnTo>
                    <a:pt x="3039467" y="225935"/>
                  </a:lnTo>
                  <a:lnTo>
                    <a:pt x="3039749" y="228757"/>
                  </a:lnTo>
                  <a:lnTo>
                    <a:pt x="3040031" y="230504"/>
                  </a:lnTo>
                  <a:lnTo>
                    <a:pt x="3040312" y="230370"/>
                  </a:lnTo>
                  <a:lnTo>
                    <a:pt x="3040594" y="230908"/>
                  </a:lnTo>
                  <a:lnTo>
                    <a:pt x="3040876" y="230773"/>
                  </a:lnTo>
                  <a:lnTo>
                    <a:pt x="3041158" y="228354"/>
                  </a:lnTo>
                  <a:lnTo>
                    <a:pt x="3041439" y="227413"/>
                  </a:lnTo>
                  <a:lnTo>
                    <a:pt x="3041721" y="224053"/>
                  </a:lnTo>
                  <a:lnTo>
                    <a:pt x="3042003" y="220558"/>
                  </a:lnTo>
                  <a:lnTo>
                    <a:pt x="3042285" y="218005"/>
                  </a:lnTo>
                  <a:lnTo>
                    <a:pt x="3042566" y="214913"/>
                  </a:lnTo>
                  <a:lnTo>
                    <a:pt x="3042848" y="214376"/>
                  </a:lnTo>
                  <a:lnTo>
                    <a:pt x="3043130" y="211016"/>
                  </a:lnTo>
                  <a:lnTo>
                    <a:pt x="3043411" y="208462"/>
                  </a:lnTo>
                  <a:lnTo>
                    <a:pt x="3043693" y="206177"/>
                  </a:lnTo>
                  <a:lnTo>
                    <a:pt x="3043975" y="201070"/>
                  </a:lnTo>
                  <a:lnTo>
                    <a:pt x="3044257" y="197709"/>
                  </a:lnTo>
                  <a:lnTo>
                    <a:pt x="3044538" y="194215"/>
                  </a:lnTo>
                  <a:lnTo>
                    <a:pt x="3044820" y="191392"/>
                  </a:lnTo>
                  <a:lnTo>
                    <a:pt x="3045102" y="188839"/>
                  </a:lnTo>
                  <a:lnTo>
                    <a:pt x="3045383" y="187629"/>
                  </a:lnTo>
                  <a:lnTo>
                    <a:pt x="3045665" y="188032"/>
                  </a:lnTo>
                  <a:lnTo>
                    <a:pt x="3045947" y="187360"/>
                  </a:lnTo>
                  <a:lnTo>
                    <a:pt x="3046229" y="187495"/>
                  </a:lnTo>
                  <a:lnTo>
                    <a:pt x="3046510" y="188973"/>
                  </a:lnTo>
                  <a:lnTo>
                    <a:pt x="3046792" y="191930"/>
                  </a:lnTo>
                  <a:lnTo>
                    <a:pt x="3047074" y="193274"/>
                  </a:lnTo>
                  <a:lnTo>
                    <a:pt x="3047355" y="194349"/>
                  </a:lnTo>
                  <a:lnTo>
                    <a:pt x="3047637" y="196097"/>
                  </a:lnTo>
                  <a:lnTo>
                    <a:pt x="3047919" y="196634"/>
                  </a:lnTo>
                  <a:lnTo>
                    <a:pt x="3048201" y="196769"/>
                  </a:lnTo>
                  <a:lnTo>
                    <a:pt x="3048482" y="196365"/>
                  </a:lnTo>
                  <a:lnTo>
                    <a:pt x="3048764" y="194887"/>
                  </a:lnTo>
                  <a:lnTo>
                    <a:pt x="3049046" y="195425"/>
                  </a:lnTo>
                  <a:lnTo>
                    <a:pt x="3049327" y="196769"/>
                  </a:lnTo>
                  <a:lnTo>
                    <a:pt x="3049609" y="195828"/>
                  </a:lnTo>
                  <a:lnTo>
                    <a:pt x="3049891" y="194752"/>
                  </a:lnTo>
                  <a:lnTo>
                    <a:pt x="3050173" y="192871"/>
                  </a:lnTo>
                  <a:lnTo>
                    <a:pt x="3050454" y="190989"/>
                  </a:lnTo>
                  <a:lnTo>
                    <a:pt x="3050736" y="188973"/>
                  </a:lnTo>
                  <a:lnTo>
                    <a:pt x="3051018" y="188032"/>
                  </a:lnTo>
                  <a:lnTo>
                    <a:pt x="3051300" y="188570"/>
                  </a:lnTo>
                  <a:lnTo>
                    <a:pt x="3051581" y="187495"/>
                  </a:lnTo>
                  <a:lnTo>
                    <a:pt x="3051863" y="186554"/>
                  </a:lnTo>
                  <a:lnTo>
                    <a:pt x="3052145" y="186016"/>
                  </a:lnTo>
                  <a:lnTo>
                    <a:pt x="3052426" y="183059"/>
                  </a:lnTo>
                  <a:lnTo>
                    <a:pt x="3052708" y="179699"/>
                  </a:lnTo>
                  <a:lnTo>
                    <a:pt x="3052990" y="177683"/>
                  </a:lnTo>
                  <a:lnTo>
                    <a:pt x="3053272" y="174726"/>
                  </a:lnTo>
                  <a:lnTo>
                    <a:pt x="3053553" y="171904"/>
                  </a:lnTo>
                  <a:lnTo>
                    <a:pt x="3053835" y="170022"/>
                  </a:lnTo>
                  <a:lnTo>
                    <a:pt x="3054117" y="168543"/>
                  </a:lnTo>
                  <a:lnTo>
                    <a:pt x="3054398" y="166527"/>
                  </a:lnTo>
                  <a:lnTo>
                    <a:pt x="3054680" y="166124"/>
                  </a:lnTo>
                  <a:lnTo>
                    <a:pt x="3054962" y="166662"/>
                  </a:lnTo>
                  <a:lnTo>
                    <a:pt x="3055244" y="165855"/>
                  </a:lnTo>
                  <a:lnTo>
                    <a:pt x="3055525" y="165855"/>
                  </a:lnTo>
                  <a:lnTo>
                    <a:pt x="3055807" y="166527"/>
                  </a:lnTo>
                  <a:lnTo>
                    <a:pt x="3056089" y="167199"/>
                  </a:lnTo>
                  <a:lnTo>
                    <a:pt x="3056370" y="167871"/>
                  </a:lnTo>
                  <a:lnTo>
                    <a:pt x="3056652" y="168543"/>
                  </a:lnTo>
                  <a:lnTo>
                    <a:pt x="3056934" y="169619"/>
                  </a:lnTo>
                  <a:lnTo>
                    <a:pt x="3057216" y="169350"/>
                  </a:lnTo>
                  <a:lnTo>
                    <a:pt x="3057497" y="170694"/>
                  </a:lnTo>
                  <a:lnTo>
                    <a:pt x="3057779" y="172576"/>
                  </a:lnTo>
                  <a:lnTo>
                    <a:pt x="3058061" y="173920"/>
                  </a:lnTo>
                  <a:lnTo>
                    <a:pt x="3058343" y="176877"/>
                  </a:lnTo>
                  <a:lnTo>
                    <a:pt x="3058624" y="179699"/>
                  </a:lnTo>
                  <a:lnTo>
                    <a:pt x="3058906" y="182253"/>
                  </a:lnTo>
                  <a:lnTo>
                    <a:pt x="3059188" y="183194"/>
                  </a:lnTo>
                  <a:lnTo>
                    <a:pt x="3059469" y="185075"/>
                  </a:lnTo>
                  <a:lnTo>
                    <a:pt x="3059751" y="185344"/>
                  </a:lnTo>
                  <a:lnTo>
                    <a:pt x="3060033" y="185075"/>
                  </a:lnTo>
                  <a:lnTo>
                    <a:pt x="3060315" y="184941"/>
                  </a:lnTo>
                  <a:lnTo>
                    <a:pt x="3060596" y="184269"/>
                  </a:lnTo>
                  <a:lnTo>
                    <a:pt x="3060878" y="181850"/>
                  </a:lnTo>
                  <a:lnTo>
                    <a:pt x="3061160" y="179296"/>
                  </a:lnTo>
                  <a:lnTo>
                    <a:pt x="3061441" y="177549"/>
                  </a:lnTo>
                  <a:lnTo>
                    <a:pt x="3061723" y="175667"/>
                  </a:lnTo>
                  <a:lnTo>
                    <a:pt x="3062005" y="173785"/>
                  </a:lnTo>
                  <a:lnTo>
                    <a:pt x="3062287" y="173785"/>
                  </a:lnTo>
                  <a:lnTo>
                    <a:pt x="3062568" y="173248"/>
                  </a:lnTo>
                  <a:lnTo>
                    <a:pt x="3062850" y="171769"/>
                  </a:lnTo>
                  <a:lnTo>
                    <a:pt x="3063132" y="170963"/>
                  </a:lnTo>
                  <a:lnTo>
                    <a:pt x="3063413" y="170022"/>
                  </a:lnTo>
                  <a:lnTo>
                    <a:pt x="3063695" y="169215"/>
                  </a:lnTo>
                  <a:lnTo>
                    <a:pt x="3063977" y="169215"/>
                  </a:lnTo>
                  <a:lnTo>
                    <a:pt x="3064259" y="169484"/>
                  </a:lnTo>
                  <a:lnTo>
                    <a:pt x="3064540" y="171097"/>
                  </a:lnTo>
                  <a:lnTo>
                    <a:pt x="3064822" y="171500"/>
                  </a:lnTo>
                  <a:lnTo>
                    <a:pt x="3065104" y="173920"/>
                  </a:lnTo>
                  <a:lnTo>
                    <a:pt x="3065385" y="176070"/>
                  </a:lnTo>
                  <a:lnTo>
                    <a:pt x="3065667" y="175936"/>
                  </a:lnTo>
                  <a:lnTo>
                    <a:pt x="3065949" y="177145"/>
                  </a:lnTo>
                  <a:lnTo>
                    <a:pt x="3066231" y="178758"/>
                  </a:lnTo>
                  <a:lnTo>
                    <a:pt x="3066512" y="179296"/>
                  </a:lnTo>
                  <a:lnTo>
                    <a:pt x="3066794" y="181581"/>
                  </a:lnTo>
                  <a:lnTo>
                    <a:pt x="3067076" y="183866"/>
                  </a:lnTo>
                  <a:lnTo>
                    <a:pt x="3067358" y="186823"/>
                  </a:lnTo>
                  <a:lnTo>
                    <a:pt x="3067639" y="188973"/>
                  </a:lnTo>
                  <a:lnTo>
                    <a:pt x="3067921" y="192871"/>
                  </a:lnTo>
                  <a:lnTo>
                    <a:pt x="3068203" y="197575"/>
                  </a:lnTo>
                  <a:lnTo>
                    <a:pt x="3068484" y="198919"/>
                  </a:lnTo>
                  <a:lnTo>
                    <a:pt x="3068766" y="201607"/>
                  </a:lnTo>
                  <a:lnTo>
                    <a:pt x="3069048" y="204967"/>
                  </a:lnTo>
                  <a:lnTo>
                    <a:pt x="3069330" y="205774"/>
                  </a:lnTo>
                  <a:lnTo>
                    <a:pt x="3069611" y="207924"/>
                  </a:lnTo>
                  <a:lnTo>
                    <a:pt x="3069893" y="209268"/>
                  </a:lnTo>
                  <a:lnTo>
                    <a:pt x="3070175" y="210612"/>
                  </a:lnTo>
                  <a:lnTo>
                    <a:pt x="3070456" y="209940"/>
                  </a:lnTo>
                  <a:lnTo>
                    <a:pt x="3070738" y="209940"/>
                  </a:lnTo>
                  <a:lnTo>
                    <a:pt x="3071020" y="208999"/>
                  </a:lnTo>
                  <a:lnTo>
                    <a:pt x="3071302" y="206580"/>
                  </a:lnTo>
                  <a:lnTo>
                    <a:pt x="3071583" y="205639"/>
                  </a:lnTo>
                  <a:lnTo>
                    <a:pt x="3071865" y="204026"/>
                  </a:lnTo>
                  <a:lnTo>
                    <a:pt x="3072147" y="203623"/>
                  </a:lnTo>
                  <a:lnTo>
                    <a:pt x="3072428" y="202682"/>
                  </a:lnTo>
                  <a:lnTo>
                    <a:pt x="3072710" y="204564"/>
                  </a:lnTo>
                  <a:lnTo>
                    <a:pt x="3072992" y="205371"/>
                  </a:lnTo>
                  <a:lnTo>
                    <a:pt x="3073274" y="204967"/>
                  </a:lnTo>
                  <a:lnTo>
                    <a:pt x="3073555" y="206446"/>
                  </a:lnTo>
                  <a:lnTo>
                    <a:pt x="3073837" y="208327"/>
                  </a:lnTo>
                  <a:lnTo>
                    <a:pt x="3074119" y="209134"/>
                  </a:lnTo>
                  <a:lnTo>
                    <a:pt x="3074401" y="211419"/>
                  </a:lnTo>
                  <a:lnTo>
                    <a:pt x="3074682" y="213569"/>
                  </a:lnTo>
                  <a:lnTo>
                    <a:pt x="3074964" y="213972"/>
                  </a:lnTo>
                  <a:lnTo>
                    <a:pt x="3075246" y="214779"/>
                  </a:lnTo>
                  <a:lnTo>
                    <a:pt x="3075527" y="214913"/>
                  </a:lnTo>
                  <a:lnTo>
                    <a:pt x="3075809" y="216123"/>
                  </a:lnTo>
                  <a:lnTo>
                    <a:pt x="3076091" y="216123"/>
                  </a:lnTo>
                  <a:lnTo>
                    <a:pt x="3076373" y="217198"/>
                  </a:lnTo>
                  <a:lnTo>
                    <a:pt x="3076654" y="218408"/>
                  </a:lnTo>
                  <a:lnTo>
                    <a:pt x="3076936" y="218542"/>
                  </a:lnTo>
                  <a:lnTo>
                    <a:pt x="3077218" y="219214"/>
                  </a:lnTo>
                  <a:lnTo>
                    <a:pt x="3077499" y="220558"/>
                  </a:lnTo>
                  <a:lnTo>
                    <a:pt x="3077781" y="220021"/>
                  </a:lnTo>
                  <a:lnTo>
                    <a:pt x="3078063" y="219214"/>
                  </a:lnTo>
                  <a:lnTo>
                    <a:pt x="3078345" y="220155"/>
                  </a:lnTo>
                  <a:lnTo>
                    <a:pt x="3078626" y="220289"/>
                  </a:lnTo>
                  <a:lnTo>
                    <a:pt x="3078908" y="220961"/>
                  </a:lnTo>
                  <a:lnTo>
                    <a:pt x="3079190" y="221768"/>
                  </a:lnTo>
                  <a:lnTo>
                    <a:pt x="3079471" y="222574"/>
                  </a:lnTo>
                  <a:lnTo>
                    <a:pt x="3079753" y="222037"/>
                  </a:lnTo>
                  <a:lnTo>
                    <a:pt x="3080035" y="222574"/>
                  </a:lnTo>
                  <a:lnTo>
                    <a:pt x="3080317" y="223515"/>
                  </a:lnTo>
                  <a:lnTo>
                    <a:pt x="3080598" y="221634"/>
                  </a:lnTo>
                  <a:lnTo>
                    <a:pt x="3080880" y="220558"/>
                  </a:lnTo>
                  <a:lnTo>
                    <a:pt x="3081162" y="219080"/>
                  </a:lnTo>
                  <a:lnTo>
                    <a:pt x="3081443" y="217467"/>
                  </a:lnTo>
                  <a:lnTo>
                    <a:pt x="3081725" y="215182"/>
                  </a:lnTo>
                  <a:lnTo>
                    <a:pt x="3082007" y="214376"/>
                  </a:lnTo>
                  <a:lnTo>
                    <a:pt x="3082289" y="213704"/>
                  </a:lnTo>
                  <a:lnTo>
                    <a:pt x="3082570" y="211284"/>
                  </a:lnTo>
                  <a:lnTo>
                    <a:pt x="3082852" y="211284"/>
                  </a:lnTo>
                  <a:lnTo>
                    <a:pt x="3083134" y="212360"/>
                  </a:lnTo>
                  <a:lnTo>
                    <a:pt x="3083416" y="213569"/>
                  </a:lnTo>
                  <a:lnTo>
                    <a:pt x="3083697" y="215182"/>
                  </a:lnTo>
                  <a:lnTo>
                    <a:pt x="3083979" y="217198"/>
                  </a:lnTo>
                  <a:lnTo>
                    <a:pt x="3084261" y="219080"/>
                  </a:lnTo>
                  <a:lnTo>
                    <a:pt x="3084542" y="220155"/>
                  </a:lnTo>
                  <a:lnTo>
                    <a:pt x="3084824" y="222037"/>
                  </a:lnTo>
                  <a:lnTo>
                    <a:pt x="3085106" y="224994"/>
                  </a:lnTo>
                  <a:lnTo>
                    <a:pt x="3085388" y="225531"/>
                  </a:lnTo>
                  <a:lnTo>
                    <a:pt x="3085669" y="226472"/>
                  </a:lnTo>
                  <a:lnTo>
                    <a:pt x="3085951" y="227279"/>
                  </a:lnTo>
                  <a:lnTo>
                    <a:pt x="3086233" y="226472"/>
                  </a:lnTo>
                  <a:lnTo>
                    <a:pt x="3086514" y="225666"/>
                  </a:lnTo>
                  <a:lnTo>
                    <a:pt x="3086796" y="224590"/>
                  </a:lnTo>
                  <a:lnTo>
                    <a:pt x="3087078" y="223381"/>
                  </a:lnTo>
                  <a:lnTo>
                    <a:pt x="3087360" y="221365"/>
                  </a:lnTo>
                  <a:lnTo>
                    <a:pt x="3087641" y="219349"/>
                  </a:lnTo>
                  <a:lnTo>
                    <a:pt x="3087923" y="217736"/>
                  </a:lnTo>
                  <a:lnTo>
                    <a:pt x="3088205" y="215720"/>
                  </a:lnTo>
                  <a:lnTo>
                    <a:pt x="3088486" y="213972"/>
                  </a:lnTo>
                  <a:lnTo>
                    <a:pt x="3088768" y="213435"/>
                  </a:lnTo>
                  <a:lnTo>
                    <a:pt x="3089050" y="211150"/>
                  </a:lnTo>
                  <a:lnTo>
                    <a:pt x="3089332" y="208462"/>
                  </a:lnTo>
                  <a:lnTo>
                    <a:pt x="3089613" y="206043"/>
                  </a:lnTo>
                  <a:lnTo>
                    <a:pt x="3089895" y="203489"/>
                  </a:lnTo>
                  <a:lnTo>
                    <a:pt x="3090177" y="199322"/>
                  </a:lnTo>
                  <a:lnTo>
                    <a:pt x="3090458" y="196903"/>
                  </a:lnTo>
                  <a:lnTo>
                    <a:pt x="3090740" y="194752"/>
                  </a:lnTo>
                  <a:lnTo>
                    <a:pt x="3091022" y="190720"/>
                  </a:lnTo>
                  <a:lnTo>
                    <a:pt x="3091304" y="190720"/>
                  </a:lnTo>
                  <a:lnTo>
                    <a:pt x="3091585" y="190720"/>
                  </a:lnTo>
                  <a:lnTo>
                    <a:pt x="3091867" y="189511"/>
                  </a:lnTo>
                  <a:lnTo>
                    <a:pt x="3092149" y="190452"/>
                  </a:lnTo>
                  <a:lnTo>
                    <a:pt x="3092431" y="191930"/>
                  </a:lnTo>
                  <a:lnTo>
                    <a:pt x="3092712" y="193543"/>
                  </a:lnTo>
                  <a:lnTo>
                    <a:pt x="3092994" y="194349"/>
                  </a:lnTo>
                  <a:lnTo>
                    <a:pt x="3093276" y="195156"/>
                  </a:lnTo>
                  <a:lnTo>
                    <a:pt x="3093557" y="196769"/>
                  </a:lnTo>
                  <a:lnTo>
                    <a:pt x="3093839" y="195425"/>
                  </a:lnTo>
                  <a:lnTo>
                    <a:pt x="3094121" y="194484"/>
                  </a:lnTo>
                  <a:lnTo>
                    <a:pt x="3094403" y="193946"/>
                  </a:lnTo>
                  <a:lnTo>
                    <a:pt x="3094684" y="192871"/>
                  </a:lnTo>
                  <a:lnTo>
                    <a:pt x="3094966" y="191796"/>
                  </a:lnTo>
                  <a:lnTo>
                    <a:pt x="3095248" y="191661"/>
                  </a:lnTo>
                  <a:lnTo>
                    <a:pt x="3095529" y="190452"/>
                  </a:lnTo>
                  <a:lnTo>
                    <a:pt x="3095811" y="188839"/>
                  </a:lnTo>
                  <a:lnTo>
                    <a:pt x="3096093" y="188973"/>
                  </a:lnTo>
                  <a:lnTo>
                    <a:pt x="3096375" y="188167"/>
                  </a:lnTo>
                  <a:lnTo>
                    <a:pt x="3096656" y="187226"/>
                  </a:lnTo>
                  <a:lnTo>
                    <a:pt x="3096938" y="187629"/>
                  </a:lnTo>
                  <a:lnTo>
                    <a:pt x="3097220" y="187629"/>
                  </a:lnTo>
                  <a:lnTo>
                    <a:pt x="3097501" y="187091"/>
                  </a:lnTo>
                  <a:lnTo>
                    <a:pt x="3097783" y="185882"/>
                  </a:lnTo>
                  <a:lnTo>
                    <a:pt x="3098065" y="184403"/>
                  </a:lnTo>
                  <a:lnTo>
                    <a:pt x="3098347" y="183194"/>
                  </a:lnTo>
                  <a:lnTo>
                    <a:pt x="3098628" y="179565"/>
                  </a:lnTo>
                  <a:lnTo>
                    <a:pt x="3098910" y="176877"/>
                  </a:lnTo>
                  <a:lnTo>
                    <a:pt x="3099192" y="174726"/>
                  </a:lnTo>
                  <a:lnTo>
                    <a:pt x="3099474" y="170828"/>
                  </a:lnTo>
                  <a:lnTo>
                    <a:pt x="3099755" y="168947"/>
                  </a:lnTo>
                  <a:lnTo>
                    <a:pt x="3100037" y="167603"/>
                  </a:lnTo>
                  <a:lnTo>
                    <a:pt x="3100319" y="165452"/>
                  </a:lnTo>
                  <a:lnTo>
                    <a:pt x="3100600" y="164511"/>
                  </a:lnTo>
                  <a:lnTo>
                    <a:pt x="3100882" y="164108"/>
                  </a:lnTo>
                  <a:lnTo>
                    <a:pt x="3101164" y="164646"/>
                  </a:lnTo>
                  <a:lnTo>
                    <a:pt x="3101446" y="163839"/>
                  </a:lnTo>
                  <a:lnTo>
                    <a:pt x="3101727" y="164108"/>
                  </a:lnTo>
                  <a:lnTo>
                    <a:pt x="3102009" y="165318"/>
                  </a:lnTo>
                  <a:lnTo>
                    <a:pt x="3102291" y="164511"/>
                  </a:lnTo>
                  <a:lnTo>
                    <a:pt x="3102572" y="165183"/>
                  </a:lnTo>
                  <a:lnTo>
                    <a:pt x="3102854" y="166527"/>
                  </a:lnTo>
                  <a:lnTo>
                    <a:pt x="3103136" y="167603"/>
                  </a:lnTo>
                  <a:lnTo>
                    <a:pt x="3103418" y="168275"/>
                  </a:lnTo>
                  <a:lnTo>
                    <a:pt x="3103699" y="170694"/>
                  </a:lnTo>
                  <a:lnTo>
                    <a:pt x="3103981" y="172710"/>
                  </a:lnTo>
                  <a:lnTo>
                    <a:pt x="3104263" y="174457"/>
                  </a:lnTo>
                  <a:lnTo>
                    <a:pt x="3104544" y="177818"/>
                  </a:lnTo>
                  <a:lnTo>
                    <a:pt x="3104826" y="180774"/>
                  </a:lnTo>
                  <a:lnTo>
                    <a:pt x="3105108" y="181446"/>
                  </a:lnTo>
                  <a:lnTo>
                    <a:pt x="3105390" y="182656"/>
                  </a:lnTo>
                  <a:lnTo>
                    <a:pt x="3105671" y="183194"/>
                  </a:lnTo>
                  <a:lnTo>
                    <a:pt x="3105953" y="182790"/>
                  </a:lnTo>
                  <a:lnTo>
                    <a:pt x="3106235" y="181715"/>
                  </a:lnTo>
                  <a:lnTo>
                    <a:pt x="3106516" y="181178"/>
                  </a:lnTo>
                  <a:lnTo>
                    <a:pt x="3106798" y="179027"/>
                  </a:lnTo>
                  <a:lnTo>
                    <a:pt x="3107080" y="174860"/>
                  </a:lnTo>
                  <a:lnTo>
                    <a:pt x="3107362" y="173113"/>
                  </a:lnTo>
                  <a:lnTo>
                    <a:pt x="3107643" y="171366"/>
                  </a:lnTo>
                  <a:lnTo>
                    <a:pt x="3107925" y="169484"/>
                  </a:lnTo>
                  <a:lnTo>
                    <a:pt x="3108207" y="169081"/>
                  </a:lnTo>
                  <a:lnTo>
                    <a:pt x="3108489" y="168409"/>
                  </a:lnTo>
                  <a:lnTo>
                    <a:pt x="3108770" y="167603"/>
                  </a:lnTo>
                  <a:lnTo>
                    <a:pt x="3109052" y="166527"/>
                  </a:lnTo>
                  <a:lnTo>
                    <a:pt x="3109334" y="165990"/>
                  </a:lnTo>
                  <a:lnTo>
                    <a:pt x="3109615" y="166124"/>
                  </a:lnTo>
                  <a:lnTo>
                    <a:pt x="3109897" y="165855"/>
                  </a:lnTo>
                  <a:lnTo>
                    <a:pt x="3110179" y="167199"/>
                  </a:lnTo>
                  <a:lnTo>
                    <a:pt x="3110461" y="169484"/>
                  </a:lnTo>
                  <a:lnTo>
                    <a:pt x="3110742" y="169619"/>
                  </a:lnTo>
                  <a:lnTo>
                    <a:pt x="3111024" y="171635"/>
                  </a:lnTo>
                  <a:lnTo>
                    <a:pt x="3111306" y="174323"/>
                  </a:lnTo>
                  <a:lnTo>
                    <a:pt x="3111587" y="175129"/>
                  </a:lnTo>
                  <a:lnTo>
                    <a:pt x="3111869" y="176742"/>
                  </a:lnTo>
                  <a:lnTo>
                    <a:pt x="3112151" y="177683"/>
                  </a:lnTo>
                  <a:lnTo>
                    <a:pt x="3112433" y="179296"/>
                  </a:lnTo>
                  <a:lnTo>
                    <a:pt x="3112714" y="179834"/>
                  </a:lnTo>
                  <a:lnTo>
                    <a:pt x="3112996" y="181984"/>
                  </a:lnTo>
                  <a:lnTo>
                    <a:pt x="3113278" y="185479"/>
                  </a:lnTo>
                  <a:lnTo>
                    <a:pt x="3113559" y="187629"/>
                  </a:lnTo>
                  <a:lnTo>
                    <a:pt x="3113841" y="190586"/>
                  </a:lnTo>
                  <a:lnTo>
                    <a:pt x="3114123" y="193543"/>
                  </a:lnTo>
                  <a:lnTo>
                    <a:pt x="3114405" y="196634"/>
                  </a:lnTo>
                  <a:lnTo>
                    <a:pt x="3114686" y="198381"/>
                  </a:lnTo>
                  <a:lnTo>
                    <a:pt x="3114968" y="201607"/>
                  </a:lnTo>
                  <a:lnTo>
                    <a:pt x="3115250" y="203220"/>
                  </a:lnTo>
                  <a:lnTo>
                    <a:pt x="3115531" y="204026"/>
                  </a:lnTo>
                  <a:lnTo>
                    <a:pt x="3115813" y="207118"/>
                  </a:lnTo>
                  <a:lnTo>
                    <a:pt x="3116095" y="208865"/>
                  </a:lnTo>
                  <a:lnTo>
                    <a:pt x="3116377" y="207655"/>
                  </a:lnTo>
                  <a:lnTo>
                    <a:pt x="3116658" y="205908"/>
                  </a:lnTo>
                  <a:lnTo>
                    <a:pt x="3116940" y="204833"/>
                  </a:lnTo>
                  <a:lnTo>
                    <a:pt x="3117222" y="202951"/>
                  </a:lnTo>
                  <a:lnTo>
                    <a:pt x="3117504" y="200801"/>
                  </a:lnTo>
                  <a:lnTo>
                    <a:pt x="3117785" y="200263"/>
                  </a:lnTo>
                  <a:lnTo>
                    <a:pt x="3118067" y="200532"/>
                  </a:lnTo>
                  <a:lnTo>
                    <a:pt x="3118349" y="200666"/>
                  </a:lnTo>
                  <a:lnTo>
                    <a:pt x="3118630" y="202951"/>
                  </a:lnTo>
                  <a:lnTo>
                    <a:pt x="3118912" y="204564"/>
                  </a:lnTo>
                  <a:lnTo>
                    <a:pt x="3119194" y="205908"/>
                  </a:lnTo>
                  <a:lnTo>
                    <a:pt x="3119476" y="207387"/>
                  </a:lnTo>
                  <a:lnTo>
                    <a:pt x="3119757" y="208596"/>
                  </a:lnTo>
                  <a:lnTo>
                    <a:pt x="3120039" y="210343"/>
                  </a:lnTo>
                  <a:lnTo>
                    <a:pt x="3120321" y="211284"/>
                  </a:lnTo>
                  <a:lnTo>
                    <a:pt x="3120602" y="212360"/>
                  </a:lnTo>
                  <a:lnTo>
                    <a:pt x="3120884" y="213166"/>
                  </a:lnTo>
                  <a:lnTo>
                    <a:pt x="3121166" y="211553"/>
                  </a:lnTo>
                  <a:lnTo>
                    <a:pt x="3121448" y="211553"/>
                  </a:lnTo>
                  <a:lnTo>
                    <a:pt x="3121729" y="211553"/>
                  </a:lnTo>
                  <a:lnTo>
                    <a:pt x="3122011" y="210209"/>
                  </a:lnTo>
                  <a:lnTo>
                    <a:pt x="3122293" y="211284"/>
                  </a:lnTo>
                  <a:lnTo>
                    <a:pt x="3122574" y="212091"/>
                  </a:lnTo>
                  <a:lnTo>
                    <a:pt x="3122856" y="213300"/>
                  </a:lnTo>
                  <a:lnTo>
                    <a:pt x="3123138" y="214241"/>
                  </a:lnTo>
                  <a:lnTo>
                    <a:pt x="3123420" y="216392"/>
                  </a:lnTo>
                  <a:lnTo>
                    <a:pt x="3123701" y="219618"/>
                  </a:lnTo>
                  <a:lnTo>
                    <a:pt x="3123983" y="221096"/>
                  </a:lnTo>
                  <a:lnTo>
                    <a:pt x="3124265" y="224322"/>
                  </a:lnTo>
                  <a:lnTo>
                    <a:pt x="3124547" y="227010"/>
                  </a:lnTo>
                  <a:lnTo>
                    <a:pt x="3124828" y="226875"/>
                  </a:lnTo>
                  <a:lnTo>
                    <a:pt x="3125110" y="227816"/>
                  </a:lnTo>
                  <a:lnTo>
                    <a:pt x="3125392" y="228354"/>
                  </a:lnTo>
                  <a:lnTo>
                    <a:pt x="3125673" y="227951"/>
                  </a:lnTo>
                  <a:lnTo>
                    <a:pt x="3125955" y="227279"/>
                  </a:lnTo>
                  <a:lnTo>
                    <a:pt x="3126237" y="226203"/>
                  </a:lnTo>
                  <a:lnTo>
                    <a:pt x="3126519" y="225397"/>
                  </a:lnTo>
                  <a:lnTo>
                    <a:pt x="3126800" y="222978"/>
                  </a:lnTo>
                  <a:lnTo>
                    <a:pt x="3127082" y="222574"/>
                  </a:lnTo>
                  <a:lnTo>
                    <a:pt x="3127364" y="222171"/>
                  </a:lnTo>
                  <a:lnTo>
                    <a:pt x="3127645" y="221096"/>
                  </a:lnTo>
                  <a:lnTo>
                    <a:pt x="3127927" y="221096"/>
                  </a:lnTo>
                  <a:lnTo>
                    <a:pt x="3128209" y="221230"/>
                  </a:lnTo>
                  <a:lnTo>
                    <a:pt x="3128491" y="220155"/>
                  </a:lnTo>
                  <a:lnTo>
                    <a:pt x="3128772" y="218811"/>
                  </a:lnTo>
                  <a:lnTo>
                    <a:pt x="3129054" y="217736"/>
                  </a:lnTo>
                  <a:lnTo>
                    <a:pt x="3129336" y="216257"/>
                  </a:lnTo>
                  <a:lnTo>
                    <a:pt x="3129617" y="213972"/>
                  </a:lnTo>
                  <a:lnTo>
                    <a:pt x="3129899" y="212763"/>
                  </a:lnTo>
                  <a:lnTo>
                    <a:pt x="3130181" y="212225"/>
                  </a:lnTo>
                  <a:lnTo>
                    <a:pt x="3130463" y="210343"/>
                  </a:lnTo>
                  <a:lnTo>
                    <a:pt x="3130744" y="210075"/>
                  </a:lnTo>
                  <a:lnTo>
                    <a:pt x="3131026" y="211553"/>
                  </a:lnTo>
                  <a:lnTo>
                    <a:pt x="3131308" y="212494"/>
                  </a:lnTo>
                  <a:lnTo>
                    <a:pt x="3131589" y="213704"/>
                  </a:lnTo>
                  <a:lnTo>
                    <a:pt x="3131871" y="216123"/>
                  </a:lnTo>
                  <a:lnTo>
                    <a:pt x="3132153" y="219080"/>
                  </a:lnTo>
                  <a:lnTo>
                    <a:pt x="3132435" y="221096"/>
                  </a:lnTo>
                  <a:lnTo>
                    <a:pt x="3132716" y="224456"/>
                  </a:lnTo>
                  <a:lnTo>
                    <a:pt x="3132998" y="227413"/>
                  </a:lnTo>
                  <a:lnTo>
                    <a:pt x="3133280" y="228488"/>
                  </a:lnTo>
                  <a:lnTo>
                    <a:pt x="3133562" y="230639"/>
                  </a:lnTo>
                  <a:lnTo>
                    <a:pt x="3133843" y="232520"/>
                  </a:lnTo>
                  <a:lnTo>
                    <a:pt x="3134125" y="231580"/>
                  </a:lnTo>
                  <a:lnTo>
                    <a:pt x="3134407" y="230773"/>
                  </a:lnTo>
                  <a:lnTo>
                    <a:pt x="3134688" y="227951"/>
                  </a:lnTo>
                  <a:lnTo>
                    <a:pt x="3134970" y="226741"/>
                  </a:lnTo>
                  <a:lnTo>
                    <a:pt x="3135252" y="223784"/>
                  </a:lnTo>
                  <a:lnTo>
                    <a:pt x="3135534" y="220289"/>
                  </a:lnTo>
                  <a:lnTo>
                    <a:pt x="3135815" y="217198"/>
                  </a:lnTo>
                  <a:lnTo>
                    <a:pt x="3136097" y="212360"/>
                  </a:lnTo>
                  <a:lnTo>
                    <a:pt x="3136379" y="210747"/>
                  </a:lnTo>
                  <a:lnTo>
                    <a:pt x="3136660" y="209403"/>
                  </a:lnTo>
                  <a:lnTo>
                    <a:pt x="3136942" y="207521"/>
                  </a:lnTo>
                  <a:lnTo>
                    <a:pt x="3137224" y="205371"/>
                  </a:lnTo>
                  <a:lnTo>
                    <a:pt x="3137506" y="202548"/>
                  </a:lnTo>
                  <a:lnTo>
                    <a:pt x="3137787" y="199322"/>
                  </a:lnTo>
                  <a:lnTo>
                    <a:pt x="3138069" y="195559"/>
                  </a:lnTo>
                  <a:lnTo>
                    <a:pt x="3138351" y="193543"/>
                  </a:lnTo>
                  <a:lnTo>
                    <a:pt x="3138632" y="192064"/>
                  </a:lnTo>
                  <a:lnTo>
                    <a:pt x="3138914" y="189511"/>
                  </a:lnTo>
                  <a:lnTo>
                    <a:pt x="3139196" y="189511"/>
                  </a:lnTo>
                  <a:lnTo>
                    <a:pt x="3139478" y="188032"/>
                  </a:lnTo>
                  <a:lnTo>
                    <a:pt x="3139759" y="186285"/>
                  </a:lnTo>
                  <a:lnTo>
                    <a:pt x="3140041" y="184941"/>
                  </a:lnTo>
                  <a:lnTo>
                    <a:pt x="3140323" y="185882"/>
                  </a:lnTo>
                  <a:lnTo>
                    <a:pt x="3140605" y="184672"/>
                  </a:lnTo>
                  <a:lnTo>
                    <a:pt x="3140886" y="184269"/>
                  </a:lnTo>
                  <a:lnTo>
                    <a:pt x="3141168" y="184538"/>
                  </a:lnTo>
                  <a:lnTo>
                    <a:pt x="3141450" y="185882"/>
                  </a:lnTo>
                  <a:lnTo>
                    <a:pt x="3141731" y="184672"/>
                  </a:lnTo>
                  <a:lnTo>
                    <a:pt x="3142013" y="185747"/>
                  </a:lnTo>
                  <a:lnTo>
                    <a:pt x="3142295" y="186688"/>
                  </a:lnTo>
                  <a:lnTo>
                    <a:pt x="3142577" y="187360"/>
                  </a:lnTo>
                  <a:lnTo>
                    <a:pt x="3142858" y="188839"/>
                  </a:lnTo>
                  <a:lnTo>
                    <a:pt x="3143140" y="191527"/>
                  </a:lnTo>
                  <a:lnTo>
                    <a:pt x="3143422" y="193677"/>
                  </a:lnTo>
                  <a:lnTo>
                    <a:pt x="3143703" y="194215"/>
                  </a:lnTo>
                  <a:lnTo>
                    <a:pt x="3143985" y="194484"/>
                  </a:lnTo>
                  <a:lnTo>
                    <a:pt x="3144267" y="194080"/>
                  </a:lnTo>
                  <a:lnTo>
                    <a:pt x="3144549" y="191661"/>
                  </a:lnTo>
                  <a:lnTo>
                    <a:pt x="3144830" y="189914"/>
                  </a:lnTo>
                  <a:lnTo>
                    <a:pt x="3145112" y="188032"/>
                  </a:lnTo>
                  <a:lnTo>
                    <a:pt x="3145394" y="186151"/>
                  </a:lnTo>
                  <a:lnTo>
                    <a:pt x="3145675" y="183866"/>
                  </a:lnTo>
                  <a:lnTo>
                    <a:pt x="3145957" y="182656"/>
                  </a:lnTo>
                  <a:lnTo>
                    <a:pt x="3146239" y="181312"/>
                  </a:lnTo>
                  <a:lnTo>
                    <a:pt x="3146521" y="178489"/>
                  </a:lnTo>
                  <a:lnTo>
                    <a:pt x="3146802" y="176877"/>
                  </a:lnTo>
                  <a:lnTo>
                    <a:pt x="3147084" y="175398"/>
                  </a:lnTo>
                  <a:lnTo>
                    <a:pt x="3147366" y="171904"/>
                  </a:lnTo>
                  <a:lnTo>
                    <a:pt x="3147647" y="169888"/>
                  </a:lnTo>
                  <a:lnTo>
                    <a:pt x="3147929" y="169081"/>
                  </a:lnTo>
                  <a:lnTo>
                    <a:pt x="3148211" y="168140"/>
                  </a:lnTo>
                  <a:lnTo>
                    <a:pt x="3148493" y="166527"/>
                  </a:lnTo>
                  <a:lnTo>
                    <a:pt x="3148774" y="167737"/>
                  </a:lnTo>
                  <a:lnTo>
                    <a:pt x="3149056" y="168543"/>
                  </a:lnTo>
                  <a:lnTo>
                    <a:pt x="3149338" y="168543"/>
                  </a:lnTo>
                  <a:lnTo>
                    <a:pt x="3149620" y="170022"/>
                  </a:lnTo>
                  <a:lnTo>
                    <a:pt x="3149901" y="171366"/>
                  </a:lnTo>
                  <a:lnTo>
                    <a:pt x="3150183" y="169484"/>
                  </a:lnTo>
                  <a:lnTo>
                    <a:pt x="3150465" y="170560"/>
                  </a:lnTo>
                  <a:lnTo>
                    <a:pt x="3150746" y="170963"/>
                  </a:lnTo>
                  <a:lnTo>
                    <a:pt x="3151028" y="171500"/>
                  </a:lnTo>
                  <a:lnTo>
                    <a:pt x="3151310" y="172441"/>
                  </a:lnTo>
                  <a:lnTo>
                    <a:pt x="3151592" y="173785"/>
                  </a:lnTo>
                  <a:lnTo>
                    <a:pt x="3151873" y="176070"/>
                  </a:lnTo>
                  <a:lnTo>
                    <a:pt x="3152155" y="177818"/>
                  </a:lnTo>
                  <a:lnTo>
                    <a:pt x="3152437" y="181312"/>
                  </a:lnTo>
                  <a:lnTo>
                    <a:pt x="3152718" y="184807"/>
                  </a:lnTo>
                  <a:lnTo>
                    <a:pt x="3153000" y="185613"/>
                  </a:lnTo>
                  <a:lnTo>
                    <a:pt x="3153282" y="186151"/>
                  </a:lnTo>
                  <a:lnTo>
                    <a:pt x="3153564" y="186554"/>
                  </a:lnTo>
                  <a:lnTo>
                    <a:pt x="3153845" y="186151"/>
                  </a:lnTo>
                  <a:lnTo>
                    <a:pt x="3154127" y="185075"/>
                  </a:lnTo>
                  <a:lnTo>
                    <a:pt x="3154409" y="184134"/>
                  </a:lnTo>
                  <a:lnTo>
                    <a:pt x="3154690" y="183194"/>
                  </a:lnTo>
                  <a:lnTo>
                    <a:pt x="3154972" y="179834"/>
                  </a:lnTo>
                  <a:lnTo>
                    <a:pt x="3155254" y="177145"/>
                  </a:lnTo>
                  <a:lnTo>
                    <a:pt x="3155536" y="175264"/>
                  </a:lnTo>
                  <a:lnTo>
                    <a:pt x="3155817" y="173248"/>
                  </a:lnTo>
                  <a:lnTo>
                    <a:pt x="3156099" y="173920"/>
                  </a:lnTo>
                  <a:lnTo>
                    <a:pt x="3156381" y="174054"/>
                  </a:lnTo>
                  <a:lnTo>
                    <a:pt x="3156662" y="172979"/>
                  </a:lnTo>
                  <a:lnTo>
                    <a:pt x="3156944" y="171097"/>
                  </a:lnTo>
                  <a:lnTo>
                    <a:pt x="3157226" y="170022"/>
                  </a:lnTo>
                  <a:lnTo>
                    <a:pt x="3157508" y="170425"/>
                  </a:lnTo>
                  <a:lnTo>
                    <a:pt x="3157789" y="170022"/>
                  </a:lnTo>
                  <a:lnTo>
                    <a:pt x="3158071" y="172710"/>
                  </a:lnTo>
                  <a:lnTo>
                    <a:pt x="3158353" y="175936"/>
                  </a:lnTo>
                  <a:lnTo>
                    <a:pt x="3158635" y="176473"/>
                  </a:lnTo>
                  <a:lnTo>
                    <a:pt x="3158916" y="178893"/>
                  </a:lnTo>
                  <a:lnTo>
                    <a:pt x="3159198" y="181446"/>
                  </a:lnTo>
                  <a:lnTo>
                    <a:pt x="3159480" y="182790"/>
                  </a:lnTo>
                  <a:lnTo>
                    <a:pt x="3159761" y="184672"/>
                  </a:lnTo>
                  <a:lnTo>
                    <a:pt x="3160043" y="187091"/>
                  </a:lnTo>
                  <a:lnTo>
                    <a:pt x="3160325" y="191527"/>
                  </a:lnTo>
                  <a:lnTo>
                    <a:pt x="3160607" y="193677"/>
                  </a:lnTo>
                  <a:lnTo>
                    <a:pt x="3160888" y="197441"/>
                  </a:lnTo>
                  <a:lnTo>
                    <a:pt x="3161170" y="203086"/>
                  </a:lnTo>
                  <a:lnTo>
                    <a:pt x="3161452" y="206446"/>
                  </a:lnTo>
                  <a:lnTo>
                    <a:pt x="3161733" y="207387"/>
                  </a:lnTo>
                  <a:lnTo>
                    <a:pt x="3162015" y="210343"/>
                  </a:lnTo>
                  <a:lnTo>
                    <a:pt x="3162297" y="209403"/>
                  </a:lnTo>
                  <a:lnTo>
                    <a:pt x="3162579" y="208865"/>
                  </a:lnTo>
                  <a:lnTo>
                    <a:pt x="3162860" y="208596"/>
                  </a:lnTo>
                  <a:lnTo>
                    <a:pt x="3163142" y="208193"/>
                  </a:lnTo>
                  <a:lnTo>
                    <a:pt x="3163424" y="205908"/>
                  </a:lnTo>
                  <a:lnTo>
                    <a:pt x="3163705" y="204161"/>
                  </a:lnTo>
                  <a:lnTo>
                    <a:pt x="3163987" y="205102"/>
                  </a:lnTo>
                  <a:lnTo>
                    <a:pt x="3164269" y="202951"/>
                  </a:lnTo>
                  <a:lnTo>
                    <a:pt x="3164551" y="202951"/>
                  </a:lnTo>
                  <a:lnTo>
                    <a:pt x="3164832" y="203354"/>
                  </a:lnTo>
                  <a:lnTo>
                    <a:pt x="3165114" y="204026"/>
                  </a:lnTo>
                  <a:lnTo>
                    <a:pt x="3165396" y="206177"/>
                  </a:lnTo>
                  <a:lnTo>
                    <a:pt x="3165678" y="207790"/>
                  </a:lnTo>
                  <a:lnTo>
                    <a:pt x="3165959" y="209537"/>
                  </a:lnTo>
                  <a:lnTo>
                    <a:pt x="3166241" y="208731"/>
                  </a:lnTo>
                  <a:lnTo>
                    <a:pt x="3166523" y="209806"/>
                  </a:lnTo>
                  <a:lnTo>
                    <a:pt x="3166804" y="211419"/>
                  </a:lnTo>
                  <a:lnTo>
                    <a:pt x="3167086" y="210881"/>
                  </a:lnTo>
                  <a:lnTo>
                    <a:pt x="3167368" y="213032"/>
                  </a:lnTo>
                  <a:lnTo>
                    <a:pt x="3167650" y="213838"/>
                  </a:lnTo>
                  <a:lnTo>
                    <a:pt x="3167931" y="215182"/>
                  </a:lnTo>
                  <a:lnTo>
                    <a:pt x="3168213" y="215182"/>
                  </a:lnTo>
                  <a:lnTo>
                    <a:pt x="3168495" y="214779"/>
                  </a:lnTo>
                  <a:lnTo>
                    <a:pt x="3168776" y="215316"/>
                  </a:lnTo>
                  <a:lnTo>
                    <a:pt x="3169058" y="216257"/>
                  </a:lnTo>
                  <a:lnTo>
                    <a:pt x="3169340" y="218273"/>
                  </a:lnTo>
                  <a:lnTo>
                    <a:pt x="3169622" y="221230"/>
                  </a:lnTo>
                  <a:lnTo>
                    <a:pt x="3169903" y="221768"/>
                  </a:lnTo>
                  <a:lnTo>
                    <a:pt x="3170185" y="222306"/>
                  </a:lnTo>
                  <a:lnTo>
                    <a:pt x="3170467" y="222709"/>
                  </a:lnTo>
                  <a:lnTo>
                    <a:pt x="3170748" y="223112"/>
                  </a:lnTo>
                  <a:lnTo>
                    <a:pt x="3171030" y="222843"/>
                  </a:lnTo>
                  <a:lnTo>
                    <a:pt x="3171312" y="222843"/>
                  </a:lnTo>
                  <a:lnTo>
                    <a:pt x="3171594" y="222306"/>
                  </a:lnTo>
                  <a:lnTo>
                    <a:pt x="3171875" y="220558"/>
                  </a:lnTo>
                  <a:lnTo>
                    <a:pt x="3172157" y="219483"/>
                  </a:lnTo>
                  <a:lnTo>
                    <a:pt x="3172439" y="219349"/>
                  </a:lnTo>
                  <a:lnTo>
                    <a:pt x="3172720" y="217198"/>
                  </a:lnTo>
                  <a:lnTo>
                    <a:pt x="3173002" y="215720"/>
                  </a:lnTo>
                  <a:lnTo>
                    <a:pt x="3173284" y="214510"/>
                  </a:lnTo>
                  <a:lnTo>
                    <a:pt x="3173566" y="212763"/>
                  </a:lnTo>
                  <a:lnTo>
                    <a:pt x="3173847" y="211284"/>
                  </a:lnTo>
                  <a:lnTo>
                    <a:pt x="3174129" y="211822"/>
                  </a:lnTo>
                  <a:lnTo>
                    <a:pt x="3174411" y="212494"/>
                  </a:lnTo>
                  <a:lnTo>
                    <a:pt x="3174693" y="212494"/>
                  </a:lnTo>
                  <a:lnTo>
                    <a:pt x="3174974" y="213300"/>
                  </a:lnTo>
                  <a:lnTo>
                    <a:pt x="3175256" y="215048"/>
                  </a:lnTo>
                  <a:lnTo>
                    <a:pt x="3175538" y="215316"/>
                  </a:lnTo>
                  <a:lnTo>
                    <a:pt x="3175819" y="217736"/>
                  </a:lnTo>
                  <a:lnTo>
                    <a:pt x="3176101" y="220289"/>
                  </a:lnTo>
                  <a:lnTo>
                    <a:pt x="3176383" y="222037"/>
                  </a:lnTo>
                  <a:lnTo>
                    <a:pt x="3176665" y="223112"/>
                  </a:lnTo>
                  <a:lnTo>
                    <a:pt x="3176946" y="224322"/>
                  </a:lnTo>
                  <a:lnTo>
                    <a:pt x="3177228" y="224994"/>
                  </a:lnTo>
                  <a:lnTo>
                    <a:pt x="3177510" y="224994"/>
                  </a:lnTo>
                  <a:lnTo>
                    <a:pt x="3177791" y="225531"/>
                  </a:lnTo>
                  <a:lnTo>
                    <a:pt x="3178073" y="225666"/>
                  </a:lnTo>
                  <a:lnTo>
                    <a:pt x="3178355" y="223650"/>
                  </a:lnTo>
                  <a:lnTo>
                    <a:pt x="3178637" y="222171"/>
                  </a:lnTo>
                  <a:lnTo>
                    <a:pt x="3178918" y="220021"/>
                  </a:lnTo>
                  <a:lnTo>
                    <a:pt x="3179200" y="217601"/>
                  </a:lnTo>
                  <a:lnTo>
                    <a:pt x="3179482" y="213972"/>
                  </a:lnTo>
                  <a:lnTo>
                    <a:pt x="3179763" y="212763"/>
                  </a:lnTo>
                  <a:lnTo>
                    <a:pt x="3180045" y="211284"/>
                  </a:lnTo>
                  <a:lnTo>
                    <a:pt x="3180327" y="207924"/>
                  </a:lnTo>
                  <a:lnTo>
                    <a:pt x="3180609" y="206043"/>
                  </a:lnTo>
                  <a:lnTo>
                    <a:pt x="3180890" y="203086"/>
                  </a:lnTo>
                  <a:lnTo>
                    <a:pt x="3181172" y="198113"/>
                  </a:lnTo>
                  <a:lnTo>
                    <a:pt x="3181454" y="195693"/>
                  </a:lnTo>
                  <a:lnTo>
                    <a:pt x="3181735" y="193274"/>
                  </a:lnTo>
                  <a:lnTo>
                    <a:pt x="3182017" y="192468"/>
                  </a:lnTo>
                  <a:lnTo>
                    <a:pt x="3182299" y="190586"/>
                  </a:lnTo>
                  <a:lnTo>
                    <a:pt x="3182581" y="190317"/>
                  </a:lnTo>
                  <a:lnTo>
                    <a:pt x="3182862" y="190452"/>
                  </a:lnTo>
                  <a:lnTo>
                    <a:pt x="3183144" y="189645"/>
                  </a:lnTo>
                  <a:lnTo>
                    <a:pt x="3183426" y="190183"/>
                  </a:lnTo>
                  <a:lnTo>
                    <a:pt x="3183708" y="190855"/>
                  </a:lnTo>
                  <a:lnTo>
                    <a:pt x="3183989" y="191392"/>
                  </a:lnTo>
                  <a:lnTo>
                    <a:pt x="3184271" y="190452"/>
                  </a:lnTo>
                  <a:lnTo>
                    <a:pt x="3184553" y="190452"/>
                  </a:lnTo>
                  <a:lnTo>
                    <a:pt x="3184834" y="188570"/>
                  </a:lnTo>
                  <a:lnTo>
                    <a:pt x="3185116" y="186957"/>
                  </a:lnTo>
                  <a:lnTo>
                    <a:pt x="3185398" y="186419"/>
                  </a:lnTo>
                  <a:lnTo>
                    <a:pt x="3185680" y="186419"/>
                  </a:lnTo>
                  <a:lnTo>
                    <a:pt x="3185961" y="184672"/>
                  </a:lnTo>
                  <a:lnTo>
                    <a:pt x="3186243" y="185344"/>
                  </a:lnTo>
                  <a:lnTo>
                    <a:pt x="3186525" y="186285"/>
                  </a:lnTo>
                  <a:lnTo>
                    <a:pt x="3186806" y="185882"/>
                  </a:lnTo>
                  <a:lnTo>
                    <a:pt x="3187088" y="186419"/>
                  </a:lnTo>
                  <a:lnTo>
                    <a:pt x="3187370" y="187360"/>
                  </a:lnTo>
                  <a:lnTo>
                    <a:pt x="3187652" y="187629"/>
                  </a:lnTo>
                  <a:lnTo>
                    <a:pt x="3187933" y="186688"/>
                  </a:lnTo>
                  <a:lnTo>
                    <a:pt x="3188215" y="186554"/>
                  </a:lnTo>
                  <a:lnTo>
                    <a:pt x="3188497" y="185747"/>
                  </a:lnTo>
                  <a:lnTo>
                    <a:pt x="3188778" y="183328"/>
                  </a:lnTo>
                  <a:lnTo>
                    <a:pt x="3189060" y="181715"/>
                  </a:lnTo>
                  <a:lnTo>
                    <a:pt x="3189342" y="180237"/>
                  </a:lnTo>
                  <a:lnTo>
                    <a:pt x="3189624" y="177011"/>
                  </a:lnTo>
                  <a:lnTo>
                    <a:pt x="3189905" y="174726"/>
                  </a:lnTo>
                  <a:lnTo>
                    <a:pt x="3190187" y="171904"/>
                  </a:lnTo>
                  <a:lnTo>
                    <a:pt x="3190469" y="169081"/>
                  </a:lnTo>
                  <a:lnTo>
                    <a:pt x="3190751" y="166259"/>
                  </a:lnTo>
                  <a:lnTo>
                    <a:pt x="3191032" y="164780"/>
                  </a:lnTo>
                  <a:lnTo>
                    <a:pt x="3191314" y="164243"/>
                  </a:lnTo>
                  <a:lnTo>
                    <a:pt x="3191596" y="162495"/>
                  </a:lnTo>
                  <a:lnTo>
                    <a:pt x="3191877" y="162092"/>
                  </a:lnTo>
                  <a:lnTo>
                    <a:pt x="3192159" y="163033"/>
                  </a:lnTo>
                  <a:lnTo>
                    <a:pt x="3192441" y="162092"/>
                  </a:lnTo>
                  <a:lnTo>
                    <a:pt x="3192723" y="162495"/>
                  </a:lnTo>
                  <a:lnTo>
                    <a:pt x="3193004" y="163705"/>
                  </a:lnTo>
                  <a:lnTo>
                    <a:pt x="3193286" y="165990"/>
                  </a:lnTo>
                  <a:lnTo>
                    <a:pt x="3193568" y="166796"/>
                  </a:lnTo>
                  <a:lnTo>
                    <a:pt x="3193849" y="170963"/>
                  </a:lnTo>
                  <a:lnTo>
                    <a:pt x="3194131" y="174995"/>
                  </a:lnTo>
                  <a:lnTo>
                    <a:pt x="3194413" y="176742"/>
                  </a:lnTo>
                  <a:lnTo>
                    <a:pt x="3194695" y="179161"/>
                  </a:lnTo>
                  <a:lnTo>
                    <a:pt x="3194976" y="179430"/>
                  </a:lnTo>
                  <a:lnTo>
                    <a:pt x="3195258" y="178221"/>
                  </a:lnTo>
                  <a:lnTo>
                    <a:pt x="3195540" y="177818"/>
                  </a:lnTo>
                  <a:lnTo>
                    <a:pt x="3195821" y="177280"/>
                  </a:lnTo>
                  <a:lnTo>
                    <a:pt x="3196103" y="177683"/>
                  </a:lnTo>
                  <a:lnTo>
                    <a:pt x="3196385" y="175667"/>
                  </a:lnTo>
                  <a:lnTo>
                    <a:pt x="3196667" y="173382"/>
                  </a:lnTo>
                  <a:lnTo>
                    <a:pt x="3196948" y="172710"/>
                  </a:lnTo>
                  <a:lnTo>
                    <a:pt x="3197230" y="170022"/>
                  </a:lnTo>
                  <a:lnTo>
                    <a:pt x="3197512" y="170560"/>
                  </a:lnTo>
                  <a:lnTo>
                    <a:pt x="3197793" y="171904"/>
                  </a:lnTo>
                  <a:lnTo>
                    <a:pt x="3198075" y="170828"/>
                  </a:lnTo>
                  <a:lnTo>
                    <a:pt x="3198357" y="171366"/>
                  </a:lnTo>
                  <a:lnTo>
                    <a:pt x="3198639" y="172307"/>
                  </a:lnTo>
                  <a:lnTo>
                    <a:pt x="3198920" y="172979"/>
                  </a:lnTo>
                  <a:lnTo>
                    <a:pt x="3199202" y="173113"/>
                  </a:lnTo>
                  <a:lnTo>
                    <a:pt x="3199484" y="174323"/>
                  </a:lnTo>
                  <a:lnTo>
                    <a:pt x="3199766" y="175667"/>
                  </a:lnTo>
                  <a:lnTo>
                    <a:pt x="3200047" y="175533"/>
                  </a:lnTo>
                  <a:lnTo>
                    <a:pt x="3200329" y="175398"/>
                  </a:lnTo>
                  <a:lnTo>
                    <a:pt x="3200611" y="175667"/>
                  </a:lnTo>
                  <a:lnTo>
                    <a:pt x="3200892" y="174457"/>
                  </a:lnTo>
                  <a:lnTo>
                    <a:pt x="3201174" y="174054"/>
                  </a:lnTo>
                  <a:lnTo>
                    <a:pt x="3201456" y="175398"/>
                  </a:lnTo>
                  <a:lnTo>
                    <a:pt x="3201738" y="176339"/>
                  </a:lnTo>
                  <a:lnTo>
                    <a:pt x="3202019" y="175936"/>
                  </a:lnTo>
                  <a:lnTo>
                    <a:pt x="3202301" y="178758"/>
                  </a:lnTo>
                  <a:lnTo>
                    <a:pt x="3202583" y="180774"/>
                  </a:lnTo>
                  <a:lnTo>
                    <a:pt x="3202864" y="183194"/>
                  </a:lnTo>
                  <a:lnTo>
                    <a:pt x="3203146" y="187091"/>
                  </a:lnTo>
                  <a:lnTo>
                    <a:pt x="3203428" y="190855"/>
                  </a:lnTo>
                  <a:lnTo>
                    <a:pt x="3203710" y="193408"/>
                  </a:lnTo>
                  <a:lnTo>
                    <a:pt x="3203991" y="197306"/>
                  </a:lnTo>
                  <a:lnTo>
                    <a:pt x="3204273" y="201607"/>
                  </a:lnTo>
                  <a:lnTo>
                    <a:pt x="3204555" y="205102"/>
                  </a:lnTo>
                  <a:lnTo>
                    <a:pt x="3204836" y="206849"/>
                  </a:lnTo>
                  <a:lnTo>
                    <a:pt x="3205118" y="208462"/>
                  </a:lnTo>
                  <a:lnTo>
                    <a:pt x="3205400" y="208999"/>
                  </a:lnTo>
                  <a:lnTo>
                    <a:pt x="3205682" y="206983"/>
                  </a:lnTo>
                  <a:lnTo>
                    <a:pt x="3205963" y="206446"/>
                  </a:lnTo>
                  <a:lnTo>
                    <a:pt x="3206245" y="204026"/>
                  </a:lnTo>
                  <a:lnTo>
                    <a:pt x="3206527" y="202010"/>
                  </a:lnTo>
                  <a:lnTo>
                    <a:pt x="3206808" y="200666"/>
                  </a:lnTo>
                  <a:lnTo>
                    <a:pt x="3207090" y="200532"/>
                  </a:lnTo>
                  <a:lnTo>
                    <a:pt x="3207372" y="201204"/>
                  </a:lnTo>
                  <a:lnTo>
                    <a:pt x="3207654" y="201607"/>
                  </a:lnTo>
                  <a:lnTo>
                    <a:pt x="3207935" y="204967"/>
                  </a:lnTo>
                  <a:lnTo>
                    <a:pt x="3208217" y="207924"/>
                  </a:lnTo>
                  <a:lnTo>
                    <a:pt x="3208499" y="210343"/>
                  </a:lnTo>
                  <a:lnTo>
                    <a:pt x="3208781" y="212360"/>
                  </a:lnTo>
                  <a:lnTo>
                    <a:pt x="3209062" y="214510"/>
                  </a:lnTo>
                  <a:lnTo>
                    <a:pt x="3209344" y="214779"/>
                  </a:lnTo>
                  <a:lnTo>
                    <a:pt x="3209626" y="215316"/>
                  </a:lnTo>
                  <a:lnTo>
                    <a:pt x="3209907" y="214779"/>
                  </a:lnTo>
                  <a:lnTo>
                    <a:pt x="3210189" y="214241"/>
                  </a:lnTo>
                  <a:lnTo>
                    <a:pt x="3210471" y="212494"/>
                  </a:lnTo>
                  <a:lnTo>
                    <a:pt x="3210753" y="212360"/>
                  </a:lnTo>
                  <a:lnTo>
                    <a:pt x="3211034" y="212360"/>
                  </a:lnTo>
                  <a:lnTo>
                    <a:pt x="3211316" y="211150"/>
                  </a:lnTo>
                  <a:lnTo>
                    <a:pt x="3211598" y="212494"/>
                  </a:lnTo>
                  <a:lnTo>
                    <a:pt x="3211879" y="213972"/>
                  </a:lnTo>
                  <a:lnTo>
                    <a:pt x="3212161" y="214779"/>
                  </a:lnTo>
                  <a:lnTo>
                    <a:pt x="3212443" y="216795"/>
                  </a:lnTo>
                  <a:lnTo>
                    <a:pt x="3212725" y="219349"/>
                  </a:lnTo>
                  <a:lnTo>
                    <a:pt x="3213006" y="221768"/>
                  </a:lnTo>
                  <a:lnTo>
                    <a:pt x="3213288" y="223112"/>
                  </a:lnTo>
                  <a:lnTo>
                    <a:pt x="3213570" y="224994"/>
                  </a:lnTo>
                  <a:lnTo>
                    <a:pt x="3213851" y="226472"/>
                  </a:lnTo>
                  <a:lnTo>
                    <a:pt x="3214133" y="226606"/>
                  </a:lnTo>
                  <a:lnTo>
                    <a:pt x="3214415" y="226741"/>
                  </a:lnTo>
                  <a:lnTo>
                    <a:pt x="3214697" y="226472"/>
                  </a:lnTo>
                  <a:lnTo>
                    <a:pt x="3214978" y="224725"/>
                  </a:lnTo>
                  <a:lnTo>
                    <a:pt x="3215260" y="223381"/>
                  </a:lnTo>
                  <a:lnTo>
                    <a:pt x="3215542" y="223112"/>
                  </a:lnTo>
                  <a:lnTo>
                    <a:pt x="3215824" y="222574"/>
                  </a:lnTo>
                  <a:lnTo>
                    <a:pt x="3216105" y="220558"/>
                  </a:lnTo>
                  <a:lnTo>
                    <a:pt x="3216387" y="220155"/>
                  </a:lnTo>
                  <a:lnTo>
                    <a:pt x="3216669" y="220289"/>
                  </a:lnTo>
                  <a:lnTo>
                    <a:pt x="3216950" y="218945"/>
                  </a:lnTo>
                  <a:lnTo>
                    <a:pt x="3217232" y="218945"/>
                  </a:lnTo>
                  <a:lnTo>
                    <a:pt x="3217514" y="218139"/>
                  </a:lnTo>
                  <a:lnTo>
                    <a:pt x="3217796" y="215989"/>
                  </a:lnTo>
                  <a:lnTo>
                    <a:pt x="3218077" y="214644"/>
                  </a:lnTo>
                  <a:lnTo>
                    <a:pt x="3218359" y="213300"/>
                  </a:lnTo>
                  <a:lnTo>
                    <a:pt x="3218641" y="212628"/>
                  </a:lnTo>
                  <a:lnTo>
                    <a:pt x="3218922" y="210343"/>
                  </a:lnTo>
                  <a:lnTo>
                    <a:pt x="3219204" y="209537"/>
                  </a:lnTo>
                  <a:lnTo>
                    <a:pt x="3219486" y="210478"/>
                  </a:lnTo>
                  <a:lnTo>
                    <a:pt x="3219768" y="211016"/>
                  </a:lnTo>
                  <a:lnTo>
                    <a:pt x="3220049" y="212763"/>
                  </a:lnTo>
                  <a:lnTo>
                    <a:pt x="3220331" y="215720"/>
                  </a:lnTo>
                  <a:lnTo>
                    <a:pt x="3220613" y="215720"/>
                  </a:lnTo>
                  <a:lnTo>
                    <a:pt x="3220894" y="217333"/>
                  </a:lnTo>
                  <a:lnTo>
                    <a:pt x="3221176" y="220558"/>
                  </a:lnTo>
                  <a:lnTo>
                    <a:pt x="3221458" y="224187"/>
                  </a:lnTo>
                  <a:lnTo>
                    <a:pt x="3221740" y="226606"/>
                  </a:lnTo>
                  <a:lnTo>
                    <a:pt x="3222021" y="228757"/>
                  </a:lnTo>
                  <a:lnTo>
                    <a:pt x="3222303" y="231042"/>
                  </a:lnTo>
                  <a:lnTo>
                    <a:pt x="3222585" y="231042"/>
                  </a:lnTo>
                  <a:lnTo>
                    <a:pt x="3222866" y="231848"/>
                  </a:lnTo>
                  <a:lnTo>
                    <a:pt x="3223148" y="231580"/>
                  </a:lnTo>
                  <a:lnTo>
                    <a:pt x="3223430" y="228623"/>
                  </a:lnTo>
                  <a:lnTo>
                    <a:pt x="3223712" y="225935"/>
                  </a:lnTo>
                  <a:lnTo>
                    <a:pt x="3223993" y="222171"/>
                  </a:lnTo>
                  <a:lnTo>
                    <a:pt x="3224275" y="219886"/>
                  </a:lnTo>
                  <a:lnTo>
                    <a:pt x="3224557" y="215182"/>
                  </a:lnTo>
                  <a:lnTo>
                    <a:pt x="3224839" y="213704"/>
                  </a:lnTo>
                  <a:lnTo>
                    <a:pt x="3225120" y="212360"/>
                  </a:lnTo>
                  <a:lnTo>
                    <a:pt x="3225402" y="210343"/>
                  </a:lnTo>
                  <a:lnTo>
                    <a:pt x="3225684" y="209134"/>
                  </a:lnTo>
                  <a:lnTo>
                    <a:pt x="3225965" y="206983"/>
                  </a:lnTo>
                  <a:lnTo>
                    <a:pt x="3226247" y="203892"/>
                  </a:lnTo>
                  <a:lnTo>
                    <a:pt x="3226529" y="201070"/>
                  </a:lnTo>
                  <a:lnTo>
                    <a:pt x="3226811" y="198650"/>
                  </a:lnTo>
                  <a:lnTo>
                    <a:pt x="3227092" y="196231"/>
                  </a:lnTo>
                  <a:lnTo>
                    <a:pt x="3227374" y="193812"/>
                  </a:lnTo>
                  <a:lnTo>
                    <a:pt x="3227656" y="192602"/>
                  </a:lnTo>
                  <a:lnTo>
                    <a:pt x="3227937" y="191930"/>
                  </a:lnTo>
                  <a:lnTo>
                    <a:pt x="3228219" y="188973"/>
                  </a:lnTo>
                  <a:lnTo>
                    <a:pt x="3228501" y="188435"/>
                  </a:lnTo>
                  <a:lnTo>
                    <a:pt x="3228783" y="186285"/>
                  </a:lnTo>
                  <a:lnTo>
                    <a:pt x="3229064" y="184807"/>
                  </a:lnTo>
                  <a:lnTo>
                    <a:pt x="3229346" y="183866"/>
                  </a:lnTo>
                  <a:lnTo>
                    <a:pt x="3229628" y="184134"/>
                  </a:lnTo>
                  <a:lnTo>
                    <a:pt x="3229909" y="183462"/>
                  </a:lnTo>
                  <a:lnTo>
                    <a:pt x="3230191" y="183328"/>
                  </a:lnTo>
                  <a:lnTo>
                    <a:pt x="3230473" y="184000"/>
                  </a:lnTo>
                  <a:lnTo>
                    <a:pt x="3230755" y="185479"/>
                  </a:lnTo>
                  <a:lnTo>
                    <a:pt x="3231036" y="185882"/>
                  </a:lnTo>
                  <a:lnTo>
                    <a:pt x="3231318" y="188167"/>
                  </a:lnTo>
                  <a:lnTo>
                    <a:pt x="3231600" y="191392"/>
                  </a:lnTo>
                  <a:lnTo>
                    <a:pt x="3231882" y="192871"/>
                  </a:lnTo>
                  <a:lnTo>
                    <a:pt x="3232163" y="195290"/>
                  </a:lnTo>
                  <a:lnTo>
                    <a:pt x="3232445" y="196903"/>
                  </a:lnTo>
                  <a:lnTo>
                    <a:pt x="3232727" y="197306"/>
                  </a:lnTo>
                  <a:lnTo>
                    <a:pt x="3233008" y="197172"/>
                  </a:lnTo>
                  <a:lnTo>
                    <a:pt x="3233290" y="196500"/>
                  </a:lnTo>
                  <a:lnTo>
                    <a:pt x="3233572" y="195559"/>
                  </a:lnTo>
                  <a:lnTo>
                    <a:pt x="3233854" y="192871"/>
                  </a:lnTo>
                  <a:lnTo>
                    <a:pt x="3234135" y="190720"/>
                  </a:lnTo>
                  <a:lnTo>
                    <a:pt x="3234417" y="189645"/>
                  </a:lnTo>
                  <a:lnTo>
                    <a:pt x="3234699" y="187091"/>
                  </a:lnTo>
                  <a:lnTo>
                    <a:pt x="3234980" y="185344"/>
                  </a:lnTo>
                  <a:lnTo>
                    <a:pt x="3235262" y="184538"/>
                  </a:lnTo>
                  <a:lnTo>
                    <a:pt x="3235544" y="184000"/>
                  </a:lnTo>
                  <a:lnTo>
                    <a:pt x="3235826" y="181446"/>
                  </a:lnTo>
                  <a:lnTo>
                    <a:pt x="3236107" y="180371"/>
                  </a:lnTo>
                  <a:lnTo>
                    <a:pt x="3236389" y="179296"/>
                  </a:lnTo>
                  <a:lnTo>
                    <a:pt x="3236671" y="175667"/>
                  </a:lnTo>
                  <a:lnTo>
                    <a:pt x="3236952" y="175129"/>
                  </a:lnTo>
                  <a:lnTo>
                    <a:pt x="3237234" y="174054"/>
                  </a:lnTo>
                  <a:lnTo>
                    <a:pt x="3237516" y="172038"/>
                  </a:lnTo>
                  <a:lnTo>
                    <a:pt x="3237798" y="171769"/>
                  </a:lnTo>
                  <a:lnTo>
                    <a:pt x="3238079" y="170560"/>
                  </a:lnTo>
                  <a:lnTo>
                    <a:pt x="3238361" y="171097"/>
                  </a:lnTo>
                  <a:lnTo>
                    <a:pt x="3238643" y="170156"/>
                  </a:lnTo>
                  <a:lnTo>
                    <a:pt x="3238924" y="170156"/>
                  </a:lnTo>
                  <a:lnTo>
                    <a:pt x="3239206" y="171635"/>
                  </a:lnTo>
                  <a:lnTo>
                    <a:pt x="3239488" y="170156"/>
                  </a:lnTo>
                  <a:lnTo>
                    <a:pt x="3239770" y="170425"/>
                  </a:lnTo>
                  <a:lnTo>
                    <a:pt x="3240051" y="172710"/>
                  </a:lnTo>
                  <a:lnTo>
                    <a:pt x="3240333" y="172441"/>
                  </a:lnTo>
                  <a:lnTo>
                    <a:pt x="3240615" y="172307"/>
                  </a:lnTo>
                  <a:lnTo>
                    <a:pt x="3240897" y="173651"/>
                  </a:lnTo>
                  <a:lnTo>
                    <a:pt x="3241178" y="174457"/>
                  </a:lnTo>
                  <a:lnTo>
                    <a:pt x="3241460" y="175264"/>
                  </a:lnTo>
                  <a:lnTo>
                    <a:pt x="3241742" y="178624"/>
                  </a:lnTo>
                  <a:lnTo>
                    <a:pt x="3242023" y="182253"/>
                  </a:lnTo>
                  <a:lnTo>
                    <a:pt x="3242305" y="185075"/>
                  </a:lnTo>
                  <a:lnTo>
                    <a:pt x="3242587" y="186688"/>
                  </a:lnTo>
                  <a:lnTo>
                    <a:pt x="3242869" y="188301"/>
                  </a:lnTo>
                  <a:lnTo>
                    <a:pt x="3243150" y="187629"/>
                  </a:lnTo>
                  <a:lnTo>
                    <a:pt x="3243432" y="186554"/>
                  </a:lnTo>
                  <a:lnTo>
                    <a:pt x="3243714" y="186285"/>
                  </a:lnTo>
                  <a:lnTo>
                    <a:pt x="3243995" y="186016"/>
                  </a:lnTo>
                  <a:lnTo>
                    <a:pt x="3244277" y="183866"/>
                  </a:lnTo>
                  <a:lnTo>
                    <a:pt x="3244559" y="182656"/>
                  </a:lnTo>
                  <a:lnTo>
                    <a:pt x="3244841" y="181446"/>
                  </a:lnTo>
                  <a:lnTo>
                    <a:pt x="3245122" y="178893"/>
                  </a:lnTo>
                  <a:lnTo>
                    <a:pt x="3245404" y="177952"/>
                  </a:lnTo>
                  <a:lnTo>
                    <a:pt x="3245686" y="177280"/>
                  </a:lnTo>
                  <a:lnTo>
                    <a:pt x="3245967" y="175264"/>
                  </a:lnTo>
                  <a:lnTo>
                    <a:pt x="3246249" y="173382"/>
                  </a:lnTo>
                  <a:lnTo>
                    <a:pt x="3246531" y="171500"/>
                  </a:lnTo>
                  <a:lnTo>
                    <a:pt x="3246813" y="170560"/>
                  </a:lnTo>
                  <a:lnTo>
                    <a:pt x="3247094" y="169215"/>
                  </a:lnTo>
                  <a:lnTo>
                    <a:pt x="3247376" y="170425"/>
                  </a:lnTo>
                  <a:lnTo>
                    <a:pt x="3247658" y="170694"/>
                  </a:lnTo>
                  <a:lnTo>
                    <a:pt x="3247939" y="170425"/>
                  </a:lnTo>
                  <a:lnTo>
                    <a:pt x="3248221" y="171500"/>
                  </a:lnTo>
                  <a:lnTo>
                    <a:pt x="3248503" y="173248"/>
                  </a:lnTo>
                  <a:lnTo>
                    <a:pt x="3248785" y="174457"/>
                  </a:lnTo>
                  <a:lnTo>
                    <a:pt x="3249066" y="176473"/>
                  </a:lnTo>
                  <a:lnTo>
                    <a:pt x="3249348" y="178355"/>
                  </a:lnTo>
                  <a:lnTo>
                    <a:pt x="3249630" y="180774"/>
                  </a:lnTo>
                  <a:lnTo>
                    <a:pt x="3249912" y="182118"/>
                  </a:lnTo>
                  <a:lnTo>
                    <a:pt x="3250193" y="184807"/>
                  </a:lnTo>
                  <a:lnTo>
                    <a:pt x="3250475" y="189242"/>
                  </a:lnTo>
                  <a:lnTo>
                    <a:pt x="3250757" y="191661"/>
                  </a:lnTo>
                  <a:lnTo>
                    <a:pt x="3251038" y="195828"/>
                  </a:lnTo>
                  <a:lnTo>
                    <a:pt x="3251320" y="201070"/>
                  </a:lnTo>
                  <a:lnTo>
                    <a:pt x="3251602" y="204967"/>
                  </a:lnTo>
                  <a:lnTo>
                    <a:pt x="3251884" y="206983"/>
                  </a:lnTo>
                  <a:lnTo>
                    <a:pt x="3252165" y="209671"/>
                  </a:lnTo>
                  <a:lnTo>
                    <a:pt x="3252447" y="211553"/>
                  </a:lnTo>
                  <a:lnTo>
                    <a:pt x="3252729" y="212360"/>
                  </a:lnTo>
                  <a:lnTo>
                    <a:pt x="3253010" y="213166"/>
                  </a:lnTo>
                  <a:lnTo>
                    <a:pt x="3253292" y="213166"/>
                  </a:lnTo>
                  <a:lnTo>
                    <a:pt x="3253574" y="211956"/>
                  </a:lnTo>
                  <a:lnTo>
                    <a:pt x="3253856" y="209940"/>
                  </a:lnTo>
                  <a:lnTo>
                    <a:pt x="3254137" y="208462"/>
                  </a:lnTo>
                  <a:lnTo>
                    <a:pt x="3254419" y="207790"/>
                  </a:lnTo>
                  <a:lnTo>
                    <a:pt x="3254701" y="206311"/>
                  </a:lnTo>
                  <a:lnTo>
                    <a:pt x="3254982" y="203892"/>
                  </a:lnTo>
                  <a:lnTo>
                    <a:pt x="3255264" y="202682"/>
                  </a:lnTo>
                  <a:lnTo>
                    <a:pt x="3255546" y="201473"/>
                  </a:lnTo>
                  <a:lnTo>
                    <a:pt x="3255828" y="203086"/>
                  </a:lnTo>
                  <a:lnTo>
                    <a:pt x="3256109" y="203892"/>
                  </a:lnTo>
                  <a:lnTo>
                    <a:pt x="3256391" y="202548"/>
                  </a:lnTo>
                  <a:lnTo>
                    <a:pt x="3256673" y="201070"/>
                  </a:lnTo>
                  <a:lnTo>
                    <a:pt x="3256955" y="200532"/>
                  </a:lnTo>
                  <a:lnTo>
                    <a:pt x="3257236" y="201070"/>
                  </a:lnTo>
                  <a:lnTo>
                    <a:pt x="3257518" y="203623"/>
                  </a:lnTo>
                  <a:lnTo>
                    <a:pt x="3257800" y="204430"/>
                  </a:lnTo>
                  <a:lnTo>
                    <a:pt x="3258081" y="206580"/>
                  </a:lnTo>
                  <a:lnTo>
                    <a:pt x="3258363" y="206177"/>
                  </a:lnTo>
                  <a:lnTo>
                    <a:pt x="3258645" y="207790"/>
                  </a:lnTo>
                  <a:lnTo>
                    <a:pt x="3258927" y="209134"/>
                  </a:lnTo>
                  <a:lnTo>
                    <a:pt x="3259208" y="209134"/>
                  </a:lnTo>
                  <a:lnTo>
                    <a:pt x="3259490" y="210343"/>
                  </a:lnTo>
                  <a:lnTo>
                    <a:pt x="3259772" y="211956"/>
                  </a:lnTo>
                  <a:lnTo>
                    <a:pt x="3260053" y="213704"/>
                  </a:lnTo>
                  <a:lnTo>
                    <a:pt x="3260335" y="216392"/>
                  </a:lnTo>
                  <a:lnTo>
                    <a:pt x="3260617" y="218542"/>
                  </a:lnTo>
                  <a:lnTo>
                    <a:pt x="3260899" y="220693"/>
                  </a:lnTo>
                  <a:lnTo>
                    <a:pt x="3261180" y="221634"/>
                  </a:lnTo>
                  <a:lnTo>
                    <a:pt x="3261462" y="222574"/>
                  </a:lnTo>
                  <a:lnTo>
                    <a:pt x="3261744" y="224053"/>
                  </a:lnTo>
                  <a:lnTo>
                    <a:pt x="3262025" y="222978"/>
                  </a:lnTo>
                  <a:lnTo>
                    <a:pt x="3262307" y="222306"/>
                  </a:lnTo>
                  <a:lnTo>
                    <a:pt x="3262589" y="222440"/>
                  </a:lnTo>
                  <a:lnTo>
                    <a:pt x="3262871" y="220558"/>
                  </a:lnTo>
                  <a:lnTo>
                    <a:pt x="3263152" y="219618"/>
                  </a:lnTo>
                  <a:lnTo>
                    <a:pt x="3263434" y="218273"/>
                  </a:lnTo>
                  <a:lnTo>
                    <a:pt x="3263716" y="217333"/>
                  </a:lnTo>
                  <a:lnTo>
                    <a:pt x="3263997" y="215182"/>
                  </a:lnTo>
                  <a:lnTo>
                    <a:pt x="3264279" y="213972"/>
                  </a:lnTo>
                  <a:lnTo>
                    <a:pt x="3264561" y="213032"/>
                  </a:lnTo>
                  <a:lnTo>
                    <a:pt x="3264843" y="209940"/>
                  </a:lnTo>
                  <a:lnTo>
                    <a:pt x="3265124" y="208193"/>
                  </a:lnTo>
                  <a:lnTo>
                    <a:pt x="3265406" y="206715"/>
                  </a:lnTo>
                  <a:lnTo>
                    <a:pt x="3265688" y="204833"/>
                  </a:lnTo>
                  <a:lnTo>
                    <a:pt x="3265970" y="204564"/>
                  </a:lnTo>
                  <a:lnTo>
                    <a:pt x="3266251" y="205371"/>
                  </a:lnTo>
                  <a:lnTo>
                    <a:pt x="3266533" y="206446"/>
                  </a:lnTo>
                  <a:lnTo>
                    <a:pt x="3266815" y="207118"/>
                  </a:lnTo>
                  <a:lnTo>
                    <a:pt x="3267096" y="207655"/>
                  </a:lnTo>
                  <a:lnTo>
                    <a:pt x="3267378" y="208865"/>
                  </a:lnTo>
                  <a:lnTo>
                    <a:pt x="3267660" y="209403"/>
                  </a:lnTo>
                  <a:lnTo>
                    <a:pt x="3267942" y="210881"/>
                  </a:lnTo>
                  <a:lnTo>
                    <a:pt x="3268223" y="213838"/>
                  </a:lnTo>
                  <a:lnTo>
                    <a:pt x="3268505" y="214779"/>
                  </a:lnTo>
                  <a:lnTo>
                    <a:pt x="3268787" y="216257"/>
                  </a:lnTo>
                  <a:lnTo>
                    <a:pt x="3269068" y="217467"/>
                  </a:lnTo>
                  <a:lnTo>
                    <a:pt x="3269350" y="218811"/>
                  </a:lnTo>
                  <a:lnTo>
                    <a:pt x="3269632" y="219080"/>
                  </a:lnTo>
                  <a:lnTo>
                    <a:pt x="3269914" y="220424"/>
                  </a:lnTo>
                  <a:lnTo>
                    <a:pt x="3270195" y="221365"/>
                  </a:lnTo>
                  <a:lnTo>
                    <a:pt x="3270477" y="220155"/>
                  </a:lnTo>
                  <a:lnTo>
                    <a:pt x="3270759" y="218677"/>
                  </a:lnTo>
                  <a:lnTo>
                    <a:pt x="3271040" y="216526"/>
                  </a:lnTo>
                  <a:lnTo>
                    <a:pt x="3271322" y="213838"/>
                  </a:lnTo>
                  <a:lnTo>
                    <a:pt x="3271604" y="211284"/>
                  </a:lnTo>
                  <a:lnTo>
                    <a:pt x="3271886" y="210209"/>
                  </a:lnTo>
                  <a:lnTo>
                    <a:pt x="3272167" y="208999"/>
                  </a:lnTo>
                  <a:lnTo>
                    <a:pt x="3272449" y="206043"/>
                  </a:lnTo>
                  <a:lnTo>
                    <a:pt x="3272731" y="204026"/>
                  </a:lnTo>
                  <a:lnTo>
                    <a:pt x="3273012" y="202010"/>
                  </a:lnTo>
                  <a:lnTo>
                    <a:pt x="3273294" y="197575"/>
                  </a:lnTo>
                  <a:lnTo>
                    <a:pt x="3273576" y="195021"/>
                  </a:lnTo>
                  <a:lnTo>
                    <a:pt x="3273858" y="192602"/>
                  </a:lnTo>
                  <a:lnTo>
                    <a:pt x="3274139" y="189645"/>
                  </a:lnTo>
                  <a:lnTo>
                    <a:pt x="3274421" y="188301"/>
                  </a:lnTo>
                  <a:lnTo>
                    <a:pt x="3274703" y="187898"/>
                  </a:lnTo>
                  <a:lnTo>
                    <a:pt x="3274985" y="189107"/>
                  </a:lnTo>
                  <a:lnTo>
                    <a:pt x="3275266" y="188032"/>
                  </a:lnTo>
                  <a:lnTo>
                    <a:pt x="3275548" y="188973"/>
                  </a:lnTo>
                  <a:lnTo>
                    <a:pt x="3275830" y="188973"/>
                  </a:lnTo>
                  <a:lnTo>
                    <a:pt x="3276111" y="189779"/>
                  </a:lnTo>
                  <a:lnTo>
                    <a:pt x="3276393" y="190720"/>
                  </a:lnTo>
                  <a:lnTo>
                    <a:pt x="3276675" y="191527"/>
                  </a:lnTo>
                  <a:lnTo>
                    <a:pt x="3276957" y="189511"/>
                  </a:lnTo>
                  <a:lnTo>
                    <a:pt x="3277238" y="189914"/>
                  </a:lnTo>
                  <a:lnTo>
                    <a:pt x="3277520" y="189242"/>
                  </a:lnTo>
                  <a:lnTo>
                    <a:pt x="3277802" y="188704"/>
                  </a:lnTo>
                  <a:lnTo>
                    <a:pt x="3278083" y="187629"/>
                  </a:lnTo>
                  <a:lnTo>
                    <a:pt x="3278365" y="187763"/>
                  </a:lnTo>
                  <a:lnTo>
                    <a:pt x="3278647" y="187898"/>
                  </a:lnTo>
                  <a:lnTo>
                    <a:pt x="3278929" y="186823"/>
                  </a:lnTo>
                  <a:lnTo>
                    <a:pt x="3279210" y="186016"/>
                  </a:lnTo>
                  <a:lnTo>
                    <a:pt x="3279492" y="185613"/>
                  </a:lnTo>
                  <a:lnTo>
                    <a:pt x="3279774" y="184403"/>
                  </a:lnTo>
                  <a:lnTo>
                    <a:pt x="3280055" y="183059"/>
                  </a:lnTo>
                  <a:lnTo>
                    <a:pt x="3280337" y="183194"/>
                  </a:lnTo>
                  <a:lnTo>
                    <a:pt x="3280619" y="183059"/>
                  </a:lnTo>
                  <a:lnTo>
                    <a:pt x="3280901" y="181043"/>
                  </a:lnTo>
                  <a:lnTo>
                    <a:pt x="3281182" y="180371"/>
                  </a:lnTo>
                  <a:lnTo>
                    <a:pt x="3281464" y="179296"/>
                  </a:lnTo>
                  <a:lnTo>
                    <a:pt x="3281746" y="176339"/>
                  </a:lnTo>
                  <a:lnTo>
                    <a:pt x="3282028" y="175398"/>
                  </a:lnTo>
                  <a:lnTo>
                    <a:pt x="3282309" y="174323"/>
                  </a:lnTo>
                  <a:lnTo>
                    <a:pt x="3282591" y="172979"/>
                  </a:lnTo>
                  <a:lnTo>
                    <a:pt x="3282873" y="172172"/>
                  </a:lnTo>
                  <a:lnTo>
                    <a:pt x="3283154" y="172038"/>
                  </a:lnTo>
                  <a:lnTo>
                    <a:pt x="3283436" y="172441"/>
                  </a:lnTo>
                  <a:lnTo>
                    <a:pt x="3283718" y="172038"/>
                  </a:lnTo>
                  <a:lnTo>
                    <a:pt x="3284000" y="172710"/>
                  </a:lnTo>
                  <a:lnTo>
                    <a:pt x="3284281" y="174860"/>
                  </a:lnTo>
                  <a:lnTo>
                    <a:pt x="3284563" y="174726"/>
                  </a:lnTo>
                  <a:lnTo>
                    <a:pt x="3284845" y="176608"/>
                  </a:lnTo>
                  <a:lnTo>
                    <a:pt x="3285126" y="179027"/>
                  </a:lnTo>
                  <a:lnTo>
                    <a:pt x="3285408" y="179968"/>
                  </a:lnTo>
                  <a:lnTo>
                    <a:pt x="3285690" y="180774"/>
                  </a:lnTo>
                  <a:lnTo>
                    <a:pt x="3285972" y="181850"/>
                  </a:lnTo>
                  <a:lnTo>
                    <a:pt x="3286253" y="182253"/>
                  </a:lnTo>
                  <a:lnTo>
                    <a:pt x="3286535" y="181984"/>
                  </a:lnTo>
                  <a:lnTo>
                    <a:pt x="3286817" y="182656"/>
                  </a:lnTo>
                  <a:lnTo>
                    <a:pt x="3287098" y="183059"/>
                  </a:lnTo>
                  <a:lnTo>
                    <a:pt x="3287380" y="181312"/>
                  </a:lnTo>
                  <a:lnTo>
                    <a:pt x="3287662" y="179699"/>
                  </a:lnTo>
                  <a:lnTo>
                    <a:pt x="3287944" y="178624"/>
                  </a:lnTo>
                  <a:lnTo>
                    <a:pt x="3288225" y="176205"/>
                  </a:lnTo>
                  <a:lnTo>
                    <a:pt x="3288507" y="172979"/>
                  </a:lnTo>
                  <a:lnTo>
                    <a:pt x="3288789" y="171097"/>
                  </a:lnTo>
                  <a:lnTo>
                    <a:pt x="3289070" y="170425"/>
                  </a:lnTo>
                  <a:lnTo>
                    <a:pt x="3289352" y="168006"/>
                  </a:lnTo>
                  <a:lnTo>
                    <a:pt x="3289634" y="167737"/>
                  </a:lnTo>
                  <a:lnTo>
                    <a:pt x="3289916" y="167065"/>
                  </a:lnTo>
                  <a:lnTo>
                    <a:pt x="3290197" y="163302"/>
                  </a:lnTo>
                  <a:lnTo>
                    <a:pt x="3290479" y="162630"/>
                  </a:lnTo>
                  <a:lnTo>
                    <a:pt x="3290761" y="163974"/>
                  </a:lnTo>
                  <a:lnTo>
                    <a:pt x="3291043" y="165183"/>
                  </a:lnTo>
                  <a:lnTo>
                    <a:pt x="3291324" y="168140"/>
                  </a:lnTo>
                  <a:lnTo>
                    <a:pt x="3291606" y="171500"/>
                  </a:lnTo>
                  <a:lnTo>
                    <a:pt x="3291888" y="175129"/>
                  </a:lnTo>
                  <a:lnTo>
                    <a:pt x="3292169" y="177952"/>
                  </a:lnTo>
                  <a:lnTo>
                    <a:pt x="3292451" y="181178"/>
                  </a:lnTo>
                  <a:lnTo>
                    <a:pt x="3292733" y="185075"/>
                  </a:lnTo>
                  <a:lnTo>
                    <a:pt x="3293015" y="185882"/>
                  </a:lnTo>
                  <a:lnTo>
                    <a:pt x="3293296" y="187763"/>
                  </a:lnTo>
                  <a:lnTo>
                    <a:pt x="3293578" y="190989"/>
                  </a:lnTo>
                  <a:lnTo>
                    <a:pt x="3293860" y="193408"/>
                  </a:lnTo>
                  <a:lnTo>
                    <a:pt x="3294141" y="196769"/>
                  </a:lnTo>
                  <a:lnTo>
                    <a:pt x="3294423" y="200129"/>
                  </a:lnTo>
                  <a:lnTo>
                    <a:pt x="3294705" y="202414"/>
                  </a:lnTo>
                  <a:lnTo>
                    <a:pt x="3294987" y="202414"/>
                  </a:lnTo>
                  <a:lnTo>
                    <a:pt x="3295268" y="202414"/>
                  </a:lnTo>
                  <a:lnTo>
                    <a:pt x="3295550" y="202951"/>
                  </a:lnTo>
                  <a:lnTo>
                    <a:pt x="3295832" y="200532"/>
                  </a:lnTo>
                  <a:lnTo>
                    <a:pt x="3296113" y="199053"/>
                  </a:lnTo>
                  <a:lnTo>
                    <a:pt x="3296395" y="197844"/>
                  </a:lnTo>
                  <a:lnTo>
                    <a:pt x="3296677" y="195290"/>
                  </a:lnTo>
                  <a:lnTo>
                    <a:pt x="3296959" y="193812"/>
                  </a:lnTo>
                  <a:lnTo>
                    <a:pt x="3297240" y="196365"/>
                  </a:lnTo>
                  <a:lnTo>
                    <a:pt x="3297522" y="196769"/>
                  </a:lnTo>
                  <a:lnTo>
                    <a:pt x="3297804" y="198381"/>
                  </a:lnTo>
                  <a:lnTo>
                    <a:pt x="3298086" y="201070"/>
                  </a:lnTo>
                  <a:lnTo>
                    <a:pt x="3298367" y="203220"/>
                  </a:lnTo>
                  <a:lnTo>
                    <a:pt x="3298649" y="202414"/>
                  </a:lnTo>
                  <a:lnTo>
                    <a:pt x="3298931" y="202548"/>
                  </a:lnTo>
                  <a:lnTo>
                    <a:pt x="3299212" y="203086"/>
                  </a:lnTo>
                  <a:lnTo>
                    <a:pt x="3299494" y="202951"/>
                  </a:lnTo>
                  <a:lnTo>
                    <a:pt x="3299776" y="202951"/>
                  </a:lnTo>
                  <a:lnTo>
                    <a:pt x="3300058" y="203758"/>
                  </a:lnTo>
                  <a:lnTo>
                    <a:pt x="3300339" y="204295"/>
                  </a:lnTo>
                  <a:lnTo>
                    <a:pt x="3300621" y="203354"/>
                  </a:lnTo>
                  <a:lnTo>
                    <a:pt x="3300903" y="202951"/>
                  </a:lnTo>
                  <a:lnTo>
                    <a:pt x="3301184" y="203892"/>
                  </a:lnTo>
                  <a:lnTo>
                    <a:pt x="3301466" y="203086"/>
                  </a:lnTo>
                  <a:lnTo>
                    <a:pt x="3301748" y="205102"/>
                  </a:lnTo>
                  <a:lnTo>
                    <a:pt x="3302030" y="207521"/>
                  </a:lnTo>
                  <a:lnTo>
                    <a:pt x="3302311" y="209940"/>
                  </a:lnTo>
                  <a:lnTo>
                    <a:pt x="3302593" y="212897"/>
                  </a:lnTo>
                  <a:lnTo>
                    <a:pt x="3302875" y="215854"/>
                  </a:lnTo>
                  <a:lnTo>
                    <a:pt x="3303156" y="219618"/>
                  </a:lnTo>
                  <a:lnTo>
                    <a:pt x="3303438" y="221634"/>
                  </a:lnTo>
                  <a:lnTo>
                    <a:pt x="3303720" y="224590"/>
                  </a:lnTo>
                  <a:lnTo>
                    <a:pt x="3304002" y="227413"/>
                  </a:lnTo>
                  <a:lnTo>
                    <a:pt x="3304283" y="227279"/>
                  </a:lnTo>
                  <a:lnTo>
                    <a:pt x="3304565" y="227547"/>
                  </a:lnTo>
                  <a:lnTo>
                    <a:pt x="3304847" y="228085"/>
                  </a:lnTo>
                  <a:lnTo>
                    <a:pt x="3305128" y="227547"/>
                  </a:lnTo>
                  <a:lnTo>
                    <a:pt x="3305410" y="226875"/>
                  </a:lnTo>
                  <a:lnTo>
                    <a:pt x="3305692" y="226606"/>
                  </a:lnTo>
                  <a:lnTo>
                    <a:pt x="3305974" y="226741"/>
                  </a:lnTo>
                  <a:lnTo>
                    <a:pt x="3306255" y="224725"/>
                  </a:lnTo>
                  <a:lnTo>
                    <a:pt x="3306537" y="224994"/>
                  </a:lnTo>
                  <a:lnTo>
                    <a:pt x="3306819" y="225666"/>
                  </a:lnTo>
                  <a:lnTo>
                    <a:pt x="3307101" y="224859"/>
                  </a:lnTo>
                  <a:lnTo>
                    <a:pt x="3307382" y="225531"/>
                  </a:lnTo>
                  <a:lnTo>
                    <a:pt x="3307664" y="226203"/>
                  </a:lnTo>
                  <a:lnTo>
                    <a:pt x="3307946" y="225531"/>
                  </a:lnTo>
                  <a:lnTo>
                    <a:pt x="3308227" y="223784"/>
                  </a:lnTo>
                  <a:lnTo>
                    <a:pt x="3308509" y="221768"/>
                  </a:lnTo>
                  <a:lnTo>
                    <a:pt x="3308791" y="219886"/>
                  </a:lnTo>
                  <a:lnTo>
                    <a:pt x="3309073" y="216526"/>
                  </a:lnTo>
                  <a:lnTo>
                    <a:pt x="3309354" y="214779"/>
                  </a:lnTo>
                  <a:lnTo>
                    <a:pt x="3309636" y="213300"/>
                  </a:lnTo>
                  <a:lnTo>
                    <a:pt x="3309918" y="211284"/>
                  </a:lnTo>
                  <a:lnTo>
                    <a:pt x="3310199" y="211553"/>
                  </a:lnTo>
                  <a:lnTo>
                    <a:pt x="3310481" y="212628"/>
                  </a:lnTo>
                  <a:lnTo>
                    <a:pt x="3310763" y="213704"/>
                  </a:lnTo>
                  <a:lnTo>
                    <a:pt x="3311045" y="215316"/>
                  </a:lnTo>
                  <a:lnTo>
                    <a:pt x="3311326" y="218005"/>
                  </a:lnTo>
                  <a:lnTo>
                    <a:pt x="3311608" y="221096"/>
                  </a:lnTo>
                  <a:lnTo>
                    <a:pt x="3311890" y="222843"/>
                  </a:lnTo>
                  <a:lnTo>
                    <a:pt x="3312171" y="225800"/>
                  </a:lnTo>
                  <a:lnTo>
                    <a:pt x="3312453" y="228488"/>
                  </a:lnTo>
                  <a:lnTo>
                    <a:pt x="3312735" y="229160"/>
                  </a:lnTo>
                  <a:lnTo>
                    <a:pt x="3313017" y="230773"/>
                  </a:lnTo>
                  <a:lnTo>
                    <a:pt x="3313298" y="231445"/>
                  </a:lnTo>
                  <a:lnTo>
                    <a:pt x="3313580" y="230370"/>
                  </a:lnTo>
                  <a:lnTo>
                    <a:pt x="3313862" y="228623"/>
                  </a:lnTo>
                  <a:lnTo>
                    <a:pt x="3314143" y="227413"/>
                  </a:lnTo>
                  <a:lnTo>
                    <a:pt x="3314425" y="227144"/>
                  </a:lnTo>
                  <a:lnTo>
                    <a:pt x="3314707" y="224994"/>
                  </a:lnTo>
                  <a:lnTo>
                    <a:pt x="3314989" y="222978"/>
                  </a:lnTo>
                  <a:lnTo>
                    <a:pt x="3315270" y="221096"/>
                  </a:lnTo>
                  <a:lnTo>
                    <a:pt x="3315552" y="218273"/>
                  </a:lnTo>
                  <a:lnTo>
                    <a:pt x="3315834" y="216526"/>
                  </a:lnTo>
                  <a:lnTo>
                    <a:pt x="3316116" y="215720"/>
                  </a:lnTo>
                  <a:lnTo>
                    <a:pt x="3316397" y="213166"/>
                  </a:lnTo>
                  <a:lnTo>
                    <a:pt x="3316679" y="210612"/>
                  </a:lnTo>
                  <a:lnTo>
                    <a:pt x="3316961" y="208193"/>
                  </a:lnTo>
                  <a:lnTo>
                    <a:pt x="3317242" y="205505"/>
                  </a:lnTo>
                  <a:lnTo>
                    <a:pt x="3317524" y="201607"/>
                  </a:lnTo>
                  <a:lnTo>
                    <a:pt x="3317806" y="198785"/>
                  </a:lnTo>
                  <a:lnTo>
                    <a:pt x="3318088" y="196365"/>
                  </a:lnTo>
                  <a:lnTo>
                    <a:pt x="3318369" y="193005"/>
                  </a:lnTo>
                  <a:lnTo>
                    <a:pt x="3318651" y="190989"/>
                  </a:lnTo>
                  <a:lnTo>
                    <a:pt x="3318933" y="188839"/>
                  </a:lnTo>
                  <a:lnTo>
                    <a:pt x="3319214" y="186957"/>
                  </a:lnTo>
                  <a:lnTo>
                    <a:pt x="3319496" y="184134"/>
                  </a:lnTo>
                  <a:lnTo>
                    <a:pt x="3319778" y="181984"/>
                  </a:lnTo>
                  <a:lnTo>
                    <a:pt x="3320060" y="182387"/>
                  </a:lnTo>
                  <a:lnTo>
                    <a:pt x="3320341" y="184134"/>
                  </a:lnTo>
                  <a:lnTo>
                    <a:pt x="3320623" y="184403"/>
                  </a:lnTo>
                  <a:lnTo>
                    <a:pt x="3320905" y="186957"/>
                  </a:lnTo>
                  <a:lnTo>
                    <a:pt x="3321186" y="187091"/>
                  </a:lnTo>
                  <a:lnTo>
                    <a:pt x="3321468" y="188839"/>
                  </a:lnTo>
                  <a:lnTo>
                    <a:pt x="3321750" y="190989"/>
                  </a:lnTo>
                  <a:lnTo>
                    <a:pt x="3322032" y="192333"/>
                  </a:lnTo>
                  <a:lnTo>
                    <a:pt x="3322313" y="192736"/>
                  </a:lnTo>
                  <a:lnTo>
                    <a:pt x="3322595" y="194349"/>
                  </a:lnTo>
                  <a:lnTo>
                    <a:pt x="3322877" y="195290"/>
                  </a:lnTo>
                  <a:lnTo>
                    <a:pt x="3323159" y="194484"/>
                  </a:lnTo>
                  <a:lnTo>
                    <a:pt x="3323440" y="194349"/>
                  </a:lnTo>
                  <a:lnTo>
                    <a:pt x="3323722" y="192871"/>
                  </a:lnTo>
                  <a:lnTo>
                    <a:pt x="3324004" y="188570"/>
                  </a:lnTo>
                  <a:lnTo>
                    <a:pt x="3324285" y="186285"/>
                  </a:lnTo>
                  <a:lnTo>
                    <a:pt x="3324567" y="183866"/>
                  </a:lnTo>
                  <a:lnTo>
                    <a:pt x="3324849" y="181178"/>
                  </a:lnTo>
                  <a:lnTo>
                    <a:pt x="3325131" y="179968"/>
                  </a:lnTo>
                  <a:lnTo>
                    <a:pt x="3325412" y="179699"/>
                  </a:lnTo>
                  <a:lnTo>
                    <a:pt x="3325694" y="180237"/>
                  </a:lnTo>
                  <a:lnTo>
                    <a:pt x="3325976" y="179161"/>
                  </a:lnTo>
                  <a:lnTo>
                    <a:pt x="3326257" y="178758"/>
                  </a:lnTo>
                  <a:lnTo>
                    <a:pt x="3326539" y="177145"/>
                  </a:lnTo>
                  <a:lnTo>
                    <a:pt x="3326821" y="173785"/>
                  </a:lnTo>
                  <a:lnTo>
                    <a:pt x="3327103" y="171904"/>
                  </a:lnTo>
                  <a:lnTo>
                    <a:pt x="3327384" y="170963"/>
                  </a:lnTo>
                  <a:lnTo>
                    <a:pt x="3327666" y="169888"/>
                  </a:lnTo>
                  <a:lnTo>
                    <a:pt x="3327948" y="168006"/>
                  </a:lnTo>
                  <a:lnTo>
                    <a:pt x="3328229" y="166931"/>
                  </a:lnTo>
                  <a:lnTo>
                    <a:pt x="3328511" y="165318"/>
                  </a:lnTo>
                  <a:lnTo>
                    <a:pt x="3328793" y="162630"/>
                  </a:lnTo>
                  <a:lnTo>
                    <a:pt x="3329075" y="161689"/>
                  </a:lnTo>
                  <a:lnTo>
                    <a:pt x="3329356" y="161823"/>
                  </a:lnTo>
                  <a:lnTo>
                    <a:pt x="3329638" y="159807"/>
                  </a:lnTo>
                  <a:lnTo>
                    <a:pt x="3329920" y="160748"/>
                  </a:lnTo>
                  <a:lnTo>
                    <a:pt x="3330201" y="160748"/>
                  </a:lnTo>
                  <a:lnTo>
                    <a:pt x="3330483" y="160748"/>
                  </a:lnTo>
                  <a:lnTo>
                    <a:pt x="3330765" y="161823"/>
                  </a:lnTo>
                  <a:lnTo>
                    <a:pt x="3331047" y="163302"/>
                  </a:lnTo>
                  <a:lnTo>
                    <a:pt x="3331328" y="166527"/>
                  </a:lnTo>
                  <a:lnTo>
                    <a:pt x="3331610" y="167468"/>
                  </a:lnTo>
                  <a:lnTo>
                    <a:pt x="3331892" y="171500"/>
                  </a:lnTo>
                  <a:lnTo>
                    <a:pt x="3332174" y="175801"/>
                  </a:lnTo>
                  <a:lnTo>
                    <a:pt x="3332455" y="177280"/>
                  </a:lnTo>
                  <a:lnTo>
                    <a:pt x="3332737" y="179430"/>
                  </a:lnTo>
                  <a:lnTo>
                    <a:pt x="3333019" y="180237"/>
                  </a:lnTo>
                  <a:lnTo>
                    <a:pt x="3333300" y="180102"/>
                  </a:lnTo>
                  <a:lnTo>
                    <a:pt x="3333582" y="180102"/>
                  </a:lnTo>
                  <a:lnTo>
                    <a:pt x="3333864" y="179699"/>
                  </a:lnTo>
                  <a:lnTo>
                    <a:pt x="3334146" y="179027"/>
                  </a:lnTo>
                  <a:lnTo>
                    <a:pt x="3334427" y="175801"/>
                  </a:lnTo>
                  <a:lnTo>
                    <a:pt x="3334709" y="172441"/>
                  </a:lnTo>
                  <a:lnTo>
                    <a:pt x="3334991" y="170425"/>
                  </a:lnTo>
                  <a:lnTo>
                    <a:pt x="3335272" y="168006"/>
                  </a:lnTo>
                  <a:lnTo>
                    <a:pt x="3335554" y="168140"/>
                  </a:lnTo>
                  <a:lnTo>
                    <a:pt x="3335836" y="169753"/>
                  </a:lnTo>
                  <a:lnTo>
                    <a:pt x="3336118" y="168678"/>
                  </a:lnTo>
                  <a:lnTo>
                    <a:pt x="3336399" y="168543"/>
                  </a:lnTo>
                  <a:lnTo>
                    <a:pt x="3336681" y="168678"/>
                  </a:lnTo>
                  <a:lnTo>
                    <a:pt x="3336963" y="169350"/>
                  </a:lnTo>
                  <a:lnTo>
                    <a:pt x="3337244" y="170156"/>
                  </a:lnTo>
                  <a:lnTo>
                    <a:pt x="3337526" y="171904"/>
                  </a:lnTo>
                  <a:lnTo>
                    <a:pt x="3337808" y="174054"/>
                  </a:lnTo>
                  <a:lnTo>
                    <a:pt x="3338090" y="174592"/>
                  </a:lnTo>
                  <a:lnTo>
                    <a:pt x="3338371" y="175801"/>
                  </a:lnTo>
                  <a:lnTo>
                    <a:pt x="3338653" y="175801"/>
                  </a:lnTo>
                  <a:lnTo>
                    <a:pt x="3338935" y="174995"/>
                  </a:lnTo>
                  <a:lnTo>
                    <a:pt x="3339216" y="175801"/>
                  </a:lnTo>
                  <a:lnTo>
                    <a:pt x="3339498" y="177145"/>
                  </a:lnTo>
                  <a:lnTo>
                    <a:pt x="3339780" y="178355"/>
                  </a:lnTo>
                  <a:lnTo>
                    <a:pt x="3340062" y="178758"/>
                  </a:lnTo>
                  <a:lnTo>
                    <a:pt x="3340343" y="182253"/>
                  </a:lnTo>
                  <a:lnTo>
                    <a:pt x="3340625" y="187091"/>
                  </a:lnTo>
                  <a:lnTo>
                    <a:pt x="3340907" y="190452"/>
                  </a:lnTo>
                  <a:lnTo>
                    <a:pt x="3341189" y="194618"/>
                  </a:lnTo>
                  <a:lnTo>
                    <a:pt x="3341470" y="199457"/>
                  </a:lnTo>
                  <a:lnTo>
                    <a:pt x="3341752" y="204564"/>
                  </a:lnTo>
                  <a:lnTo>
                    <a:pt x="3342034" y="207521"/>
                  </a:lnTo>
                  <a:lnTo>
                    <a:pt x="3342315" y="210343"/>
                  </a:lnTo>
                  <a:lnTo>
                    <a:pt x="3342597" y="212360"/>
                  </a:lnTo>
                  <a:lnTo>
                    <a:pt x="3342879" y="211284"/>
                  </a:lnTo>
                  <a:lnTo>
                    <a:pt x="3343161" y="210747"/>
                  </a:lnTo>
                  <a:lnTo>
                    <a:pt x="3343442" y="209268"/>
                  </a:lnTo>
                  <a:lnTo>
                    <a:pt x="3343724" y="205774"/>
                  </a:lnTo>
                  <a:lnTo>
                    <a:pt x="3344006" y="202817"/>
                  </a:lnTo>
                  <a:lnTo>
                    <a:pt x="3344287" y="200801"/>
                  </a:lnTo>
                  <a:lnTo>
                    <a:pt x="3344569" y="199457"/>
                  </a:lnTo>
                  <a:lnTo>
                    <a:pt x="3344851" y="197575"/>
                  </a:lnTo>
                  <a:lnTo>
                    <a:pt x="3345133" y="199860"/>
                  </a:lnTo>
                  <a:lnTo>
                    <a:pt x="3345414" y="201876"/>
                  </a:lnTo>
                  <a:lnTo>
                    <a:pt x="3345696" y="203489"/>
                  </a:lnTo>
                  <a:lnTo>
                    <a:pt x="3345978" y="206715"/>
                  </a:lnTo>
                  <a:lnTo>
                    <a:pt x="3346259" y="209537"/>
                  </a:lnTo>
                  <a:lnTo>
                    <a:pt x="3346541" y="209268"/>
                  </a:lnTo>
                  <a:lnTo>
                    <a:pt x="3346823" y="209671"/>
                  </a:lnTo>
                  <a:lnTo>
                    <a:pt x="3347105" y="209940"/>
                  </a:lnTo>
                  <a:lnTo>
                    <a:pt x="3347386" y="211016"/>
                  </a:lnTo>
                  <a:lnTo>
                    <a:pt x="3347668" y="211150"/>
                  </a:lnTo>
                  <a:lnTo>
                    <a:pt x="3347950" y="211419"/>
                  </a:lnTo>
                  <a:lnTo>
                    <a:pt x="3348232" y="211688"/>
                  </a:lnTo>
                  <a:lnTo>
                    <a:pt x="3348513" y="209403"/>
                  </a:lnTo>
                  <a:lnTo>
                    <a:pt x="3348795" y="209671"/>
                  </a:lnTo>
                  <a:lnTo>
                    <a:pt x="3349077" y="210343"/>
                  </a:lnTo>
                  <a:lnTo>
                    <a:pt x="3349358" y="210343"/>
                  </a:lnTo>
                  <a:lnTo>
                    <a:pt x="3349640" y="213300"/>
                  </a:lnTo>
                  <a:lnTo>
                    <a:pt x="3349922" y="215585"/>
                  </a:lnTo>
                  <a:lnTo>
                    <a:pt x="3350204" y="218273"/>
                  </a:lnTo>
                  <a:lnTo>
                    <a:pt x="3350485" y="220961"/>
                  </a:lnTo>
                  <a:lnTo>
                    <a:pt x="3350767" y="224053"/>
                  </a:lnTo>
                  <a:lnTo>
                    <a:pt x="3351049" y="226606"/>
                  </a:lnTo>
                  <a:lnTo>
                    <a:pt x="3351330" y="228219"/>
                  </a:lnTo>
                  <a:lnTo>
                    <a:pt x="3351612" y="230908"/>
                  </a:lnTo>
                  <a:lnTo>
                    <a:pt x="3351894" y="232386"/>
                  </a:lnTo>
                  <a:lnTo>
                    <a:pt x="3352176" y="231445"/>
                  </a:lnTo>
                  <a:lnTo>
                    <a:pt x="3352457" y="230639"/>
                  </a:lnTo>
                  <a:lnTo>
                    <a:pt x="3352739" y="229160"/>
                  </a:lnTo>
                  <a:lnTo>
                    <a:pt x="3353021" y="227010"/>
                  </a:lnTo>
                  <a:lnTo>
                    <a:pt x="3353302" y="225531"/>
                  </a:lnTo>
                  <a:lnTo>
                    <a:pt x="3353584" y="225263"/>
                  </a:lnTo>
                  <a:lnTo>
                    <a:pt x="3353866" y="225263"/>
                  </a:lnTo>
                  <a:lnTo>
                    <a:pt x="3354148" y="224053"/>
                  </a:lnTo>
                  <a:lnTo>
                    <a:pt x="3354429" y="223784"/>
                  </a:lnTo>
                  <a:lnTo>
                    <a:pt x="3354711" y="222171"/>
                  </a:lnTo>
                  <a:lnTo>
                    <a:pt x="3354993" y="220021"/>
                  </a:lnTo>
                  <a:lnTo>
                    <a:pt x="3355274" y="218273"/>
                  </a:lnTo>
                  <a:lnTo>
                    <a:pt x="3355556" y="216661"/>
                  </a:lnTo>
                  <a:lnTo>
                    <a:pt x="3355838" y="214510"/>
                  </a:lnTo>
                  <a:lnTo>
                    <a:pt x="3356120" y="212225"/>
                  </a:lnTo>
                  <a:lnTo>
                    <a:pt x="3356401" y="210343"/>
                  </a:lnTo>
                  <a:lnTo>
                    <a:pt x="3356683" y="210075"/>
                  </a:lnTo>
                  <a:lnTo>
                    <a:pt x="3356965" y="209134"/>
                  </a:lnTo>
                  <a:lnTo>
                    <a:pt x="3357247" y="210343"/>
                  </a:lnTo>
                  <a:lnTo>
                    <a:pt x="3357528" y="212091"/>
                  </a:lnTo>
                  <a:lnTo>
                    <a:pt x="3357810" y="211822"/>
                  </a:lnTo>
                  <a:lnTo>
                    <a:pt x="3358092" y="213704"/>
                  </a:lnTo>
                  <a:lnTo>
                    <a:pt x="3358373" y="215720"/>
                  </a:lnTo>
                  <a:lnTo>
                    <a:pt x="3358655" y="218005"/>
                  </a:lnTo>
                  <a:lnTo>
                    <a:pt x="3358937" y="220558"/>
                  </a:lnTo>
                  <a:lnTo>
                    <a:pt x="3359219" y="222171"/>
                  </a:lnTo>
                  <a:lnTo>
                    <a:pt x="3359500" y="224322"/>
                  </a:lnTo>
                  <a:lnTo>
                    <a:pt x="3359782" y="225263"/>
                  </a:lnTo>
                  <a:lnTo>
                    <a:pt x="3360064" y="225935"/>
                  </a:lnTo>
                  <a:lnTo>
                    <a:pt x="3360345" y="227413"/>
                  </a:lnTo>
                  <a:lnTo>
                    <a:pt x="3360627" y="225800"/>
                  </a:lnTo>
                  <a:lnTo>
                    <a:pt x="3360909" y="224859"/>
                  </a:lnTo>
                  <a:lnTo>
                    <a:pt x="3361191" y="224590"/>
                  </a:lnTo>
                  <a:lnTo>
                    <a:pt x="3361472" y="222440"/>
                  </a:lnTo>
                  <a:lnTo>
                    <a:pt x="3361754" y="221768"/>
                  </a:lnTo>
                  <a:lnTo>
                    <a:pt x="3362036" y="220021"/>
                  </a:lnTo>
                  <a:lnTo>
                    <a:pt x="3362317" y="218945"/>
                  </a:lnTo>
                  <a:lnTo>
                    <a:pt x="3362599" y="216661"/>
                  </a:lnTo>
                  <a:lnTo>
                    <a:pt x="3362881" y="215585"/>
                  </a:lnTo>
                  <a:lnTo>
                    <a:pt x="3363163" y="215585"/>
                  </a:lnTo>
                  <a:lnTo>
                    <a:pt x="3363444" y="212225"/>
                  </a:lnTo>
                  <a:lnTo>
                    <a:pt x="3363726" y="209671"/>
                  </a:lnTo>
                  <a:lnTo>
                    <a:pt x="3364008" y="206715"/>
                  </a:lnTo>
                  <a:lnTo>
                    <a:pt x="3364289" y="203489"/>
                  </a:lnTo>
                  <a:lnTo>
                    <a:pt x="3364571" y="199188"/>
                  </a:lnTo>
                  <a:lnTo>
                    <a:pt x="3364853" y="196231"/>
                  </a:lnTo>
                  <a:lnTo>
                    <a:pt x="3365135" y="193408"/>
                  </a:lnTo>
                  <a:lnTo>
                    <a:pt x="3365416" y="189511"/>
                  </a:lnTo>
                  <a:lnTo>
                    <a:pt x="3365698" y="186688"/>
                  </a:lnTo>
                  <a:lnTo>
                    <a:pt x="3365980" y="186016"/>
                  </a:lnTo>
                  <a:lnTo>
                    <a:pt x="3366262" y="183194"/>
                  </a:lnTo>
                  <a:lnTo>
                    <a:pt x="3366543" y="181984"/>
                  </a:lnTo>
                  <a:lnTo>
                    <a:pt x="3366825" y="181312"/>
                  </a:lnTo>
                  <a:lnTo>
                    <a:pt x="3367107" y="182253"/>
                  </a:lnTo>
                  <a:lnTo>
                    <a:pt x="3367388" y="182790"/>
                  </a:lnTo>
                  <a:lnTo>
                    <a:pt x="3367670" y="184941"/>
                  </a:lnTo>
                  <a:lnTo>
                    <a:pt x="3367952" y="187629"/>
                  </a:lnTo>
                  <a:lnTo>
                    <a:pt x="3368234" y="187898"/>
                  </a:lnTo>
                  <a:lnTo>
                    <a:pt x="3368515" y="190586"/>
                  </a:lnTo>
                  <a:lnTo>
                    <a:pt x="3368797" y="193543"/>
                  </a:lnTo>
                  <a:lnTo>
                    <a:pt x="3369079" y="194484"/>
                  </a:lnTo>
                  <a:lnTo>
                    <a:pt x="3369360" y="195828"/>
                  </a:lnTo>
                  <a:lnTo>
                    <a:pt x="3369642" y="196769"/>
                  </a:lnTo>
                  <a:lnTo>
                    <a:pt x="3369924" y="197575"/>
                  </a:lnTo>
                  <a:lnTo>
                    <a:pt x="3370206" y="197172"/>
                  </a:lnTo>
                  <a:lnTo>
                    <a:pt x="3370487" y="196231"/>
                  </a:lnTo>
                  <a:lnTo>
                    <a:pt x="3370769" y="195021"/>
                  </a:lnTo>
                  <a:lnTo>
                    <a:pt x="3371051" y="191258"/>
                  </a:lnTo>
                  <a:lnTo>
                    <a:pt x="3371332" y="189107"/>
                  </a:lnTo>
                  <a:lnTo>
                    <a:pt x="3371614" y="187629"/>
                  </a:lnTo>
                  <a:lnTo>
                    <a:pt x="3371896" y="184672"/>
                  </a:lnTo>
                  <a:lnTo>
                    <a:pt x="3372178" y="183731"/>
                  </a:lnTo>
                  <a:lnTo>
                    <a:pt x="3372459" y="182253"/>
                  </a:lnTo>
                  <a:lnTo>
                    <a:pt x="3372741" y="182387"/>
                  </a:lnTo>
                  <a:lnTo>
                    <a:pt x="3373023" y="180909"/>
                  </a:lnTo>
                  <a:lnTo>
                    <a:pt x="3373305" y="179834"/>
                  </a:lnTo>
                  <a:lnTo>
                    <a:pt x="3373586" y="178758"/>
                  </a:lnTo>
                  <a:lnTo>
                    <a:pt x="3373868" y="175667"/>
                  </a:lnTo>
                  <a:lnTo>
                    <a:pt x="3374150" y="173651"/>
                  </a:lnTo>
                  <a:lnTo>
                    <a:pt x="3374431" y="172307"/>
                  </a:lnTo>
                  <a:lnTo>
                    <a:pt x="3374713" y="169619"/>
                  </a:lnTo>
                  <a:lnTo>
                    <a:pt x="3374995" y="168409"/>
                  </a:lnTo>
                  <a:lnTo>
                    <a:pt x="3375277" y="167468"/>
                  </a:lnTo>
                  <a:lnTo>
                    <a:pt x="3375558" y="167065"/>
                  </a:lnTo>
                  <a:lnTo>
                    <a:pt x="3375840" y="166124"/>
                  </a:lnTo>
                  <a:lnTo>
                    <a:pt x="3376122" y="166662"/>
                  </a:lnTo>
                  <a:lnTo>
                    <a:pt x="3376403" y="166259"/>
                  </a:lnTo>
                  <a:lnTo>
                    <a:pt x="3376685" y="166124"/>
                  </a:lnTo>
                  <a:lnTo>
                    <a:pt x="3376967" y="165990"/>
                  </a:lnTo>
                  <a:lnTo>
                    <a:pt x="3377249" y="166527"/>
                  </a:lnTo>
                  <a:lnTo>
                    <a:pt x="3377530" y="166931"/>
                  </a:lnTo>
                  <a:lnTo>
                    <a:pt x="3377812" y="168275"/>
                  </a:lnTo>
                  <a:lnTo>
                    <a:pt x="3378094" y="170022"/>
                  </a:lnTo>
                  <a:lnTo>
                    <a:pt x="3378375" y="171500"/>
                  </a:lnTo>
                  <a:lnTo>
                    <a:pt x="3378657" y="172441"/>
                  </a:lnTo>
                  <a:lnTo>
                    <a:pt x="3378939" y="176877"/>
                  </a:lnTo>
                  <a:lnTo>
                    <a:pt x="3379221" y="180506"/>
                  </a:lnTo>
                  <a:lnTo>
                    <a:pt x="3379502" y="182656"/>
                  </a:lnTo>
                  <a:lnTo>
                    <a:pt x="3379784" y="185613"/>
                  </a:lnTo>
                  <a:lnTo>
                    <a:pt x="3380066" y="187629"/>
                  </a:lnTo>
                  <a:lnTo>
                    <a:pt x="3380347" y="187226"/>
                  </a:lnTo>
                  <a:lnTo>
                    <a:pt x="3380629" y="187091"/>
                  </a:lnTo>
                  <a:lnTo>
                    <a:pt x="3380911" y="187495"/>
                  </a:lnTo>
                  <a:lnTo>
                    <a:pt x="3381193" y="187360"/>
                  </a:lnTo>
                  <a:lnTo>
                    <a:pt x="3381474" y="184538"/>
                  </a:lnTo>
                  <a:lnTo>
                    <a:pt x="3381756" y="183328"/>
                  </a:lnTo>
                  <a:lnTo>
                    <a:pt x="3382038" y="181178"/>
                  </a:lnTo>
                  <a:lnTo>
                    <a:pt x="3382320" y="177952"/>
                  </a:lnTo>
                  <a:lnTo>
                    <a:pt x="3382601" y="177280"/>
                  </a:lnTo>
                  <a:lnTo>
                    <a:pt x="3382883" y="176742"/>
                  </a:lnTo>
                  <a:lnTo>
                    <a:pt x="3383165" y="174995"/>
                  </a:lnTo>
                  <a:lnTo>
                    <a:pt x="3383446" y="174054"/>
                  </a:lnTo>
                  <a:lnTo>
                    <a:pt x="3383728" y="173382"/>
                  </a:lnTo>
                  <a:lnTo>
                    <a:pt x="3384010" y="172038"/>
                  </a:lnTo>
                  <a:lnTo>
                    <a:pt x="3384292" y="169484"/>
                  </a:lnTo>
                  <a:lnTo>
                    <a:pt x="3384573" y="168947"/>
                  </a:lnTo>
                  <a:lnTo>
                    <a:pt x="3384855" y="168678"/>
                  </a:lnTo>
                  <a:lnTo>
                    <a:pt x="3385137" y="168006"/>
                  </a:lnTo>
                  <a:lnTo>
                    <a:pt x="3385418" y="168543"/>
                  </a:lnTo>
                  <a:lnTo>
                    <a:pt x="3385700" y="170156"/>
                  </a:lnTo>
                  <a:lnTo>
                    <a:pt x="3385982" y="171097"/>
                  </a:lnTo>
                  <a:lnTo>
                    <a:pt x="3386264" y="171904"/>
                  </a:lnTo>
                  <a:lnTo>
                    <a:pt x="3386545" y="174860"/>
                  </a:lnTo>
                  <a:lnTo>
                    <a:pt x="3386827" y="176339"/>
                  </a:lnTo>
                  <a:lnTo>
                    <a:pt x="3387109" y="177145"/>
                  </a:lnTo>
                  <a:lnTo>
                    <a:pt x="3387390" y="180237"/>
                  </a:lnTo>
                  <a:lnTo>
                    <a:pt x="3387672" y="182118"/>
                  </a:lnTo>
                  <a:lnTo>
                    <a:pt x="3387954" y="183597"/>
                  </a:lnTo>
                  <a:lnTo>
                    <a:pt x="3388236" y="188570"/>
                  </a:lnTo>
                  <a:lnTo>
                    <a:pt x="3388517" y="193812"/>
                  </a:lnTo>
                  <a:lnTo>
                    <a:pt x="3388799" y="198247"/>
                  </a:lnTo>
                  <a:lnTo>
                    <a:pt x="3389081" y="200801"/>
                  </a:lnTo>
                  <a:lnTo>
                    <a:pt x="3389363" y="204698"/>
                  </a:lnTo>
                  <a:lnTo>
                    <a:pt x="3389644" y="208462"/>
                  </a:lnTo>
                  <a:lnTo>
                    <a:pt x="3389926" y="211150"/>
                  </a:lnTo>
                  <a:lnTo>
                    <a:pt x="3390208" y="212225"/>
                  </a:lnTo>
                  <a:lnTo>
                    <a:pt x="3390489" y="213300"/>
                  </a:lnTo>
                  <a:lnTo>
                    <a:pt x="3390771" y="211822"/>
                  </a:lnTo>
                  <a:lnTo>
                    <a:pt x="3391053" y="211688"/>
                  </a:lnTo>
                  <a:lnTo>
                    <a:pt x="3391335" y="210343"/>
                  </a:lnTo>
                  <a:lnTo>
                    <a:pt x="3391616" y="208999"/>
                  </a:lnTo>
                  <a:lnTo>
                    <a:pt x="3391898" y="206311"/>
                  </a:lnTo>
                  <a:lnTo>
                    <a:pt x="3392180" y="204026"/>
                  </a:lnTo>
                  <a:lnTo>
                    <a:pt x="3392461" y="201338"/>
                  </a:lnTo>
                  <a:lnTo>
                    <a:pt x="3392743" y="200935"/>
                  </a:lnTo>
                  <a:lnTo>
                    <a:pt x="3393025" y="201070"/>
                  </a:lnTo>
                  <a:lnTo>
                    <a:pt x="3393307" y="202414"/>
                  </a:lnTo>
                  <a:lnTo>
                    <a:pt x="3393588" y="202010"/>
                  </a:lnTo>
                  <a:lnTo>
                    <a:pt x="3393870" y="202145"/>
                  </a:lnTo>
                  <a:lnTo>
                    <a:pt x="3394152" y="202414"/>
                  </a:lnTo>
                  <a:lnTo>
                    <a:pt x="3394433" y="202145"/>
                  </a:lnTo>
                  <a:lnTo>
                    <a:pt x="3394715" y="202817"/>
                  </a:lnTo>
                  <a:lnTo>
                    <a:pt x="3394997" y="205908"/>
                  </a:lnTo>
                  <a:lnTo>
                    <a:pt x="3395279" y="207924"/>
                  </a:lnTo>
                  <a:lnTo>
                    <a:pt x="3395560" y="209537"/>
                  </a:lnTo>
                  <a:lnTo>
                    <a:pt x="3395842" y="211016"/>
                  </a:lnTo>
                  <a:lnTo>
                    <a:pt x="3396124" y="213300"/>
                  </a:lnTo>
                  <a:lnTo>
                    <a:pt x="3396405" y="212628"/>
                  </a:lnTo>
                  <a:lnTo>
                    <a:pt x="3396687" y="212225"/>
                  </a:lnTo>
                  <a:lnTo>
                    <a:pt x="3396969" y="213032"/>
                  </a:lnTo>
                  <a:lnTo>
                    <a:pt x="3397251" y="212763"/>
                  </a:lnTo>
                  <a:lnTo>
                    <a:pt x="3397532" y="214913"/>
                  </a:lnTo>
                  <a:lnTo>
                    <a:pt x="3397814" y="215720"/>
                  </a:lnTo>
                  <a:lnTo>
                    <a:pt x="3398096" y="218542"/>
                  </a:lnTo>
                  <a:lnTo>
                    <a:pt x="3398378" y="218408"/>
                  </a:lnTo>
                  <a:lnTo>
                    <a:pt x="3398659" y="220021"/>
                  </a:lnTo>
                  <a:lnTo>
                    <a:pt x="3398941" y="220693"/>
                  </a:lnTo>
                  <a:lnTo>
                    <a:pt x="3399223" y="219886"/>
                  </a:lnTo>
                  <a:lnTo>
                    <a:pt x="3399504" y="219752"/>
                  </a:lnTo>
                  <a:lnTo>
                    <a:pt x="3399786" y="220424"/>
                  </a:lnTo>
                  <a:lnTo>
                    <a:pt x="3400068" y="219618"/>
                  </a:lnTo>
                  <a:lnTo>
                    <a:pt x="3400350" y="220289"/>
                  </a:lnTo>
                  <a:lnTo>
                    <a:pt x="3400631" y="220961"/>
                  </a:lnTo>
                  <a:lnTo>
                    <a:pt x="3400913" y="221230"/>
                  </a:lnTo>
                  <a:lnTo>
                    <a:pt x="3401195" y="220021"/>
                  </a:lnTo>
                  <a:lnTo>
                    <a:pt x="3401476" y="219349"/>
                  </a:lnTo>
                  <a:lnTo>
                    <a:pt x="3401758" y="219214"/>
                  </a:lnTo>
                  <a:lnTo>
                    <a:pt x="3402040" y="217198"/>
                  </a:lnTo>
                  <a:lnTo>
                    <a:pt x="3402322" y="215720"/>
                  </a:lnTo>
                  <a:lnTo>
                    <a:pt x="3402603" y="214510"/>
                  </a:lnTo>
                  <a:lnTo>
                    <a:pt x="3402885" y="211419"/>
                  </a:lnTo>
                  <a:lnTo>
                    <a:pt x="3403167" y="210343"/>
                  </a:lnTo>
                  <a:lnTo>
                    <a:pt x="3403448" y="209940"/>
                  </a:lnTo>
                  <a:lnTo>
                    <a:pt x="3403730" y="209403"/>
                  </a:lnTo>
                  <a:lnTo>
                    <a:pt x="3404012" y="207655"/>
                  </a:lnTo>
                  <a:lnTo>
                    <a:pt x="3404294" y="207924"/>
                  </a:lnTo>
                  <a:lnTo>
                    <a:pt x="3404575" y="209134"/>
                  </a:lnTo>
                  <a:lnTo>
                    <a:pt x="3404857" y="209806"/>
                  </a:lnTo>
                  <a:lnTo>
                    <a:pt x="3405139" y="211150"/>
                  </a:lnTo>
                  <a:lnTo>
                    <a:pt x="3405420" y="212763"/>
                  </a:lnTo>
                  <a:lnTo>
                    <a:pt x="3405702" y="212763"/>
                  </a:lnTo>
                  <a:lnTo>
                    <a:pt x="3405984" y="214644"/>
                  </a:lnTo>
                  <a:lnTo>
                    <a:pt x="3406266" y="217601"/>
                  </a:lnTo>
                  <a:lnTo>
                    <a:pt x="3406547" y="220424"/>
                  </a:lnTo>
                  <a:lnTo>
                    <a:pt x="3406829" y="221768"/>
                  </a:lnTo>
                  <a:lnTo>
                    <a:pt x="3407111" y="223650"/>
                  </a:lnTo>
                  <a:lnTo>
                    <a:pt x="3407393" y="225263"/>
                  </a:lnTo>
                  <a:lnTo>
                    <a:pt x="3407674" y="225397"/>
                  </a:lnTo>
                  <a:lnTo>
                    <a:pt x="3407956" y="225935"/>
                  </a:lnTo>
                  <a:lnTo>
                    <a:pt x="3408238" y="225935"/>
                  </a:lnTo>
                  <a:lnTo>
                    <a:pt x="3408519" y="224187"/>
                  </a:lnTo>
                  <a:lnTo>
                    <a:pt x="3408801" y="221499"/>
                  </a:lnTo>
                  <a:lnTo>
                    <a:pt x="3409083" y="220961"/>
                  </a:lnTo>
                  <a:lnTo>
                    <a:pt x="3409365" y="218273"/>
                  </a:lnTo>
                  <a:lnTo>
                    <a:pt x="3409646" y="215182"/>
                  </a:lnTo>
                  <a:lnTo>
                    <a:pt x="3409928" y="213704"/>
                  </a:lnTo>
                  <a:lnTo>
                    <a:pt x="3410210" y="211150"/>
                  </a:lnTo>
                  <a:lnTo>
                    <a:pt x="3410491" y="208462"/>
                  </a:lnTo>
                  <a:lnTo>
                    <a:pt x="3410773" y="205505"/>
                  </a:lnTo>
                  <a:lnTo>
                    <a:pt x="3411055" y="202548"/>
                  </a:lnTo>
                  <a:lnTo>
                    <a:pt x="3411337" y="197172"/>
                  </a:lnTo>
                  <a:lnTo>
                    <a:pt x="3411618" y="193408"/>
                  </a:lnTo>
                  <a:lnTo>
                    <a:pt x="3411900" y="189511"/>
                  </a:lnTo>
                  <a:lnTo>
                    <a:pt x="3412182" y="186285"/>
                  </a:lnTo>
                  <a:lnTo>
                    <a:pt x="3412463" y="183462"/>
                  </a:lnTo>
                  <a:lnTo>
                    <a:pt x="3412745" y="182253"/>
                  </a:lnTo>
                  <a:lnTo>
                    <a:pt x="3413027" y="181581"/>
                  </a:lnTo>
                  <a:lnTo>
                    <a:pt x="3413309" y="179699"/>
                  </a:lnTo>
                  <a:lnTo>
                    <a:pt x="3413590" y="181581"/>
                  </a:lnTo>
                  <a:lnTo>
                    <a:pt x="3413872" y="182253"/>
                  </a:lnTo>
                  <a:lnTo>
                    <a:pt x="3414154" y="184000"/>
                  </a:lnTo>
                  <a:lnTo>
                    <a:pt x="3414436" y="186016"/>
                  </a:lnTo>
                  <a:lnTo>
                    <a:pt x="3414717" y="190048"/>
                  </a:lnTo>
                  <a:lnTo>
                    <a:pt x="3414999" y="192064"/>
                  </a:lnTo>
                  <a:lnTo>
                    <a:pt x="3415281" y="193274"/>
                  </a:lnTo>
                  <a:lnTo>
                    <a:pt x="3415562" y="195559"/>
                  </a:lnTo>
                  <a:lnTo>
                    <a:pt x="3415844" y="197441"/>
                  </a:lnTo>
                  <a:lnTo>
                    <a:pt x="3416126" y="196769"/>
                  </a:lnTo>
                  <a:lnTo>
                    <a:pt x="3416408" y="198785"/>
                  </a:lnTo>
                  <a:lnTo>
                    <a:pt x="3416689" y="200666"/>
                  </a:lnTo>
                  <a:lnTo>
                    <a:pt x="3416971" y="200666"/>
                  </a:lnTo>
                  <a:lnTo>
                    <a:pt x="3417253" y="200398"/>
                  </a:lnTo>
                  <a:lnTo>
                    <a:pt x="3417534" y="198650"/>
                  </a:lnTo>
                  <a:lnTo>
                    <a:pt x="3417816" y="196365"/>
                  </a:lnTo>
                  <a:lnTo>
                    <a:pt x="3418098" y="193140"/>
                  </a:lnTo>
                  <a:lnTo>
                    <a:pt x="3418380" y="190317"/>
                  </a:lnTo>
                  <a:lnTo>
                    <a:pt x="3418661" y="187763"/>
                  </a:lnTo>
                  <a:lnTo>
                    <a:pt x="3418943" y="185210"/>
                  </a:lnTo>
                  <a:lnTo>
                    <a:pt x="3419225" y="182790"/>
                  </a:lnTo>
                  <a:lnTo>
                    <a:pt x="3419506" y="183059"/>
                  </a:lnTo>
                  <a:lnTo>
                    <a:pt x="3419788" y="181984"/>
                  </a:lnTo>
                  <a:lnTo>
                    <a:pt x="3420070" y="179296"/>
                  </a:lnTo>
                  <a:lnTo>
                    <a:pt x="3420352" y="177818"/>
                  </a:lnTo>
                  <a:lnTo>
                    <a:pt x="3420633" y="175129"/>
                  </a:lnTo>
                  <a:lnTo>
                    <a:pt x="3420915" y="171366"/>
                  </a:lnTo>
                  <a:lnTo>
                    <a:pt x="3421197" y="170156"/>
                  </a:lnTo>
                  <a:lnTo>
                    <a:pt x="3421478" y="170963"/>
                  </a:lnTo>
                  <a:lnTo>
                    <a:pt x="3421760" y="168812"/>
                  </a:lnTo>
                  <a:lnTo>
                    <a:pt x="3422042" y="168543"/>
                  </a:lnTo>
                  <a:lnTo>
                    <a:pt x="3422324" y="169215"/>
                  </a:lnTo>
                  <a:lnTo>
                    <a:pt x="3422605" y="170022"/>
                  </a:lnTo>
                  <a:lnTo>
                    <a:pt x="3422887" y="170291"/>
                  </a:lnTo>
                  <a:lnTo>
                    <a:pt x="3423169" y="170963"/>
                  </a:lnTo>
                  <a:lnTo>
                    <a:pt x="3423451" y="174726"/>
                  </a:lnTo>
                  <a:lnTo>
                    <a:pt x="3423732" y="175667"/>
                  </a:lnTo>
                  <a:lnTo>
                    <a:pt x="3424014" y="176877"/>
                  </a:lnTo>
                  <a:lnTo>
                    <a:pt x="3424296" y="177952"/>
                  </a:lnTo>
                  <a:lnTo>
                    <a:pt x="3424577" y="177818"/>
                  </a:lnTo>
                  <a:lnTo>
                    <a:pt x="3424859" y="180237"/>
                  </a:lnTo>
                  <a:lnTo>
                    <a:pt x="3425141" y="183597"/>
                  </a:lnTo>
                  <a:lnTo>
                    <a:pt x="3425423" y="185075"/>
                  </a:lnTo>
                  <a:lnTo>
                    <a:pt x="3425704" y="188301"/>
                  </a:lnTo>
                  <a:lnTo>
                    <a:pt x="3425986" y="190048"/>
                  </a:lnTo>
                  <a:lnTo>
                    <a:pt x="3426268" y="190048"/>
                  </a:lnTo>
                  <a:lnTo>
                    <a:pt x="3426549" y="189645"/>
                  </a:lnTo>
                  <a:lnTo>
                    <a:pt x="3426831" y="186823"/>
                  </a:lnTo>
                  <a:lnTo>
                    <a:pt x="3427113" y="186957"/>
                  </a:lnTo>
                  <a:lnTo>
                    <a:pt x="3427395" y="184672"/>
                  </a:lnTo>
                  <a:lnTo>
                    <a:pt x="3427676" y="181715"/>
                  </a:lnTo>
                  <a:lnTo>
                    <a:pt x="3427958" y="181178"/>
                  </a:lnTo>
                  <a:lnTo>
                    <a:pt x="3428240" y="177683"/>
                  </a:lnTo>
                  <a:lnTo>
                    <a:pt x="3428521" y="177818"/>
                  </a:lnTo>
                  <a:lnTo>
                    <a:pt x="3428803" y="176339"/>
                  </a:lnTo>
                  <a:lnTo>
                    <a:pt x="3429085" y="175801"/>
                  </a:lnTo>
                  <a:lnTo>
                    <a:pt x="3429367" y="173785"/>
                  </a:lnTo>
                  <a:lnTo>
                    <a:pt x="3429648" y="172038"/>
                  </a:lnTo>
                  <a:lnTo>
                    <a:pt x="3429930" y="170560"/>
                  </a:lnTo>
                  <a:lnTo>
                    <a:pt x="3430212" y="168543"/>
                  </a:lnTo>
                  <a:lnTo>
                    <a:pt x="3430493" y="167737"/>
                  </a:lnTo>
                  <a:lnTo>
                    <a:pt x="3430775" y="168678"/>
                  </a:lnTo>
                  <a:lnTo>
                    <a:pt x="3431057" y="169619"/>
                  </a:lnTo>
                  <a:lnTo>
                    <a:pt x="3431339" y="170291"/>
                  </a:lnTo>
                  <a:lnTo>
                    <a:pt x="3431620" y="172979"/>
                  </a:lnTo>
                  <a:lnTo>
                    <a:pt x="3431902" y="175129"/>
                  </a:lnTo>
                  <a:lnTo>
                    <a:pt x="3432184" y="177011"/>
                  </a:lnTo>
                  <a:lnTo>
                    <a:pt x="3432466" y="178489"/>
                  </a:lnTo>
                  <a:lnTo>
                    <a:pt x="3432747" y="181715"/>
                  </a:lnTo>
                  <a:lnTo>
                    <a:pt x="3433029" y="183194"/>
                  </a:lnTo>
                  <a:lnTo>
                    <a:pt x="3433311" y="185613"/>
                  </a:lnTo>
                  <a:lnTo>
                    <a:pt x="3433592" y="188301"/>
                  </a:lnTo>
                  <a:lnTo>
                    <a:pt x="3433874" y="191661"/>
                  </a:lnTo>
                  <a:lnTo>
                    <a:pt x="3434156" y="195290"/>
                  </a:lnTo>
                  <a:lnTo>
                    <a:pt x="3434438" y="200129"/>
                  </a:lnTo>
                  <a:lnTo>
                    <a:pt x="3434719" y="205371"/>
                  </a:lnTo>
                  <a:lnTo>
                    <a:pt x="3435001" y="207790"/>
                  </a:lnTo>
                  <a:lnTo>
                    <a:pt x="3435283" y="209940"/>
                  </a:lnTo>
                  <a:lnTo>
                    <a:pt x="3435564" y="210343"/>
                  </a:lnTo>
                  <a:lnTo>
                    <a:pt x="3435846" y="210075"/>
                  </a:lnTo>
                  <a:lnTo>
                    <a:pt x="3436128" y="210747"/>
                  </a:lnTo>
                  <a:lnTo>
                    <a:pt x="3436410" y="209940"/>
                  </a:lnTo>
                  <a:lnTo>
                    <a:pt x="3436691" y="208999"/>
                  </a:lnTo>
                  <a:lnTo>
                    <a:pt x="3436973" y="205774"/>
                  </a:lnTo>
                  <a:lnTo>
                    <a:pt x="3437255" y="206580"/>
                  </a:lnTo>
                  <a:lnTo>
                    <a:pt x="3437536" y="204564"/>
                  </a:lnTo>
                  <a:lnTo>
                    <a:pt x="3437818" y="202817"/>
                  </a:lnTo>
                  <a:lnTo>
                    <a:pt x="3438100" y="201070"/>
                  </a:lnTo>
                  <a:lnTo>
                    <a:pt x="3438382" y="201473"/>
                  </a:lnTo>
                  <a:lnTo>
                    <a:pt x="3438663" y="201070"/>
                  </a:lnTo>
                  <a:lnTo>
                    <a:pt x="3438945" y="201607"/>
                  </a:lnTo>
                  <a:lnTo>
                    <a:pt x="3439227" y="201204"/>
                  </a:lnTo>
                  <a:lnTo>
                    <a:pt x="3439509" y="199591"/>
                  </a:lnTo>
                  <a:lnTo>
                    <a:pt x="3439790" y="198516"/>
                  </a:lnTo>
                  <a:lnTo>
                    <a:pt x="3440072" y="198650"/>
                  </a:lnTo>
                  <a:lnTo>
                    <a:pt x="3440354" y="200398"/>
                  </a:lnTo>
                  <a:lnTo>
                    <a:pt x="3440635" y="200666"/>
                  </a:lnTo>
                  <a:lnTo>
                    <a:pt x="3440917" y="202682"/>
                  </a:lnTo>
                  <a:lnTo>
                    <a:pt x="3441199" y="204026"/>
                  </a:lnTo>
                  <a:lnTo>
                    <a:pt x="3441481" y="206177"/>
                  </a:lnTo>
                  <a:lnTo>
                    <a:pt x="3441762" y="207387"/>
                  </a:lnTo>
                  <a:lnTo>
                    <a:pt x="3442044" y="208596"/>
                  </a:lnTo>
                  <a:lnTo>
                    <a:pt x="3442326" y="208596"/>
                  </a:lnTo>
                  <a:lnTo>
                    <a:pt x="3442607" y="208999"/>
                  </a:lnTo>
                  <a:lnTo>
                    <a:pt x="3442889" y="211016"/>
                  </a:lnTo>
                  <a:lnTo>
                    <a:pt x="3443171" y="213972"/>
                  </a:lnTo>
                  <a:lnTo>
                    <a:pt x="3443453" y="216392"/>
                  </a:lnTo>
                  <a:lnTo>
                    <a:pt x="3443734" y="220289"/>
                  </a:lnTo>
                  <a:lnTo>
                    <a:pt x="3444016" y="223515"/>
                  </a:lnTo>
                  <a:lnTo>
                    <a:pt x="3444298" y="224053"/>
                  </a:lnTo>
                  <a:lnTo>
                    <a:pt x="3444579" y="224053"/>
                  </a:lnTo>
                  <a:lnTo>
                    <a:pt x="3444861" y="224994"/>
                  </a:lnTo>
                  <a:lnTo>
                    <a:pt x="3445143" y="224187"/>
                  </a:lnTo>
                  <a:lnTo>
                    <a:pt x="3445425" y="224322"/>
                  </a:lnTo>
                  <a:lnTo>
                    <a:pt x="3445706" y="224859"/>
                  </a:lnTo>
                  <a:lnTo>
                    <a:pt x="3445988" y="224053"/>
                  </a:lnTo>
                  <a:lnTo>
                    <a:pt x="3446270" y="221365"/>
                  </a:lnTo>
                  <a:lnTo>
                    <a:pt x="3446551" y="220155"/>
                  </a:lnTo>
                  <a:lnTo>
                    <a:pt x="3446833" y="219080"/>
                  </a:lnTo>
                  <a:lnTo>
                    <a:pt x="3447115" y="217198"/>
                  </a:lnTo>
                  <a:lnTo>
                    <a:pt x="3447397" y="216526"/>
                  </a:lnTo>
                  <a:lnTo>
                    <a:pt x="3447678" y="214510"/>
                  </a:lnTo>
                  <a:lnTo>
                    <a:pt x="3447960" y="211553"/>
                  </a:lnTo>
                  <a:lnTo>
                    <a:pt x="3448242" y="208865"/>
                  </a:lnTo>
                  <a:lnTo>
                    <a:pt x="3448524" y="206715"/>
                  </a:lnTo>
                  <a:lnTo>
                    <a:pt x="3448805" y="205908"/>
                  </a:lnTo>
                  <a:lnTo>
                    <a:pt x="3449087" y="204026"/>
                  </a:lnTo>
                  <a:lnTo>
                    <a:pt x="3449369" y="204967"/>
                  </a:lnTo>
                  <a:lnTo>
                    <a:pt x="3449650" y="206849"/>
                  </a:lnTo>
                  <a:lnTo>
                    <a:pt x="3449932" y="206983"/>
                  </a:lnTo>
                  <a:lnTo>
                    <a:pt x="3450214" y="207655"/>
                  </a:lnTo>
                  <a:lnTo>
                    <a:pt x="3450496" y="208462"/>
                  </a:lnTo>
                  <a:lnTo>
                    <a:pt x="3450777" y="208731"/>
                  </a:lnTo>
                  <a:lnTo>
                    <a:pt x="3451059" y="211822"/>
                  </a:lnTo>
                  <a:lnTo>
                    <a:pt x="3451341" y="214241"/>
                  </a:lnTo>
                  <a:lnTo>
                    <a:pt x="3451622" y="216795"/>
                  </a:lnTo>
                  <a:lnTo>
                    <a:pt x="3451904" y="217467"/>
                  </a:lnTo>
                  <a:lnTo>
                    <a:pt x="3452186" y="219080"/>
                  </a:lnTo>
                  <a:lnTo>
                    <a:pt x="3452468" y="221768"/>
                  </a:lnTo>
                  <a:lnTo>
                    <a:pt x="3452749" y="222306"/>
                  </a:lnTo>
                  <a:lnTo>
                    <a:pt x="3453031" y="224053"/>
                  </a:lnTo>
                  <a:lnTo>
                    <a:pt x="3453313" y="224456"/>
                  </a:lnTo>
                  <a:lnTo>
                    <a:pt x="3453594" y="222574"/>
                  </a:lnTo>
                  <a:lnTo>
                    <a:pt x="3453876" y="220693"/>
                  </a:lnTo>
                  <a:lnTo>
                    <a:pt x="3454158" y="218139"/>
                  </a:lnTo>
                  <a:lnTo>
                    <a:pt x="3454440" y="216257"/>
                  </a:lnTo>
                  <a:lnTo>
                    <a:pt x="3454721" y="213704"/>
                  </a:lnTo>
                  <a:lnTo>
                    <a:pt x="3455003" y="211822"/>
                  </a:lnTo>
                  <a:lnTo>
                    <a:pt x="3455285" y="210209"/>
                  </a:lnTo>
                  <a:lnTo>
                    <a:pt x="3455567" y="206983"/>
                  </a:lnTo>
                  <a:lnTo>
                    <a:pt x="3455848" y="204967"/>
                  </a:lnTo>
                  <a:lnTo>
                    <a:pt x="3456130" y="202548"/>
                  </a:lnTo>
                  <a:lnTo>
                    <a:pt x="3456412" y="198650"/>
                  </a:lnTo>
                  <a:lnTo>
                    <a:pt x="3456693" y="195425"/>
                  </a:lnTo>
                  <a:lnTo>
                    <a:pt x="3456975" y="192468"/>
                  </a:lnTo>
                  <a:lnTo>
                    <a:pt x="3457257" y="190452"/>
                  </a:lnTo>
                  <a:lnTo>
                    <a:pt x="3457539" y="187629"/>
                  </a:lnTo>
                  <a:lnTo>
                    <a:pt x="3457820" y="186554"/>
                  </a:lnTo>
                  <a:lnTo>
                    <a:pt x="3458102" y="187629"/>
                  </a:lnTo>
                  <a:lnTo>
                    <a:pt x="3458384" y="186957"/>
                  </a:lnTo>
                  <a:lnTo>
                    <a:pt x="3458665" y="188032"/>
                  </a:lnTo>
                  <a:lnTo>
                    <a:pt x="3458947" y="189914"/>
                  </a:lnTo>
                  <a:lnTo>
                    <a:pt x="3459229" y="191930"/>
                  </a:lnTo>
                  <a:lnTo>
                    <a:pt x="3459511" y="191930"/>
                  </a:lnTo>
                  <a:lnTo>
                    <a:pt x="3459792" y="194349"/>
                  </a:lnTo>
                  <a:lnTo>
                    <a:pt x="3460074" y="194752"/>
                  </a:lnTo>
                  <a:lnTo>
                    <a:pt x="3460356" y="194080"/>
                  </a:lnTo>
                  <a:lnTo>
                    <a:pt x="3460637" y="194080"/>
                  </a:lnTo>
                  <a:lnTo>
                    <a:pt x="3460919" y="193812"/>
                  </a:lnTo>
                  <a:lnTo>
                    <a:pt x="3461201" y="192468"/>
                  </a:lnTo>
                  <a:lnTo>
                    <a:pt x="3461483" y="192468"/>
                  </a:lnTo>
                  <a:lnTo>
                    <a:pt x="3461764" y="192333"/>
                  </a:lnTo>
                  <a:lnTo>
                    <a:pt x="3462046" y="191258"/>
                  </a:lnTo>
                  <a:lnTo>
                    <a:pt x="3462328" y="189242"/>
                  </a:lnTo>
                  <a:lnTo>
                    <a:pt x="3462609" y="188032"/>
                  </a:lnTo>
                  <a:lnTo>
                    <a:pt x="3462891" y="186554"/>
                  </a:lnTo>
                  <a:lnTo>
                    <a:pt x="3463173" y="184000"/>
                  </a:lnTo>
                  <a:lnTo>
                    <a:pt x="3463455" y="183597"/>
                  </a:lnTo>
                  <a:lnTo>
                    <a:pt x="3463736" y="183194"/>
                  </a:lnTo>
                  <a:lnTo>
                    <a:pt x="3464018" y="181850"/>
                  </a:lnTo>
                  <a:lnTo>
                    <a:pt x="3464300" y="181312"/>
                  </a:lnTo>
                  <a:lnTo>
                    <a:pt x="3464582" y="179968"/>
                  </a:lnTo>
                  <a:lnTo>
                    <a:pt x="3464863" y="177280"/>
                  </a:lnTo>
                  <a:lnTo>
                    <a:pt x="3465145" y="174995"/>
                  </a:lnTo>
                  <a:lnTo>
                    <a:pt x="3465427" y="172979"/>
                  </a:lnTo>
                  <a:lnTo>
                    <a:pt x="3465708" y="170963"/>
                  </a:lnTo>
                  <a:lnTo>
                    <a:pt x="3465990" y="169081"/>
                  </a:lnTo>
                  <a:lnTo>
                    <a:pt x="3466272" y="168409"/>
                  </a:lnTo>
                  <a:lnTo>
                    <a:pt x="3466554" y="169215"/>
                  </a:lnTo>
                  <a:lnTo>
                    <a:pt x="3466835" y="168543"/>
                  </a:lnTo>
                  <a:lnTo>
                    <a:pt x="3467117" y="169215"/>
                  </a:lnTo>
                  <a:lnTo>
                    <a:pt x="3467399" y="170694"/>
                  </a:lnTo>
                  <a:lnTo>
                    <a:pt x="3467680" y="169888"/>
                  </a:lnTo>
                  <a:lnTo>
                    <a:pt x="3467962" y="170156"/>
                  </a:lnTo>
                  <a:lnTo>
                    <a:pt x="3468244" y="171232"/>
                  </a:lnTo>
                  <a:lnTo>
                    <a:pt x="3468526" y="172979"/>
                  </a:lnTo>
                  <a:lnTo>
                    <a:pt x="3468807" y="174054"/>
                  </a:lnTo>
                  <a:lnTo>
                    <a:pt x="3469089" y="177145"/>
                  </a:lnTo>
                  <a:lnTo>
                    <a:pt x="3469371" y="179834"/>
                  </a:lnTo>
                  <a:lnTo>
                    <a:pt x="3469652" y="180774"/>
                  </a:lnTo>
                  <a:lnTo>
                    <a:pt x="3469934" y="182790"/>
                  </a:lnTo>
                  <a:lnTo>
                    <a:pt x="3470216" y="183866"/>
                  </a:lnTo>
                  <a:lnTo>
                    <a:pt x="3470498" y="184403"/>
                  </a:lnTo>
                  <a:lnTo>
                    <a:pt x="3470779" y="184403"/>
                  </a:lnTo>
                  <a:lnTo>
                    <a:pt x="3471061" y="184672"/>
                  </a:lnTo>
                  <a:lnTo>
                    <a:pt x="3471343" y="184807"/>
                  </a:lnTo>
                  <a:lnTo>
                    <a:pt x="3471624" y="181715"/>
                  </a:lnTo>
                  <a:lnTo>
                    <a:pt x="3471906" y="179834"/>
                  </a:lnTo>
                  <a:lnTo>
                    <a:pt x="3472188" y="178086"/>
                  </a:lnTo>
                  <a:lnTo>
                    <a:pt x="3472470" y="174457"/>
                  </a:lnTo>
                  <a:lnTo>
                    <a:pt x="3472751" y="173382"/>
                  </a:lnTo>
                  <a:lnTo>
                    <a:pt x="3473033" y="173382"/>
                  </a:lnTo>
                  <a:lnTo>
                    <a:pt x="3473315" y="171232"/>
                  </a:lnTo>
                  <a:lnTo>
                    <a:pt x="3473597" y="169484"/>
                  </a:lnTo>
                  <a:lnTo>
                    <a:pt x="3473878" y="167737"/>
                  </a:lnTo>
                  <a:lnTo>
                    <a:pt x="3474160" y="165721"/>
                  </a:lnTo>
                  <a:lnTo>
                    <a:pt x="3474442" y="163705"/>
                  </a:lnTo>
                  <a:lnTo>
                    <a:pt x="3474723" y="163033"/>
                  </a:lnTo>
                  <a:lnTo>
                    <a:pt x="3475005" y="163705"/>
                  </a:lnTo>
                  <a:lnTo>
                    <a:pt x="3475287" y="163705"/>
                  </a:lnTo>
                  <a:lnTo>
                    <a:pt x="3475569" y="164511"/>
                  </a:lnTo>
                  <a:lnTo>
                    <a:pt x="3475850" y="168140"/>
                  </a:lnTo>
                  <a:lnTo>
                    <a:pt x="3476132" y="170560"/>
                  </a:lnTo>
                  <a:lnTo>
                    <a:pt x="3476414" y="173248"/>
                  </a:lnTo>
                  <a:lnTo>
                    <a:pt x="3476695" y="178355"/>
                  </a:lnTo>
                  <a:lnTo>
                    <a:pt x="3476977" y="180237"/>
                  </a:lnTo>
                  <a:lnTo>
                    <a:pt x="3477259" y="181850"/>
                  </a:lnTo>
                  <a:lnTo>
                    <a:pt x="3477541" y="184807"/>
                  </a:lnTo>
                  <a:lnTo>
                    <a:pt x="3477822" y="188032"/>
                  </a:lnTo>
                  <a:lnTo>
                    <a:pt x="3478104" y="191930"/>
                  </a:lnTo>
                  <a:lnTo>
                    <a:pt x="3478386" y="196231"/>
                  </a:lnTo>
                  <a:lnTo>
                    <a:pt x="3478667" y="201742"/>
                  </a:lnTo>
                  <a:lnTo>
                    <a:pt x="3478949" y="203354"/>
                  </a:lnTo>
                  <a:lnTo>
                    <a:pt x="3479231" y="206849"/>
                  </a:lnTo>
                  <a:lnTo>
                    <a:pt x="3479513" y="206983"/>
                  </a:lnTo>
                  <a:lnTo>
                    <a:pt x="3479794" y="208865"/>
                  </a:lnTo>
                  <a:lnTo>
                    <a:pt x="3480076" y="204967"/>
                  </a:lnTo>
                  <a:lnTo>
                    <a:pt x="3480358" y="202548"/>
                  </a:lnTo>
                  <a:lnTo>
                    <a:pt x="3480640" y="202010"/>
                  </a:lnTo>
                  <a:lnTo>
                    <a:pt x="3480921" y="199457"/>
                  </a:lnTo>
                  <a:lnTo>
                    <a:pt x="3481203" y="197575"/>
                  </a:lnTo>
                  <a:lnTo>
                    <a:pt x="3481485" y="199188"/>
                  </a:lnTo>
                  <a:lnTo>
                    <a:pt x="3481766" y="197709"/>
                  </a:lnTo>
                  <a:lnTo>
                    <a:pt x="3482048" y="199591"/>
                  </a:lnTo>
                  <a:lnTo>
                    <a:pt x="3482330" y="202145"/>
                  </a:lnTo>
                  <a:lnTo>
                    <a:pt x="3482612" y="204564"/>
                  </a:lnTo>
                  <a:lnTo>
                    <a:pt x="3482893" y="205639"/>
                  </a:lnTo>
                  <a:lnTo>
                    <a:pt x="3483175" y="206983"/>
                  </a:lnTo>
                  <a:lnTo>
                    <a:pt x="3483457" y="207655"/>
                  </a:lnTo>
                  <a:lnTo>
                    <a:pt x="3483738" y="206983"/>
                  </a:lnTo>
                  <a:lnTo>
                    <a:pt x="3484020" y="208059"/>
                  </a:lnTo>
                  <a:lnTo>
                    <a:pt x="3484302" y="208731"/>
                  </a:lnTo>
                  <a:lnTo>
                    <a:pt x="3484584" y="207655"/>
                  </a:lnTo>
                  <a:lnTo>
                    <a:pt x="3484865" y="207387"/>
                  </a:lnTo>
                  <a:lnTo>
                    <a:pt x="3485147" y="207387"/>
                  </a:lnTo>
                  <a:lnTo>
                    <a:pt x="3485429" y="206983"/>
                  </a:lnTo>
                  <a:lnTo>
                    <a:pt x="3485710" y="205639"/>
                  </a:lnTo>
                  <a:lnTo>
                    <a:pt x="3485992" y="206043"/>
                  </a:lnTo>
                  <a:lnTo>
                    <a:pt x="3486274" y="207521"/>
                  </a:lnTo>
                  <a:lnTo>
                    <a:pt x="3486556" y="208865"/>
                  </a:lnTo>
                  <a:lnTo>
                    <a:pt x="3486837" y="212360"/>
                  </a:lnTo>
                  <a:lnTo>
                    <a:pt x="3487119" y="216661"/>
                  </a:lnTo>
                  <a:lnTo>
                    <a:pt x="3487401" y="219618"/>
                  </a:lnTo>
                  <a:lnTo>
                    <a:pt x="3487682" y="222574"/>
                  </a:lnTo>
                  <a:lnTo>
                    <a:pt x="3487964" y="225263"/>
                  </a:lnTo>
                  <a:lnTo>
                    <a:pt x="3488246" y="228354"/>
                  </a:lnTo>
                  <a:lnTo>
                    <a:pt x="3488528" y="229295"/>
                  </a:lnTo>
                  <a:lnTo>
                    <a:pt x="3488809" y="230235"/>
                  </a:lnTo>
                  <a:lnTo>
                    <a:pt x="3489091" y="231042"/>
                  </a:lnTo>
                  <a:lnTo>
                    <a:pt x="3489373" y="229429"/>
                  </a:lnTo>
                  <a:lnTo>
                    <a:pt x="3489655" y="229026"/>
                  </a:lnTo>
                  <a:lnTo>
                    <a:pt x="3489936" y="228891"/>
                  </a:lnTo>
                  <a:lnTo>
                    <a:pt x="3490218" y="226875"/>
                  </a:lnTo>
                  <a:lnTo>
                    <a:pt x="3490500" y="225531"/>
                  </a:lnTo>
                  <a:lnTo>
                    <a:pt x="3490781" y="224859"/>
                  </a:lnTo>
                  <a:lnTo>
                    <a:pt x="3491063" y="224590"/>
                  </a:lnTo>
                  <a:lnTo>
                    <a:pt x="3491345" y="223515"/>
                  </a:lnTo>
                  <a:lnTo>
                    <a:pt x="3491627" y="223515"/>
                  </a:lnTo>
                  <a:lnTo>
                    <a:pt x="3491908" y="224053"/>
                  </a:lnTo>
                  <a:lnTo>
                    <a:pt x="3492190" y="221230"/>
                  </a:lnTo>
                  <a:lnTo>
                    <a:pt x="3492472" y="219483"/>
                  </a:lnTo>
                  <a:lnTo>
                    <a:pt x="3492753" y="217467"/>
                  </a:lnTo>
                  <a:lnTo>
                    <a:pt x="3493035" y="214644"/>
                  </a:lnTo>
                  <a:lnTo>
                    <a:pt x="3493317" y="212763"/>
                  </a:lnTo>
                  <a:lnTo>
                    <a:pt x="3493599" y="211822"/>
                  </a:lnTo>
                  <a:lnTo>
                    <a:pt x="3493880" y="210881"/>
                  </a:lnTo>
                  <a:lnTo>
                    <a:pt x="3494162" y="210478"/>
                  </a:lnTo>
                  <a:lnTo>
                    <a:pt x="3494444" y="212225"/>
                  </a:lnTo>
                  <a:lnTo>
                    <a:pt x="3494725" y="214913"/>
                  </a:lnTo>
                  <a:lnTo>
                    <a:pt x="3495007" y="216795"/>
                  </a:lnTo>
                  <a:lnTo>
                    <a:pt x="3495289" y="218811"/>
                  </a:lnTo>
                  <a:lnTo>
                    <a:pt x="3495571" y="222037"/>
                  </a:lnTo>
                  <a:lnTo>
                    <a:pt x="3495852" y="224456"/>
                  </a:lnTo>
                  <a:lnTo>
                    <a:pt x="3496134" y="227144"/>
                  </a:lnTo>
                  <a:lnTo>
                    <a:pt x="3496416" y="229429"/>
                  </a:lnTo>
                  <a:lnTo>
                    <a:pt x="3496697" y="231311"/>
                  </a:lnTo>
                  <a:lnTo>
                    <a:pt x="3496979" y="231311"/>
                  </a:lnTo>
                  <a:lnTo>
                    <a:pt x="3497261" y="231983"/>
                  </a:lnTo>
                  <a:lnTo>
                    <a:pt x="3497543" y="232655"/>
                  </a:lnTo>
                  <a:lnTo>
                    <a:pt x="3497824" y="229698"/>
                  </a:lnTo>
                  <a:lnTo>
                    <a:pt x="3498106" y="228623"/>
                  </a:lnTo>
                  <a:lnTo>
                    <a:pt x="3498388" y="225531"/>
                  </a:lnTo>
                  <a:lnTo>
                    <a:pt x="3498670" y="222843"/>
                  </a:lnTo>
                  <a:lnTo>
                    <a:pt x="3498951" y="218811"/>
                  </a:lnTo>
                  <a:lnTo>
                    <a:pt x="3499233" y="216392"/>
                  </a:lnTo>
                  <a:lnTo>
                    <a:pt x="3499515" y="214376"/>
                  </a:lnTo>
                  <a:lnTo>
                    <a:pt x="3499796" y="211822"/>
                  </a:lnTo>
                  <a:lnTo>
                    <a:pt x="3500078" y="210209"/>
                  </a:lnTo>
                  <a:lnTo>
                    <a:pt x="3500360" y="208327"/>
                  </a:lnTo>
                  <a:lnTo>
                    <a:pt x="3500642" y="204026"/>
                  </a:lnTo>
                  <a:lnTo>
                    <a:pt x="3500923" y="201070"/>
                  </a:lnTo>
                  <a:lnTo>
                    <a:pt x="3501205" y="198113"/>
                  </a:lnTo>
                  <a:lnTo>
                    <a:pt x="3501487" y="195021"/>
                  </a:lnTo>
                  <a:lnTo>
                    <a:pt x="3501768" y="192468"/>
                  </a:lnTo>
                  <a:lnTo>
                    <a:pt x="3502050" y="191124"/>
                  </a:lnTo>
                  <a:lnTo>
                    <a:pt x="3502332" y="188973"/>
                  </a:lnTo>
                  <a:lnTo>
                    <a:pt x="3502614" y="186419"/>
                  </a:lnTo>
                  <a:lnTo>
                    <a:pt x="3502895" y="184538"/>
                  </a:lnTo>
                  <a:lnTo>
                    <a:pt x="3503177" y="182118"/>
                  </a:lnTo>
                  <a:lnTo>
                    <a:pt x="3503459" y="180237"/>
                  </a:lnTo>
                  <a:lnTo>
                    <a:pt x="3503740" y="182656"/>
                  </a:lnTo>
                  <a:lnTo>
                    <a:pt x="3504022" y="182118"/>
                  </a:lnTo>
                  <a:lnTo>
                    <a:pt x="3504304" y="182253"/>
                  </a:lnTo>
                  <a:lnTo>
                    <a:pt x="3504586" y="183597"/>
                  </a:lnTo>
                  <a:lnTo>
                    <a:pt x="3504867" y="186688"/>
                  </a:lnTo>
                  <a:lnTo>
                    <a:pt x="3505149" y="189376"/>
                  </a:lnTo>
                  <a:lnTo>
                    <a:pt x="3505431" y="190586"/>
                  </a:lnTo>
                  <a:lnTo>
                    <a:pt x="3505713" y="192468"/>
                  </a:lnTo>
                  <a:lnTo>
                    <a:pt x="3505994" y="194618"/>
                  </a:lnTo>
                  <a:lnTo>
                    <a:pt x="3506276" y="194887"/>
                  </a:lnTo>
                  <a:lnTo>
                    <a:pt x="3506558" y="196634"/>
                  </a:lnTo>
                  <a:lnTo>
                    <a:pt x="3506839" y="197844"/>
                  </a:lnTo>
                  <a:lnTo>
                    <a:pt x="3507121" y="196903"/>
                  </a:lnTo>
                  <a:lnTo>
                    <a:pt x="3507403" y="195425"/>
                  </a:lnTo>
                  <a:lnTo>
                    <a:pt x="3507685" y="193140"/>
                  </a:lnTo>
                  <a:lnTo>
                    <a:pt x="3507966" y="190452"/>
                  </a:lnTo>
                  <a:lnTo>
                    <a:pt x="3508248" y="186823"/>
                  </a:lnTo>
                  <a:lnTo>
                    <a:pt x="3508530" y="184000"/>
                  </a:lnTo>
                  <a:lnTo>
                    <a:pt x="3508811" y="182925"/>
                  </a:lnTo>
                  <a:lnTo>
                    <a:pt x="3509093" y="180909"/>
                  </a:lnTo>
                  <a:lnTo>
                    <a:pt x="3509375" y="180909"/>
                  </a:lnTo>
                  <a:lnTo>
                    <a:pt x="3509657" y="180506"/>
                  </a:lnTo>
                  <a:lnTo>
                    <a:pt x="3509938" y="178624"/>
                  </a:lnTo>
                  <a:lnTo>
                    <a:pt x="3510220" y="176473"/>
                  </a:lnTo>
                  <a:lnTo>
                    <a:pt x="3510502" y="174995"/>
                  </a:lnTo>
                  <a:lnTo>
                    <a:pt x="3510783" y="173516"/>
                  </a:lnTo>
                  <a:lnTo>
                    <a:pt x="3511065" y="171232"/>
                  </a:lnTo>
                  <a:lnTo>
                    <a:pt x="3511347" y="170156"/>
                  </a:lnTo>
                  <a:lnTo>
                    <a:pt x="3511629" y="169484"/>
                  </a:lnTo>
                  <a:lnTo>
                    <a:pt x="3511910" y="168678"/>
                  </a:lnTo>
                  <a:lnTo>
                    <a:pt x="3512192" y="168006"/>
                  </a:lnTo>
                  <a:lnTo>
                    <a:pt x="3512474" y="169081"/>
                  </a:lnTo>
                  <a:lnTo>
                    <a:pt x="3512755" y="168275"/>
                  </a:lnTo>
                  <a:lnTo>
                    <a:pt x="3513037" y="169619"/>
                  </a:lnTo>
                  <a:lnTo>
                    <a:pt x="3513319" y="169484"/>
                  </a:lnTo>
                  <a:lnTo>
                    <a:pt x="3513601" y="170156"/>
                  </a:lnTo>
                  <a:lnTo>
                    <a:pt x="3513882" y="169888"/>
                  </a:lnTo>
                  <a:lnTo>
                    <a:pt x="3514164" y="171097"/>
                  </a:lnTo>
                  <a:lnTo>
                    <a:pt x="3514446" y="171904"/>
                  </a:lnTo>
                  <a:lnTo>
                    <a:pt x="3514728" y="170963"/>
                  </a:lnTo>
                  <a:lnTo>
                    <a:pt x="3515009" y="172441"/>
                  </a:lnTo>
                  <a:lnTo>
                    <a:pt x="3515291" y="174860"/>
                  </a:lnTo>
                  <a:lnTo>
                    <a:pt x="3515573" y="177549"/>
                  </a:lnTo>
                  <a:lnTo>
                    <a:pt x="3515854" y="181178"/>
                  </a:lnTo>
                  <a:lnTo>
                    <a:pt x="3516136" y="184941"/>
                  </a:lnTo>
                  <a:lnTo>
                    <a:pt x="3516418" y="187898"/>
                  </a:lnTo>
                  <a:lnTo>
                    <a:pt x="3516700" y="188570"/>
                  </a:lnTo>
                  <a:lnTo>
                    <a:pt x="3516981" y="189376"/>
                  </a:lnTo>
                  <a:lnTo>
                    <a:pt x="3517263" y="189914"/>
                  </a:lnTo>
                  <a:lnTo>
                    <a:pt x="3517545" y="187763"/>
                  </a:lnTo>
                  <a:lnTo>
                    <a:pt x="3517826" y="187629"/>
                  </a:lnTo>
                  <a:lnTo>
                    <a:pt x="3518108" y="187226"/>
                  </a:lnTo>
                  <a:lnTo>
                    <a:pt x="3518390" y="185882"/>
                  </a:lnTo>
                  <a:lnTo>
                    <a:pt x="3518672" y="183866"/>
                  </a:lnTo>
                  <a:lnTo>
                    <a:pt x="3518953" y="182790"/>
                  </a:lnTo>
                  <a:lnTo>
                    <a:pt x="3519235" y="181850"/>
                  </a:lnTo>
                  <a:lnTo>
                    <a:pt x="3519517" y="179699"/>
                  </a:lnTo>
                  <a:lnTo>
                    <a:pt x="3519798" y="179296"/>
                  </a:lnTo>
                  <a:lnTo>
                    <a:pt x="3520080" y="178355"/>
                  </a:lnTo>
                  <a:lnTo>
                    <a:pt x="3520362" y="175533"/>
                  </a:lnTo>
                  <a:lnTo>
                    <a:pt x="3520644" y="175129"/>
                  </a:lnTo>
                  <a:lnTo>
                    <a:pt x="3520925" y="174860"/>
                  </a:lnTo>
                  <a:lnTo>
                    <a:pt x="3521207" y="173920"/>
                  </a:lnTo>
                  <a:lnTo>
                    <a:pt x="3521489" y="173516"/>
                  </a:lnTo>
                  <a:lnTo>
                    <a:pt x="3521770" y="173248"/>
                  </a:lnTo>
                  <a:lnTo>
                    <a:pt x="3522052" y="174592"/>
                  </a:lnTo>
                  <a:lnTo>
                    <a:pt x="3522334" y="175129"/>
                  </a:lnTo>
                  <a:lnTo>
                    <a:pt x="3522616" y="177280"/>
                  </a:lnTo>
                  <a:lnTo>
                    <a:pt x="3522897" y="181178"/>
                  </a:lnTo>
                  <a:lnTo>
                    <a:pt x="3523179" y="180774"/>
                  </a:lnTo>
                  <a:lnTo>
                    <a:pt x="3523461" y="182253"/>
                  </a:lnTo>
                  <a:lnTo>
                    <a:pt x="3523743" y="184403"/>
                  </a:lnTo>
                  <a:lnTo>
                    <a:pt x="3524024" y="186419"/>
                  </a:lnTo>
                  <a:lnTo>
                    <a:pt x="3524306" y="188973"/>
                  </a:lnTo>
                  <a:lnTo>
                    <a:pt x="3524588" y="193140"/>
                  </a:lnTo>
                  <a:lnTo>
                    <a:pt x="3524869" y="197172"/>
                  </a:lnTo>
                  <a:lnTo>
                    <a:pt x="3525151" y="199591"/>
                  </a:lnTo>
                  <a:lnTo>
                    <a:pt x="3525433" y="203220"/>
                  </a:lnTo>
                  <a:lnTo>
                    <a:pt x="3525715" y="206311"/>
                  </a:lnTo>
                  <a:lnTo>
                    <a:pt x="3525996" y="208596"/>
                  </a:lnTo>
                  <a:lnTo>
                    <a:pt x="3526278" y="211016"/>
                  </a:lnTo>
                  <a:lnTo>
                    <a:pt x="3526560" y="212763"/>
                  </a:lnTo>
                  <a:lnTo>
                    <a:pt x="3526841" y="212763"/>
                  </a:lnTo>
                  <a:lnTo>
                    <a:pt x="3527123" y="212360"/>
                  </a:lnTo>
                  <a:lnTo>
                    <a:pt x="3527405" y="211553"/>
                  </a:lnTo>
                  <a:lnTo>
                    <a:pt x="3527687" y="212225"/>
                  </a:lnTo>
                  <a:lnTo>
                    <a:pt x="3527968" y="211150"/>
                  </a:lnTo>
                  <a:lnTo>
                    <a:pt x="3528250" y="210075"/>
                  </a:lnTo>
                  <a:lnTo>
                    <a:pt x="3528532" y="210075"/>
                  </a:lnTo>
                  <a:lnTo>
                    <a:pt x="3528813" y="207252"/>
                  </a:lnTo>
                  <a:lnTo>
                    <a:pt x="3529095" y="205908"/>
                  </a:lnTo>
                  <a:lnTo>
                    <a:pt x="3529377" y="205908"/>
                  </a:lnTo>
                  <a:lnTo>
                    <a:pt x="3529659" y="205236"/>
                  </a:lnTo>
                  <a:lnTo>
                    <a:pt x="3529940" y="204967"/>
                  </a:lnTo>
                  <a:lnTo>
                    <a:pt x="3530222" y="204698"/>
                  </a:lnTo>
                  <a:lnTo>
                    <a:pt x="3530504" y="203489"/>
                  </a:lnTo>
                  <a:lnTo>
                    <a:pt x="3530786" y="200666"/>
                  </a:lnTo>
                  <a:lnTo>
                    <a:pt x="3531067" y="199053"/>
                  </a:lnTo>
                  <a:lnTo>
                    <a:pt x="3531349" y="199591"/>
                  </a:lnTo>
                  <a:lnTo>
                    <a:pt x="3531631" y="200129"/>
                  </a:lnTo>
                  <a:lnTo>
                    <a:pt x="3531912" y="200398"/>
                  </a:lnTo>
                  <a:lnTo>
                    <a:pt x="3532194" y="201607"/>
                  </a:lnTo>
                  <a:lnTo>
                    <a:pt x="3532476" y="201607"/>
                  </a:lnTo>
                  <a:lnTo>
                    <a:pt x="3532758" y="202548"/>
                  </a:lnTo>
                  <a:lnTo>
                    <a:pt x="3533039" y="204698"/>
                  </a:lnTo>
                  <a:lnTo>
                    <a:pt x="3533321" y="207387"/>
                  </a:lnTo>
                  <a:lnTo>
                    <a:pt x="3533603" y="208327"/>
                  </a:lnTo>
                  <a:lnTo>
                    <a:pt x="3533884" y="209268"/>
                  </a:lnTo>
                  <a:lnTo>
                    <a:pt x="3534166" y="211419"/>
                  </a:lnTo>
                  <a:lnTo>
                    <a:pt x="3534448" y="212897"/>
                  </a:lnTo>
                  <a:lnTo>
                    <a:pt x="3534730" y="216392"/>
                  </a:lnTo>
                  <a:lnTo>
                    <a:pt x="3535011" y="219080"/>
                  </a:lnTo>
                  <a:lnTo>
                    <a:pt x="3535293" y="220558"/>
                  </a:lnTo>
                  <a:lnTo>
                    <a:pt x="3535575" y="222037"/>
                  </a:lnTo>
                  <a:lnTo>
                    <a:pt x="3535856" y="222037"/>
                  </a:lnTo>
                  <a:lnTo>
                    <a:pt x="3536138" y="222171"/>
                  </a:lnTo>
                  <a:lnTo>
                    <a:pt x="3536420" y="220827"/>
                  </a:lnTo>
                  <a:lnTo>
                    <a:pt x="3536702" y="219886"/>
                  </a:lnTo>
                  <a:lnTo>
                    <a:pt x="3536983" y="219618"/>
                  </a:lnTo>
                  <a:lnTo>
                    <a:pt x="3537265" y="215720"/>
                  </a:lnTo>
                  <a:lnTo>
                    <a:pt x="3537547" y="213435"/>
                  </a:lnTo>
                  <a:lnTo>
                    <a:pt x="3537828" y="211822"/>
                  </a:lnTo>
                  <a:lnTo>
                    <a:pt x="3538110" y="210343"/>
                  </a:lnTo>
                  <a:lnTo>
                    <a:pt x="3538392" y="209806"/>
                  </a:lnTo>
                  <a:lnTo>
                    <a:pt x="3538674" y="209268"/>
                  </a:lnTo>
                  <a:lnTo>
                    <a:pt x="3538955" y="208193"/>
                  </a:lnTo>
                  <a:lnTo>
                    <a:pt x="3539237" y="205505"/>
                  </a:lnTo>
                  <a:lnTo>
                    <a:pt x="3539519" y="204026"/>
                  </a:lnTo>
                  <a:lnTo>
                    <a:pt x="3539801" y="203086"/>
                  </a:lnTo>
                  <a:lnTo>
                    <a:pt x="3540082" y="201338"/>
                  </a:lnTo>
                  <a:lnTo>
                    <a:pt x="3540364" y="200666"/>
                  </a:lnTo>
                  <a:lnTo>
                    <a:pt x="3540646" y="200666"/>
                  </a:lnTo>
                  <a:lnTo>
                    <a:pt x="3540927" y="200129"/>
                  </a:lnTo>
                  <a:lnTo>
                    <a:pt x="3541209" y="199591"/>
                  </a:lnTo>
                  <a:lnTo>
                    <a:pt x="3541491" y="199591"/>
                  </a:lnTo>
                  <a:lnTo>
                    <a:pt x="3541773" y="200666"/>
                  </a:lnTo>
                  <a:lnTo>
                    <a:pt x="3542054" y="200398"/>
                  </a:lnTo>
                  <a:lnTo>
                    <a:pt x="3542336" y="202145"/>
                  </a:lnTo>
                  <a:lnTo>
                    <a:pt x="3542618" y="203489"/>
                  </a:lnTo>
                  <a:lnTo>
                    <a:pt x="3542899" y="202951"/>
                  </a:lnTo>
                  <a:lnTo>
                    <a:pt x="3543181" y="203623"/>
                  </a:lnTo>
                  <a:lnTo>
                    <a:pt x="3543463" y="204026"/>
                  </a:lnTo>
                  <a:lnTo>
                    <a:pt x="3543745" y="204295"/>
                  </a:lnTo>
                  <a:lnTo>
                    <a:pt x="3544026" y="205505"/>
                  </a:lnTo>
                  <a:lnTo>
                    <a:pt x="3544308" y="206446"/>
                  </a:lnTo>
                  <a:lnTo>
                    <a:pt x="3544590" y="206715"/>
                  </a:lnTo>
                  <a:lnTo>
                    <a:pt x="3544871" y="205236"/>
                  </a:lnTo>
                  <a:lnTo>
                    <a:pt x="3545153" y="204564"/>
                  </a:lnTo>
                  <a:lnTo>
                    <a:pt x="3545435" y="204430"/>
                  </a:lnTo>
                  <a:lnTo>
                    <a:pt x="3545717" y="202279"/>
                  </a:lnTo>
                  <a:lnTo>
                    <a:pt x="3545998" y="202279"/>
                  </a:lnTo>
                  <a:lnTo>
                    <a:pt x="3546280" y="201070"/>
                  </a:lnTo>
                  <a:lnTo>
                    <a:pt x="3546562" y="199860"/>
                  </a:lnTo>
                  <a:lnTo>
                    <a:pt x="3546844" y="198650"/>
                  </a:lnTo>
                  <a:lnTo>
                    <a:pt x="3547125" y="197575"/>
                  </a:lnTo>
                  <a:lnTo>
                    <a:pt x="3547407" y="196365"/>
                  </a:lnTo>
                  <a:lnTo>
                    <a:pt x="3547689" y="193408"/>
                  </a:lnTo>
                  <a:lnTo>
                    <a:pt x="3547970" y="191527"/>
                  </a:lnTo>
                  <a:lnTo>
                    <a:pt x="3548252" y="190317"/>
                  </a:lnTo>
                  <a:lnTo>
                    <a:pt x="3548534" y="187629"/>
                  </a:lnTo>
                  <a:lnTo>
                    <a:pt x="3548816" y="186419"/>
                  </a:lnTo>
                  <a:lnTo>
                    <a:pt x="3549097" y="185344"/>
                  </a:lnTo>
                  <a:lnTo>
                    <a:pt x="3549379" y="184000"/>
                  </a:lnTo>
                  <a:lnTo>
                    <a:pt x="3549661" y="182925"/>
                  </a:lnTo>
                  <a:lnTo>
                    <a:pt x="3549942" y="182522"/>
                  </a:lnTo>
                  <a:lnTo>
                    <a:pt x="3550224" y="181715"/>
                  </a:lnTo>
                  <a:lnTo>
                    <a:pt x="3550506" y="181312"/>
                  </a:lnTo>
                  <a:lnTo>
                    <a:pt x="3550788" y="180774"/>
                  </a:lnTo>
                  <a:lnTo>
                    <a:pt x="3551069" y="181850"/>
                  </a:lnTo>
                  <a:lnTo>
                    <a:pt x="3551351" y="181178"/>
                  </a:lnTo>
                  <a:lnTo>
                    <a:pt x="3551633" y="182253"/>
                  </a:lnTo>
                  <a:lnTo>
                    <a:pt x="3551914" y="183328"/>
                  </a:lnTo>
                  <a:lnTo>
                    <a:pt x="3552196" y="183194"/>
                  </a:lnTo>
                  <a:lnTo>
                    <a:pt x="3552478" y="183731"/>
                  </a:lnTo>
                  <a:lnTo>
                    <a:pt x="3552760" y="184134"/>
                  </a:lnTo>
                  <a:lnTo>
                    <a:pt x="3553041" y="185210"/>
                  </a:lnTo>
                  <a:lnTo>
                    <a:pt x="3553323" y="185747"/>
                  </a:lnTo>
                  <a:lnTo>
                    <a:pt x="3553605" y="187629"/>
                  </a:lnTo>
                  <a:lnTo>
                    <a:pt x="3553886" y="190048"/>
                  </a:lnTo>
                  <a:lnTo>
                    <a:pt x="3554168" y="190317"/>
                  </a:lnTo>
                  <a:lnTo>
                    <a:pt x="3554450" y="190989"/>
                  </a:lnTo>
                  <a:lnTo>
                    <a:pt x="3554732" y="191124"/>
                  </a:lnTo>
                  <a:lnTo>
                    <a:pt x="3555013" y="190048"/>
                  </a:lnTo>
                  <a:lnTo>
                    <a:pt x="3555295" y="189376"/>
                  </a:lnTo>
                  <a:lnTo>
                    <a:pt x="3555577" y="188167"/>
                  </a:lnTo>
                  <a:lnTo>
                    <a:pt x="3555859" y="188032"/>
                  </a:lnTo>
                  <a:lnTo>
                    <a:pt x="3556140" y="185479"/>
                  </a:lnTo>
                  <a:lnTo>
                    <a:pt x="3556422" y="184941"/>
                  </a:lnTo>
                  <a:lnTo>
                    <a:pt x="3556704" y="184134"/>
                  </a:lnTo>
                  <a:lnTo>
                    <a:pt x="3556985" y="180909"/>
                  </a:lnTo>
                  <a:lnTo>
                    <a:pt x="3557267" y="179296"/>
                  </a:lnTo>
                  <a:lnTo>
                    <a:pt x="3557549" y="177683"/>
                  </a:lnTo>
                  <a:lnTo>
                    <a:pt x="3557831" y="176205"/>
                  </a:lnTo>
                  <a:lnTo>
                    <a:pt x="3558112" y="174995"/>
                  </a:lnTo>
                  <a:lnTo>
                    <a:pt x="3558394" y="173920"/>
                  </a:lnTo>
                  <a:lnTo>
                    <a:pt x="3558676" y="172710"/>
                  </a:lnTo>
                  <a:lnTo>
                    <a:pt x="3558957" y="170694"/>
                  </a:lnTo>
                  <a:lnTo>
                    <a:pt x="3559239" y="170291"/>
                  </a:lnTo>
                  <a:lnTo>
                    <a:pt x="3559521" y="170828"/>
                  </a:lnTo>
                  <a:lnTo>
                    <a:pt x="3559803" y="171769"/>
                  </a:lnTo>
                  <a:lnTo>
                    <a:pt x="3560084" y="174323"/>
                  </a:lnTo>
                  <a:lnTo>
                    <a:pt x="3560366" y="177280"/>
                  </a:lnTo>
                  <a:lnTo>
                    <a:pt x="3560648" y="179296"/>
                  </a:lnTo>
                  <a:lnTo>
                    <a:pt x="3560929" y="180640"/>
                  </a:lnTo>
                  <a:lnTo>
                    <a:pt x="3561211" y="182387"/>
                  </a:lnTo>
                  <a:lnTo>
                    <a:pt x="3561493" y="184269"/>
                  </a:lnTo>
                  <a:lnTo>
                    <a:pt x="3561775" y="185075"/>
                  </a:lnTo>
                  <a:lnTo>
                    <a:pt x="3562056" y="187091"/>
                  </a:lnTo>
                  <a:lnTo>
                    <a:pt x="3562338" y="188973"/>
                  </a:lnTo>
                  <a:lnTo>
                    <a:pt x="3562620" y="189107"/>
                  </a:lnTo>
                  <a:lnTo>
                    <a:pt x="3562901" y="190586"/>
                  </a:lnTo>
                  <a:lnTo>
                    <a:pt x="3563183" y="192468"/>
                  </a:lnTo>
                  <a:lnTo>
                    <a:pt x="3563465" y="193140"/>
                  </a:lnTo>
                  <a:lnTo>
                    <a:pt x="3563747" y="193140"/>
                  </a:lnTo>
                  <a:lnTo>
                    <a:pt x="3564028" y="192871"/>
                  </a:lnTo>
                  <a:lnTo>
                    <a:pt x="3564310" y="192602"/>
                  </a:lnTo>
                  <a:lnTo>
                    <a:pt x="3564592" y="191392"/>
                  </a:lnTo>
                  <a:lnTo>
                    <a:pt x="3564874" y="191930"/>
                  </a:lnTo>
                  <a:lnTo>
                    <a:pt x="3565155" y="193005"/>
                  </a:lnTo>
                  <a:lnTo>
                    <a:pt x="3565437" y="192468"/>
                  </a:lnTo>
                  <a:lnTo>
                    <a:pt x="3565719" y="193408"/>
                  </a:lnTo>
                  <a:lnTo>
                    <a:pt x="3566000" y="194887"/>
                  </a:lnTo>
                  <a:lnTo>
                    <a:pt x="3566282" y="196634"/>
                  </a:lnTo>
                  <a:lnTo>
                    <a:pt x="3566564" y="196769"/>
                  </a:lnTo>
                  <a:lnTo>
                    <a:pt x="3566846" y="197037"/>
                  </a:lnTo>
                  <a:lnTo>
                    <a:pt x="3567127" y="197709"/>
                  </a:lnTo>
                  <a:lnTo>
                    <a:pt x="3567409" y="196769"/>
                  </a:lnTo>
                  <a:lnTo>
                    <a:pt x="3567691" y="198113"/>
                  </a:lnTo>
                  <a:lnTo>
                    <a:pt x="3567972" y="199322"/>
                  </a:lnTo>
                  <a:lnTo>
                    <a:pt x="3568254" y="197441"/>
                  </a:lnTo>
                  <a:lnTo>
                    <a:pt x="3568536" y="197978"/>
                  </a:lnTo>
                  <a:lnTo>
                    <a:pt x="3568818" y="197978"/>
                  </a:lnTo>
                  <a:lnTo>
                    <a:pt x="3569099" y="197709"/>
                  </a:lnTo>
                  <a:lnTo>
                    <a:pt x="3569381" y="197709"/>
                  </a:lnTo>
                  <a:lnTo>
                    <a:pt x="3569663" y="196769"/>
                  </a:lnTo>
                  <a:lnTo>
                    <a:pt x="3569944" y="197037"/>
                  </a:lnTo>
                  <a:lnTo>
                    <a:pt x="3570226" y="196365"/>
                  </a:lnTo>
                  <a:lnTo>
                    <a:pt x="3570508" y="196769"/>
                  </a:lnTo>
                  <a:lnTo>
                    <a:pt x="3570790" y="197844"/>
                  </a:lnTo>
                  <a:lnTo>
                    <a:pt x="3571071" y="196365"/>
                  </a:lnTo>
                  <a:lnTo>
                    <a:pt x="3571353" y="196769"/>
                  </a:lnTo>
                  <a:lnTo>
                    <a:pt x="3571635" y="198113"/>
                  </a:lnTo>
                  <a:lnTo>
                    <a:pt x="3571917" y="198247"/>
                  </a:lnTo>
                  <a:lnTo>
                    <a:pt x="3572198" y="198381"/>
                  </a:lnTo>
                  <a:lnTo>
                    <a:pt x="3572480" y="200666"/>
                  </a:lnTo>
                  <a:lnTo>
                    <a:pt x="3572762" y="202010"/>
                  </a:lnTo>
                  <a:lnTo>
                    <a:pt x="3573043" y="202817"/>
                  </a:lnTo>
                  <a:lnTo>
                    <a:pt x="3573325" y="204967"/>
                  </a:lnTo>
                  <a:lnTo>
                    <a:pt x="3573607" y="207387"/>
                  </a:lnTo>
                  <a:lnTo>
                    <a:pt x="3573889" y="208193"/>
                  </a:lnTo>
                  <a:lnTo>
                    <a:pt x="3574170" y="209671"/>
                  </a:lnTo>
                  <a:lnTo>
                    <a:pt x="3574452" y="211688"/>
                  </a:lnTo>
                  <a:lnTo>
                    <a:pt x="3574734" y="213300"/>
                  </a:lnTo>
                  <a:lnTo>
                    <a:pt x="3575015" y="214107"/>
                  </a:lnTo>
                  <a:lnTo>
                    <a:pt x="3575297" y="216123"/>
                  </a:lnTo>
                  <a:lnTo>
                    <a:pt x="3575579" y="217870"/>
                  </a:lnTo>
                  <a:lnTo>
                    <a:pt x="3575861" y="217333"/>
                  </a:lnTo>
                  <a:lnTo>
                    <a:pt x="3576142" y="218542"/>
                  </a:lnTo>
                  <a:lnTo>
                    <a:pt x="3576424" y="219349"/>
                  </a:lnTo>
                  <a:lnTo>
                    <a:pt x="3576706" y="218542"/>
                  </a:lnTo>
                  <a:lnTo>
                    <a:pt x="3576987" y="219349"/>
                  </a:lnTo>
                  <a:lnTo>
                    <a:pt x="3577269" y="219349"/>
                  </a:lnTo>
                  <a:lnTo>
                    <a:pt x="3577551" y="220155"/>
                  </a:lnTo>
                  <a:lnTo>
                    <a:pt x="3577833" y="220155"/>
                  </a:lnTo>
                  <a:lnTo>
                    <a:pt x="3578114" y="220155"/>
                  </a:lnTo>
                  <a:lnTo>
                    <a:pt x="3578396" y="220693"/>
                  </a:lnTo>
                  <a:lnTo>
                    <a:pt x="3578678" y="221230"/>
                  </a:lnTo>
                  <a:lnTo>
                    <a:pt x="3578959" y="222306"/>
                  </a:lnTo>
                  <a:lnTo>
                    <a:pt x="3579241" y="223650"/>
                  </a:lnTo>
                  <a:lnTo>
                    <a:pt x="3579523" y="222574"/>
                  </a:lnTo>
                  <a:lnTo>
                    <a:pt x="3579805" y="222306"/>
                  </a:lnTo>
                  <a:lnTo>
                    <a:pt x="3580086" y="221365"/>
                  </a:lnTo>
                  <a:lnTo>
                    <a:pt x="3580368" y="219618"/>
                  </a:lnTo>
                  <a:lnTo>
                    <a:pt x="3580650" y="217333"/>
                  </a:lnTo>
                  <a:lnTo>
                    <a:pt x="3580932" y="215585"/>
                  </a:lnTo>
                  <a:lnTo>
                    <a:pt x="3581213" y="214376"/>
                  </a:lnTo>
                  <a:lnTo>
                    <a:pt x="3581495" y="212225"/>
                  </a:lnTo>
                  <a:lnTo>
                    <a:pt x="3581777" y="211822"/>
                  </a:lnTo>
                  <a:lnTo>
                    <a:pt x="3582058" y="212628"/>
                  </a:lnTo>
                  <a:lnTo>
                    <a:pt x="3582340" y="212360"/>
                  </a:lnTo>
                  <a:lnTo>
                    <a:pt x="3582622" y="213166"/>
                  </a:lnTo>
                  <a:lnTo>
                    <a:pt x="3582904" y="214376"/>
                  </a:lnTo>
                  <a:lnTo>
                    <a:pt x="3583185" y="215585"/>
                  </a:lnTo>
                  <a:lnTo>
                    <a:pt x="3583467" y="217064"/>
                  </a:lnTo>
                  <a:lnTo>
                    <a:pt x="3583749" y="219349"/>
                  </a:lnTo>
                  <a:lnTo>
                    <a:pt x="3584030" y="222574"/>
                  </a:lnTo>
                  <a:lnTo>
                    <a:pt x="3584312" y="224456"/>
                  </a:lnTo>
                  <a:lnTo>
                    <a:pt x="3584594" y="225935"/>
                  </a:lnTo>
                  <a:lnTo>
                    <a:pt x="3584876" y="227144"/>
                  </a:lnTo>
                  <a:lnTo>
                    <a:pt x="3585157" y="226472"/>
                  </a:lnTo>
                  <a:lnTo>
                    <a:pt x="3585439" y="226338"/>
                  </a:lnTo>
                  <a:lnTo>
                    <a:pt x="3585721" y="226741"/>
                  </a:lnTo>
                  <a:lnTo>
                    <a:pt x="3586002" y="225935"/>
                  </a:lnTo>
                  <a:lnTo>
                    <a:pt x="3586284" y="224859"/>
                  </a:lnTo>
                  <a:lnTo>
                    <a:pt x="3586566" y="223112"/>
                  </a:lnTo>
                  <a:lnTo>
                    <a:pt x="3586848" y="222171"/>
                  </a:lnTo>
                  <a:lnTo>
                    <a:pt x="3587129" y="220155"/>
                  </a:lnTo>
                  <a:lnTo>
                    <a:pt x="3587411" y="219483"/>
                  </a:lnTo>
                  <a:lnTo>
                    <a:pt x="3587693" y="219483"/>
                  </a:lnTo>
                  <a:lnTo>
                    <a:pt x="3587974" y="217198"/>
                  </a:lnTo>
                  <a:lnTo>
                    <a:pt x="3588256" y="215989"/>
                  </a:lnTo>
                  <a:lnTo>
                    <a:pt x="3588538" y="214510"/>
                  </a:lnTo>
                  <a:lnTo>
                    <a:pt x="3588820" y="212360"/>
                  </a:lnTo>
                  <a:lnTo>
                    <a:pt x="3589101" y="208865"/>
                  </a:lnTo>
                  <a:lnTo>
                    <a:pt x="3589383" y="205505"/>
                  </a:lnTo>
                  <a:lnTo>
                    <a:pt x="3589665" y="202548"/>
                  </a:lnTo>
                  <a:lnTo>
                    <a:pt x="3589947" y="198381"/>
                  </a:lnTo>
                  <a:lnTo>
                    <a:pt x="3590228" y="196769"/>
                  </a:lnTo>
                  <a:lnTo>
                    <a:pt x="3590510" y="194887"/>
                  </a:lnTo>
                  <a:lnTo>
                    <a:pt x="3590792" y="192871"/>
                  </a:lnTo>
                  <a:lnTo>
                    <a:pt x="3591073" y="191527"/>
                  </a:lnTo>
                  <a:lnTo>
                    <a:pt x="3591355" y="191527"/>
                  </a:lnTo>
                  <a:lnTo>
                    <a:pt x="3591637" y="191258"/>
                  </a:lnTo>
                  <a:lnTo>
                    <a:pt x="3591919" y="191527"/>
                  </a:lnTo>
                  <a:lnTo>
                    <a:pt x="3592200" y="193005"/>
                  </a:lnTo>
                  <a:lnTo>
                    <a:pt x="3592482" y="192736"/>
                  </a:lnTo>
                  <a:lnTo>
                    <a:pt x="3592764" y="190989"/>
                  </a:lnTo>
                  <a:lnTo>
                    <a:pt x="3593045" y="190317"/>
                  </a:lnTo>
                  <a:lnTo>
                    <a:pt x="3593327" y="190989"/>
                  </a:lnTo>
                  <a:lnTo>
                    <a:pt x="3593609" y="189107"/>
                  </a:lnTo>
                  <a:lnTo>
                    <a:pt x="3593891" y="188032"/>
                  </a:lnTo>
                  <a:lnTo>
                    <a:pt x="3594172" y="188570"/>
                  </a:lnTo>
                  <a:lnTo>
                    <a:pt x="3594454" y="189107"/>
                  </a:lnTo>
                  <a:lnTo>
                    <a:pt x="3594736" y="190855"/>
                  </a:lnTo>
                  <a:lnTo>
                    <a:pt x="3595017" y="193140"/>
                  </a:lnTo>
                  <a:lnTo>
                    <a:pt x="3595299" y="196365"/>
                  </a:lnTo>
                  <a:lnTo>
                    <a:pt x="3595581" y="197709"/>
                  </a:lnTo>
                  <a:lnTo>
                    <a:pt x="3595863" y="200263"/>
                  </a:lnTo>
                  <a:lnTo>
                    <a:pt x="3596144" y="202145"/>
                  </a:lnTo>
                  <a:lnTo>
                    <a:pt x="3596426" y="201876"/>
                  </a:lnTo>
                  <a:lnTo>
                    <a:pt x="3596708" y="201742"/>
                  </a:lnTo>
                  <a:lnTo>
                    <a:pt x="3596990" y="201070"/>
                  </a:lnTo>
                  <a:lnTo>
                    <a:pt x="3597271" y="198650"/>
                  </a:lnTo>
                  <a:lnTo>
                    <a:pt x="3597553" y="195559"/>
                  </a:lnTo>
                  <a:lnTo>
                    <a:pt x="3597835" y="192468"/>
                  </a:lnTo>
                  <a:lnTo>
                    <a:pt x="3598116" y="189376"/>
                  </a:lnTo>
                  <a:lnTo>
                    <a:pt x="3598398" y="184807"/>
                  </a:lnTo>
                  <a:lnTo>
                    <a:pt x="3598680" y="181581"/>
                  </a:lnTo>
                  <a:lnTo>
                    <a:pt x="3598962" y="178758"/>
                  </a:lnTo>
                  <a:lnTo>
                    <a:pt x="3599243" y="174457"/>
                  </a:lnTo>
                  <a:lnTo>
                    <a:pt x="3599525" y="171500"/>
                  </a:lnTo>
                  <a:lnTo>
                    <a:pt x="3599807" y="168947"/>
                  </a:lnTo>
                  <a:lnTo>
                    <a:pt x="3600088" y="166259"/>
                  </a:lnTo>
                  <a:lnTo>
                    <a:pt x="3600370" y="163839"/>
                  </a:lnTo>
                  <a:lnTo>
                    <a:pt x="3600652" y="162630"/>
                  </a:lnTo>
                  <a:lnTo>
                    <a:pt x="3600934" y="162226"/>
                  </a:lnTo>
                  <a:lnTo>
                    <a:pt x="3601215" y="162226"/>
                  </a:lnTo>
                  <a:lnTo>
                    <a:pt x="3601497" y="163436"/>
                  </a:lnTo>
                  <a:lnTo>
                    <a:pt x="3601779" y="164646"/>
                  </a:lnTo>
                  <a:lnTo>
                    <a:pt x="3602060" y="164780"/>
                  </a:lnTo>
                  <a:lnTo>
                    <a:pt x="3602342" y="164780"/>
                  </a:lnTo>
                  <a:lnTo>
                    <a:pt x="3602624" y="164377"/>
                  </a:lnTo>
                  <a:lnTo>
                    <a:pt x="3602906" y="166124"/>
                  </a:lnTo>
                  <a:lnTo>
                    <a:pt x="3603187" y="166527"/>
                  </a:lnTo>
                  <a:lnTo>
                    <a:pt x="3603469" y="168947"/>
                  </a:lnTo>
                  <a:lnTo>
                    <a:pt x="3603751" y="169215"/>
                  </a:lnTo>
                  <a:lnTo>
                    <a:pt x="3604032" y="170425"/>
                  </a:lnTo>
                  <a:lnTo>
                    <a:pt x="3604314" y="171500"/>
                  </a:lnTo>
                  <a:lnTo>
                    <a:pt x="3604596" y="172844"/>
                  </a:lnTo>
                  <a:lnTo>
                    <a:pt x="3604878" y="172172"/>
                  </a:lnTo>
                  <a:lnTo>
                    <a:pt x="3605159" y="174592"/>
                  </a:lnTo>
                  <a:lnTo>
                    <a:pt x="3605441" y="177414"/>
                  </a:lnTo>
                  <a:lnTo>
                    <a:pt x="3605723" y="179699"/>
                  </a:lnTo>
                  <a:lnTo>
                    <a:pt x="3606005" y="183731"/>
                  </a:lnTo>
                  <a:lnTo>
                    <a:pt x="3606286" y="184941"/>
                  </a:lnTo>
                  <a:lnTo>
                    <a:pt x="3606568" y="186554"/>
                  </a:lnTo>
                  <a:lnTo>
                    <a:pt x="3606850" y="185613"/>
                  </a:lnTo>
                  <a:lnTo>
                    <a:pt x="3607131" y="184672"/>
                  </a:lnTo>
                  <a:lnTo>
                    <a:pt x="3607413" y="185210"/>
                  </a:lnTo>
                  <a:lnTo>
                    <a:pt x="3607695" y="180909"/>
                  </a:lnTo>
                  <a:lnTo>
                    <a:pt x="3607977" y="179296"/>
                  </a:lnTo>
                  <a:lnTo>
                    <a:pt x="3608258" y="178355"/>
                  </a:lnTo>
                  <a:lnTo>
                    <a:pt x="3608540" y="176070"/>
                  </a:lnTo>
                  <a:lnTo>
                    <a:pt x="3608822" y="173516"/>
                  </a:lnTo>
                  <a:lnTo>
                    <a:pt x="3609103" y="171635"/>
                  </a:lnTo>
                  <a:lnTo>
                    <a:pt x="3609385" y="169888"/>
                  </a:lnTo>
                  <a:lnTo>
                    <a:pt x="3609667" y="167737"/>
                  </a:lnTo>
                  <a:lnTo>
                    <a:pt x="3609949" y="166662"/>
                  </a:lnTo>
                  <a:lnTo>
                    <a:pt x="3610230" y="165855"/>
                  </a:lnTo>
                  <a:lnTo>
                    <a:pt x="3610512" y="163839"/>
                  </a:lnTo>
                  <a:lnTo>
                    <a:pt x="3610794" y="164108"/>
                  </a:lnTo>
                  <a:lnTo>
                    <a:pt x="3611075" y="163705"/>
                  </a:lnTo>
                  <a:lnTo>
                    <a:pt x="3611357" y="165452"/>
                  </a:lnTo>
                  <a:lnTo>
                    <a:pt x="3611639" y="167199"/>
                  </a:lnTo>
                  <a:lnTo>
                    <a:pt x="3611921" y="169484"/>
                  </a:lnTo>
                  <a:lnTo>
                    <a:pt x="3612202" y="171097"/>
                  </a:lnTo>
                  <a:lnTo>
                    <a:pt x="3612484" y="172710"/>
                  </a:lnTo>
                  <a:lnTo>
                    <a:pt x="3612766" y="174592"/>
                  </a:lnTo>
                  <a:lnTo>
                    <a:pt x="3613048" y="176608"/>
                  </a:lnTo>
                  <a:lnTo>
                    <a:pt x="3613329" y="174323"/>
                  </a:lnTo>
                  <a:lnTo>
                    <a:pt x="3613611" y="177414"/>
                  </a:lnTo>
                  <a:lnTo>
                    <a:pt x="3613893" y="178355"/>
                  </a:lnTo>
                  <a:lnTo>
                    <a:pt x="3614174" y="179834"/>
                  </a:lnTo>
                  <a:lnTo>
                    <a:pt x="3614456" y="180774"/>
                  </a:lnTo>
                  <a:lnTo>
                    <a:pt x="3614738" y="186151"/>
                  </a:lnTo>
                  <a:lnTo>
                    <a:pt x="3615020" y="190452"/>
                  </a:lnTo>
                  <a:lnTo>
                    <a:pt x="3615301" y="195021"/>
                  </a:lnTo>
                  <a:lnTo>
                    <a:pt x="3615583" y="197172"/>
                  </a:lnTo>
                  <a:lnTo>
                    <a:pt x="3615865" y="199994"/>
                  </a:lnTo>
                  <a:lnTo>
                    <a:pt x="3616146" y="202817"/>
                  </a:lnTo>
                  <a:lnTo>
                    <a:pt x="3616428" y="205236"/>
                  </a:lnTo>
                  <a:lnTo>
                    <a:pt x="3616710" y="208059"/>
                  </a:lnTo>
                  <a:lnTo>
                    <a:pt x="3616992" y="210478"/>
                  </a:lnTo>
                  <a:lnTo>
                    <a:pt x="3617273" y="211822"/>
                  </a:lnTo>
                  <a:lnTo>
                    <a:pt x="3617555" y="210881"/>
                  </a:lnTo>
                  <a:lnTo>
                    <a:pt x="3617837" y="212360"/>
                  </a:lnTo>
                  <a:lnTo>
                    <a:pt x="3618118" y="209403"/>
                  </a:lnTo>
                  <a:lnTo>
                    <a:pt x="3618400" y="208596"/>
                  </a:lnTo>
                  <a:lnTo>
                    <a:pt x="3618682" y="207387"/>
                  </a:lnTo>
                  <a:lnTo>
                    <a:pt x="3618964" y="204833"/>
                  </a:lnTo>
                  <a:lnTo>
                    <a:pt x="3619245" y="204161"/>
                  </a:lnTo>
                  <a:lnTo>
                    <a:pt x="3619527" y="205505"/>
                  </a:lnTo>
                  <a:lnTo>
                    <a:pt x="3619809" y="206983"/>
                  </a:lnTo>
                  <a:lnTo>
                    <a:pt x="3620090" y="209268"/>
                  </a:lnTo>
                  <a:lnTo>
                    <a:pt x="3620372" y="211284"/>
                  </a:lnTo>
                  <a:lnTo>
                    <a:pt x="3620654" y="212897"/>
                  </a:lnTo>
                  <a:lnTo>
                    <a:pt x="3620936" y="212763"/>
                  </a:lnTo>
                  <a:lnTo>
                    <a:pt x="3621217" y="213300"/>
                  </a:lnTo>
                  <a:lnTo>
                    <a:pt x="3621499" y="214241"/>
                  </a:lnTo>
                  <a:lnTo>
                    <a:pt x="3621781" y="214241"/>
                  </a:lnTo>
                  <a:lnTo>
                    <a:pt x="3622063" y="214376"/>
                  </a:lnTo>
                  <a:lnTo>
                    <a:pt x="3622344" y="214107"/>
                  </a:lnTo>
                  <a:lnTo>
                    <a:pt x="3622626" y="213569"/>
                  </a:lnTo>
                  <a:lnTo>
                    <a:pt x="3622908" y="211956"/>
                  </a:lnTo>
                  <a:lnTo>
                    <a:pt x="3623189" y="211822"/>
                  </a:lnTo>
                  <a:lnTo>
                    <a:pt x="3623471" y="211688"/>
                  </a:lnTo>
                  <a:lnTo>
                    <a:pt x="3623753" y="210881"/>
                  </a:lnTo>
                  <a:lnTo>
                    <a:pt x="3624035" y="212628"/>
                  </a:lnTo>
                  <a:lnTo>
                    <a:pt x="3624316" y="214779"/>
                  </a:lnTo>
                  <a:lnTo>
                    <a:pt x="3624598" y="216392"/>
                  </a:lnTo>
                  <a:lnTo>
                    <a:pt x="3624880" y="218677"/>
                  </a:lnTo>
                  <a:lnTo>
                    <a:pt x="3625161" y="221096"/>
                  </a:lnTo>
                  <a:lnTo>
                    <a:pt x="3625443" y="223515"/>
                  </a:lnTo>
                  <a:lnTo>
                    <a:pt x="3625725" y="225397"/>
                  </a:lnTo>
                  <a:lnTo>
                    <a:pt x="3626007" y="227413"/>
                  </a:lnTo>
                  <a:lnTo>
                    <a:pt x="3626288" y="229295"/>
                  </a:lnTo>
                  <a:lnTo>
                    <a:pt x="3626570" y="229967"/>
                  </a:lnTo>
                  <a:lnTo>
                    <a:pt x="3626852" y="230908"/>
                  </a:lnTo>
                  <a:lnTo>
                    <a:pt x="3627133" y="231311"/>
                  </a:lnTo>
                  <a:lnTo>
                    <a:pt x="3627415" y="229832"/>
                  </a:lnTo>
                  <a:lnTo>
                    <a:pt x="3627697" y="228354"/>
                  </a:lnTo>
                  <a:lnTo>
                    <a:pt x="3627979" y="227010"/>
                  </a:lnTo>
                  <a:lnTo>
                    <a:pt x="3628260" y="224994"/>
                  </a:lnTo>
                  <a:lnTo>
                    <a:pt x="3628542" y="222037"/>
                  </a:lnTo>
                  <a:lnTo>
                    <a:pt x="3628824" y="219886"/>
                  </a:lnTo>
                  <a:lnTo>
                    <a:pt x="3629105" y="217870"/>
                  </a:lnTo>
                  <a:lnTo>
                    <a:pt x="3629387" y="215720"/>
                  </a:lnTo>
                  <a:lnTo>
                    <a:pt x="3629669" y="215182"/>
                  </a:lnTo>
                  <a:lnTo>
                    <a:pt x="3629951" y="215451"/>
                  </a:lnTo>
                  <a:lnTo>
                    <a:pt x="3630232" y="213972"/>
                  </a:lnTo>
                  <a:lnTo>
                    <a:pt x="3630514" y="214376"/>
                  </a:lnTo>
                  <a:lnTo>
                    <a:pt x="3630796" y="215316"/>
                  </a:lnTo>
                  <a:lnTo>
                    <a:pt x="3631078" y="216257"/>
                  </a:lnTo>
                  <a:lnTo>
                    <a:pt x="3631359" y="217736"/>
                  </a:lnTo>
                  <a:lnTo>
                    <a:pt x="3631641" y="219886"/>
                  </a:lnTo>
                  <a:lnTo>
                    <a:pt x="3631923" y="222574"/>
                  </a:lnTo>
                  <a:lnTo>
                    <a:pt x="3632204" y="223381"/>
                  </a:lnTo>
                  <a:lnTo>
                    <a:pt x="3632486" y="224053"/>
                  </a:lnTo>
                  <a:lnTo>
                    <a:pt x="3632768" y="224322"/>
                  </a:lnTo>
                  <a:lnTo>
                    <a:pt x="3633050" y="222574"/>
                  </a:lnTo>
                  <a:lnTo>
                    <a:pt x="3633331" y="221230"/>
                  </a:lnTo>
                  <a:lnTo>
                    <a:pt x="3633613" y="220827"/>
                  </a:lnTo>
                  <a:lnTo>
                    <a:pt x="3633895" y="220155"/>
                  </a:lnTo>
                  <a:lnTo>
                    <a:pt x="3634176" y="218677"/>
                  </a:lnTo>
                  <a:lnTo>
                    <a:pt x="3634458" y="218005"/>
                  </a:lnTo>
                  <a:lnTo>
                    <a:pt x="3634740" y="217333"/>
                  </a:lnTo>
                  <a:lnTo>
                    <a:pt x="3635022" y="215182"/>
                  </a:lnTo>
                  <a:lnTo>
                    <a:pt x="3635303" y="214376"/>
                  </a:lnTo>
                  <a:lnTo>
                    <a:pt x="3635585" y="213569"/>
                  </a:lnTo>
                  <a:lnTo>
                    <a:pt x="3635867" y="210075"/>
                  </a:lnTo>
                  <a:lnTo>
                    <a:pt x="3636148" y="207387"/>
                  </a:lnTo>
                  <a:lnTo>
                    <a:pt x="3636430" y="204564"/>
                  </a:lnTo>
                  <a:lnTo>
                    <a:pt x="3636712" y="201607"/>
                  </a:lnTo>
                  <a:lnTo>
                    <a:pt x="3636994" y="198247"/>
                  </a:lnTo>
                  <a:lnTo>
                    <a:pt x="3637275" y="195156"/>
                  </a:lnTo>
                  <a:lnTo>
                    <a:pt x="3637557" y="191124"/>
                  </a:lnTo>
                  <a:lnTo>
                    <a:pt x="3637839" y="185747"/>
                  </a:lnTo>
                  <a:lnTo>
                    <a:pt x="3638121" y="183059"/>
                  </a:lnTo>
                  <a:lnTo>
                    <a:pt x="3638402" y="182253"/>
                  </a:lnTo>
                  <a:lnTo>
                    <a:pt x="3638684" y="181178"/>
                  </a:lnTo>
                  <a:lnTo>
                    <a:pt x="3638966" y="181178"/>
                  </a:lnTo>
                  <a:lnTo>
                    <a:pt x="3639247" y="181581"/>
                  </a:lnTo>
                  <a:lnTo>
                    <a:pt x="3639529" y="184000"/>
                  </a:lnTo>
                  <a:lnTo>
                    <a:pt x="3639811" y="184941"/>
                  </a:lnTo>
                  <a:lnTo>
                    <a:pt x="3640093" y="188973"/>
                  </a:lnTo>
                  <a:lnTo>
                    <a:pt x="3640374" y="191392"/>
                  </a:lnTo>
                  <a:lnTo>
                    <a:pt x="3640656" y="194484"/>
                  </a:lnTo>
                  <a:lnTo>
                    <a:pt x="3640938" y="195828"/>
                  </a:lnTo>
                  <a:lnTo>
                    <a:pt x="3641219" y="196500"/>
                  </a:lnTo>
                  <a:lnTo>
                    <a:pt x="3641501" y="195693"/>
                  </a:lnTo>
                  <a:lnTo>
                    <a:pt x="3641783" y="195021"/>
                  </a:lnTo>
                  <a:lnTo>
                    <a:pt x="3642065" y="193946"/>
                  </a:lnTo>
                  <a:lnTo>
                    <a:pt x="3642346" y="193274"/>
                  </a:lnTo>
                  <a:lnTo>
                    <a:pt x="3642628" y="191527"/>
                  </a:lnTo>
                  <a:lnTo>
                    <a:pt x="3642910" y="190452"/>
                  </a:lnTo>
                  <a:lnTo>
                    <a:pt x="3643191" y="188167"/>
                  </a:lnTo>
                  <a:lnTo>
                    <a:pt x="3643473" y="184269"/>
                  </a:lnTo>
                  <a:lnTo>
                    <a:pt x="3643755" y="181715"/>
                  </a:lnTo>
                  <a:lnTo>
                    <a:pt x="3644037" y="180371"/>
                  </a:lnTo>
                  <a:lnTo>
                    <a:pt x="3644318" y="177414"/>
                  </a:lnTo>
                  <a:lnTo>
                    <a:pt x="3644600" y="177145"/>
                  </a:lnTo>
                  <a:lnTo>
                    <a:pt x="3644882" y="176339"/>
                  </a:lnTo>
                  <a:lnTo>
                    <a:pt x="3645163" y="175398"/>
                  </a:lnTo>
                  <a:lnTo>
                    <a:pt x="3645445" y="173382"/>
                  </a:lnTo>
                  <a:lnTo>
                    <a:pt x="3645727" y="171500"/>
                  </a:lnTo>
                  <a:lnTo>
                    <a:pt x="3646009" y="169484"/>
                  </a:lnTo>
                  <a:lnTo>
                    <a:pt x="3646290" y="167468"/>
                  </a:lnTo>
                  <a:lnTo>
                    <a:pt x="3646572" y="166124"/>
                  </a:lnTo>
                  <a:lnTo>
                    <a:pt x="3646854" y="165183"/>
                  </a:lnTo>
                  <a:lnTo>
                    <a:pt x="3647136" y="162495"/>
                  </a:lnTo>
                  <a:lnTo>
                    <a:pt x="3647417" y="162898"/>
                  </a:lnTo>
                  <a:lnTo>
                    <a:pt x="3647699" y="162630"/>
                  </a:lnTo>
                  <a:lnTo>
                    <a:pt x="3647981" y="163705"/>
                  </a:lnTo>
                  <a:lnTo>
                    <a:pt x="3648262" y="163570"/>
                  </a:lnTo>
                  <a:lnTo>
                    <a:pt x="3648544" y="165183"/>
                  </a:lnTo>
                  <a:lnTo>
                    <a:pt x="3648826" y="166527"/>
                  </a:lnTo>
                  <a:lnTo>
                    <a:pt x="3649108" y="168140"/>
                  </a:lnTo>
                  <a:lnTo>
                    <a:pt x="3649389" y="172038"/>
                  </a:lnTo>
                  <a:lnTo>
                    <a:pt x="3649671" y="175801"/>
                  </a:lnTo>
                  <a:lnTo>
                    <a:pt x="3649953" y="176877"/>
                  </a:lnTo>
                  <a:lnTo>
                    <a:pt x="3650234" y="179699"/>
                  </a:lnTo>
                  <a:lnTo>
                    <a:pt x="3650516" y="180102"/>
                  </a:lnTo>
                  <a:lnTo>
                    <a:pt x="3650798" y="180774"/>
                  </a:lnTo>
                  <a:lnTo>
                    <a:pt x="3651080" y="181715"/>
                  </a:lnTo>
                  <a:lnTo>
                    <a:pt x="3651361" y="181715"/>
                  </a:lnTo>
                  <a:lnTo>
                    <a:pt x="3651643" y="182253"/>
                  </a:lnTo>
                  <a:lnTo>
                    <a:pt x="3651925" y="179565"/>
                  </a:lnTo>
                  <a:lnTo>
                    <a:pt x="3652206" y="174457"/>
                  </a:lnTo>
                  <a:lnTo>
                    <a:pt x="3652488" y="172979"/>
                  </a:lnTo>
                  <a:lnTo>
                    <a:pt x="3652770" y="170425"/>
                  </a:lnTo>
                  <a:lnTo>
                    <a:pt x="3653052" y="167065"/>
                  </a:lnTo>
                  <a:lnTo>
                    <a:pt x="3653333" y="167334"/>
                  </a:lnTo>
                  <a:lnTo>
                    <a:pt x="3653615" y="167603"/>
                  </a:lnTo>
                  <a:lnTo>
                    <a:pt x="3653897" y="168543"/>
                  </a:lnTo>
                  <a:lnTo>
                    <a:pt x="3654178" y="169753"/>
                  </a:lnTo>
                  <a:lnTo>
                    <a:pt x="3654460" y="170291"/>
                  </a:lnTo>
                  <a:lnTo>
                    <a:pt x="3654742" y="170291"/>
                  </a:lnTo>
                  <a:lnTo>
                    <a:pt x="3655024" y="171500"/>
                  </a:lnTo>
                  <a:lnTo>
                    <a:pt x="3655305" y="172710"/>
                  </a:lnTo>
                  <a:lnTo>
                    <a:pt x="3655587" y="173382"/>
                  </a:lnTo>
                  <a:lnTo>
                    <a:pt x="3655869" y="174592"/>
                  </a:lnTo>
                  <a:lnTo>
                    <a:pt x="3656151" y="177280"/>
                  </a:lnTo>
                  <a:lnTo>
                    <a:pt x="3656432" y="177952"/>
                  </a:lnTo>
                  <a:lnTo>
                    <a:pt x="3656714" y="179027"/>
                  </a:lnTo>
                  <a:lnTo>
                    <a:pt x="3656996" y="180774"/>
                  </a:lnTo>
                  <a:lnTo>
                    <a:pt x="3657277" y="183866"/>
                  </a:lnTo>
                  <a:lnTo>
                    <a:pt x="3657559" y="184134"/>
                  </a:lnTo>
                  <a:lnTo>
                    <a:pt x="3657841" y="186285"/>
                  </a:lnTo>
                  <a:lnTo>
                    <a:pt x="3658123" y="190720"/>
                  </a:lnTo>
                  <a:lnTo>
                    <a:pt x="3658404" y="192064"/>
                  </a:lnTo>
                  <a:lnTo>
                    <a:pt x="3658686" y="196365"/>
                  </a:lnTo>
                  <a:lnTo>
                    <a:pt x="3658968" y="199053"/>
                  </a:lnTo>
                  <a:lnTo>
                    <a:pt x="3659249" y="201742"/>
                  </a:lnTo>
                  <a:lnTo>
                    <a:pt x="3659531" y="202548"/>
                  </a:lnTo>
                  <a:lnTo>
                    <a:pt x="3659813" y="204026"/>
                  </a:lnTo>
                  <a:lnTo>
                    <a:pt x="3660095" y="203220"/>
                  </a:lnTo>
                  <a:lnTo>
                    <a:pt x="3660376" y="201070"/>
                  </a:lnTo>
                  <a:lnTo>
                    <a:pt x="3660658" y="200263"/>
                  </a:lnTo>
                  <a:lnTo>
                    <a:pt x="3660940" y="200666"/>
                  </a:lnTo>
                  <a:lnTo>
                    <a:pt x="3661221" y="200532"/>
                  </a:lnTo>
                  <a:lnTo>
                    <a:pt x="3661503" y="200801"/>
                  </a:lnTo>
                  <a:lnTo>
                    <a:pt x="3661785" y="202682"/>
                  </a:lnTo>
                  <a:lnTo>
                    <a:pt x="3662067" y="203892"/>
                  </a:lnTo>
                  <a:lnTo>
                    <a:pt x="3662348" y="205639"/>
                  </a:lnTo>
                  <a:lnTo>
                    <a:pt x="3662630" y="207387"/>
                  </a:lnTo>
                  <a:lnTo>
                    <a:pt x="3662912" y="209537"/>
                  </a:lnTo>
                  <a:lnTo>
                    <a:pt x="3663194" y="210343"/>
                  </a:lnTo>
                  <a:lnTo>
                    <a:pt x="3663475" y="211284"/>
                  </a:lnTo>
                  <a:lnTo>
                    <a:pt x="3663757" y="211822"/>
                  </a:lnTo>
                  <a:lnTo>
                    <a:pt x="3664039" y="209940"/>
                  </a:lnTo>
                  <a:lnTo>
                    <a:pt x="3664320" y="208462"/>
                  </a:lnTo>
                  <a:lnTo>
                    <a:pt x="3664602" y="207521"/>
                  </a:lnTo>
                  <a:lnTo>
                    <a:pt x="3664884" y="205908"/>
                  </a:lnTo>
                  <a:lnTo>
                    <a:pt x="3665166" y="204564"/>
                  </a:lnTo>
                  <a:lnTo>
                    <a:pt x="3665447" y="204698"/>
                  </a:lnTo>
                  <a:lnTo>
                    <a:pt x="3665729" y="205908"/>
                  </a:lnTo>
                  <a:lnTo>
                    <a:pt x="3666011" y="206446"/>
                  </a:lnTo>
                  <a:lnTo>
                    <a:pt x="3666292" y="208999"/>
                  </a:lnTo>
                  <a:lnTo>
                    <a:pt x="3666574" y="212494"/>
                  </a:lnTo>
                  <a:lnTo>
                    <a:pt x="3666856" y="214107"/>
                  </a:lnTo>
                  <a:lnTo>
                    <a:pt x="3667138" y="217601"/>
                  </a:lnTo>
                  <a:lnTo>
                    <a:pt x="3667419" y="221499"/>
                  </a:lnTo>
                  <a:lnTo>
                    <a:pt x="3667701" y="225666"/>
                  </a:lnTo>
                  <a:lnTo>
                    <a:pt x="3667983" y="228891"/>
                  </a:lnTo>
                  <a:lnTo>
                    <a:pt x="3668264" y="232386"/>
                  </a:lnTo>
                  <a:lnTo>
                    <a:pt x="3668546" y="234940"/>
                  </a:lnTo>
                  <a:lnTo>
                    <a:pt x="3668828" y="235746"/>
                  </a:lnTo>
                  <a:lnTo>
                    <a:pt x="3669110" y="235746"/>
                  </a:lnTo>
                  <a:lnTo>
                    <a:pt x="3669391" y="236149"/>
                  </a:lnTo>
                  <a:lnTo>
                    <a:pt x="3669673" y="233730"/>
                  </a:lnTo>
                  <a:lnTo>
                    <a:pt x="3669955" y="233058"/>
                  </a:lnTo>
                  <a:lnTo>
                    <a:pt x="3670236" y="230639"/>
                  </a:lnTo>
                  <a:lnTo>
                    <a:pt x="3670518" y="228757"/>
                  </a:lnTo>
                  <a:lnTo>
                    <a:pt x="3670800" y="225935"/>
                  </a:lnTo>
                  <a:lnTo>
                    <a:pt x="3671082" y="223112"/>
                  </a:lnTo>
                  <a:lnTo>
                    <a:pt x="3671363" y="220558"/>
                  </a:lnTo>
                  <a:lnTo>
                    <a:pt x="3671645" y="217736"/>
                  </a:lnTo>
                  <a:lnTo>
                    <a:pt x="3671927" y="215854"/>
                  </a:lnTo>
                  <a:lnTo>
                    <a:pt x="3672209" y="215451"/>
                  </a:lnTo>
                  <a:lnTo>
                    <a:pt x="3672490" y="213838"/>
                  </a:lnTo>
                  <a:lnTo>
                    <a:pt x="3672772" y="211956"/>
                  </a:lnTo>
                  <a:lnTo>
                    <a:pt x="3673054" y="210343"/>
                  </a:lnTo>
                  <a:lnTo>
                    <a:pt x="3673335" y="209403"/>
                  </a:lnTo>
                  <a:lnTo>
                    <a:pt x="3673617" y="208596"/>
                  </a:lnTo>
                  <a:lnTo>
                    <a:pt x="3673899" y="210343"/>
                  </a:lnTo>
                  <a:lnTo>
                    <a:pt x="3674181" y="212763"/>
                  </a:lnTo>
                  <a:lnTo>
                    <a:pt x="3674462" y="214644"/>
                  </a:lnTo>
                  <a:lnTo>
                    <a:pt x="3674744" y="217870"/>
                  </a:lnTo>
                  <a:lnTo>
                    <a:pt x="3675026" y="221902"/>
                  </a:lnTo>
                  <a:lnTo>
                    <a:pt x="3675307" y="225397"/>
                  </a:lnTo>
                  <a:lnTo>
                    <a:pt x="3675589" y="228891"/>
                  </a:lnTo>
                  <a:lnTo>
                    <a:pt x="3675871" y="230370"/>
                  </a:lnTo>
                  <a:lnTo>
                    <a:pt x="3676153" y="231176"/>
                  </a:lnTo>
                  <a:lnTo>
                    <a:pt x="3676434" y="231042"/>
                  </a:lnTo>
                  <a:lnTo>
                    <a:pt x="3676716" y="231848"/>
                  </a:lnTo>
                  <a:lnTo>
                    <a:pt x="3676998" y="232386"/>
                  </a:lnTo>
                  <a:lnTo>
                    <a:pt x="3677279" y="230370"/>
                  </a:lnTo>
                  <a:lnTo>
                    <a:pt x="3677561" y="228354"/>
                  </a:lnTo>
                  <a:lnTo>
                    <a:pt x="3677843" y="226875"/>
                  </a:lnTo>
                  <a:lnTo>
                    <a:pt x="3678125" y="224053"/>
                  </a:lnTo>
                  <a:lnTo>
                    <a:pt x="3678406" y="221096"/>
                  </a:lnTo>
                  <a:lnTo>
                    <a:pt x="3678688" y="217870"/>
                  </a:lnTo>
                  <a:lnTo>
                    <a:pt x="3678970" y="215451"/>
                  </a:lnTo>
                  <a:lnTo>
                    <a:pt x="3679252" y="212225"/>
                  </a:lnTo>
                  <a:lnTo>
                    <a:pt x="3679533" y="211150"/>
                  </a:lnTo>
                  <a:lnTo>
                    <a:pt x="3679815" y="209537"/>
                  </a:lnTo>
                  <a:lnTo>
                    <a:pt x="3680097" y="206311"/>
                  </a:lnTo>
                  <a:lnTo>
                    <a:pt x="3680378" y="203623"/>
                  </a:lnTo>
                  <a:lnTo>
                    <a:pt x="3680660" y="201070"/>
                  </a:lnTo>
                  <a:lnTo>
                    <a:pt x="3680942" y="198381"/>
                  </a:lnTo>
                  <a:lnTo>
                    <a:pt x="3681224" y="195559"/>
                  </a:lnTo>
                  <a:lnTo>
                    <a:pt x="3681505" y="192736"/>
                  </a:lnTo>
                  <a:lnTo>
                    <a:pt x="3681787" y="190989"/>
                  </a:lnTo>
                  <a:lnTo>
                    <a:pt x="3682069" y="188704"/>
                  </a:lnTo>
                  <a:lnTo>
                    <a:pt x="3682350" y="187898"/>
                  </a:lnTo>
                  <a:lnTo>
                    <a:pt x="3682632" y="186554"/>
                  </a:lnTo>
                  <a:lnTo>
                    <a:pt x="3682914" y="185479"/>
                  </a:lnTo>
                  <a:lnTo>
                    <a:pt x="3683196" y="186151"/>
                  </a:lnTo>
                  <a:lnTo>
                    <a:pt x="3683477" y="186016"/>
                  </a:lnTo>
                  <a:lnTo>
                    <a:pt x="3683759" y="185747"/>
                  </a:lnTo>
                  <a:lnTo>
                    <a:pt x="3684041" y="187091"/>
                  </a:lnTo>
                  <a:lnTo>
                    <a:pt x="3684322" y="188973"/>
                  </a:lnTo>
                  <a:lnTo>
                    <a:pt x="3684604" y="191258"/>
                  </a:lnTo>
                  <a:lnTo>
                    <a:pt x="3684886" y="192468"/>
                  </a:lnTo>
                  <a:lnTo>
                    <a:pt x="3685168" y="193812"/>
                  </a:lnTo>
                  <a:lnTo>
                    <a:pt x="3685449" y="196231"/>
                  </a:lnTo>
                  <a:lnTo>
                    <a:pt x="3685731" y="197172"/>
                  </a:lnTo>
                  <a:lnTo>
                    <a:pt x="3686013" y="199457"/>
                  </a:lnTo>
                  <a:lnTo>
                    <a:pt x="3686294" y="201876"/>
                  </a:lnTo>
                  <a:lnTo>
                    <a:pt x="3686576" y="201070"/>
                  </a:lnTo>
                  <a:lnTo>
                    <a:pt x="3686858" y="199591"/>
                  </a:lnTo>
                  <a:lnTo>
                    <a:pt x="3687140" y="197978"/>
                  </a:lnTo>
                  <a:lnTo>
                    <a:pt x="3687421" y="195693"/>
                  </a:lnTo>
                  <a:lnTo>
                    <a:pt x="3687703" y="193408"/>
                  </a:lnTo>
                  <a:lnTo>
                    <a:pt x="3687985" y="191930"/>
                  </a:lnTo>
                  <a:lnTo>
                    <a:pt x="3688267" y="190452"/>
                  </a:lnTo>
                  <a:lnTo>
                    <a:pt x="3688548" y="189779"/>
                  </a:lnTo>
                  <a:lnTo>
                    <a:pt x="3688830" y="190586"/>
                  </a:lnTo>
                  <a:lnTo>
                    <a:pt x="3689112" y="192468"/>
                  </a:lnTo>
                  <a:lnTo>
                    <a:pt x="3689393" y="192333"/>
                  </a:lnTo>
                  <a:lnTo>
                    <a:pt x="3689675" y="191930"/>
                  </a:lnTo>
                  <a:lnTo>
                    <a:pt x="3689957" y="189779"/>
                  </a:lnTo>
                  <a:lnTo>
                    <a:pt x="3690239" y="187360"/>
                  </a:lnTo>
                  <a:lnTo>
                    <a:pt x="3690520" y="183462"/>
                  </a:lnTo>
                  <a:lnTo>
                    <a:pt x="3690802" y="182118"/>
                  </a:lnTo>
                  <a:lnTo>
                    <a:pt x="3691084" y="178758"/>
                  </a:lnTo>
                  <a:lnTo>
                    <a:pt x="3691365" y="174995"/>
                  </a:lnTo>
                  <a:lnTo>
                    <a:pt x="3691647" y="171769"/>
                  </a:lnTo>
                  <a:lnTo>
                    <a:pt x="3691929" y="169081"/>
                  </a:lnTo>
                  <a:lnTo>
                    <a:pt x="3692211" y="166259"/>
                  </a:lnTo>
                  <a:lnTo>
                    <a:pt x="3692492" y="163302"/>
                  </a:lnTo>
                  <a:lnTo>
                    <a:pt x="3692774" y="161151"/>
                  </a:lnTo>
                  <a:lnTo>
                    <a:pt x="3693056" y="159807"/>
                  </a:lnTo>
                  <a:lnTo>
                    <a:pt x="3693337" y="159942"/>
                  </a:lnTo>
                  <a:lnTo>
                    <a:pt x="3693619" y="160748"/>
                  </a:lnTo>
                  <a:lnTo>
                    <a:pt x="3693901" y="163033"/>
                  </a:lnTo>
                  <a:lnTo>
                    <a:pt x="3694183" y="164780"/>
                  </a:lnTo>
                  <a:lnTo>
                    <a:pt x="3694464" y="167199"/>
                  </a:lnTo>
                  <a:lnTo>
                    <a:pt x="3694746" y="171232"/>
                  </a:lnTo>
                  <a:lnTo>
                    <a:pt x="3695028" y="170963"/>
                  </a:lnTo>
                  <a:lnTo>
                    <a:pt x="3695309" y="173382"/>
                  </a:lnTo>
                  <a:lnTo>
                    <a:pt x="3695591" y="175129"/>
                  </a:lnTo>
                  <a:lnTo>
                    <a:pt x="3695873" y="175801"/>
                  </a:lnTo>
                  <a:lnTo>
                    <a:pt x="3696155" y="177145"/>
                  </a:lnTo>
                  <a:lnTo>
                    <a:pt x="3696436" y="179430"/>
                  </a:lnTo>
                  <a:lnTo>
                    <a:pt x="3696718" y="181312"/>
                  </a:lnTo>
                  <a:lnTo>
                    <a:pt x="3697000" y="182925"/>
                  </a:lnTo>
                  <a:lnTo>
                    <a:pt x="3697282" y="185479"/>
                  </a:lnTo>
                  <a:lnTo>
                    <a:pt x="3697563" y="188167"/>
                  </a:lnTo>
                  <a:lnTo>
                    <a:pt x="3697845" y="190048"/>
                  </a:lnTo>
                  <a:lnTo>
                    <a:pt x="3698127" y="190048"/>
                  </a:lnTo>
                  <a:lnTo>
                    <a:pt x="3698408" y="192736"/>
                  </a:lnTo>
                  <a:lnTo>
                    <a:pt x="3698690" y="191930"/>
                  </a:lnTo>
                  <a:lnTo>
                    <a:pt x="3698972" y="190452"/>
                  </a:lnTo>
                  <a:lnTo>
                    <a:pt x="3699254" y="189511"/>
                  </a:lnTo>
                  <a:lnTo>
                    <a:pt x="3699535" y="189376"/>
                  </a:lnTo>
                  <a:lnTo>
                    <a:pt x="3699817" y="186285"/>
                  </a:lnTo>
                  <a:lnTo>
                    <a:pt x="3700099" y="185882"/>
                  </a:lnTo>
                  <a:lnTo>
                    <a:pt x="3700380" y="183866"/>
                  </a:lnTo>
                  <a:lnTo>
                    <a:pt x="3700662" y="182118"/>
                  </a:lnTo>
                  <a:lnTo>
                    <a:pt x="3700944" y="180774"/>
                  </a:lnTo>
                  <a:lnTo>
                    <a:pt x="3701226" y="179296"/>
                  </a:lnTo>
                  <a:lnTo>
                    <a:pt x="3701507" y="176608"/>
                  </a:lnTo>
                  <a:lnTo>
                    <a:pt x="3701789" y="172979"/>
                  </a:lnTo>
                  <a:lnTo>
                    <a:pt x="3702071" y="170156"/>
                  </a:lnTo>
                  <a:lnTo>
                    <a:pt x="3702352" y="168006"/>
                  </a:lnTo>
                  <a:lnTo>
                    <a:pt x="3702634" y="166124"/>
                  </a:lnTo>
                  <a:lnTo>
                    <a:pt x="3702916" y="165721"/>
                  </a:lnTo>
                  <a:lnTo>
                    <a:pt x="3703198" y="166527"/>
                  </a:lnTo>
                  <a:lnTo>
                    <a:pt x="3703479" y="165990"/>
                  </a:lnTo>
                  <a:lnTo>
                    <a:pt x="3703761" y="166931"/>
                  </a:lnTo>
                  <a:lnTo>
                    <a:pt x="3704043" y="170156"/>
                  </a:lnTo>
                  <a:lnTo>
                    <a:pt x="3704325" y="172441"/>
                  </a:lnTo>
                  <a:lnTo>
                    <a:pt x="3704606" y="174054"/>
                  </a:lnTo>
                  <a:lnTo>
                    <a:pt x="3704888" y="177818"/>
                  </a:lnTo>
                  <a:lnTo>
                    <a:pt x="3705170" y="180237"/>
                  </a:lnTo>
                  <a:lnTo>
                    <a:pt x="3705451" y="182522"/>
                  </a:lnTo>
                  <a:lnTo>
                    <a:pt x="3705733" y="183597"/>
                  </a:lnTo>
                  <a:lnTo>
                    <a:pt x="3706015" y="188167"/>
                  </a:lnTo>
                  <a:lnTo>
                    <a:pt x="3706297" y="189107"/>
                  </a:lnTo>
                  <a:lnTo>
                    <a:pt x="3706578" y="193140"/>
                  </a:lnTo>
                  <a:lnTo>
                    <a:pt x="3706860" y="194752"/>
                  </a:lnTo>
                  <a:lnTo>
                    <a:pt x="3707142" y="198113"/>
                  </a:lnTo>
                  <a:lnTo>
                    <a:pt x="3707423" y="197844"/>
                  </a:lnTo>
                  <a:lnTo>
                    <a:pt x="3707705" y="200532"/>
                  </a:lnTo>
                  <a:lnTo>
                    <a:pt x="3707987" y="200398"/>
                  </a:lnTo>
                  <a:lnTo>
                    <a:pt x="3708269" y="197844"/>
                  </a:lnTo>
                  <a:lnTo>
                    <a:pt x="3708550" y="197172"/>
                  </a:lnTo>
                  <a:lnTo>
                    <a:pt x="3708832" y="196365"/>
                  </a:lnTo>
                  <a:lnTo>
                    <a:pt x="3709114" y="195425"/>
                  </a:lnTo>
                  <a:lnTo>
                    <a:pt x="3709395" y="195021"/>
                  </a:lnTo>
                  <a:lnTo>
                    <a:pt x="3709677" y="195962"/>
                  </a:lnTo>
                  <a:lnTo>
                    <a:pt x="3709959" y="194887"/>
                  </a:lnTo>
                  <a:lnTo>
                    <a:pt x="3710241" y="195828"/>
                  </a:lnTo>
                  <a:lnTo>
                    <a:pt x="3710522" y="197306"/>
                  </a:lnTo>
                  <a:lnTo>
                    <a:pt x="3710804" y="200129"/>
                  </a:lnTo>
                  <a:lnTo>
                    <a:pt x="3711086" y="201607"/>
                  </a:lnTo>
                  <a:lnTo>
                    <a:pt x="3711367" y="203354"/>
                  </a:lnTo>
                  <a:lnTo>
                    <a:pt x="3711649" y="204026"/>
                  </a:lnTo>
                  <a:lnTo>
                    <a:pt x="3711931" y="202682"/>
                  </a:lnTo>
                  <a:lnTo>
                    <a:pt x="3712213" y="204161"/>
                  </a:lnTo>
                  <a:lnTo>
                    <a:pt x="3712494" y="205908"/>
                  </a:lnTo>
                  <a:lnTo>
                    <a:pt x="3712776" y="207655"/>
                  </a:lnTo>
                  <a:lnTo>
                    <a:pt x="3713058" y="207790"/>
                  </a:lnTo>
                  <a:lnTo>
                    <a:pt x="3713340" y="207924"/>
                  </a:lnTo>
                  <a:lnTo>
                    <a:pt x="3713621" y="208999"/>
                  </a:lnTo>
                  <a:lnTo>
                    <a:pt x="3713903" y="207387"/>
                  </a:lnTo>
                  <a:lnTo>
                    <a:pt x="3714185" y="206446"/>
                  </a:lnTo>
                  <a:lnTo>
                    <a:pt x="3714466" y="206311"/>
                  </a:lnTo>
                  <a:lnTo>
                    <a:pt x="3714748" y="204967"/>
                  </a:lnTo>
                  <a:lnTo>
                    <a:pt x="3715030" y="204833"/>
                  </a:lnTo>
                  <a:lnTo>
                    <a:pt x="3715312" y="204698"/>
                  </a:lnTo>
                  <a:lnTo>
                    <a:pt x="3715593" y="205505"/>
                  </a:lnTo>
                  <a:lnTo>
                    <a:pt x="3715875" y="205774"/>
                  </a:lnTo>
                  <a:lnTo>
                    <a:pt x="3716157" y="206983"/>
                  </a:lnTo>
                  <a:lnTo>
                    <a:pt x="3716438" y="208865"/>
                  </a:lnTo>
                  <a:lnTo>
                    <a:pt x="3716720" y="208596"/>
                  </a:lnTo>
                  <a:lnTo>
                    <a:pt x="3717002" y="209537"/>
                  </a:lnTo>
                  <a:lnTo>
                    <a:pt x="3717284" y="211956"/>
                  </a:lnTo>
                  <a:lnTo>
                    <a:pt x="3717565" y="212763"/>
                  </a:lnTo>
                  <a:lnTo>
                    <a:pt x="3717847" y="214913"/>
                  </a:lnTo>
                  <a:lnTo>
                    <a:pt x="3718129" y="216257"/>
                  </a:lnTo>
                  <a:lnTo>
                    <a:pt x="3718410" y="217064"/>
                  </a:lnTo>
                  <a:lnTo>
                    <a:pt x="3718692" y="216929"/>
                  </a:lnTo>
                  <a:lnTo>
                    <a:pt x="3718974" y="218945"/>
                  </a:lnTo>
                  <a:lnTo>
                    <a:pt x="3719256" y="220558"/>
                  </a:lnTo>
                  <a:lnTo>
                    <a:pt x="3719537" y="219618"/>
                  </a:lnTo>
                  <a:lnTo>
                    <a:pt x="3719819" y="220155"/>
                  </a:lnTo>
                  <a:lnTo>
                    <a:pt x="3720101" y="219483"/>
                  </a:lnTo>
                  <a:lnTo>
                    <a:pt x="3720382" y="218273"/>
                  </a:lnTo>
                  <a:lnTo>
                    <a:pt x="3720664" y="217467"/>
                  </a:lnTo>
                  <a:lnTo>
                    <a:pt x="3720946" y="216526"/>
                  </a:lnTo>
                  <a:lnTo>
                    <a:pt x="3721228" y="215451"/>
                  </a:lnTo>
                  <a:lnTo>
                    <a:pt x="3721509" y="213300"/>
                  </a:lnTo>
                  <a:lnTo>
                    <a:pt x="3721791" y="212225"/>
                  </a:lnTo>
                  <a:lnTo>
                    <a:pt x="3722073" y="212225"/>
                  </a:lnTo>
                  <a:lnTo>
                    <a:pt x="3722355" y="209940"/>
                  </a:lnTo>
                  <a:lnTo>
                    <a:pt x="3722636" y="208462"/>
                  </a:lnTo>
                  <a:lnTo>
                    <a:pt x="3722918" y="206715"/>
                  </a:lnTo>
                  <a:lnTo>
                    <a:pt x="3723200" y="203354"/>
                  </a:lnTo>
                  <a:lnTo>
                    <a:pt x="3723481" y="201742"/>
                  </a:lnTo>
                  <a:lnTo>
                    <a:pt x="3723763" y="200801"/>
                  </a:lnTo>
                  <a:lnTo>
                    <a:pt x="3724045" y="200263"/>
                  </a:lnTo>
                  <a:lnTo>
                    <a:pt x="3724327" y="199188"/>
                  </a:lnTo>
                  <a:lnTo>
                    <a:pt x="3724608" y="198785"/>
                  </a:lnTo>
                  <a:lnTo>
                    <a:pt x="3724890" y="200129"/>
                  </a:lnTo>
                  <a:lnTo>
                    <a:pt x="3725172" y="200263"/>
                  </a:lnTo>
                  <a:lnTo>
                    <a:pt x="3725453" y="201338"/>
                  </a:lnTo>
                  <a:lnTo>
                    <a:pt x="3725735" y="203489"/>
                  </a:lnTo>
                  <a:lnTo>
                    <a:pt x="3726017" y="204161"/>
                  </a:lnTo>
                  <a:lnTo>
                    <a:pt x="3726299" y="204833"/>
                  </a:lnTo>
                  <a:lnTo>
                    <a:pt x="3726580" y="206311"/>
                  </a:lnTo>
                  <a:lnTo>
                    <a:pt x="3726862" y="207387"/>
                  </a:lnTo>
                  <a:lnTo>
                    <a:pt x="3727144" y="207387"/>
                  </a:lnTo>
                  <a:lnTo>
                    <a:pt x="3727425" y="208731"/>
                  </a:lnTo>
                  <a:lnTo>
                    <a:pt x="3727707" y="210343"/>
                  </a:lnTo>
                  <a:lnTo>
                    <a:pt x="3727989" y="210478"/>
                  </a:lnTo>
                  <a:lnTo>
                    <a:pt x="3728271" y="213166"/>
                  </a:lnTo>
                  <a:lnTo>
                    <a:pt x="3728552" y="215720"/>
                  </a:lnTo>
                  <a:lnTo>
                    <a:pt x="3728834" y="216929"/>
                  </a:lnTo>
                  <a:lnTo>
                    <a:pt x="3729116" y="217736"/>
                  </a:lnTo>
                  <a:lnTo>
                    <a:pt x="3729398" y="218677"/>
                  </a:lnTo>
                  <a:lnTo>
                    <a:pt x="3729679" y="218811"/>
                  </a:lnTo>
                  <a:lnTo>
                    <a:pt x="3729961" y="218139"/>
                  </a:lnTo>
                  <a:lnTo>
                    <a:pt x="3730243" y="218139"/>
                  </a:lnTo>
                  <a:lnTo>
                    <a:pt x="3730524" y="218273"/>
                  </a:lnTo>
                  <a:lnTo>
                    <a:pt x="3730806" y="215854"/>
                  </a:lnTo>
                  <a:lnTo>
                    <a:pt x="3731088" y="214779"/>
                  </a:lnTo>
                  <a:lnTo>
                    <a:pt x="3731370" y="214510"/>
                  </a:lnTo>
                  <a:lnTo>
                    <a:pt x="3731651" y="212897"/>
                  </a:lnTo>
                  <a:lnTo>
                    <a:pt x="3731933" y="212494"/>
                  </a:lnTo>
                  <a:lnTo>
                    <a:pt x="3732215" y="211284"/>
                  </a:lnTo>
                  <a:lnTo>
                    <a:pt x="3732496" y="209134"/>
                  </a:lnTo>
                  <a:lnTo>
                    <a:pt x="3732778" y="206043"/>
                  </a:lnTo>
                  <a:lnTo>
                    <a:pt x="3733060" y="204967"/>
                  </a:lnTo>
                  <a:lnTo>
                    <a:pt x="3733342" y="203758"/>
                  </a:lnTo>
                  <a:lnTo>
                    <a:pt x="3733623" y="201204"/>
                  </a:lnTo>
                  <a:lnTo>
                    <a:pt x="3733905" y="199591"/>
                  </a:lnTo>
                  <a:lnTo>
                    <a:pt x="3734187" y="198650"/>
                  </a:lnTo>
                  <a:lnTo>
                    <a:pt x="3734468" y="197172"/>
                  </a:lnTo>
                  <a:lnTo>
                    <a:pt x="3734750" y="196365"/>
                  </a:lnTo>
                  <a:lnTo>
                    <a:pt x="3735032" y="195559"/>
                  </a:lnTo>
                  <a:lnTo>
                    <a:pt x="3735314" y="193005"/>
                  </a:lnTo>
                  <a:lnTo>
                    <a:pt x="3735595" y="190048"/>
                  </a:lnTo>
                  <a:lnTo>
                    <a:pt x="3735877" y="189107"/>
                  </a:lnTo>
                  <a:lnTo>
                    <a:pt x="3736159" y="188435"/>
                  </a:lnTo>
                  <a:lnTo>
                    <a:pt x="3736440" y="186419"/>
                  </a:lnTo>
                  <a:lnTo>
                    <a:pt x="3736722" y="184538"/>
                  </a:lnTo>
                  <a:lnTo>
                    <a:pt x="3737004" y="183194"/>
                  </a:lnTo>
                  <a:lnTo>
                    <a:pt x="3737286" y="180774"/>
                  </a:lnTo>
                  <a:lnTo>
                    <a:pt x="3737567" y="179161"/>
                  </a:lnTo>
                  <a:lnTo>
                    <a:pt x="3737849" y="178221"/>
                  </a:lnTo>
                  <a:lnTo>
                    <a:pt x="3738131" y="178221"/>
                  </a:lnTo>
                  <a:lnTo>
                    <a:pt x="3738413" y="176877"/>
                  </a:lnTo>
                  <a:lnTo>
                    <a:pt x="3738694" y="178221"/>
                  </a:lnTo>
                  <a:lnTo>
                    <a:pt x="3738976" y="178893"/>
                  </a:lnTo>
                  <a:lnTo>
                    <a:pt x="3739258" y="178758"/>
                  </a:lnTo>
                  <a:lnTo>
                    <a:pt x="3739539" y="180774"/>
                  </a:lnTo>
                  <a:lnTo>
                    <a:pt x="3739821" y="183462"/>
                  </a:lnTo>
                  <a:lnTo>
                    <a:pt x="3740103" y="184134"/>
                  </a:lnTo>
                  <a:lnTo>
                    <a:pt x="3740385" y="186151"/>
                  </a:lnTo>
                  <a:lnTo>
                    <a:pt x="3740666" y="187629"/>
                  </a:lnTo>
                  <a:lnTo>
                    <a:pt x="3740948" y="188435"/>
                  </a:lnTo>
                  <a:lnTo>
                    <a:pt x="3741230" y="188973"/>
                  </a:lnTo>
                  <a:lnTo>
                    <a:pt x="3741511" y="189914"/>
                  </a:lnTo>
                  <a:lnTo>
                    <a:pt x="3741793" y="191527"/>
                  </a:lnTo>
                  <a:lnTo>
                    <a:pt x="3742075" y="191796"/>
                  </a:lnTo>
                  <a:lnTo>
                    <a:pt x="3742357" y="192468"/>
                  </a:lnTo>
                  <a:lnTo>
                    <a:pt x="3742638" y="193274"/>
                  </a:lnTo>
                  <a:lnTo>
                    <a:pt x="3742920" y="192871"/>
                  </a:lnTo>
                  <a:lnTo>
                    <a:pt x="3743202" y="192468"/>
                  </a:lnTo>
                  <a:lnTo>
                    <a:pt x="3743483" y="193812"/>
                  </a:lnTo>
                  <a:lnTo>
                    <a:pt x="3743765" y="194349"/>
                  </a:lnTo>
                  <a:lnTo>
                    <a:pt x="3744047" y="193408"/>
                  </a:lnTo>
                  <a:lnTo>
                    <a:pt x="3744329" y="193408"/>
                  </a:lnTo>
                  <a:lnTo>
                    <a:pt x="3744610" y="193812"/>
                  </a:lnTo>
                  <a:lnTo>
                    <a:pt x="3744892" y="192333"/>
                  </a:lnTo>
                  <a:lnTo>
                    <a:pt x="3745174" y="192333"/>
                  </a:lnTo>
                  <a:lnTo>
                    <a:pt x="3745455" y="192602"/>
                  </a:lnTo>
                  <a:lnTo>
                    <a:pt x="3745737" y="191124"/>
                  </a:lnTo>
                  <a:lnTo>
                    <a:pt x="3746019" y="189779"/>
                  </a:lnTo>
                  <a:lnTo>
                    <a:pt x="3746301" y="187898"/>
                  </a:lnTo>
                  <a:lnTo>
                    <a:pt x="3746582" y="185747"/>
                  </a:lnTo>
                  <a:lnTo>
                    <a:pt x="3746864" y="183194"/>
                  </a:lnTo>
                  <a:lnTo>
                    <a:pt x="3747146" y="181850"/>
                  </a:lnTo>
                  <a:lnTo>
                    <a:pt x="3747428" y="181984"/>
                  </a:lnTo>
                  <a:lnTo>
                    <a:pt x="3747709" y="180774"/>
                  </a:lnTo>
                  <a:lnTo>
                    <a:pt x="3747991" y="180237"/>
                  </a:lnTo>
                  <a:lnTo>
                    <a:pt x="3748273" y="180237"/>
                  </a:lnTo>
                  <a:lnTo>
                    <a:pt x="3748554" y="178355"/>
                  </a:lnTo>
                  <a:lnTo>
                    <a:pt x="3748836" y="177145"/>
                  </a:lnTo>
                  <a:lnTo>
                    <a:pt x="3749118" y="176742"/>
                  </a:lnTo>
                  <a:lnTo>
                    <a:pt x="3749400" y="177280"/>
                  </a:lnTo>
                  <a:lnTo>
                    <a:pt x="3749681" y="177011"/>
                  </a:lnTo>
                  <a:lnTo>
                    <a:pt x="3749963" y="177818"/>
                  </a:lnTo>
                  <a:lnTo>
                    <a:pt x="3750245" y="177818"/>
                  </a:lnTo>
                  <a:lnTo>
                    <a:pt x="3750526" y="177280"/>
                  </a:lnTo>
                  <a:lnTo>
                    <a:pt x="3750808" y="177818"/>
                  </a:lnTo>
                  <a:lnTo>
                    <a:pt x="3751090" y="179296"/>
                  </a:lnTo>
                  <a:lnTo>
                    <a:pt x="3751372" y="179699"/>
                  </a:lnTo>
                  <a:lnTo>
                    <a:pt x="3751653" y="180506"/>
                  </a:lnTo>
                  <a:lnTo>
                    <a:pt x="3751935" y="181715"/>
                  </a:lnTo>
                  <a:lnTo>
                    <a:pt x="3752217" y="182656"/>
                  </a:lnTo>
                  <a:lnTo>
                    <a:pt x="3752498" y="183059"/>
                  </a:lnTo>
                  <a:lnTo>
                    <a:pt x="3752780" y="185479"/>
                  </a:lnTo>
                  <a:lnTo>
                    <a:pt x="3753062" y="188167"/>
                  </a:lnTo>
                  <a:lnTo>
                    <a:pt x="3753344" y="189645"/>
                  </a:lnTo>
                  <a:lnTo>
                    <a:pt x="3753625" y="191930"/>
                  </a:lnTo>
                  <a:lnTo>
                    <a:pt x="3753907" y="194484"/>
                  </a:lnTo>
                  <a:lnTo>
                    <a:pt x="3754189" y="195828"/>
                  </a:lnTo>
                  <a:lnTo>
                    <a:pt x="3754471" y="197978"/>
                  </a:lnTo>
                  <a:lnTo>
                    <a:pt x="3754752" y="199994"/>
                  </a:lnTo>
                  <a:lnTo>
                    <a:pt x="3755034" y="202145"/>
                  </a:lnTo>
                  <a:lnTo>
                    <a:pt x="3755316" y="204967"/>
                  </a:lnTo>
                  <a:lnTo>
                    <a:pt x="3755597" y="206580"/>
                  </a:lnTo>
                  <a:lnTo>
                    <a:pt x="3755879" y="209403"/>
                  </a:lnTo>
                  <a:lnTo>
                    <a:pt x="3756161" y="209403"/>
                  </a:lnTo>
                  <a:lnTo>
                    <a:pt x="3756443" y="211419"/>
                  </a:lnTo>
                  <a:lnTo>
                    <a:pt x="3756724" y="213972"/>
                  </a:lnTo>
                  <a:lnTo>
                    <a:pt x="3757006" y="212628"/>
                  </a:lnTo>
                  <a:lnTo>
                    <a:pt x="3757288" y="212225"/>
                  </a:lnTo>
                  <a:lnTo>
                    <a:pt x="3757569" y="211956"/>
                  </a:lnTo>
                  <a:lnTo>
                    <a:pt x="3757851" y="210881"/>
                  </a:lnTo>
                  <a:lnTo>
                    <a:pt x="3758133" y="208865"/>
                  </a:lnTo>
                  <a:lnTo>
                    <a:pt x="3758415" y="208596"/>
                  </a:lnTo>
                  <a:lnTo>
                    <a:pt x="3758696" y="209134"/>
                  </a:lnTo>
                  <a:lnTo>
                    <a:pt x="3758978" y="208193"/>
                  </a:lnTo>
                  <a:lnTo>
                    <a:pt x="3759260" y="208462"/>
                  </a:lnTo>
                  <a:lnTo>
                    <a:pt x="3759541" y="209940"/>
                  </a:lnTo>
                  <a:lnTo>
                    <a:pt x="3759823" y="209537"/>
                  </a:lnTo>
                  <a:lnTo>
                    <a:pt x="3760105" y="209403"/>
                  </a:lnTo>
                  <a:lnTo>
                    <a:pt x="3760387" y="208865"/>
                  </a:lnTo>
                  <a:lnTo>
                    <a:pt x="3760668" y="208999"/>
                  </a:lnTo>
                  <a:lnTo>
                    <a:pt x="3760950" y="207521"/>
                  </a:lnTo>
                  <a:lnTo>
                    <a:pt x="3761232" y="207252"/>
                  </a:lnTo>
                  <a:lnTo>
                    <a:pt x="3761513" y="207118"/>
                  </a:lnTo>
                  <a:lnTo>
                    <a:pt x="3761795" y="204564"/>
                  </a:lnTo>
                  <a:lnTo>
                    <a:pt x="3762077" y="204967"/>
                  </a:lnTo>
                  <a:lnTo>
                    <a:pt x="3762359" y="205236"/>
                  </a:lnTo>
                  <a:lnTo>
                    <a:pt x="3762640" y="204430"/>
                  </a:lnTo>
                  <a:lnTo>
                    <a:pt x="3762922" y="203623"/>
                  </a:lnTo>
                  <a:lnTo>
                    <a:pt x="3763204" y="203489"/>
                  </a:lnTo>
                  <a:lnTo>
                    <a:pt x="3763486" y="203086"/>
                  </a:lnTo>
                  <a:lnTo>
                    <a:pt x="3763767" y="201876"/>
                  </a:lnTo>
                  <a:lnTo>
                    <a:pt x="3764049" y="203086"/>
                  </a:lnTo>
                  <a:lnTo>
                    <a:pt x="3764331" y="204026"/>
                  </a:lnTo>
                  <a:lnTo>
                    <a:pt x="3764612" y="204026"/>
                  </a:lnTo>
                  <a:lnTo>
                    <a:pt x="3764894" y="205908"/>
                  </a:lnTo>
                  <a:lnTo>
                    <a:pt x="3765176" y="206983"/>
                  </a:lnTo>
                  <a:lnTo>
                    <a:pt x="3765458" y="207252"/>
                  </a:lnTo>
                  <a:lnTo>
                    <a:pt x="3765739" y="207387"/>
                  </a:lnTo>
                  <a:lnTo>
                    <a:pt x="3766021" y="207521"/>
                  </a:lnTo>
                  <a:lnTo>
                    <a:pt x="3766303" y="208865"/>
                  </a:lnTo>
                  <a:lnTo>
                    <a:pt x="3766584" y="209403"/>
                  </a:lnTo>
                  <a:lnTo>
                    <a:pt x="3766866" y="211419"/>
                  </a:lnTo>
                  <a:lnTo>
                    <a:pt x="3767148" y="213569"/>
                  </a:lnTo>
                  <a:lnTo>
                    <a:pt x="3767430" y="213704"/>
                  </a:lnTo>
                  <a:lnTo>
                    <a:pt x="3767711" y="215854"/>
                  </a:lnTo>
                  <a:lnTo>
                    <a:pt x="3767993" y="219080"/>
                  </a:lnTo>
                  <a:lnTo>
                    <a:pt x="3768275" y="219483"/>
                  </a:lnTo>
                  <a:lnTo>
                    <a:pt x="3768556" y="220155"/>
                  </a:lnTo>
                  <a:lnTo>
                    <a:pt x="3768838" y="221634"/>
                  </a:lnTo>
                  <a:lnTo>
                    <a:pt x="3769120" y="221768"/>
                  </a:lnTo>
                  <a:lnTo>
                    <a:pt x="3769402" y="220289"/>
                  </a:lnTo>
                  <a:lnTo>
                    <a:pt x="3769683" y="218811"/>
                  </a:lnTo>
                  <a:lnTo>
                    <a:pt x="3769965" y="216392"/>
                  </a:lnTo>
                  <a:lnTo>
                    <a:pt x="3770247" y="213032"/>
                  </a:lnTo>
                  <a:lnTo>
                    <a:pt x="3770529" y="209940"/>
                  </a:lnTo>
                  <a:lnTo>
                    <a:pt x="3770810" y="207387"/>
                  </a:lnTo>
                  <a:lnTo>
                    <a:pt x="3771092" y="203489"/>
                  </a:lnTo>
                  <a:lnTo>
                    <a:pt x="3771374" y="199322"/>
                  </a:lnTo>
                  <a:lnTo>
                    <a:pt x="3771655" y="196097"/>
                  </a:lnTo>
                  <a:lnTo>
                    <a:pt x="3771937" y="192871"/>
                  </a:lnTo>
                  <a:lnTo>
                    <a:pt x="3772219" y="189376"/>
                  </a:lnTo>
                  <a:lnTo>
                    <a:pt x="3772501" y="186554"/>
                  </a:lnTo>
                  <a:lnTo>
                    <a:pt x="3772782" y="183866"/>
                  </a:lnTo>
                  <a:lnTo>
                    <a:pt x="3773064" y="180237"/>
                  </a:lnTo>
                  <a:lnTo>
                    <a:pt x="3773346" y="178624"/>
                  </a:lnTo>
                  <a:lnTo>
                    <a:pt x="3773627" y="178758"/>
                  </a:lnTo>
                  <a:lnTo>
                    <a:pt x="3773909" y="178355"/>
                  </a:lnTo>
                  <a:lnTo>
                    <a:pt x="3774191" y="179834"/>
                  </a:lnTo>
                  <a:lnTo>
                    <a:pt x="3774473" y="181043"/>
                  </a:lnTo>
                  <a:lnTo>
                    <a:pt x="3774754" y="183194"/>
                  </a:lnTo>
                  <a:lnTo>
                    <a:pt x="3775036" y="184538"/>
                  </a:lnTo>
                  <a:lnTo>
                    <a:pt x="3775318" y="187226"/>
                  </a:lnTo>
                  <a:lnTo>
                    <a:pt x="3775599" y="188973"/>
                  </a:lnTo>
                  <a:lnTo>
                    <a:pt x="3775881" y="188704"/>
                  </a:lnTo>
                  <a:lnTo>
                    <a:pt x="3776163" y="189511"/>
                  </a:lnTo>
                  <a:lnTo>
                    <a:pt x="3776445" y="190586"/>
                  </a:lnTo>
                  <a:lnTo>
                    <a:pt x="3776726" y="190048"/>
                  </a:lnTo>
                  <a:lnTo>
                    <a:pt x="3777008" y="190452"/>
                  </a:lnTo>
                  <a:lnTo>
                    <a:pt x="3777290" y="191124"/>
                  </a:lnTo>
                  <a:lnTo>
                    <a:pt x="3777571" y="191124"/>
                  </a:lnTo>
                  <a:lnTo>
                    <a:pt x="3777853" y="190586"/>
                  </a:lnTo>
                  <a:lnTo>
                    <a:pt x="3778135" y="189779"/>
                  </a:lnTo>
                  <a:lnTo>
                    <a:pt x="3778417" y="187629"/>
                  </a:lnTo>
                  <a:lnTo>
                    <a:pt x="3778698" y="184807"/>
                  </a:lnTo>
                  <a:lnTo>
                    <a:pt x="3778980" y="181715"/>
                  </a:lnTo>
                  <a:lnTo>
                    <a:pt x="3779262" y="180506"/>
                  </a:lnTo>
                  <a:lnTo>
                    <a:pt x="3779544" y="178758"/>
                  </a:lnTo>
                  <a:lnTo>
                    <a:pt x="3779825" y="177280"/>
                  </a:lnTo>
                  <a:lnTo>
                    <a:pt x="3780107" y="176339"/>
                  </a:lnTo>
                  <a:lnTo>
                    <a:pt x="3780389" y="175801"/>
                  </a:lnTo>
                  <a:lnTo>
                    <a:pt x="3780670" y="172979"/>
                  </a:lnTo>
                  <a:lnTo>
                    <a:pt x="3780952" y="173382"/>
                  </a:lnTo>
                  <a:lnTo>
                    <a:pt x="3781234" y="174189"/>
                  </a:lnTo>
                  <a:lnTo>
                    <a:pt x="3781516" y="173382"/>
                  </a:lnTo>
                  <a:lnTo>
                    <a:pt x="3781797" y="173785"/>
                  </a:lnTo>
                  <a:lnTo>
                    <a:pt x="3782079" y="174054"/>
                  </a:lnTo>
                  <a:lnTo>
                    <a:pt x="3782361" y="172844"/>
                  </a:lnTo>
                  <a:lnTo>
                    <a:pt x="3782642" y="172710"/>
                  </a:lnTo>
                  <a:lnTo>
                    <a:pt x="3782924" y="172710"/>
                  </a:lnTo>
                  <a:lnTo>
                    <a:pt x="3783206" y="171232"/>
                  </a:lnTo>
                  <a:lnTo>
                    <a:pt x="3783488" y="170963"/>
                  </a:lnTo>
                  <a:lnTo>
                    <a:pt x="3783769" y="168812"/>
                  </a:lnTo>
                  <a:lnTo>
                    <a:pt x="3784051" y="168140"/>
                  </a:lnTo>
                  <a:lnTo>
                    <a:pt x="3784333" y="166124"/>
                  </a:lnTo>
                  <a:lnTo>
                    <a:pt x="3784614" y="164780"/>
                  </a:lnTo>
                  <a:lnTo>
                    <a:pt x="3784896" y="163705"/>
                  </a:lnTo>
                  <a:lnTo>
                    <a:pt x="3785178" y="162630"/>
                  </a:lnTo>
                  <a:lnTo>
                    <a:pt x="3785460" y="161151"/>
                  </a:lnTo>
                  <a:lnTo>
                    <a:pt x="3785741" y="162764"/>
                  </a:lnTo>
                  <a:lnTo>
                    <a:pt x="3786023" y="163705"/>
                  </a:lnTo>
                  <a:lnTo>
                    <a:pt x="3786305" y="163839"/>
                  </a:lnTo>
                  <a:lnTo>
                    <a:pt x="3786586" y="165452"/>
                  </a:lnTo>
                  <a:lnTo>
                    <a:pt x="3786868" y="167199"/>
                  </a:lnTo>
                  <a:lnTo>
                    <a:pt x="3787150" y="168140"/>
                  </a:lnTo>
                  <a:lnTo>
                    <a:pt x="3787432" y="171769"/>
                  </a:lnTo>
                  <a:lnTo>
                    <a:pt x="3787713" y="176339"/>
                  </a:lnTo>
                  <a:lnTo>
                    <a:pt x="3787995" y="178086"/>
                  </a:lnTo>
                  <a:lnTo>
                    <a:pt x="3788277" y="181312"/>
                  </a:lnTo>
                  <a:lnTo>
                    <a:pt x="3788559" y="184538"/>
                  </a:lnTo>
                  <a:lnTo>
                    <a:pt x="3788840" y="187495"/>
                  </a:lnTo>
                  <a:lnTo>
                    <a:pt x="3789122" y="188704"/>
                  </a:lnTo>
                  <a:lnTo>
                    <a:pt x="3789404" y="190855"/>
                  </a:lnTo>
                  <a:lnTo>
                    <a:pt x="3789685" y="192871"/>
                  </a:lnTo>
                  <a:lnTo>
                    <a:pt x="3789967" y="192871"/>
                  </a:lnTo>
                  <a:lnTo>
                    <a:pt x="3790249" y="193408"/>
                  </a:lnTo>
                  <a:lnTo>
                    <a:pt x="3790531" y="193946"/>
                  </a:lnTo>
                  <a:lnTo>
                    <a:pt x="3790812" y="191796"/>
                  </a:lnTo>
                  <a:lnTo>
                    <a:pt x="3791094" y="188839"/>
                  </a:lnTo>
                  <a:lnTo>
                    <a:pt x="3791376" y="188570"/>
                  </a:lnTo>
                  <a:lnTo>
                    <a:pt x="3791657" y="185613"/>
                  </a:lnTo>
                  <a:lnTo>
                    <a:pt x="3791939" y="182925"/>
                  </a:lnTo>
                  <a:lnTo>
                    <a:pt x="3792221" y="181850"/>
                  </a:lnTo>
                  <a:lnTo>
                    <a:pt x="3792503" y="181446"/>
                  </a:lnTo>
                  <a:lnTo>
                    <a:pt x="3792784" y="179834"/>
                  </a:lnTo>
                  <a:lnTo>
                    <a:pt x="3793066" y="180371"/>
                  </a:lnTo>
                  <a:lnTo>
                    <a:pt x="3793348" y="181581"/>
                  </a:lnTo>
                  <a:lnTo>
                    <a:pt x="3793629" y="181312"/>
                  </a:lnTo>
                  <a:lnTo>
                    <a:pt x="3793911" y="181715"/>
                  </a:lnTo>
                  <a:lnTo>
                    <a:pt x="3794193" y="182118"/>
                  </a:lnTo>
                  <a:lnTo>
                    <a:pt x="3794475" y="183194"/>
                  </a:lnTo>
                  <a:lnTo>
                    <a:pt x="3794756" y="182253"/>
                  </a:lnTo>
                  <a:lnTo>
                    <a:pt x="3795038" y="182522"/>
                  </a:lnTo>
                  <a:lnTo>
                    <a:pt x="3795320" y="183059"/>
                  </a:lnTo>
                  <a:lnTo>
                    <a:pt x="3795602" y="181850"/>
                  </a:lnTo>
                  <a:lnTo>
                    <a:pt x="3795883" y="183194"/>
                  </a:lnTo>
                  <a:lnTo>
                    <a:pt x="3796165" y="185210"/>
                  </a:lnTo>
                  <a:lnTo>
                    <a:pt x="3796447" y="187629"/>
                  </a:lnTo>
                  <a:lnTo>
                    <a:pt x="3796728" y="191527"/>
                  </a:lnTo>
                  <a:lnTo>
                    <a:pt x="3797010" y="196634"/>
                  </a:lnTo>
                  <a:lnTo>
                    <a:pt x="3797292" y="201742"/>
                  </a:lnTo>
                  <a:lnTo>
                    <a:pt x="3797574" y="208059"/>
                  </a:lnTo>
                  <a:lnTo>
                    <a:pt x="3797855" y="214644"/>
                  </a:lnTo>
                  <a:lnTo>
                    <a:pt x="3798137" y="220827"/>
                  </a:lnTo>
                  <a:lnTo>
                    <a:pt x="3798419" y="223515"/>
                  </a:lnTo>
                  <a:lnTo>
                    <a:pt x="3798700" y="227951"/>
                  </a:lnTo>
                  <a:lnTo>
                    <a:pt x="3798982" y="230908"/>
                  </a:lnTo>
                  <a:lnTo>
                    <a:pt x="3799264" y="230639"/>
                  </a:lnTo>
                  <a:lnTo>
                    <a:pt x="3799546" y="230504"/>
                  </a:lnTo>
                  <a:lnTo>
                    <a:pt x="3799827" y="229295"/>
                  </a:lnTo>
                  <a:lnTo>
                    <a:pt x="3800109" y="227144"/>
                  </a:lnTo>
                  <a:lnTo>
                    <a:pt x="3800391" y="225263"/>
                  </a:lnTo>
                  <a:lnTo>
                    <a:pt x="3800672" y="228623"/>
                  </a:lnTo>
                  <a:lnTo>
                    <a:pt x="3800954" y="228354"/>
                  </a:lnTo>
                  <a:lnTo>
                    <a:pt x="3801236" y="228354"/>
                  </a:lnTo>
                  <a:lnTo>
                    <a:pt x="3801518" y="228891"/>
                  </a:lnTo>
                  <a:lnTo>
                    <a:pt x="3801799" y="228757"/>
                  </a:lnTo>
                  <a:lnTo>
                    <a:pt x="3802081" y="229563"/>
                  </a:lnTo>
                  <a:lnTo>
                    <a:pt x="3802363" y="229160"/>
                  </a:lnTo>
                  <a:lnTo>
                    <a:pt x="3802644" y="231445"/>
                  </a:lnTo>
                  <a:lnTo>
                    <a:pt x="3802926" y="232117"/>
                  </a:lnTo>
                  <a:lnTo>
                    <a:pt x="3803208" y="231445"/>
                  </a:lnTo>
                  <a:lnTo>
                    <a:pt x="3803490" y="230908"/>
                  </a:lnTo>
                  <a:lnTo>
                    <a:pt x="3803771" y="231714"/>
                  </a:lnTo>
                  <a:lnTo>
                    <a:pt x="3804053" y="230235"/>
                  </a:lnTo>
                  <a:lnTo>
                    <a:pt x="3804335" y="230639"/>
                  </a:lnTo>
                  <a:lnTo>
                    <a:pt x="3804617" y="230908"/>
                  </a:lnTo>
                  <a:lnTo>
                    <a:pt x="3804898" y="230504"/>
                  </a:lnTo>
                  <a:lnTo>
                    <a:pt x="3805180" y="230908"/>
                  </a:lnTo>
                  <a:lnTo>
                    <a:pt x="3805462" y="230504"/>
                  </a:lnTo>
                  <a:lnTo>
                    <a:pt x="3805743" y="230370"/>
                  </a:lnTo>
                  <a:lnTo>
                    <a:pt x="3806025" y="228891"/>
                  </a:lnTo>
                  <a:lnTo>
                    <a:pt x="3806307" y="227547"/>
                  </a:lnTo>
                  <a:lnTo>
                    <a:pt x="3806589" y="227144"/>
                  </a:lnTo>
                  <a:lnTo>
                    <a:pt x="3806870" y="224725"/>
                  </a:lnTo>
                  <a:lnTo>
                    <a:pt x="3807152" y="222037"/>
                  </a:lnTo>
                  <a:lnTo>
                    <a:pt x="3807434" y="220155"/>
                  </a:lnTo>
                  <a:lnTo>
                    <a:pt x="3807715" y="217601"/>
                  </a:lnTo>
                  <a:lnTo>
                    <a:pt x="3807997" y="215451"/>
                  </a:lnTo>
                  <a:lnTo>
                    <a:pt x="3808279" y="214779"/>
                  </a:lnTo>
                  <a:lnTo>
                    <a:pt x="3808561" y="213838"/>
                  </a:lnTo>
                  <a:lnTo>
                    <a:pt x="3808842" y="213838"/>
                  </a:lnTo>
                  <a:lnTo>
                    <a:pt x="3809124" y="215316"/>
                  </a:lnTo>
                  <a:lnTo>
                    <a:pt x="3809406" y="217870"/>
                  </a:lnTo>
                  <a:lnTo>
                    <a:pt x="3809687" y="220424"/>
                  </a:lnTo>
                  <a:lnTo>
                    <a:pt x="3809969" y="225666"/>
                  </a:lnTo>
                  <a:lnTo>
                    <a:pt x="3810251" y="231042"/>
                  </a:lnTo>
                  <a:lnTo>
                    <a:pt x="3810533" y="234536"/>
                  </a:lnTo>
                  <a:lnTo>
                    <a:pt x="3810814" y="236956"/>
                  </a:lnTo>
                  <a:lnTo>
                    <a:pt x="3811096" y="239106"/>
                  </a:lnTo>
                  <a:lnTo>
                    <a:pt x="3811378" y="240181"/>
                  </a:lnTo>
                  <a:lnTo>
                    <a:pt x="3811659" y="240181"/>
                  </a:lnTo>
                  <a:lnTo>
                    <a:pt x="3811941" y="239375"/>
                  </a:lnTo>
                  <a:lnTo>
                    <a:pt x="3812223" y="237628"/>
                  </a:lnTo>
                  <a:lnTo>
                    <a:pt x="3812505" y="233730"/>
                  </a:lnTo>
                  <a:lnTo>
                    <a:pt x="3812786" y="230235"/>
                  </a:lnTo>
                  <a:lnTo>
                    <a:pt x="3813068" y="227951"/>
                  </a:lnTo>
                  <a:lnTo>
                    <a:pt x="3813350" y="225263"/>
                  </a:lnTo>
                  <a:lnTo>
                    <a:pt x="3813632" y="224322"/>
                  </a:lnTo>
                  <a:lnTo>
                    <a:pt x="3813913" y="222574"/>
                  </a:lnTo>
                  <a:lnTo>
                    <a:pt x="3814195" y="219618"/>
                  </a:lnTo>
                  <a:lnTo>
                    <a:pt x="3814477" y="215854"/>
                  </a:lnTo>
                  <a:lnTo>
                    <a:pt x="3814758" y="213704"/>
                  </a:lnTo>
                  <a:lnTo>
                    <a:pt x="3815040" y="210075"/>
                  </a:lnTo>
                  <a:lnTo>
                    <a:pt x="3815322" y="205371"/>
                  </a:lnTo>
                  <a:lnTo>
                    <a:pt x="3815604" y="200801"/>
                  </a:lnTo>
                  <a:lnTo>
                    <a:pt x="3815885" y="196769"/>
                  </a:lnTo>
                  <a:lnTo>
                    <a:pt x="3816167" y="191527"/>
                  </a:lnTo>
                  <a:lnTo>
                    <a:pt x="3816449" y="187763"/>
                  </a:lnTo>
                  <a:lnTo>
                    <a:pt x="3816730" y="184672"/>
                  </a:lnTo>
                  <a:lnTo>
                    <a:pt x="3817012" y="183731"/>
                  </a:lnTo>
                  <a:lnTo>
                    <a:pt x="3817294" y="182253"/>
                  </a:lnTo>
                  <a:lnTo>
                    <a:pt x="3817576" y="182118"/>
                  </a:lnTo>
                  <a:lnTo>
                    <a:pt x="3817857" y="183866"/>
                  </a:lnTo>
                  <a:lnTo>
                    <a:pt x="3818139" y="186554"/>
                  </a:lnTo>
                  <a:lnTo>
                    <a:pt x="3818421" y="189779"/>
                  </a:lnTo>
                  <a:lnTo>
                    <a:pt x="3818702" y="191527"/>
                  </a:lnTo>
                  <a:lnTo>
                    <a:pt x="3818984" y="192602"/>
                  </a:lnTo>
                  <a:lnTo>
                    <a:pt x="3819266" y="192736"/>
                  </a:lnTo>
                  <a:lnTo>
                    <a:pt x="3819548" y="191527"/>
                  </a:lnTo>
                  <a:lnTo>
                    <a:pt x="3819829" y="188167"/>
                  </a:lnTo>
                  <a:lnTo>
                    <a:pt x="3820111" y="184134"/>
                  </a:lnTo>
                  <a:lnTo>
                    <a:pt x="3820393" y="182656"/>
                  </a:lnTo>
                  <a:lnTo>
                    <a:pt x="3820675" y="181043"/>
                  </a:lnTo>
                  <a:lnTo>
                    <a:pt x="3820956" y="179968"/>
                  </a:lnTo>
                  <a:lnTo>
                    <a:pt x="3821238" y="180774"/>
                  </a:lnTo>
                  <a:lnTo>
                    <a:pt x="3821520" y="182118"/>
                  </a:lnTo>
                  <a:lnTo>
                    <a:pt x="3821801" y="181715"/>
                  </a:lnTo>
                  <a:lnTo>
                    <a:pt x="3822083" y="181715"/>
                  </a:lnTo>
                  <a:lnTo>
                    <a:pt x="3822365" y="182522"/>
                  </a:lnTo>
                  <a:lnTo>
                    <a:pt x="3822647" y="183059"/>
                  </a:lnTo>
                  <a:lnTo>
                    <a:pt x="3822928" y="181446"/>
                  </a:lnTo>
                  <a:lnTo>
                    <a:pt x="3823210" y="181178"/>
                  </a:lnTo>
                  <a:lnTo>
                    <a:pt x="3823492" y="181850"/>
                  </a:lnTo>
                  <a:lnTo>
                    <a:pt x="3823773" y="180237"/>
                  </a:lnTo>
                  <a:lnTo>
                    <a:pt x="3824055" y="180909"/>
                  </a:lnTo>
                  <a:lnTo>
                    <a:pt x="3824337" y="181446"/>
                  </a:lnTo>
                  <a:lnTo>
                    <a:pt x="3824619" y="179699"/>
                  </a:lnTo>
                  <a:lnTo>
                    <a:pt x="3824900" y="179296"/>
                  </a:lnTo>
                  <a:lnTo>
                    <a:pt x="3825182" y="177683"/>
                  </a:lnTo>
                  <a:lnTo>
                    <a:pt x="3825464" y="177145"/>
                  </a:lnTo>
                  <a:lnTo>
                    <a:pt x="3825745" y="174995"/>
                  </a:lnTo>
                  <a:lnTo>
                    <a:pt x="3826027" y="174457"/>
                  </a:lnTo>
                  <a:lnTo>
                    <a:pt x="3826309" y="174457"/>
                  </a:lnTo>
                  <a:lnTo>
                    <a:pt x="3826591" y="172576"/>
                  </a:lnTo>
                  <a:lnTo>
                    <a:pt x="3826872" y="171097"/>
                  </a:lnTo>
                  <a:lnTo>
                    <a:pt x="3827154" y="170022"/>
                  </a:lnTo>
                  <a:lnTo>
                    <a:pt x="3827436" y="166931"/>
                  </a:lnTo>
                  <a:lnTo>
                    <a:pt x="3827717" y="164108"/>
                  </a:lnTo>
                  <a:lnTo>
                    <a:pt x="3827999" y="162092"/>
                  </a:lnTo>
                  <a:lnTo>
                    <a:pt x="3828281" y="159269"/>
                  </a:lnTo>
                  <a:lnTo>
                    <a:pt x="3828563" y="155909"/>
                  </a:lnTo>
                  <a:lnTo>
                    <a:pt x="3828844" y="153759"/>
                  </a:lnTo>
                  <a:lnTo>
                    <a:pt x="3829126" y="152146"/>
                  </a:lnTo>
                  <a:lnTo>
                    <a:pt x="3829408" y="150668"/>
                  </a:lnTo>
                  <a:lnTo>
                    <a:pt x="3829690" y="153087"/>
                  </a:lnTo>
                  <a:lnTo>
                    <a:pt x="3829971" y="155103"/>
                  </a:lnTo>
                  <a:lnTo>
                    <a:pt x="3830253" y="158598"/>
                  </a:lnTo>
                  <a:lnTo>
                    <a:pt x="3830535" y="165183"/>
                  </a:lnTo>
                  <a:lnTo>
                    <a:pt x="3830816" y="169753"/>
                  </a:lnTo>
                  <a:lnTo>
                    <a:pt x="3831098" y="176877"/>
                  </a:lnTo>
                  <a:lnTo>
                    <a:pt x="3831380" y="178624"/>
                  </a:lnTo>
                  <a:lnTo>
                    <a:pt x="3831662" y="180102"/>
                  </a:lnTo>
                  <a:lnTo>
                    <a:pt x="3831943" y="179968"/>
                  </a:lnTo>
                  <a:lnTo>
                    <a:pt x="3832225" y="178355"/>
                  </a:lnTo>
                  <a:lnTo>
                    <a:pt x="3832507" y="176877"/>
                  </a:lnTo>
                  <a:lnTo>
                    <a:pt x="3832788" y="175398"/>
                  </a:lnTo>
                  <a:lnTo>
                    <a:pt x="3833070" y="173920"/>
                  </a:lnTo>
                  <a:lnTo>
                    <a:pt x="3833352" y="173920"/>
                  </a:lnTo>
                  <a:lnTo>
                    <a:pt x="3833634" y="174995"/>
                  </a:lnTo>
                  <a:lnTo>
                    <a:pt x="3833915" y="175129"/>
                  </a:lnTo>
                  <a:lnTo>
                    <a:pt x="3834197" y="173785"/>
                  </a:lnTo>
                  <a:lnTo>
                    <a:pt x="3834479" y="173113"/>
                  </a:lnTo>
                  <a:lnTo>
                    <a:pt x="3834760" y="171769"/>
                  </a:lnTo>
                  <a:lnTo>
                    <a:pt x="3835042" y="172307"/>
                  </a:lnTo>
                  <a:lnTo>
                    <a:pt x="3835324" y="173248"/>
                  </a:lnTo>
                  <a:lnTo>
                    <a:pt x="3835606" y="174457"/>
                  </a:lnTo>
                  <a:lnTo>
                    <a:pt x="3835887" y="175398"/>
                  </a:lnTo>
                  <a:lnTo>
                    <a:pt x="3836169" y="177280"/>
                  </a:lnTo>
                  <a:lnTo>
                    <a:pt x="3836451" y="179565"/>
                  </a:lnTo>
                  <a:lnTo>
                    <a:pt x="3836733" y="181043"/>
                  </a:lnTo>
                  <a:lnTo>
                    <a:pt x="3837014" y="181715"/>
                  </a:lnTo>
                  <a:lnTo>
                    <a:pt x="3837296" y="182656"/>
                  </a:lnTo>
                  <a:lnTo>
                    <a:pt x="3837578" y="184134"/>
                  </a:lnTo>
                  <a:lnTo>
                    <a:pt x="3837859" y="184403"/>
                  </a:lnTo>
                  <a:lnTo>
                    <a:pt x="3838141" y="186688"/>
                  </a:lnTo>
                  <a:lnTo>
                    <a:pt x="3838423" y="188973"/>
                  </a:lnTo>
                  <a:lnTo>
                    <a:pt x="3838705" y="190048"/>
                  </a:lnTo>
                  <a:lnTo>
                    <a:pt x="3838986" y="191392"/>
                  </a:lnTo>
                  <a:lnTo>
                    <a:pt x="3839268" y="192736"/>
                  </a:lnTo>
                  <a:lnTo>
                    <a:pt x="3839550" y="193946"/>
                  </a:lnTo>
                  <a:lnTo>
                    <a:pt x="3839831" y="194215"/>
                  </a:lnTo>
                  <a:lnTo>
                    <a:pt x="3840113" y="195425"/>
                  </a:lnTo>
                  <a:lnTo>
                    <a:pt x="3840395" y="195156"/>
                  </a:lnTo>
                  <a:lnTo>
                    <a:pt x="3840677" y="193543"/>
                  </a:lnTo>
                  <a:lnTo>
                    <a:pt x="3840958" y="193005"/>
                  </a:lnTo>
                  <a:lnTo>
                    <a:pt x="3841240" y="193543"/>
                  </a:lnTo>
                  <a:lnTo>
                    <a:pt x="3841522" y="193946"/>
                  </a:lnTo>
                  <a:lnTo>
                    <a:pt x="3841803" y="195425"/>
                  </a:lnTo>
                  <a:lnTo>
                    <a:pt x="3842085" y="196769"/>
                  </a:lnTo>
                  <a:lnTo>
                    <a:pt x="3842367" y="198381"/>
                  </a:lnTo>
                  <a:lnTo>
                    <a:pt x="3842649" y="199053"/>
                  </a:lnTo>
                  <a:lnTo>
                    <a:pt x="3842930" y="200666"/>
                  </a:lnTo>
                  <a:lnTo>
                    <a:pt x="3843212" y="202682"/>
                  </a:lnTo>
                  <a:lnTo>
                    <a:pt x="3843494" y="202279"/>
                  </a:lnTo>
                  <a:lnTo>
                    <a:pt x="3843775" y="202010"/>
                  </a:lnTo>
                  <a:lnTo>
                    <a:pt x="3844057" y="203086"/>
                  </a:lnTo>
                  <a:lnTo>
                    <a:pt x="3844339" y="203086"/>
                  </a:lnTo>
                  <a:lnTo>
                    <a:pt x="3844621" y="203892"/>
                  </a:lnTo>
                  <a:lnTo>
                    <a:pt x="3844902" y="205371"/>
                  </a:lnTo>
                  <a:lnTo>
                    <a:pt x="3845184" y="206715"/>
                  </a:lnTo>
                  <a:lnTo>
                    <a:pt x="3845466" y="207521"/>
                  </a:lnTo>
                  <a:lnTo>
                    <a:pt x="3845748" y="210747"/>
                  </a:lnTo>
                  <a:lnTo>
                    <a:pt x="3846029" y="214510"/>
                  </a:lnTo>
                  <a:lnTo>
                    <a:pt x="3846311" y="216257"/>
                  </a:lnTo>
                  <a:lnTo>
                    <a:pt x="3846593" y="220021"/>
                  </a:lnTo>
                  <a:lnTo>
                    <a:pt x="3846874" y="224053"/>
                  </a:lnTo>
                  <a:lnTo>
                    <a:pt x="3847156" y="225531"/>
                  </a:lnTo>
                  <a:lnTo>
                    <a:pt x="3847438" y="227413"/>
                  </a:lnTo>
                  <a:lnTo>
                    <a:pt x="3847720" y="228085"/>
                  </a:lnTo>
                  <a:lnTo>
                    <a:pt x="3848001" y="227279"/>
                  </a:lnTo>
                  <a:lnTo>
                    <a:pt x="3848283" y="225666"/>
                  </a:lnTo>
                  <a:lnTo>
                    <a:pt x="3848565" y="223246"/>
                  </a:lnTo>
                  <a:lnTo>
                    <a:pt x="3848846" y="223650"/>
                  </a:lnTo>
                  <a:lnTo>
                    <a:pt x="3849128" y="219618"/>
                  </a:lnTo>
                  <a:lnTo>
                    <a:pt x="3849410" y="219080"/>
                  </a:lnTo>
                  <a:lnTo>
                    <a:pt x="3849692" y="219214"/>
                  </a:lnTo>
                  <a:lnTo>
                    <a:pt x="3849973" y="219214"/>
                  </a:lnTo>
                  <a:lnTo>
                    <a:pt x="3850255" y="220558"/>
                  </a:lnTo>
                  <a:lnTo>
                    <a:pt x="3850537" y="222843"/>
                  </a:lnTo>
                  <a:lnTo>
                    <a:pt x="3850818" y="224994"/>
                  </a:lnTo>
                  <a:lnTo>
                    <a:pt x="3851100" y="225935"/>
                  </a:lnTo>
                  <a:lnTo>
                    <a:pt x="3851382" y="227279"/>
                  </a:lnTo>
                  <a:lnTo>
                    <a:pt x="3851664" y="228085"/>
                  </a:lnTo>
                  <a:lnTo>
                    <a:pt x="3851945" y="227144"/>
                  </a:lnTo>
                  <a:lnTo>
                    <a:pt x="3852227" y="227413"/>
                  </a:lnTo>
                  <a:lnTo>
                    <a:pt x="3852509" y="227682"/>
                  </a:lnTo>
                  <a:lnTo>
                    <a:pt x="3852790" y="225128"/>
                  </a:lnTo>
                  <a:lnTo>
                    <a:pt x="3853072" y="223381"/>
                  </a:lnTo>
                  <a:lnTo>
                    <a:pt x="3853354" y="220558"/>
                  </a:lnTo>
                  <a:lnTo>
                    <a:pt x="3853636" y="218139"/>
                  </a:lnTo>
                  <a:lnTo>
                    <a:pt x="3853917" y="213300"/>
                  </a:lnTo>
                  <a:lnTo>
                    <a:pt x="3854199" y="210209"/>
                  </a:lnTo>
                  <a:lnTo>
                    <a:pt x="3854481" y="207387"/>
                  </a:lnTo>
                  <a:lnTo>
                    <a:pt x="3854763" y="203354"/>
                  </a:lnTo>
                  <a:lnTo>
                    <a:pt x="3855044" y="202548"/>
                  </a:lnTo>
                  <a:lnTo>
                    <a:pt x="3855326" y="202414"/>
                  </a:lnTo>
                  <a:lnTo>
                    <a:pt x="3855608" y="202279"/>
                  </a:lnTo>
                  <a:lnTo>
                    <a:pt x="3855889" y="203489"/>
                  </a:lnTo>
                  <a:lnTo>
                    <a:pt x="3856171" y="205908"/>
                  </a:lnTo>
                  <a:lnTo>
                    <a:pt x="3856453" y="208865"/>
                  </a:lnTo>
                  <a:lnTo>
                    <a:pt x="3856735" y="209940"/>
                  </a:lnTo>
                  <a:lnTo>
                    <a:pt x="3857016" y="212494"/>
                  </a:lnTo>
                  <a:lnTo>
                    <a:pt x="3857298" y="216123"/>
                  </a:lnTo>
                  <a:lnTo>
                    <a:pt x="3857580" y="218677"/>
                  </a:lnTo>
                  <a:lnTo>
                    <a:pt x="3857861" y="221768"/>
                  </a:lnTo>
                  <a:lnTo>
                    <a:pt x="3858143" y="224994"/>
                  </a:lnTo>
                  <a:lnTo>
                    <a:pt x="3858425" y="225666"/>
                  </a:lnTo>
                  <a:lnTo>
                    <a:pt x="3858707" y="227413"/>
                  </a:lnTo>
                  <a:lnTo>
                    <a:pt x="3858988" y="229026"/>
                  </a:lnTo>
                  <a:lnTo>
                    <a:pt x="3859270" y="229563"/>
                  </a:lnTo>
                  <a:lnTo>
                    <a:pt x="3859552" y="229429"/>
                  </a:lnTo>
                  <a:lnTo>
                    <a:pt x="3859833" y="228623"/>
                  </a:lnTo>
                  <a:lnTo>
                    <a:pt x="3860115" y="227413"/>
                  </a:lnTo>
                  <a:lnTo>
                    <a:pt x="3860397" y="223918"/>
                  </a:lnTo>
                  <a:lnTo>
                    <a:pt x="3860679" y="222574"/>
                  </a:lnTo>
                  <a:lnTo>
                    <a:pt x="3860960" y="221096"/>
                  </a:lnTo>
                  <a:lnTo>
                    <a:pt x="3861242" y="218811"/>
                  </a:lnTo>
                  <a:lnTo>
                    <a:pt x="3861524" y="216526"/>
                  </a:lnTo>
                  <a:lnTo>
                    <a:pt x="3861806" y="214779"/>
                  </a:lnTo>
                  <a:lnTo>
                    <a:pt x="3862087" y="212897"/>
                  </a:lnTo>
                  <a:lnTo>
                    <a:pt x="3862369" y="209940"/>
                  </a:lnTo>
                  <a:lnTo>
                    <a:pt x="3862651" y="207790"/>
                  </a:lnTo>
                  <a:lnTo>
                    <a:pt x="3862932" y="205505"/>
                  </a:lnTo>
                  <a:lnTo>
                    <a:pt x="3863214" y="201070"/>
                  </a:lnTo>
                  <a:lnTo>
                    <a:pt x="3863496" y="198113"/>
                  </a:lnTo>
                  <a:lnTo>
                    <a:pt x="3863778" y="196097"/>
                  </a:lnTo>
                  <a:lnTo>
                    <a:pt x="3864059" y="192064"/>
                  </a:lnTo>
                  <a:lnTo>
                    <a:pt x="3864341" y="190855"/>
                  </a:lnTo>
                  <a:lnTo>
                    <a:pt x="3864623" y="190586"/>
                  </a:lnTo>
                  <a:lnTo>
                    <a:pt x="3864904" y="189511"/>
                  </a:lnTo>
                  <a:lnTo>
                    <a:pt x="3865186" y="191392"/>
                  </a:lnTo>
                  <a:lnTo>
                    <a:pt x="3865468" y="191258"/>
                  </a:lnTo>
                  <a:lnTo>
                    <a:pt x="3865750" y="192871"/>
                  </a:lnTo>
                  <a:lnTo>
                    <a:pt x="3866031" y="193543"/>
                  </a:lnTo>
                  <a:lnTo>
                    <a:pt x="3866313" y="197037"/>
                  </a:lnTo>
                  <a:lnTo>
                    <a:pt x="3866595" y="198113"/>
                  </a:lnTo>
                  <a:lnTo>
                    <a:pt x="3866876" y="198113"/>
                  </a:lnTo>
                  <a:lnTo>
                    <a:pt x="3867158" y="198113"/>
                  </a:lnTo>
                  <a:lnTo>
                    <a:pt x="3867440" y="198650"/>
                  </a:lnTo>
                  <a:lnTo>
                    <a:pt x="3867722" y="198516"/>
                  </a:lnTo>
                  <a:lnTo>
                    <a:pt x="3868003" y="197172"/>
                  </a:lnTo>
                  <a:lnTo>
                    <a:pt x="3868285" y="197978"/>
                  </a:lnTo>
                  <a:lnTo>
                    <a:pt x="3868567" y="197709"/>
                  </a:lnTo>
                  <a:lnTo>
                    <a:pt x="3868848" y="195425"/>
                  </a:lnTo>
                  <a:lnTo>
                    <a:pt x="3869130" y="194752"/>
                  </a:lnTo>
                  <a:lnTo>
                    <a:pt x="3869412" y="192736"/>
                  </a:lnTo>
                  <a:lnTo>
                    <a:pt x="3869694" y="190048"/>
                  </a:lnTo>
                  <a:lnTo>
                    <a:pt x="3869975" y="189242"/>
                  </a:lnTo>
                  <a:lnTo>
                    <a:pt x="3870257" y="189645"/>
                  </a:lnTo>
                  <a:lnTo>
                    <a:pt x="3870539" y="190452"/>
                  </a:lnTo>
                  <a:lnTo>
                    <a:pt x="3870821" y="191124"/>
                  </a:lnTo>
                  <a:lnTo>
                    <a:pt x="3871102" y="192468"/>
                  </a:lnTo>
                  <a:lnTo>
                    <a:pt x="3871384" y="193677"/>
                  </a:lnTo>
                  <a:lnTo>
                    <a:pt x="3871666" y="192333"/>
                  </a:lnTo>
                  <a:lnTo>
                    <a:pt x="3871947" y="190989"/>
                  </a:lnTo>
                  <a:lnTo>
                    <a:pt x="3872229" y="187629"/>
                  </a:lnTo>
                  <a:lnTo>
                    <a:pt x="3872511" y="184941"/>
                  </a:lnTo>
                  <a:lnTo>
                    <a:pt x="3872793" y="180102"/>
                  </a:lnTo>
                  <a:lnTo>
                    <a:pt x="3873074" y="176742"/>
                  </a:lnTo>
                  <a:lnTo>
                    <a:pt x="3873356" y="173920"/>
                  </a:lnTo>
                  <a:lnTo>
                    <a:pt x="3873638" y="170425"/>
                  </a:lnTo>
                  <a:lnTo>
                    <a:pt x="3873919" y="168006"/>
                  </a:lnTo>
                  <a:lnTo>
                    <a:pt x="3874201" y="166259"/>
                  </a:lnTo>
                  <a:lnTo>
                    <a:pt x="3874483" y="163705"/>
                  </a:lnTo>
                  <a:lnTo>
                    <a:pt x="3874765" y="162226"/>
                  </a:lnTo>
                  <a:lnTo>
                    <a:pt x="3875046" y="161823"/>
                  </a:lnTo>
                  <a:lnTo>
                    <a:pt x="3875328" y="161420"/>
                  </a:lnTo>
                  <a:lnTo>
                    <a:pt x="3875610" y="161420"/>
                  </a:lnTo>
                  <a:lnTo>
                    <a:pt x="3875891" y="163167"/>
                  </a:lnTo>
                  <a:lnTo>
                    <a:pt x="3876173" y="165452"/>
                  </a:lnTo>
                  <a:lnTo>
                    <a:pt x="3876455" y="168409"/>
                  </a:lnTo>
                  <a:lnTo>
                    <a:pt x="3876737" y="169888"/>
                  </a:lnTo>
                  <a:lnTo>
                    <a:pt x="3877018" y="173920"/>
                  </a:lnTo>
                  <a:lnTo>
                    <a:pt x="3877300" y="174323"/>
                  </a:lnTo>
                  <a:lnTo>
                    <a:pt x="3877582" y="175398"/>
                  </a:lnTo>
                  <a:lnTo>
                    <a:pt x="3877863" y="176608"/>
                  </a:lnTo>
                  <a:lnTo>
                    <a:pt x="3878145" y="176473"/>
                  </a:lnTo>
                  <a:lnTo>
                    <a:pt x="3878427" y="178355"/>
                  </a:lnTo>
                  <a:lnTo>
                    <a:pt x="3878709" y="180506"/>
                  </a:lnTo>
                  <a:lnTo>
                    <a:pt x="3878990" y="183194"/>
                  </a:lnTo>
                  <a:lnTo>
                    <a:pt x="3879272" y="186554"/>
                  </a:lnTo>
                  <a:lnTo>
                    <a:pt x="3879554" y="189376"/>
                  </a:lnTo>
                  <a:lnTo>
                    <a:pt x="3879836" y="193005"/>
                  </a:lnTo>
                  <a:lnTo>
                    <a:pt x="3880117" y="191930"/>
                  </a:lnTo>
                  <a:lnTo>
                    <a:pt x="3880399" y="193408"/>
                  </a:lnTo>
                  <a:lnTo>
                    <a:pt x="3880681" y="191258"/>
                  </a:lnTo>
                  <a:lnTo>
                    <a:pt x="3880962" y="190048"/>
                  </a:lnTo>
                  <a:lnTo>
                    <a:pt x="3881244" y="188570"/>
                  </a:lnTo>
                  <a:lnTo>
                    <a:pt x="3881526" y="187360"/>
                  </a:lnTo>
                  <a:lnTo>
                    <a:pt x="3881808" y="185613"/>
                  </a:lnTo>
                  <a:lnTo>
                    <a:pt x="3882089" y="182656"/>
                  </a:lnTo>
                  <a:lnTo>
                    <a:pt x="3882371" y="181178"/>
                  </a:lnTo>
                  <a:lnTo>
                    <a:pt x="3882653" y="179699"/>
                  </a:lnTo>
                  <a:lnTo>
                    <a:pt x="3882934" y="176473"/>
                  </a:lnTo>
                  <a:lnTo>
                    <a:pt x="3883216" y="174860"/>
                  </a:lnTo>
                  <a:lnTo>
                    <a:pt x="3883498" y="172710"/>
                  </a:lnTo>
                  <a:lnTo>
                    <a:pt x="3883780" y="167871"/>
                  </a:lnTo>
                  <a:lnTo>
                    <a:pt x="3884061" y="163705"/>
                  </a:lnTo>
                  <a:lnTo>
                    <a:pt x="3884343" y="161554"/>
                  </a:lnTo>
                  <a:lnTo>
                    <a:pt x="3884625" y="159538"/>
                  </a:lnTo>
                  <a:lnTo>
                    <a:pt x="3884906" y="159135"/>
                  </a:lnTo>
                  <a:lnTo>
                    <a:pt x="3885188" y="159269"/>
                  </a:lnTo>
                  <a:lnTo>
                    <a:pt x="3885470" y="160076"/>
                  </a:lnTo>
                  <a:lnTo>
                    <a:pt x="3885752" y="163033"/>
                  </a:lnTo>
                  <a:lnTo>
                    <a:pt x="3886033" y="165587"/>
                  </a:lnTo>
                  <a:lnTo>
                    <a:pt x="3886315" y="168140"/>
                  </a:lnTo>
                  <a:lnTo>
                    <a:pt x="3886597" y="172172"/>
                  </a:lnTo>
                  <a:lnTo>
                    <a:pt x="3886879" y="176205"/>
                  </a:lnTo>
                  <a:lnTo>
                    <a:pt x="3887160" y="180102"/>
                  </a:lnTo>
                  <a:lnTo>
                    <a:pt x="3887442" y="182118"/>
                  </a:lnTo>
                  <a:lnTo>
                    <a:pt x="3887724" y="186554"/>
                  </a:lnTo>
                  <a:lnTo>
                    <a:pt x="3888005" y="190452"/>
                  </a:lnTo>
                  <a:lnTo>
                    <a:pt x="3888287" y="193140"/>
                  </a:lnTo>
                  <a:lnTo>
                    <a:pt x="3888569" y="195828"/>
                  </a:lnTo>
                  <a:lnTo>
                    <a:pt x="3888851" y="201607"/>
                  </a:lnTo>
                  <a:lnTo>
                    <a:pt x="3889132" y="207387"/>
                  </a:lnTo>
                  <a:lnTo>
                    <a:pt x="3889414" y="208596"/>
                  </a:lnTo>
                  <a:lnTo>
                    <a:pt x="3889696" y="210612"/>
                  </a:lnTo>
                  <a:lnTo>
                    <a:pt x="3889977" y="214107"/>
                  </a:lnTo>
                  <a:lnTo>
                    <a:pt x="3890259" y="212897"/>
                  </a:lnTo>
                  <a:lnTo>
                    <a:pt x="3890541" y="210881"/>
                  </a:lnTo>
                  <a:lnTo>
                    <a:pt x="3890823" y="211284"/>
                  </a:lnTo>
                  <a:lnTo>
                    <a:pt x="3891104" y="212360"/>
                  </a:lnTo>
                  <a:lnTo>
                    <a:pt x="3891386" y="212897"/>
                  </a:lnTo>
                  <a:lnTo>
                    <a:pt x="3891668" y="212360"/>
                  </a:lnTo>
                  <a:lnTo>
                    <a:pt x="3891949" y="213300"/>
                  </a:lnTo>
                  <a:lnTo>
                    <a:pt x="3892231" y="214779"/>
                  </a:lnTo>
                  <a:lnTo>
                    <a:pt x="3892513" y="217064"/>
                  </a:lnTo>
                  <a:lnTo>
                    <a:pt x="3892795" y="219349"/>
                  </a:lnTo>
                  <a:lnTo>
                    <a:pt x="3893076" y="222306"/>
                  </a:lnTo>
                  <a:lnTo>
                    <a:pt x="3893358" y="224859"/>
                  </a:lnTo>
                  <a:lnTo>
                    <a:pt x="3893640" y="227413"/>
                  </a:lnTo>
                  <a:lnTo>
                    <a:pt x="3893921" y="227413"/>
                  </a:lnTo>
                  <a:lnTo>
                    <a:pt x="3894203" y="225263"/>
                  </a:lnTo>
                  <a:lnTo>
                    <a:pt x="3894485" y="224725"/>
                  </a:lnTo>
                  <a:lnTo>
                    <a:pt x="3894767" y="223246"/>
                  </a:lnTo>
                  <a:lnTo>
                    <a:pt x="3895048" y="220827"/>
                  </a:lnTo>
                  <a:lnTo>
                    <a:pt x="3895330" y="218139"/>
                  </a:lnTo>
                  <a:lnTo>
                    <a:pt x="3895612" y="215989"/>
                  </a:lnTo>
                  <a:lnTo>
                    <a:pt x="3895894" y="213972"/>
                  </a:lnTo>
                  <a:lnTo>
                    <a:pt x="3896175" y="211822"/>
                  </a:lnTo>
                  <a:lnTo>
                    <a:pt x="3896457" y="211150"/>
                  </a:lnTo>
                  <a:lnTo>
                    <a:pt x="3896739" y="210478"/>
                  </a:lnTo>
                  <a:lnTo>
                    <a:pt x="3897020" y="208865"/>
                  </a:lnTo>
                  <a:lnTo>
                    <a:pt x="3897302" y="208596"/>
                  </a:lnTo>
                  <a:lnTo>
                    <a:pt x="3897584" y="208462"/>
                  </a:lnTo>
                  <a:lnTo>
                    <a:pt x="3897866" y="208327"/>
                  </a:lnTo>
                  <a:lnTo>
                    <a:pt x="3898147" y="209403"/>
                  </a:lnTo>
                  <a:lnTo>
                    <a:pt x="3898429" y="211150"/>
                  </a:lnTo>
                  <a:lnTo>
                    <a:pt x="3898711" y="211688"/>
                  </a:lnTo>
                  <a:lnTo>
                    <a:pt x="3898992" y="212225"/>
                  </a:lnTo>
                  <a:lnTo>
                    <a:pt x="3899274" y="211956"/>
                  </a:lnTo>
                  <a:lnTo>
                    <a:pt x="3899556" y="212628"/>
                  </a:lnTo>
                  <a:lnTo>
                    <a:pt x="3899838" y="212494"/>
                  </a:lnTo>
                  <a:lnTo>
                    <a:pt x="3900119" y="214241"/>
                  </a:lnTo>
                  <a:lnTo>
                    <a:pt x="3900401" y="215989"/>
                  </a:lnTo>
                  <a:lnTo>
                    <a:pt x="3900683" y="216526"/>
                  </a:lnTo>
                  <a:lnTo>
                    <a:pt x="3900964" y="218542"/>
                  </a:lnTo>
                  <a:lnTo>
                    <a:pt x="3901246" y="221902"/>
                  </a:lnTo>
                  <a:lnTo>
                    <a:pt x="3901528" y="225263"/>
                  </a:lnTo>
                  <a:lnTo>
                    <a:pt x="3901810" y="226875"/>
                  </a:lnTo>
                  <a:lnTo>
                    <a:pt x="3902091" y="228891"/>
                  </a:lnTo>
                  <a:lnTo>
                    <a:pt x="3902373" y="230908"/>
                  </a:lnTo>
                  <a:lnTo>
                    <a:pt x="3902655" y="231983"/>
                  </a:lnTo>
                  <a:lnTo>
                    <a:pt x="3902936" y="234133"/>
                  </a:lnTo>
                  <a:lnTo>
                    <a:pt x="3903218" y="235343"/>
                  </a:lnTo>
                  <a:lnTo>
                    <a:pt x="3903500" y="233999"/>
                  </a:lnTo>
                  <a:lnTo>
                    <a:pt x="3903782" y="232655"/>
                  </a:lnTo>
                  <a:lnTo>
                    <a:pt x="3904063" y="229967"/>
                  </a:lnTo>
                  <a:lnTo>
                    <a:pt x="3904345" y="227413"/>
                  </a:lnTo>
                  <a:lnTo>
                    <a:pt x="3904627" y="224053"/>
                  </a:lnTo>
                  <a:lnTo>
                    <a:pt x="3904909" y="221634"/>
                  </a:lnTo>
                  <a:lnTo>
                    <a:pt x="3905190" y="218677"/>
                  </a:lnTo>
                  <a:lnTo>
                    <a:pt x="3905472" y="212763"/>
                  </a:lnTo>
                  <a:lnTo>
                    <a:pt x="3905754" y="208462"/>
                  </a:lnTo>
                  <a:lnTo>
                    <a:pt x="3906035" y="204698"/>
                  </a:lnTo>
                  <a:lnTo>
                    <a:pt x="3906317" y="201473"/>
                  </a:lnTo>
                  <a:lnTo>
                    <a:pt x="3906599" y="198919"/>
                  </a:lnTo>
                  <a:lnTo>
                    <a:pt x="3906881" y="196365"/>
                  </a:lnTo>
                  <a:lnTo>
                    <a:pt x="3907162" y="194484"/>
                  </a:lnTo>
                  <a:lnTo>
                    <a:pt x="3907444" y="191124"/>
                  </a:lnTo>
                  <a:lnTo>
                    <a:pt x="3907726" y="189376"/>
                  </a:lnTo>
                  <a:lnTo>
                    <a:pt x="3908007" y="188973"/>
                  </a:lnTo>
                  <a:lnTo>
                    <a:pt x="3908289" y="188167"/>
                  </a:lnTo>
                  <a:lnTo>
                    <a:pt x="3908571" y="190452"/>
                  </a:lnTo>
                  <a:lnTo>
                    <a:pt x="3908853" y="193408"/>
                  </a:lnTo>
                  <a:lnTo>
                    <a:pt x="3909134" y="192468"/>
                  </a:lnTo>
                  <a:lnTo>
                    <a:pt x="3909416" y="193274"/>
                  </a:lnTo>
                  <a:lnTo>
                    <a:pt x="3909698" y="195962"/>
                  </a:lnTo>
                  <a:lnTo>
                    <a:pt x="3909979" y="196769"/>
                  </a:lnTo>
                  <a:lnTo>
                    <a:pt x="3910261" y="194887"/>
                  </a:lnTo>
                  <a:lnTo>
                    <a:pt x="3910543" y="193946"/>
                  </a:lnTo>
                  <a:lnTo>
                    <a:pt x="3910825" y="193408"/>
                  </a:lnTo>
                  <a:lnTo>
                    <a:pt x="3911106" y="190855"/>
                  </a:lnTo>
                  <a:lnTo>
                    <a:pt x="3911388" y="190048"/>
                  </a:lnTo>
                  <a:lnTo>
                    <a:pt x="3911670" y="190989"/>
                  </a:lnTo>
                  <a:lnTo>
                    <a:pt x="3911952" y="190048"/>
                  </a:lnTo>
                  <a:lnTo>
                    <a:pt x="3912233" y="189107"/>
                  </a:lnTo>
                  <a:lnTo>
                    <a:pt x="3912515" y="188973"/>
                  </a:lnTo>
                  <a:lnTo>
                    <a:pt x="3912797" y="188570"/>
                  </a:lnTo>
                  <a:lnTo>
                    <a:pt x="3913078" y="187495"/>
                  </a:lnTo>
                  <a:lnTo>
                    <a:pt x="3913360" y="188167"/>
                  </a:lnTo>
                  <a:lnTo>
                    <a:pt x="3913642" y="189376"/>
                  </a:lnTo>
                  <a:lnTo>
                    <a:pt x="3913924" y="189107"/>
                  </a:lnTo>
                  <a:lnTo>
                    <a:pt x="3914205" y="189511"/>
                  </a:lnTo>
                  <a:lnTo>
                    <a:pt x="3914487" y="190720"/>
                  </a:lnTo>
                  <a:lnTo>
                    <a:pt x="3914769" y="189645"/>
                  </a:lnTo>
                  <a:lnTo>
                    <a:pt x="3915050" y="188167"/>
                  </a:lnTo>
                  <a:lnTo>
                    <a:pt x="3915332" y="186688"/>
                  </a:lnTo>
                  <a:lnTo>
                    <a:pt x="3915614" y="184134"/>
                  </a:lnTo>
                  <a:lnTo>
                    <a:pt x="3915896" y="180237"/>
                  </a:lnTo>
                  <a:lnTo>
                    <a:pt x="3916177" y="177145"/>
                  </a:lnTo>
                  <a:lnTo>
                    <a:pt x="3916459" y="172979"/>
                  </a:lnTo>
                  <a:lnTo>
                    <a:pt x="3916741" y="167065"/>
                  </a:lnTo>
                  <a:lnTo>
                    <a:pt x="3917022" y="162630"/>
                  </a:lnTo>
                  <a:lnTo>
                    <a:pt x="3917304" y="158329"/>
                  </a:lnTo>
                  <a:lnTo>
                    <a:pt x="3917586" y="153221"/>
                  </a:lnTo>
                  <a:lnTo>
                    <a:pt x="3917868" y="149055"/>
                  </a:lnTo>
                  <a:lnTo>
                    <a:pt x="3918149" y="144619"/>
                  </a:lnTo>
                  <a:lnTo>
                    <a:pt x="3918431" y="139378"/>
                  </a:lnTo>
                  <a:lnTo>
                    <a:pt x="3918713" y="138302"/>
                  </a:lnTo>
                  <a:lnTo>
                    <a:pt x="3918994" y="135883"/>
                  </a:lnTo>
                  <a:lnTo>
                    <a:pt x="3919276" y="138302"/>
                  </a:lnTo>
                  <a:lnTo>
                    <a:pt x="3919558" y="139512"/>
                  </a:lnTo>
                  <a:lnTo>
                    <a:pt x="3919840" y="145023"/>
                  </a:lnTo>
                  <a:lnTo>
                    <a:pt x="3920121" y="148786"/>
                  </a:lnTo>
                  <a:lnTo>
                    <a:pt x="3920403" y="152280"/>
                  </a:lnTo>
                  <a:lnTo>
                    <a:pt x="3920685" y="155372"/>
                  </a:lnTo>
                  <a:lnTo>
                    <a:pt x="3920967" y="154969"/>
                  </a:lnTo>
                  <a:lnTo>
                    <a:pt x="3921248" y="154565"/>
                  </a:lnTo>
                  <a:lnTo>
                    <a:pt x="3921530" y="154834"/>
                  </a:lnTo>
                  <a:lnTo>
                    <a:pt x="3921812" y="154431"/>
                  </a:lnTo>
                  <a:lnTo>
                    <a:pt x="3922093" y="154700"/>
                  </a:lnTo>
                  <a:lnTo>
                    <a:pt x="3922375" y="155775"/>
                  </a:lnTo>
                  <a:lnTo>
                    <a:pt x="3922657" y="159001"/>
                  </a:lnTo>
                  <a:lnTo>
                    <a:pt x="3922939" y="163839"/>
                  </a:lnTo>
                  <a:lnTo>
                    <a:pt x="3923220" y="169753"/>
                  </a:lnTo>
                  <a:lnTo>
                    <a:pt x="3923502" y="176205"/>
                  </a:lnTo>
                  <a:lnTo>
                    <a:pt x="3923784" y="181581"/>
                  </a:lnTo>
                  <a:lnTo>
                    <a:pt x="3924065" y="185613"/>
                  </a:lnTo>
                  <a:lnTo>
                    <a:pt x="3924347" y="187091"/>
                  </a:lnTo>
                  <a:lnTo>
                    <a:pt x="3924629" y="189511"/>
                  </a:lnTo>
                  <a:lnTo>
                    <a:pt x="3924911" y="195021"/>
                  </a:lnTo>
                  <a:lnTo>
                    <a:pt x="3925192" y="194349"/>
                  </a:lnTo>
                  <a:lnTo>
                    <a:pt x="3925474" y="191930"/>
                  </a:lnTo>
                  <a:lnTo>
                    <a:pt x="3925756" y="196365"/>
                  </a:lnTo>
                  <a:lnTo>
                    <a:pt x="3926037" y="193140"/>
                  </a:lnTo>
                  <a:lnTo>
                    <a:pt x="3926319" y="190452"/>
                  </a:lnTo>
                  <a:lnTo>
                    <a:pt x="3926601" y="190048"/>
                  </a:lnTo>
                  <a:lnTo>
                    <a:pt x="3926883" y="187629"/>
                  </a:lnTo>
                  <a:lnTo>
                    <a:pt x="3927164" y="183597"/>
                  </a:lnTo>
                  <a:lnTo>
                    <a:pt x="3927446" y="182253"/>
                  </a:lnTo>
                  <a:lnTo>
                    <a:pt x="3927728" y="182656"/>
                  </a:lnTo>
                  <a:lnTo>
                    <a:pt x="3928010" y="179699"/>
                  </a:lnTo>
                  <a:lnTo>
                    <a:pt x="3928291" y="180909"/>
                  </a:lnTo>
                  <a:lnTo>
                    <a:pt x="3928573" y="182253"/>
                  </a:lnTo>
                  <a:lnTo>
                    <a:pt x="3928855" y="181043"/>
                  </a:lnTo>
                  <a:lnTo>
                    <a:pt x="3929136" y="180774"/>
                  </a:lnTo>
                  <a:lnTo>
                    <a:pt x="3929418" y="178758"/>
                  </a:lnTo>
                  <a:lnTo>
                    <a:pt x="3929700" y="177280"/>
                  </a:lnTo>
                  <a:lnTo>
                    <a:pt x="3929982" y="174995"/>
                  </a:lnTo>
                  <a:lnTo>
                    <a:pt x="3930263" y="175129"/>
                  </a:lnTo>
                  <a:lnTo>
                    <a:pt x="3930545" y="175129"/>
                  </a:lnTo>
                  <a:lnTo>
                    <a:pt x="3930827" y="174860"/>
                  </a:lnTo>
                  <a:lnTo>
                    <a:pt x="3931108" y="177011"/>
                  </a:lnTo>
                  <a:lnTo>
                    <a:pt x="3931390" y="179834"/>
                  </a:lnTo>
                  <a:lnTo>
                    <a:pt x="3931672" y="182253"/>
                  </a:lnTo>
                  <a:lnTo>
                    <a:pt x="3931954" y="182522"/>
                  </a:lnTo>
                  <a:lnTo>
                    <a:pt x="3932235" y="183597"/>
                  </a:lnTo>
                  <a:lnTo>
                    <a:pt x="3932517" y="183328"/>
                  </a:lnTo>
                  <a:lnTo>
                    <a:pt x="3932799" y="186554"/>
                  </a:lnTo>
                  <a:lnTo>
                    <a:pt x="3933080" y="187629"/>
                  </a:lnTo>
                  <a:lnTo>
                    <a:pt x="3933362" y="189914"/>
                  </a:lnTo>
                  <a:lnTo>
                    <a:pt x="3933644" y="192871"/>
                  </a:lnTo>
                  <a:lnTo>
                    <a:pt x="3933926" y="199591"/>
                  </a:lnTo>
                  <a:lnTo>
                    <a:pt x="3934207" y="206983"/>
                  </a:lnTo>
                  <a:lnTo>
                    <a:pt x="3934489" y="210747"/>
                  </a:lnTo>
                  <a:lnTo>
                    <a:pt x="3934771" y="213704"/>
                  </a:lnTo>
                  <a:lnTo>
                    <a:pt x="3935052" y="215720"/>
                  </a:lnTo>
                  <a:lnTo>
                    <a:pt x="3935334" y="218677"/>
                  </a:lnTo>
                  <a:lnTo>
                    <a:pt x="3935616" y="218408"/>
                  </a:lnTo>
                  <a:lnTo>
                    <a:pt x="3935898" y="221096"/>
                  </a:lnTo>
                  <a:lnTo>
                    <a:pt x="3936179" y="224187"/>
                  </a:lnTo>
                  <a:lnTo>
                    <a:pt x="3936461" y="226069"/>
                  </a:lnTo>
                  <a:lnTo>
                    <a:pt x="3936743" y="233327"/>
                  </a:lnTo>
                  <a:lnTo>
                    <a:pt x="3937025" y="234671"/>
                  </a:lnTo>
                  <a:lnTo>
                    <a:pt x="3937306" y="237628"/>
                  </a:lnTo>
                  <a:lnTo>
                    <a:pt x="3937588" y="245961"/>
                  </a:lnTo>
                  <a:lnTo>
                    <a:pt x="3937870" y="254294"/>
                  </a:lnTo>
                  <a:lnTo>
                    <a:pt x="3938151" y="245826"/>
                  </a:lnTo>
                  <a:lnTo>
                    <a:pt x="3938433" y="241525"/>
                  </a:lnTo>
                  <a:lnTo>
                    <a:pt x="3938715" y="241525"/>
                  </a:lnTo>
                  <a:lnTo>
                    <a:pt x="3938997" y="244482"/>
                  </a:lnTo>
                  <a:lnTo>
                    <a:pt x="3939278" y="244751"/>
                  </a:lnTo>
                  <a:lnTo>
                    <a:pt x="3939560" y="245423"/>
                  </a:lnTo>
                  <a:lnTo>
                    <a:pt x="3939842" y="249859"/>
                  </a:lnTo>
                  <a:lnTo>
                    <a:pt x="3940123" y="250665"/>
                  </a:lnTo>
                  <a:lnTo>
                    <a:pt x="3940405" y="253353"/>
                  </a:lnTo>
                  <a:lnTo>
                    <a:pt x="3940687" y="256176"/>
                  </a:lnTo>
                  <a:lnTo>
                    <a:pt x="3940969" y="257251"/>
                  </a:lnTo>
                  <a:lnTo>
                    <a:pt x="3941250" y="256041"/>
                  </a:lnTo>
                  <a:lnTo>
                    <a:pt x="3941532" y="257385"/>
                  </a:lnTo>
                  <a:lnTo>
                    <a:pt x="3941814" y="258192"/>
                  </a:lnTo>
                  <a:lnTo>
                    <a:pt x="3942095" y="256310"/>
                  </a:lnTo>
                  <a:lnTo>
                    <a:pt x="3942377" y="255772"/>
                  </a:lnTo>
                  <a:lnTo>
                    <a:pt x="3942659" y="254832"/>
                  </a:lnTo>
                  <a:lnTo>
                    <a:pt x="3942941" y="252816"/>
                  </a:lnTo>
                  <a:lnTo>
                    <a:pt x="3943222" y="249052"/>
                  </a:lnTo>
                  <a:lnTo>
                    <a:pt x="3943504" y="247843"/>
                  </a:lnTo>
                  <a:lnTo>
                    <a:pt x="3943786" y="243945"/>
                  </a:lnTo>
                  <a:lnTo>
                    <a:pt x="3944067" y="240719"/>
                  </a:lnTo>
                  <a:lnTo>
                    <a:pt x="3944349" y="237225"/>
                  </a:lnTo>
                  <a:lnTo>
                    <a:pt x="3944631" y="234133"/>
                  </a:lnTo>
                  <a:lnTo>
                    <a:pt x="3944913" y="227010"/>
                  </a:lnTo>
                  <a:lnTo>
                    <a:pt x="3945194" y="212225"/>
                  </a:lnTo>
                  <a:lnTo>
                    <a:pt x="3945476" y="206446"/>
                  </a:lnTo>
                  <a:lnTo>
                    <a:pt x="3945758" y="208059"/>
                  </a:lnTo>
                  <a:lnTo>
                    <a:pt x="3946040" y="203758"/>
                  </a:lnTo>
                  <a:lnTo>
                    <a:pt x="3946321" y="206715"/>
                  </a:lnTo>
                  <a:lnTo>
                    <a:pt x="3946603" y="208596"/>
                  </a:lnTo>
                  <a:lnTo>
                    <a:pt x="3946885" y="211688"/>
                  </a:lnTo>
                  <a:lnTo>
                    <a:pt x="3947166" y="214510"/>
                  </a:lnTo>
                  <a:lnTo>
                    <a:pt x="3947448" y="217064"/>
                  </a:lnTo>
                  <a:lnTo>
                    <a:pt x="3947730" y="221096"/>
                  </a:lnTo>
                  <a:lnTo>
                    <a:pt x="3948012" y="228623"/>
                  </a:lnTo>
                  <a:lnTo>
                    <a:pt x="3948293" y="234133"/>
                  </a:lnTo>
                  <a:lnTo>
                    <a:pt x="3948575" y="234536"/>
                  </a:lnTo>
                  <a:lnTo>
                    <a:pt x="3948857" y="235746"/>
                  </a:lnTo>
                  <a:lnTo>
                    <a:pt x="3949138" y="235343"/>
                  </a:lnTo>
                  <a:lnTo>
                    <a:pt x="3949420" y="234133"/>
                  </a:lnTo>
                  <a:lnTo>
                    <a:pt x="3949702" y="233999"/>
                  </a:lnTo>
                  <a:lnTo>
                    <a:pt x="3949984" y="233730"/>
                  </a:lnTo>
                  <a:lnTo>
                    <a:pt x="3950265" y="235343"/>
                  </a:lnTo>
                  <a:lnTo>
                    <a:pt x="3950547" y="234268"/>
                  </a:lnTo>
                  <a:lnTo>
                    <a:pt x="3950829" y="232520"/>
                  </a:lnTo>
                  <a:lnTo>
                    <a:pt x="3951110" y="231580"/>
                  </a:lnTo>
                  <a:lnTo>
                    <a:pt x="3951392" y="228488"/>
                  </a:lnTo>
                  <a:lnTo>
                    <a:pt x="3951674" y="225935"/>
                  </a:lnTo>
                  <a:lnTo>
                    <a:pt x="3951956" y="223381"/>
                  </a:lnTo>
                  <a:lnTo>
                    <a:pt x="3952237" y="221096"/>
                  </a:lnTo>
                  <a:lnTo>
                    <a:pt x="3952519" y="220155"/>
                  </a:lnTo>
                  <a:lnTo>
                    <a:pt x="3952801" y="221499"/>
                  </a:lnTo>
                  <a:lnTo>
                    <a:pt x="3953083" y="222037"/>
                  </a:lnTo>
                  <a:lnTo>
                    <a:pt x="3953364" y="220021"/>
                  </a:lnTo>
                  <a:lnTo>
                    <a:pt x="3953646" y="218139"/>
                  </a:lnTo>
                  <a:lnTo>
                    <a:pt x="3953928" y="213166"/>
                  </a:lnTo>
                  <a:lnTo>
                    <a:pt x="3954209" y="208462"/>
                  </a:lnTo>
                  <a:lnTo>
                    <a:pt x="3954491" y="203086"/>
                  </a:lnTo>
                  <a:lnTo>
                    <a:pt x="3954773" y="198381"/>
                  </a:lnTo>
                  <a:lnTo>
                    <a:pt x="3955055" y="195425"/>
                  </a:lnTo>
                  <a:lnTo>
                    <a:pt x="3955336" y="190720"/>
                  </a:lnTo>
                  <a:lnTo>
                    <a:pt x="3955618" y="187898"/>
                  </a:lnTo>
                  <a:lnTo>
                    <a:pt x="3955900" y="185613"/>
                  </a:lnTo>
                  <a:lnTo>
                    <a:pt x="3956181" y="182790"/>
                  </a:lnTo>
                  <a:lnTo>
                    <a:pt x="3956463" y="180237"/>
                  </a:lnTo>
                  <a:lnTo>
                    <a:pt x="3956745" y="177280"/>
                  </a:lnTo>
                  <a:lnTo>
                    <a:pt x="3957027" y="175801"/>
                  </a:lnTo>
                  <a:lnTo>
                    <a:pt x="3957308" y="177414"/>
                  </a:lnTo>
                  <a:lnTo>
                    <a:pt x="3957590" y="177683"/>
                  </a:lnTo>
                  <a:lnTo>
                    <a:pt x="3957872" y="178489"/>
                  </a:lnTo>
                  <a:lnTo>
                    <a:pt x="3958153" y="180774"/>
                  </a:lnTo>
                  <a:lnTo>
                    <a:pt x="3958435" y="185479"/>
                  </a:lnTo>
                  <a:lnTo>
                    <a:pt x="3958717" y="188704"/>
                  </a:lnTo>
                  <a:lnTo>
                    <a:pt x="3958999" y="186554"/>
                  </a:lnTo>
                  <a:lnTo>
                    <a:pt x="3959280" y="187091"/>
                  </a:lnTo>
                  <a:lnTo>
                    <a:pt x="3959562" y="181984"/>
                  </a:lnTo>
                  <a:lnTo>
                    <a:pt x="3959844" y="176877"/>
                  </a:lnTo>
                  <a:lnTo>
                    <a:pt x="3960125" y="174457"/>
                  </a:lnTo>
                  <a:lnTo>
                    <a:pt x="3960407" y="174054"/>
                  </a:lnTo>
                  <a:lnTo>
                    <a:pt x="3960689" y="174592"/>
                  </a:lnTo>
                  <a:lnTo>
                    <a:pt x="3960971" y="174860"/>
                  </a:lnTo>
                  <a:lnTo>
                    <a:pt x="3961252" y="173113"/>
                  </a:lnTo>
                  <a:lnTo>
                    <a:pt x="3961534" y="172710"/>
                  </a:lnTo>
                  <a:lnTo>
                    <a:pt x="3961816" y="168812"/>
                  </a:lnTo>
                  <a:lnTo>
                    <a:pt x="3962098" y="165452"/>
                  </a:lnTo>
                  <a:lnTo>
                    <a:pt x="3962379" y="163570"/>
                  </a:lnTo>
                  <a:lnTo>
                    <a:pt x="3962661" y="160076"/>
                  </a:lnTo>
                  <a:lnTo>
                    <a:pt x="3962943" y="159807"/>
                  </a:lnTo>
                  <a:lnTo>
                    <a:pt x="3963224" y="159807"/>
                  </a:lnTo>
                  <a:lnTo>
                    <a:pt x="3963506" y="159807"/>
                  </a:lnTo>
                  <a:lnTo>
                    <a:pt x="3963788" y="159538"/>
                  </a:lnTo>
                  <a:lnTo>
                    <a:pt x="3964070" y="159135"/>
                  </a:lnTo>
                  <a:lnTo>
                    <a:pt x="3964351" y="160479"/>
                  </a:lnTo>
                  <a:lnTo>
                    <a:pt x="3964633" y="156313"/>
                  </a:lnTo>
                  <a:lnTo>
                    <a:pt x="3964915" y="156850"/>
                  </a:lnTo>
                  <a:lnTo>
                    <a:pt x="3965196" y="154431"/>
                  </a:lnTo>
                  <a:lnTo>
                    <a:pt x="3965478" y="153893"/>
                  </a:lnTo>
                  <a:lnTo>
                    <a:pt x="3965760" y="153893"/>
                  </a:lnTo>
                  <a:lnTo>
                    <a:pt x="3966042" y="153624"/>
                  </a:lnTo>
                  <a:lnTo>
                    <a:pt x="3966323" y="155909"/>
                  </a:lnTo>
                  <a:lnTo>
                    <a:pt x="3966605" y="156044"/>
                  </a:lnTo>
                  <a:lnTo>
                    <a:pt x="3966887" y="156178"/>
                  </a:lnTo>
                  <a:lnTo>
                    <a:pt x="3967168" y="155506"/>
                  </a:lnTo>
                  <a:lnTo>
                    <a:pt x="3967450" y="153356"/>
                  </a:lnTo>
                  <a:lnTo>
                    <a:pt x="3967732" y="152280"/>
                  </a:lnTo>
                  <a:lnTo>
                    <a:pt x="3968014" y="152012"/>
                  </a:lnTo>
                  <a:lnTo>
                    <a:pt x="3968295" y="150668"/>
                  </a:lnTo>
                  <a:lnTo>
                    <a:pt x="3968577" y="150936"/>
                  </a:lnTo>
                  <a:lnTo>
                    <a:pt x="3968859" y="150936"/>
                  </a:lnTo>
                  <a:lnTo>
                    <a:pt x="3969140" y="151608"/>
                  </a:lnTo>
                  <a:lnTo>
                    <a:pt x="3969422" y="153893"/>
                  </a:lnTo>
                  <a:lnTo>
                    <a:pt x="3969704" y="158194"/>
                  </a:lnTo>
                  <a:lnTo>
                    <a:pt x="3969986" y="162630"/>
                  </a:lnTo>
                  <a:lnTo>
                    <a:pt x="3970267" y="164108"/>
                  </a:lnTo>
                  <a:lnTo>
                    <a:pt x="3970549" y="166124"/>
                  </a:lnTo>
                  <a:lnTo>
                    <a:pt x="3970831" y="166393"/>
                  </a:lnTo>
                  <a:lnTo>
                    <a:pt x="3971113" y="166259"/>
                  </a:lnTo>
                  <a:lnTo>
                    <a:pt x="3971394" y="166393"/>
                  </a:lnTo>
                  <a:lnTo>
                    <a:pt x="3971676" y="166124"/>
                  </a:lnTo>
                  <a:lnTo>
                    <a:pt x="3971958" y="165183"/>
                  </a:lnTo>
                  <a:lnTo>
                    <a:pt x="3972239" y="163302"/>
                  </a:lnTo>
                  <a:lnTo>
                    <a:pt x="3972521" y="163839"/>
                  </a:lnTo>
                  <a:lnTo>
                    <a:pt x="3972803" y="165452"/>
                  </a:lnTo>
                  <a:lnTo>
                    <a:pt x="3973085" y="166931"/>
                  </a:lnTo>
                  <a:lnTo>
                    <a:pt x="3973366" y="169619"/>
                  </a:lnTo>
                  <a:lnTo>
                    <a:pt x="3973648" y="172441"/>
                  </a:lnTo>
                  <a:lnTo>
                    <a:pt x="3973930" y="174054"/>
                  </a:lnTo>
                  <a:lnTo>
                    <a:pt x="3974211" y="176205"/>
                  </a:lnTo>
                  <a:lnTo>
                    <a:pt x="3974493" y="177549"/>
                  </a:lnTo>
                  <a:lnTo>
                    <a:pt x="3974775" y="180371"/>
                  </a:lnTo>
                  <a:lnTo>
                    <a:pt x="3975057" y="180774"/>
                  </a:lnTo>
                  <a:lnTo>
                    <a:pt x="3975338" y="181178"/>
                  </a:lnTo>
                  <a:lnTo>
                    <a:pt x="3975620" y="182118"/>
                  </a:lnTo>
                  <a:lnTo>
                    <a:pt x="3975902" y="180774"/>
                  </a:lnTo>
                  <a:lnTo>
                    <a:pt x="3976183" y="181446"/>
                  </a:lnTo>
                  <a:lnTo>
                    <a:pt x="3976465" y="179699"/>
                  </a:lnTo>
                  <a:lnTo>
                    <a:pt x="3976747" y="176473"/>
                  </a:lnTo>
                  <a:lnTo>
                    <a:pt x="3977029" y="174457"/>
                  </a:lnTo>
                  <a:lnTo>
                    <a:pt x="3977310" y="170022"/>
                  </a:lnTo>
                  <a:lnTo>
                    <a:pt x="3977592" y="168409"/>
                  </a:lnTo>
                  <a:lnTo>
                    <a:pt x="3977874" y="166124"/>
                  </a:lnTo>
                  <a:lnTo>
                    <a:pt x="3978156" y="165452"/>
                  </a:lnTo>
                  <a:lnTo>
                    <a:pt x="3978437" y="166124"/>
                  </a:lnTo>
                  <a:lnTo>
                    <a:pt x="3978719" y="165855"/>
                  </a:lnTo>
                  <a:lnTo>
                    <a:pt x="3979001" y="167603"/>
                  </a:lnTo>
                  <a:lnTo>
                    <a:pt x="3979282" y="170560"/>
                  </a:lnTo>
                  <a:lnTo>
                    <a:pt x="3979564" y="172307"/>
                  </a:lnTo>
                  <a:lnTo>
                    <a:pt x="3979846" y="176339"/>
                  </a:lnTo>
                  <a:lnTo>
                    <a:pt x="3980128" y="179968"/>
                  </a:lnTo>
                  <a:lnTo>
                    <a:pt x="3980409" y="181984"/>
                  </a:lnTo>
                  <a:lnTo>
                    <a:pt x="3980691" y="182387"/>
                  </a:lnTo>
                  <a:lnTo>
                    <a:pt x="3980973" y="185613"/>
                  </a:lnTo>
                  <a:lnTo>
                    <a:pt x="3981254" y="188973"/>
                  </a:lnTo>
                  <a:lnTo>
                    <a:pt x="3981536" y="192602"/>
                  </a:lnTo>
                  <a:lnTo>
                    <a:pt x="3981818" y="198650"/>
                  </a:lnTo>
                  <a:lnTo>
                    <a:pt x="3982100" y="204564"/>
                  </a:lnTo>
                  <a:lnTo>
                    <a:pt x="3982381" y="211284"/>
                  </a:lnTo>
                  <a:lnTo>
                    <a:pt x="3982663" y="216929"/>
                  </a:lnTo>
                  <a:lnTo>
                    <a:pt x="3982945" y="222978"/>
                  </a:lnTo>
                  <a:lnTo>
                    <a:pt x="3983226" y="229967"/>
                  </a:lnTo>
                  <a:lnTo>
                    <a:pt x="3983508" y="232924"/>
                  </a:lnTo>
                  <a:lnTo>
                    <a:pt x="3983790" y="231311"/>
                  </a:lnTo>
                  <a:lnTo>
                    <a:pt x="3984072" y="229563"/>
                  </a:lnTo>
                  <a:lnTo>
                    <a:pt x="3984353" y="227682"/>
                  </a:lnTo>
                  <a:lnTo>
                    <a:pt x="3984635" y="231714"/>
                  </a:lnTo>
                  <a:lnTo>
                    <a:pt x="3984917" y="232386"/>
                  </a:lnTo>
                  <a:lnTo>
                    <a:pt x="3985198" y="231176"/>
                  </a:lnTo>
                  <a:lnTo>
                    <a:pt x="3985480" y="233461"/>
                  </a:lnTo>
                  <a:lnTo>
                    <a:pt x="3985762" y="232251"/>
                  </a:lnTo>
                  <a:lnTo>
                    <a:pt x="3986044" y="232789"/>
                  </a:lnTo>
                  <a:lnTo>
                    <a:pt x="3986325" y="230773"/>
                  </a:lnTo>
                  <a:lnTo>
                    <a:pt x="3986607" y="231042"/>
                  </a:lnTo>
                  <a:lnTo>
                    <a:pt x="3986889" y="229698"/>
                  </a:lnTo>
                  <a:lnTo>
                    <a:pt x="3987171" y="225397"/>
                  </a:lnTo>
                  <a:lnTo>
                    <a:pt x="3987452" y="223112"/>
                  </a:lnTo>
                  <a:lnTo>
                    <a:pt x="3987734" y="219618"/>
                  </a:lnTo>
                  <a:lnTo>
                    <a:pt x="3988016" y="215720"/>
                  </a:lnTo>
                  <a:lnTo>
                    <a:pt x="3988297" y="213032"/>
                  </a:lnTo>
                  <a:lnTo>
                    <a:pt x="3988579" y="211822"/>
                  </a:lnTo>
                  <a:lnTo>
                    <a:pt x="3988861" y="213300"/>
                  </a:lnTo>
                  <a:lnTo>
                    <a:pt x="3989143" y="210881"/>
                  </a:lnTo>
                  <a:lnTo>
                    <a:pt x="3989424" y="207924"/>
                  </a:lnTo>
                  <a:lnTo>
                    <a:pt x="3989706" y="206715"/>
                  </a:lnTo>
                  <a:lnTo>
                    <a:pt x="3989988" y="205774"/>
                  </a:lnTo>
                  <a:lnTo>
                    <a:pt x="3990269" y="207790"/>
                  </a:lnTo>
                  <a:lnTo>
                    <a:pt x="3990551" y="207252"/>
                  </a:lnTo>
                  <a:lnTo>
                    <a:pt x="3990833" y="206983"/>
                  </a:lnTo>
                  <a:lnTo>
                    <a:pt x="3991115" y="207924"/>
                  </a:lnTo>
                  <a:lnTo>
                    <a:pt x="3991396" y="209268"/>
                  </a:lnTo>
                  <a:lnTo>
                    <a:pt x="3991678" y="211150"/>
                  </a:lnTo>
                  <a:lnTo>
                    <a:pt x="3991960" y="212763"/>
                  </a:lnTo>
                  <a:lnTo>
                    <a:pt x="3992241" y="215048"/>
                  </a:lnTo>
                  <a:lnTo>
                    <a:pt x="3992523" y="216257"/>
                  </a:lnTo>
                  <a:lnTo>
                    <a:pt x="3992805" y="217064"/>
                  </a:lnTo>
                  <a:lnTo>
                    <a:pt x="3993087" y="220424"/>
                  </a:lnTo>
                  <a:lnTo>
                    <a:pt x="3993368" y="224456"/>
                  </a:lnTo>
                  <a:lnTo>
                    <a:pt x="3993650" y="226741"/>
                  </a:lnTo>
                  <a:lnTo>
                    <a:pt x="3993932" y="230101"/>
                  </a:lnTo>
                  <a:lnTo>
                    <a:pt x="3994214" y="231848"/>
                  </a:lnTo>
                  <a:lnTo>
                    <a:pt x="3994495" y="233461"/>
                  </a:lnTo>
                  <a:lnTo>
                    <a:pt x="3994777" y="236284"/>
                  </a:lnTo>
                  <a:lnTo>
                    <a:pt x="3995059" y="236956"/>
                  </a:lnTo>
                  <a:lnTo>
                    <a:pt x="3995340" y="238703"/>
                  </a:lnTo>
                  <a:lnTo>
                    <a:pt x="3995622" y="238031"/>
                  </a:lnTo>
                  <a:lnTo>
                    <a:pt x="3995904" y="237225"/>
                  </a:lnTo>
                  <a:lnTo>
                    <a:pt x="3996186" y="236149"/>
                  </a:lnTo>
                  <a:lnTo>
                    <a:pt x="3996467" y="233596"/>
                  </a:lnTo>
                  <a:lnTo>
                    <a:pt x="3996749" y="230101"/>
                  </a:lnTo>
                  <a:lnTo>
                    <a:pt x="3997031" y="228488"/>
                  </a:lnTo>
                  <a:lnTo>
                    <a:pt x="3997312" y="227279"/>
                  </a:lnTo>
                  <a:lnTo>
                    <a:pt x="3997594" y="226472"/>
                  </a:lnTo>
                  <a:lnTo>
                    <a:pt x="3997876" y="229429"/>
                  </a:lnTo>
                  <a:lnTo>
                    <a:pt x="3998158" y="230504"/>
                  </a:lnTo>
                  <a:lnTo>
                    <a:pt x="3998439" y="232789"/>
                  </a:lnTo>
                  <a:lnTo>
                    <a:pt x="3998721" y="232386"/>
                  </a:lnTo>
                  <a:lnTo>
                    <a:pt x="3999003" y="233461"/>
                  </a:lnTo>
                  <a:lnTo>
                    <a:pt x="3999284" y="232789"/>
                  </a:lnTo>
                  <a:lnTo>
                    <a:pt x="3999566" y="231445"/>
                  </a:lnTo>
                  <a:lnTo>
                    <a:pt x="3999848" y="230235"/>
                  </a:lnTo>
                  <a:lnTo>
                    <a:pt x="4000130" y="227547"/>
                  </a:lnTo>
                  <a:lnTo>
                    <a:pt x="4000411" y="221902"/>
                  </a:lnTo>
                  <a:lnTo>
                    <a:pt x="4000693" y="218408"/>
                  </a:lnTo>
                  <a:lnTo>
                    <a:pt x="4000975" y="213166"/>
                  </a:lnTo>
                  <a:lnTo>
                    <a:pt x="4001256" y="207118"/>
                  </a:lnTo>
                  <a:lnTo>
                    <a:pt x="4001538" y="203220"/>
                  </a:lnTo>
                  <a:lnTo>
                    <a:pt x="4001820" y="199591"/>
                  </a:lnTo>
                  <a:lnTo>
                    <a:pt x="4002102" y="195425"/>
                  </a:lnTo>
                  <a:lnTo>
                    <a:pt x="4002383" y="192333"/>
                  </a:lnTo>
                  <a:lnTo>
                    <a:pt x="4002665" y="190048"/>
                  </a:lnTo>
                  <a:lnTo>
                    <a:pt x="4002947" y="189511"/>
                  </a:lnTo>
                  <a:lnTo>
                    <a:pt x="4003229" y="187226"/>
                  </a:lnTo>
                  <a:lnTo>
                    <a:pt x="4003510" y="187629"/>
                  </a:lnTo>
                  <a:lnTo>
                    <a:pt x="4003792" y="190183"/>
                  </a:lnTo>
                  <a:lnTo>
                    <a:pt x="4004074" y="190586"/>
                  </a:lnTo>
                  <a:lnTo>
                    <a:pt x="4004355" y="192199"/>
                  </a:lnTo>
                  <a:lnTo>
                    <a:pt x="4004637" y="196097"/>
                  </a:lnTo>
                  <a:lnTo>
                    <a:pt x="4004919" y="198113"/>
                  </a:lnTo>
                  <a:lnTo>
                    <a:pt x="4005201" y="201070"/>
                  </a:lnTo>
                  <a:lnTo>
                    <a:pt x="4005482" y="202682"/>
                  </a:lnTo>
                  <a:lnTo>
                    <a:pt x="4005764" y="205639"/>
                  </a:lnTo>
                  <a:lnTo>
                    <a:pt x="4006046" y="206043"/>
                  </a:lnTo>
                  <a:lnTo>
                    <a:pt x="4006327" y="208865"/>
                  </a:lnTo>
                  <a:lnTo>
                    <a:pt x="4006609" y="210747"/>
                  </a:lnTo>
                  <a:lnTo>
                    <a:pt x="4006891" y="210881"/>
                  </a:lnTo>
                  <a:lnTo>
                    <a:pt x="4007173" y="211284"/>
                  </a:lnTo>
                  <a:lnTo>
                    <a:pt x="4007454" y="210478"/>
                  </a:lnTo>
                  <a:lnTo>
                    <a:pt x="4007736" y="208865"/>
                  </a:lnTo>
                  <a:lnTo>
                    <a:pt x="4008018" y="206983"/>
                  </a:lnTo>
                  <a:lnTo>
                    <a:pt x="4008299" y="202414"/>
                  </a:lnTo>
                  <a:lnTo>
                    <a:pt x="4008581" y="198650"/>
                  </a:lnTo>
                  <a:lnTo>
                    <a:pt x="4008863" y="192602"/>
                  </a:lnTo>
                  <a:lnTo>
                    <a:pt x="4009145" y="187629"/>
                  </a:lnTo>
                  <a:lnTo>
                    <a:pt x="4009426" y="184672"/>
                  </a:lnTo>
                  <a:lnTo>
                    <a:pt x="4009708" y="178086"/>
                  </a:lnTo>
                  <a:lnTo>
                    <a:pt x="4009990" y="173785"/>
                  </a:lnTo>
                  <a:lnTo>
                    <a:pt x="4010271" y="169484"/>
                  </a:lnTo>
                  <a:lnTo>
                    <a:pt x="4010553" y="163974"/>
                  </a:lnTo>
                  <a:lnTo>
                    <a:pt x="4010835" y="160748"/>
                  </a:lnTo>
                  <a:lnTo>
                    <a:pt x="4011117" y="157253"/>
                  </a:lnTo>
                  <a:lnTo>
                    <a:pt x="4011398" y="156313"/>
                  </a:lnTo>
                  <a:lnTo>
                    <a:pt x="4011680" y="153087"/>
                  </a:lnTo>
                  <a:lnTo>
                    <a:pt x="4011962" y="152415"/>
                  </a:lnTo>
                  <a:lnTo>
                    <a:pt x="4012244" y="155237"/>
                  </a:lnTo>
                  <a:lnTo>
                    <a:pt x="4012525" y="157253"/>
                  </a:lnTo>
                  <a:lnTo>
                    <a:pt x="4012807" y="161554"/>
                  </a:lnTo>
                  <a:lnTo>
                    <a:pt x="4013089" y="168409"/>
                  </a:lnTo>
                  <a:lnTo>
                    <a:pt x="4013370" y="170022"/>
                  </a:lnTo>
                  <a:lnTo>
                    <a:pt x="4013652" y="168006"/>
                  </a:lnTo>
                  <a:lnTo>
                    <a:pt x="4013934" y="167871"/>
                  </a:lnTo>
                  <a:lnTo>
                    <a:pt x="4014216" y="169484"/>
                  </a:lnTo>
                  <a:lnTo>
                    <a:pt x="4014497" y="171097"/>
                  </a:lnTo>
                  <a:lnTo>
                    <a:pt x="4014779" y="173113"/>
                  </a:lnTo>
                  <a:lnTo>
                    <a:pt x="4015061" y="174457"/>
                  </a:lnTo>
                  <a:lnTo>
                    <a:pt x="4015342" y="173920"/>
                  </a:lnTo>
                  <a:lnTo>
                    <a:pt x="4015624" y="174726"/>
                  </a:lnTo>
                  <a:lnTo>
                    <a:pt x="4015906" y="178086"/>
                  </a:lnTo>
                  <a:lnTo>
                    <a:pt x="4016188" y="179430"/>
                  </a:lnTo>
                  <a:lnTo>
                    <a:pt x="4016469" y="182790"/>
                  </a:lnTo>
                  <a:lnTo>
                    <a:pt x="4016751" y="185344"/>
                  </a:lnTo>
                  <a:lnTo>
                    <a:pt x="4017033" y="188167"/>
                  </a:lnTo>
                  <a:lnTo>
                    <a:pt x="4017314" y="192736"/>
                  </a:lnTo>
                  <a:lnTo>
                    <a:pt x="4017596" y="188973"/>
                  </a:lnTo>
                  <a:lnTo>
                    <a:pt x="4017878" y="188570"/>
                  </a:lnTo>
                  <a:lnTo>
                    <a:pt x="4018160" y="183462"/>
                  </a:lnTo>
                  <a:lnTo>
                    <a:pt x="4018441" y="182925"/>
                  </a:lnTo>
                  <a:lnTo>
                    <a:pt x="4018723" y="179565"/>
                  </a:lnTo>
                  <a:lnTo>
                    <a:pt x="4019005" y="174995"/>
                  </a:lnTo>
                  <a:lnTo>
                    <a:pt x="4019287" y="172576"/>
                  </a:lnTo>
                  <a:lnTo>
                    <a:pt x="4019568" y="170156"/>
                  </a:lnTo>
                  <a:lnTo>
                    <a:pt x="4019850" y="168006"/>
                  </a:lnTo>
                  <a:lnTo>
                    <a:pt x="4020132" y="165721"/>
                  </a:lnTo>
                  <a:lnTo>
                    <a:pt x="4020413" y="166124"/>
                  </a:lnTo>
                  <a:lnTo>
                    <a:pt x="4020695" y="165587"/>
                  </a:lnTo>
                  <a:lnTo>
                    <a:pt x="4020977" y="162764"/>
                  </a:lnTo>
                  <a:lnTo>
                    <a:pt x="4021259" y="161823"/>
                  </a:lnTo>
                  <a:lnTo>
                    <a:pt x="4021540" y="160210"/>
                  </a:lnTo>
                  <a:lnTo>
                    <a:pt x="4021822" y="158866"/>
                  </a:lnTo>
                  <a:lnTo>
                    <a:pt x="4022104" y="159269"/>
                  </a:lnTo>
                  <a:lnTo>
                    <a:pt x="4022385" y="159269"/>
                  </a:lnTo>
                  <a:lnTo>
                    <a:pt x="4022667" y="166796"/>
                  </a:lnTo>
                  <a:lnTo>
                    <a:pt x="4022949" y="175667"/>
                  </a:lnTo>
                  <a:lnTo>
                    <a:pt x="4023231" y="178758"/>
                  </a:lnTo>
                  <a:lnTo>
                    <a:pt x="4023512" y="177414"/>
                  </a:lnTo>
                  <a:lnTo>
                    <a:pt x="4023794" y="179834"/>
                  </a:lnTo>
                  <a:lnTo>
                    <a:pt x="4024076" y="186823"/>
                  </a:lnTo>
                  <a:lnTo>
                    <a:pt x="4024357" y="188570"/>
                  </a:lnTo>
                  <a:lnTo>
                    <a:pt x="4024639" y="186823"/>
                  </a:lnTo>
                  <a:lnTo>
                    <a:pt x="4024921" y="187495"/>
                  </a:lnTo>
                  <a:lnTo>
                    <a:pt x="4025203" y="190048"/>
                  </a:lnTo>
                  <a:lnTo>
                    <a:pt x="4025484" y="193408"/>
                  </a:lnTo>
                  <a:lnTo>
                    <a:pt x="4025766" y="196769"/>
                  </a:lnTo>
                  <a:lnTo>
                    <a:pt x="4026048" y="202279"/>
                  </a:lnTo>
                  <a:lnTo>
                    <a:pt x="4026329" y="205236"/>
                  </a:lnTo>
                  <a:lnTo>
                    <a:pt x="4026611" y="207924"/>
                  </a:lnTo>
                  <a:lnTo>
                    <a:pt x="4026893" y="208462"/>
                  </a:lnTo>
                  <a:lnTo>
                    <a:pt x="4027175" y="212494"/>
                  </a:lnTo>
                  <a:lnTo>
                    <a:pt x="4027456" y="215989"/>
                  </a:lnTo>
                  <a:lnTo>
                    <a:pt x="4027738" y="219349"/>
                  </a:lnTo>
                  <a:lnTo>
                    <a:pt x="4028020" y="218945"/>
                  </a:lnTo>
                  <a:lnTo>
                    <a:pt x="4028302" y="219483"/>
                  </a:lnTo>
                  <a:lnTo>
                    <a:pt x="4028583" y="222440"/>
                  </a:lnTo>
                  <a:lnTo>
                    <a:pt x="4028865" y="226472"/>
                  </a:lnTo>
                  <a:lnTo>
                    <a:pt x="4029147" y="228488"/>
                  </a:lnTo>
                  <a:lnTo>
                    <a:pt x="4029428" y="226472"/>
                  </a:lnTo>
                  <a:lnTo>
                    <a:pt x="4029710" y="227413"/>
                  </a:lnTo>
                  <a:lnTo>
                    <a:pt x="4029992" y="228219"/>
                  </a:lnTo>
                  <a:lnTo>
                    <a:pt x="4030274" y="227951"/>
                  </a:lnTo>
                  <a:lnTo>
                    <a:pt x="4030555" y="228891"/>
                  </a:lnTo>
                  <a:lnTo>
                    <a:pt x="4030837" y="230504"/>
                  </a:lnTo>
                  <a:lnTo>
                    <a:pt x="4031119" y="231983"/>
                  </a:lnTo>
                  <a:lnTo>
                    <a:pt x="4031400" y="230773"/>
                  </a:lnTo>
                  <a:lnTo>
                    <a:pt x="4031682" y="230370"/>
                  </a:lnTo>
                  <a:lnTo>
                    <a:pt x="4031964" y="231848"/>
                  </a:lnTo>
                  <a:lnTo>
                    <a:pt x="4032246" y="230370"/>
                  </a:lnTo>
                  <a:lnTo>
                    <a:pt x="4032527" y="228219"/>
                  </a:lnTo>
                  <a:lnTo>
                    <a:pt x="4032809" y="225128"/>
                  </a:lnTo>
                  <a:lnTo>
                    <a:pt x="4033091" y="222440"/>
                  </a:lnTo>
                  <a:lnTo>
                    <a:pt x="4033372" y="219886"/>
                  </a:lnTo>
                  <a:lnTo>
                    <a:pt x="4033654" y="218273"/>
                  </a:lnTo>
                  <a:lnTo>
                    <a:pt x="4033936" y="216929"/>
                  </a:lnTo>
                  <a:lnTo>
                    <a:pt x="4034218" y="212628"/>
                  </a:lnTo>
                  <a:lnTo>
                    <a:pt x="4034499" y="208999"/>
                  </a:lnTo>
                  <a:lnTo>
                    <a:pt x="4034781" y="206715"/>
                  </a:lnTo>
                  <a:lnTo>
                    <a:pt x="4035063" y="202682"/>
                  </a:lnTo>
                  <a:lnTo>
                    <a:pt x="4035344" y="200801"/>
                  </a:lnTo>
                  <a:lnTo>
                    <a:pt x="4035626" y="199860"/>
                  </a:lnTo>
                  <a:lnTo>
                    <a:pt x="4035908" y="199591"/>
                  </a:lnTo>
                  <a:lnTo>
                    <a:pt x="4036190" y="200263"/>
                  </a:lnTo>
                  <a:lnTo>
                    <a:pt x="4036471" y="204026"/>
                  </a:lnTo>
                  <a:lnTo>
                    <a:pt x="4036753" y="209403"/>
                  </a:lnTo>
                  <a:lnTo>
                    <a:pt x="4037035" y="214107"/>
                  </a:lnTo>
                  <a:lnTo>
                    <a:pt x="4037317" y="218811"/>
                  </a:lnTo>
                  <a:lnTo>
                    <a:pt x="4037598" y="223112"/>
                  </a:lnTo>
                  <a:lnTo>
                    <a:pt x="4037880" y="225531"/>
                  </a:lnTo>
                  <a:lnTo>
                    <a:pt x="4038162" y="230504"/>
                  </a:lnTo>
                  <a:lnTo>
                    <a:pt x="4038443" y="236284"/>
                  </a:lnTo>
                  <a:lnTo>
                    <a:pt x="4038725" y="240450"/>
                  </a:lnTo>
                  <a:lnTo>
                    <a:pt x="4039007" y="244482"/>
                  </a:lnTo>
                  <a:lnTo>
                    <a:pt x="4039289" y="246499"/>
                  </a:lnTo>
                  <a:lnTo>
                    <a:pt x="4039570" y="247305"/>
                  </a:lnTo>
                  <a:lnTo>
                    <a:pt x="4039852" y="247977"/>
                  </a:lnTo>
                  <a:lnTo>
                    <a:pt x="4040134" y="246230"/>
                  </a:lnTo>
                  <a:lnTo>
                    <a:pt x="4040415" y="245423"/>
                  </a:lnTo>
                  <a:lnTo>
                    <a:pt x="4040697" y="245020"/>
                  </a:lnTo>
                  <a:lnTo>
                    <a:pt x="4040979" y="243138"/>
                  </a:lnTo>
                  <a:lnTo>
                    <a:pt x="4041261" y="243004"/>
                  </a:lnTo>
                  <a:lnTo>
                    <a:pt x="4041542" y="237762"/>
                  </a:lnTo>
                  <a:lnTo>
                    <a:pt x="4041824" y="234536"/>
                  </a:lnTo>
                  <a:lnTo>
                    <a:pt x="4042106" y="231848"/>
                  </a:lnTo>
                  <a:lnTo>
                    <a:pt x="4042387" y="230235"/>
                  </a:lnTo>
                  <a:lnTo>
                    <a:pt x="4042669" y="227144"/>
                  </a:lnTo>
                  <a:lnTo>
                    <a:pt x="4042951" y="226203"/>
                  </a:lnTo>
                  <a:lnTo>
                    <a:pt x="4043233" y="222171"/>
                  </a:lnTo>
                  <a:lnTo>
                    <a:pt x="4043514" y="214376"/>
                  </a:lnTo>
                  <a:lnTo>
                    <a:pt x="4043796" y="209940"/>
                  </a:lnTo>
                  <a:lnTo>
                    <a:pt x="4044078" y="207118"/>
                  </a:lnTo>
                  <a:lnTo>
                    <a:pt x="4044360" y="204564"/>
                  </a:lnTo>
                  <a:lnTo>
                    <a:pt x="4044641" y="201070"/>
                  </a:lnTo>
                  <a:lnTo>
                    <a:pt x="4044923" y="198650"/>
                  </a:lnTo>
                  <a:lnTo>
                    <a:pt x="4045205" y="198113"/>
                  </a:lnTo>
                  <a:lnTo>
                    <a:pt x="4045486" y="195828"/>
                  </a:lnTo>
                  <a:lnTo>
                    <a:pt x="4045768" y="196634"/>
                  </a:lnTo>
                  <a:lnTo>
                    <a:pt x="4046050" y="196500"/>
                  </a:lnTo>
                  <a:lnTo>
                    <a:pt x="4046332" y="191796"/>
                  </a:lnTo>
                  <a:lnTo>
                    <a:pt x="4046613" y="190452"/>
                  </a:lnTo>
                  <a:lnTo>
                    <a:pt x="4046895" y="190586"/>
                  </a:lnTo>
                  <a:lnTo>
                    <a:pt x="4047177" y="187898"/>
                  </a:lnTo>
                  <a:lnTo>
                    <a:pt x="4047458" y="184538"/>
                  </a:lnTo>
                  <a:lnTo>
                    <a:pt x="4047740" y="181446"/>
                  </a:lnTo>
                  <a:lnTo>
                    <a:pt x="4048022" y="180774"/>
                  </a:lnTo>
                  <a:lnTo>
                    <a:pt x="4048304" y="179161"/>
                  </a:lnTo>
                  <a:lnTo>
                    <a:pt x="4048585" y="179565"/>
                  </a:lnTo>
                  <a:lnTo>
                    <a:pt x="4048867" y="178893"/>
                  </a:lnTo>
                  <a:lnTo>
                    <a:pt x="4049149" y="175129"/>
                  </a:lnTo>
                  <a:lnTo>
                    <a:pt x="4049430" y="172441"/>
                  </a:lnTo>
                  <a:lnTo>
                    <a:pt x="4049712" y="170425"/>
                  </a:lnTo>
                  <a:lnTo>
                    <a:pt x="4049994" y="167737"/>
                  </a:lnTo>
                  <a:lnTo>
                    <a:pt x="4050276" y="165587"/>
                  </a:lnTo>
                  <a:lnTo>
                    <a:pt x="4050557" y="163436"/>
                  </a:lnTo>
                  <a:lnTo>
                    <a:pt x="4050839" y="161689"/>
                  </a:lnTo>
                  <a:lnTo>
                    <a:pt x="4051121" y="159538"/>
                  </a:lnTo>
                  <a:lnTo>
                    <a:pt x="4051402" y="159404"/>
                  </a:lnTo>
                  <a:lnTo>
                    <a:pt x="4051684" y="160748"/>
                  </a:lnTo>
                  <a:lnTo>
                    <a:pt x="4051966" y="159807"/>
                  </a:lnTo>
                  <a:lnTo>
                    <a:pt x="4052248" y="159404"/>
                  </a:lnTo>
                  <a:lnTo>
                    <a:pt x="4052529" y="159135"/>
                  </a:lnTo>
                  <a:lnTo>
                    <a:pt x="4052811" y="158329"/>
                  </a:lnTo>
                  <a:lnTo>
                    <a:pt x="4053093" y="156447"/>
                  </a:lnTo>
                  <a:lnTo>
                    <a:pt x="4053375" y="154431"/>
                  </a:lnTo>
                  <a:lnTo>
                    <a:pt x="4053656" y="153490"/>
                  </a:lnTo>
                  <a:lnTo>
                    <a:pt x="4053938" y="154431"/>
                  </a:lnTo>
                  <a:lnTo>
                    <a:pt x="4054220" y="155372"/>
                  </a:lnTo>
                  <a:lnTo>
                    <a:pt x="4054501" y="157791"/>
                  </a:lnTo>
                  <a:lnTo>
                    <a:pt x="4054783" y="158598"/>
                  </a:lnTo>
                  <a:lnTo>
                    <a:pt x="4055065" y="158598"/>
                  </a:lnTo>
                  <a:lnTo>
                    <a:pt x="4055347" y="160748"/>
                  </a:lnTo>
                  <a:lnTo>
                    <a:pt x="4055628" y="160345"/>
                  </a:lnTo>
                  <a:lnTo>
                    <a:pt x="4055910" y="159807"/>
                  </a:lnTo>
                  <a:lnTo>
                    <a:pt x="4056192" y="161689"/>
                  </a:lnTo>
                  <a:lnTo>
                    <a:pt x="4056473" y="163570"/>
                  </a:lnTo>
                  <a:lnTo>
                    <a:pt x="4056755" y="163302"/>
                  </a:lnTo>
                  <a:lnTo>
                    <a:pt x="4057037" y="166527"/>
                  </a:lnTo>
                  <a:lnTo>
                    <a:pt x="4057319" y="169081"/>
                  </a:lnTo>
                  <a:lnTo>
                    <a:pt x="4057600" y="168947"/>
                  </a:lnTo>
                  <a:lnTo>
                    <a:pt x="4057882" y="170963"/>
                  </a:lnTo>
                  <a:lnTo>
                    <a:pt x="4058164" y="169753"/>
                  </a:lnTo>
                  <a:lnTo>
                    <a:pt x="4058445" y="167871"/>
                  </a:lnTo>
                  <a:lnTo>
                    <a:pt x="4058727" y="165049"/>
                  </a:lnTo>
                  <a:lnTo>
                    <a:pt x="4059009" y="161420"/>
                  </a:lnTo>
                  <a:lnTo>
                    <a:pt x="4059291" y="156850"/>
                  </a:lnTo>
                  <a:lnTo>
                    <a:pt x="4059572" y="152415"/>
                  </a:lnTo>
                  <a:lnTo>
                    <a:pt x="4059854" y="147845"/>
                  </a:lnTo>
                  <a:lnTo>
                    <a:pt x="4060136" y="144350"/>
                  </a:lnTo>
                  <a:lnTo>
                    <a:pt x="4060418" y="141125"/>
                  </a:lnTo>
                  <a:lnTo>
                    <a:pt x="4060699" y="139512"/>
                  </a:lnTo>
                  <a:lnTo>
                    <a:pt x="4060981" y="139243"/>
                  </a:lnTo>
                  <a:lnTo>
                    <a:pt x="4061263" y="140990"/>
                  </a:lnTo>
                  <a:lnTo>
                    <a:pt x="4061544" y="142603"/>
                  </a:lnTo>
                  <a:lnTo>
                    <a:pt x="4061826" y="143141"/>
                  </a:lnTo>
                  <a:lnTo>
                    <a:pt x="4062108" y="146904"/>
                  </a:lnTo>
                  <a:lnTo>
                    <a:pt x="4062390" y="151071"/>
                  </a:lnTo>
                  <a:lnTo>
                    <a:pt x="4062671" y="159673"/>
                  </a:lnTo>
                  <a:lnTo>
                    <a:pt x="4062953" y="166393"/>
                  </a:lnTo>
                  <a:lnTo>
                    <a:pt x="4063235" y="169081"/>
                  </a:lnTo>
                  <a:lnTo>
                    <a:pt x="4063516" y="172979"/>
                  </a:lnTo>
                  <a:lnTo>
                    <a:pt x="4063798" y="173113"/>
                  </a:lnTo>
                  <a:lnTo>
                    <a:pt x="4064080" y="171097"/>
                  </a:lnTo>
                  <a:lnTo>
                    <a:pt x="4064362" y="170560"/>
                  </a:lnTo>
                  <a:lnTo>
                    <a:pt x="4064643" y="168947"/>
                  </a:lnTo>
                  <a:lnTo>
                    <a:pt x="4064925" y="171232"/>
                  </a:lnTo>
                  <a:lnTo>
                    <a:pt x="4065207" y="172038"/>
                  </a:lnTo>
                  <a:lnTo>
                    <a:pt x="4065488" y="173113"/>
                  </a:lnTo>
                  <a:lnTo>
                    <a:pt x="4065770" y="175398"/>
                  </a:lnTo>
                  <a:lnTo>
                    <a:pt x="4066052" y="175801"/>
                  </a:lnTo>
                  <a:lnTo>
                    <a:pt x="4066334" y="175533"/>
                  </a:lnTo>
                  <a:lnTo>
                    <a:pt x="4066615" y="174860"/>
                  </a:lnTo>
                  <a:lnTo>
                    <a:pt x="4066897" y="172441"/>
                  </a:lnTo>
                  <a:lnTo>
                    <a:pt x="4067179" y="171904"/>
                  </a:lnTo>
                  <a:lnTo>
                    <a:pt x="4067460" y="172979"/>
                  </a:lnTo>
                  <a:lnTo>
                    <a:pt x="4067742" y="174726"/>
                  </a:lnTo>
                  <a:lnTo>
                    <a:pt x="4068024" y="179968"/>
                  </a:lnTo>
                  <a:lnTo>
                    <a:pt x="4068306" y="187360"/>
                  </a:lnTo>
                  <a:lnTo>
                    <a:pt x="4068587" y="196500"/>
                  </a:lnTo>
                  <a:lnTo>
                    <a:pt x="4068869" y="202951"/>
                  </a:lnTo>
                  <a:lnTo>
                    <a:pt x="4069151" y="209671"/>
                  </a:lnTo>
                  <a:lnTo>
                    <a:pt x="4069433" y="214913"/>
                  </a:lnTo>
                  <a:lnTo>
                    <a:pt x="4069714" y="216661"/>
                  </a:lnTo>
                  <a:lnTo>
                    <a:pt x="4069996" y="219349"/>
                  </a:lnTo>
                  <a:lnTo>
                    <a:pt x="4070278" y="226472"/>
                  </a:lnTo>
                  <a:lnTo>
                    <a:pt x="4070559" y="235074"/>
                  </a:lnTo>
                  <a:lnTo>
                    <a:pt x="4070841" y="238165"/>
                  </a:lnTo>
                  <a:lnTo>
                    <a:pt x="4071123" y="240450"/>
                  </a:lnTo>
                  <a:lnTo>
                    <a:pt x="4071405" y="245692"/>
                  </a:lnTo>
                  <a:lnTo>
                    <a:pt x="4071686" y="251068"/>
                  </a:lnTo>
                  <a:lnTo>
                    <a:pt x="4071968" y="253353"/>
                  </a:lnTo>
                  <a:lnTo>
                    <a:pt x="4072250" y="245289"/>
                  </a:lnTo>
                  <a:lnTo>
                    <a:pt x="4072531" y="239644"/>
                  </a:lnTo>
                  <a:lnTo>
                    <a:pt x="4072813" y="243945"/>
                  </a:lnTo>
                  <a:lnTo>
                    <a:pt x="4073095" y="244617"/>
                  </a:lnTo>
                  <a:lnTo>
                    <a:pt x="4073377" y="246902"/>
                  </a:lnTo>
                  <a:lnTo>
                    <a:pt x="4073658" y="243676"/>
                  </a:lnTo>
                  <a:lnTo>
                    <a:pt x="4073940" y="241391"/>
                  </a:lnTo>
                  <a:lnTo>
                    <a:pt x="4074222" y="241122"/>
                  </a:lnTo>
                  <a:lnTo>
                    <a:pt x="4074503" y="238031"/>
                  </a:lnTo>
                  <a:lnTo>
                    <a:pt x="4074785" y="238703"/>
                  </a:lnTo>
                  <a:lnTo>
                    <a:pt x="4075067" y="237359"/>
                  </a:lnTo>
                  <a:lnTo>
                    <a:pt x="4075349" y="238972"/>
                  </a:lnTo>
                  <a:lnTo>
                    <a:pt x="4075630" y="235343"/>
                  </a:lnTo>
                  <a:lnTo>
                    <a:pt x="4075912" y="235209"/>
                  </a:lnTo>
                  <a:lnTo>
                    <a:pt x="4076194" y="234805"/>
                  </a:lnTo>
                  <a:lnTo>
                    <a:pt x="4076475" y="237762"/>
                  </a:lnTo>
                  <a:lnTo>
                    <a:pt x="4076757" y="240585"/>
                  </a:lnTo>
                  <a:lnTo>
                    <a:pt x="4077039" y="243004"/>
                  </a:lnTo>
                  <a:lnTo>
                    <a:pt x="4077321" y="243676"/>
                  </a:lnTo>
                  <a:lnTo>
                    <a:pt x="4077602" y="244079"/>
                  </a:lnTo>
                  <a:lnTo>
                    <a:pt x="4077884" y="245826"/>
                  </a:lnTo>
                  <a:lnTo>
                    <a:pt x="4078166" y="247439"/>
                  </a:lnTo>
                  <a:lnTo>
                    <a:pt x="4078448" y="249321"/>
                  </a:lnTo>
                  <a:lnTo>
                    <a:pt x="4078729" y="249455"/>
                  </a:lnTo>
                  <a:lnTo>
                    <a:pt x="4079011" y="247977"/>
                  </a:lnTo>
                  <a:lnTo>
                    <a:pt x="4079293" y="243407"/>
                  </a:lnTo>
                  <a:lnTo>
                    <a:pt x="4079574" y="238031"/>
                  </a:lnTo>
                  <a:lnTo>
                    <a:pt x="4079856" y="233864"/>
                  </a:lnTo>
                  <a:lnTo>
                    <a:pt x="4080138" y="228085"/>
                  </a:lnTo>
                  <a:lnTo>
                    <a:pt x="4080420" y="225531"/>
                  </a:lnTo>
                  <a:lnTo>
                    <a:pt x="4080701" y="224053"/>
                  </a:lnTo>
                  <a:lnTo>
                    <a:pt x="4080983" y="223381"/>
                  </a:lnTo>
                  <a:lnTo>
                    <a:pt x="4081265" y="224994"/>
                  </a:lnTo>
                  <a:lnTo>
                    <a:pt x="4081546" y="228891"/>
                  </a:lnTo>
                  <a:lnTo>
                    <a:pt x="4081828" y="235209"/>
                  </a:lnTo>
                  <a:lnTo>
                    <a:pt x="4082110" y="236956"/>
                  </a:lnTo>
                  <a:lnTo>
                    <a:pt x="4082392" y="240181"/>
                  </a:lnTo>
                  <a:lnTo>
                    <a:pt x="4082673" y="244482"/>
                  </a:lnTo>
                  <a:lnTo>
                    <a:pt x="4082955" y="245154"/>
                  </a:lnTo>
                  <a:lnTo>
                    <a:pt x="4083237" y="246499"/>
                  </a:lnTo>
                  <a:lnTo>
                    <a:pt x="4083518" y="246499"/>
                  </a:lnTo>
                  <a:lnTo>
                    <a:pt x="4083800" y="244079"/>
                  </a:lnTo>
                  <a:lnTo>
                    <a:pt x="4084082" y="243004"/>
                  </a:lnTo>
                  <a:lnTo>
                    <a:pt x="4084364" y="242332"/>
                  </a:lnTo>
                  <a:lnTo>
                    <a:pt x="4084645" y="241660"/>
                  </a:lnTo>
                  <a:lnTo>
                    <a:pt x="4084927" y="240181"/>
                  </a:lnTo>
                  <a:lnTo>
                    <a:pt x="4085209" y="238434"/>
                  </a:lnTo>
                  <a:lnTo>
                    <a:pt x="4085491" y="236821"/>
                  </a:lnTo>
                  <a:lnTo>
                    <a:pt x="4085772" y="234805"/>
                  </a:lnTo>
                  <a:lnTo>
                    <a:pt x="4086054" y="233730"/>
                  </a:lnTo>
                  <a:lnTo>
                    <a:pt x="4086336" y="234402"/>
                  </a:lnTo>
                  <a:lnTo>
                    <a:pt x="4086617" y="234268"/>
                  </a:lnTo>
                  <a:lnTo>
                    <a:pt x="4086899" y="231983"/>
                  </a:lnTo>
                  <a:lnTo>
                    <a:pt x="4087181" y="229160"/>
                  </a:lnTo>
                  <a:lnTo>
                    <a:pt x="4087463" y="225128"/>
                  </a:lnTo>
                  <a:lnTo>
                    <a:pt x="4087744" y="219886"/>
                  </a:lnTo>
                  <a:lnTo>
                    <a:pt x="4088026" y="216123"/>
                  </a:lnTo>
                  <a:lnTo>
                    <a:pt x="4088308" y="211553"/>
                  </a:lnTo>
                  <a:lnTo>
                    <a:pt x="4088589" y="205505"/>
                  </a:lnTo>
                  <a:lnTo>
                    <a:pt x="4088871" y="201204"/>
                  </a:lnTo>
                  <a:lnTo>
                    <a:pt x="4089153" y="197037"/>
                  </a:lnTo>
                  <a:lnTo>
                    <a:pt x="4089435" y="194887"/>
                  </a:lnTo>
                  <a:lnTo>
                    <a:pt x="4089716" y="191796"/>
                  </a:lnTo>
                  <a:lnTo>
                    <a:pt x="4089998" y="188973"/>
                  </a:lnTo>
                  <a:lnTo>
                    <a:pt x="4090280" y="187091"/>
                  </a:lnTo>
                  <a:lnTo>
                    <a:pt x="4090561" y="183866"/>
                  </a:lnTo>
                  <a:lnTo>
                    <a:pt x="4090843" y="182790"/>
                  </a:lnTo>
                  <a:lnTo>
                    <a:pt x="4091125" y="182790"/>
                  </a:lnTo>
                  <a:lnTo>
                    <a:pt x="4091407" y="181715"/>
                  </a:lnTo>
                  <a:lnTo>
                    <a:pt x="4091688" y="182656"/>
                  </a:lnTo>
                  <a:lnTo>
                    <a:pt x="4091970" y="184134"/>
                  </a:lnTo>
                  <a:lnTo>
                    <a:pt x="4092252" y="184269"/>
                  </a:lnTo>
                  <a:lnTo>
                    <a:pt x="4092533" y="183194"/>
                  </a:lnTo>
                  <a:lnTo>
                    <a:pt x="4092815" y="179161"/>
                  </a:lnTo>
                  <a:lnTo>
                    <a:pt x="4093097" y="173382"/>
                  </a:lnTo>
                  <a:lnTo>
                    <a:pt x="4093379" y="166259"/>
                  </a:lnTo>
                  <a:lnTo>
                    <a:pt x="4093660" y="161689"/>
                  </a:lnTo>
                  <a:lnTo>
                    <a:pt x="4093942" y="158329"/>
                  </a:lnTo>
                  <a:lnTo>
                    <a:pt x="4094224" y="155641"/>
                  </a:lnTo>
                  <a:lnTo>
                    <a:pt x="4094506" y="154297"/>
                  </a:lnTo>
                  <a:lnTo>
                    <a:pt x="4094787" y="150936"/>
                  </a:lnTo>
                  <a:lnTo>
                    <a:pt x="4095069" y="149189"/>
                  </a:lnTo>
                  <a:lnTo>
                    <a:pt x="4095351" y="147845"/>
                  </a:lnTo>
                  <a:lnTo>
                    <a:pt x="4095632" y="145560"/>
                  </a:lnTo>
                  <a:lnTo>
                    <a:pt x="4095914" y="143410"/>
                  </a:lnTo>
                  <a:lnTo>
                    <a:pt x="4096196" y="142200"/>
                  </a:lnTo>
                  <a:lnTo>
                    <a:pt x="4096478" y="141528"/>
                  </a:lnTo>
                  <a:lnTo>
                    <a:pt x="4096759" y="141394"/>
                  </a:lnTo>
                  <a:lnTo>
                    <a:pt x="4097041" y="138302"/>
                  </a:lnTo>
                  <a:lnTo>
                    <a:pt x="4097323" y="141259"/>
                  </a:lnTo>
                  <a:lnTo>
                    <a:pt x="4097604" y="145023"/>
                  </a:lnTo>
                  <a:lnTo>
                    <a:pt x="4097886" y="150533"/>
                  </a:lnTo>
                  <a:lnTo>
                    <a:pt x="4098168" y="156178"/>
                  </a:lnTo>
                  <a:lnTo>
                    <a:pt x="4098450" y="158598"/>
                  </a:lnTo>
                  <a:lnTo>
                    <a:pt x="4098731" y="161689"/>
                  </a:lnTo>
                  <a:lnTo>
                    <a:pt x="4099013" y="162495"/>
                  </a:lnTo>
                  <a:lnTo>
                    <a:pt x="4099295" y="163167"/>
                  </a:lnTo>
                  <a:lnTo>
                    <a:pt x="4099576" y="161689"/>
                  </a:lnTo>
                  <a:lnTo>
                    <a:pt x="4099858" y="159942"/>
                  </a:lnTo>
                  <a:lnTo>
                    <a:pt x="4100140" y="158463"/>
                  </a:lnTo>
                  <a:lnTo>
                    <a:pt x="4100422" y="156313"/>
                  </a:lnTo>
                  <a:lnTo>
                    <a:pt x="4100703" y="152415"/>
                  </a:lnTo>
                  <a:lnTo>
                    <a:pt x="4100985" y="149995"/>
                  </a:lnTo>
                  <a:lnTo>
                    <a:pt x="4101267" y="150264"/>
                  </a:lnTo>
                  <a:lnTo>
                    <a:pt x="4101548" y="154162"/>
                  </a:lnTo>
                  <a:lnTo>
                    <a:pt x="4101830" y="153893"/>
                  </a:lnTo>
                  <a:lnTo>
                    <a:pt x="4102112" y="158194"/>
                  </a:lnTo>
                  <a:lnTo>
                    <a:pt x="4102394" y="160210"/>
                  </a:lnTo>
                  <a:lnTo>
                    <a:pt x="4102675" y="157657"/>
                  </a:lnTo>
                  <a:lnTo>
                    <a:pt x="4102957" y="154834"/>
                  </a:lnTo>
                  <a:lnTo>
                    <a:pt x="4103239" y="152818"/>
                  </a:lnTo>
                  <a:lnTo>
                    <a:pt x="4103521" y="148920"/>
                  </a:lnTo>
                  <a:lnTo>
                    <a:pt x="4103802" y="146635"/>
                  </a:lnTo>
                  <a:lnTo>
                    <a:pt x="4104084" y="143947"/>
                  </a:lnTo>
                  <a:lnTo>
                    <a:pt x="4104366" y="143410"/>
                  </a:lnTo>
                  <a:lnTo>
                    <a:pt x="4104647" y="142200"/>
                  </a:lnTo>
                  <a:lnTo>
                    <a:pt x="4104929" y="142603"/>
                  </a:lnTo>
                  <a:lnTo>
                    <a:pt x="4105211" y="144754"/>
                  </a:lnTo>
                  <a:lnTo>
                    <a:pt x="4105493" y="144754"/>
                  </a:lnTo>
                  <a:lnTo>
                    <a:pt x="4105774" y="147576"/>
                  </a:lnTo>
                  <a:lnTo>
                    <a:pt x="4106056" y="150533"/>
                  </a:lnTo>
                  <a:lnTo>
                    <a:pt x="4106338" y="153490"/>
                  </a:lnTo>
                  <a:lnTo>
                    <a:pt x="4106619" y="156044"/>
                  </a:lnTo>
                  <a:lnTo>
                    <a:pt x="4106901" y="160345"/>
                  </a:lnTo>
                  <a:lnTo>
                    <a:pt x="4107183" y="163974"/>
                  </a:lnTo>
                  <a:lnTo>
                    <a:pt x="4107465" y="166259"/>
                  </a:lnTo>
                  <a:lnTo>
                    <a:pt x="4107746" y="170694"/>
                  </a:lnTo>
                  <a:lnTo>
                    <a:pt x="4108028" y="174189"/>
                  </a:lnTo>
                  <a:lnTo>
                    <a:pt x="4108310" y="177145"/>
                  </a:lnTo>
                  <a:lnTo>
                    <a:pt x="4108591" y="182387"/>
                  </a:lnTo>
                  <a:lnTo>
                    <a:pt x="4108873" y="186554"/>
                  </a:lnTo>
                  <a:lnTo>
                    <a:pt x="4109155" y="188570"/>
                  </a:lnTo>
                  <a:lnTo>
                    <a:pt x="4109437" y="190855"/>
                  </a:lnTo>
                  <a:lnTo>
                    <a:pt x="4109718" y="192468"/>
                  </a:lnTo>
                  <a:lnTo>
                    <a:pt x="4110000" y="195290"/>
                  </a:lnTo>
                  <a:lnTo>
                    <a:pt x="4110282" y="192736"/>
                  </a:lnTo>
                  <a:lnTo>
                    <a:pt x="4110564" y="193274"/>
                  </a:lnTo>
                  <a:lnTo>
                    <a:pt x="4110845" y="196500"/>
                  </a:lnTo>
                  <a:lnTo>
                    <a:pt x="4111127" y="199591"/>
                  </a:lnTo>
                  <a:lnTo>
                    <a:pt x="4111409" y="202548"/>
                  </a:lnTo>
                  <a:lnTo>
                    <a:pt x="4111690" y="203489"/>
                  </a:lnTo>
                  <a:lnTo>
                    <a:pt x="4111972" y="205505"/>
                  </a:lnTo>
                  <a:lnTo>
                    <a:pt x="4112254" y="207387"/>
                  </a:lnTo>
                  <a:lnTo>
                    <a:pt x="4112536" y="206983"/>
                  </a:lnTo>
                  <a:lnTo>
                    <a:pt x="4112817" y="206715"/>
                  </a:lnTo>
                  <a:lnTo>
                    <a:pt x="4113099" y="204698"/>
                  </a:lnTo>
                  <a:lnTo>
                    <a:pt x="4113381" y="206715"/>
                  </a:lnTo>
                  <a:lnTo>
                    <a:pt x="4113662" y="211284"/>
                  </a:lnTo>
                  <a:lnTo>
                    <a:pt x="4113944" y="215048"/>
                  </a:lnTo>
                  <a:lnTo>
                    <a:pt x="4114226" y="220693"/>
                  </a:lnTo>
                  <a:lnTo>
                    <a:pt x="4114508" y="225531"/>
                  </a:lnTo>
                  <a:lnTo>
                    <a:pt x="4114789" y="228891"/>
                  </a:lnTo>
                  <a:lnTo>
                    <a:pt x="4115071" y="231848"/>
                  </a:lnTo>
                  <a:lnTo>
                    <a:pt x="4115353" y="233730"/>
                  </a:lnTo>
                  <a:lnTo>
                    <a:pt x="4115634" y="235746"/>
                  </a:lnTo>
                  <a:lnTo>
                    <a:pt x="4115916" y="235343"/>
                  </a:lnTo>
                  <a:lnTo>
                    <a:pt x="4116198" y="233461"/>
                  </a:lnTo>
                  <a:lnTo>
                    <a:pt x="4116480" y="238434"/>
                  </a:lnTo>
                  <a:lnTo>
                    <a:pt x="4116761" y="245826"/>
                  </a:lnTo>
                  <a:lnTo>
                    <a:pt x="4117043" y="250665"/>
                  </a:lnTo>
                  <a:lnTo>
                    <a:pt x="4117325" y="252816"/>
                  </a:lnTo>
                  <a:lnTo>
                    <a:pt x="4117606" y="251875"/>
                  </a:lnTo>
                  <a:lnTo>
                    <a:pt x="4117888" y="251606"/>
                  </a:lnTo>
                  <a:lnTo>
                    <a:pt x="4118170" y="252547"/>
                  </a:lnTo>
                  <a:lnTo>
                    <a:pt x="4118452" y="250665"/>
                  </a:lnTo>
                  <a:lnTo>
                    <a:pt x="4118733" y="248918"/>
                  </a:lnTo>
                  <a:lnTo>
                    <a:pt x="4119015" y="248783"/>
                  </a:lnTo>
                  <a:lnTo>
                    <a:pt x="4119297" y="248918"/>
                  </a:lnTo>
                  <a:lnTo>
                    <a:pt x="4119579" y="245020"/>
                  </a:lnTo>
                  <a:lnTo>
                    <a:pt x="4119860" y="243273"/>
                  </a:lnTo>
                  <a:lnTo>
                    <a:pt x="4120142" y="240585"/>
                  </a:lnTo>
                  <a:lnTo>
                    <a:pt x="4120424" y="237225"/>
                  </a:lnTo>
                  <a:lnTo>
                    <a:pt x="4120705" y="232655"/>
                  </a:lnTo>
                  <a:lnTo>
                    <a:pt x="4120987" y="230908"/>
                  </a:lnTo>
                  <a:lnTo>
                    <a:pt x="4121269" y="227413"/>
                  </a:lnTo>
                  <a:lnTo>
                    <a:pt x="4121551" y="227951"/>
                  </a:lnTo>
                  <a:lnTo>
                    <a:pt x="4121832" y="226606"/>
                  </a:lnTo>
                  <a:lnTo>
                    <a:pt x="4122114" y="225531"/>
                  </a:lnTo>
                  <a:lnTo>
                    <a:pt x="4122396" y="220289"/>
                  </a:lnTo>
                  <a:lnTo>
                    <a:pt x="4122677" y="218408"/>
                  </a:lnTo>
                  <a:lnTo>
                    <a:pt x="4122959" y="217467"/>
                  </a:lnTo>
                  <a:lnTo>
                    <a:pt x="4123241" y="215854"/>
                  </a:lnTo>
                  <a:lnTo>
                    <a:pt x="4123523" y="216661"/>
                  </a:lnTo>
                  <a:lnTo>
                    <a:pt x="4123804" y="217736"/>
                  </a:lnTo>
                  <a:lnTo>
                    <a:pt x="4124086" y="221634"/>
                  </a:lnTo>
                  <a:lnTo>
                    <a:pt x="4124368" y="227144"/>
                  </a:lnTo>
                  <a:lnTo>
                    <a:pt x="4124649" y="234671"/>
                  </a:lnTo>
                  <a:lnTo>
                    <a:pt x="4124931" y="243810"/>
                  </a:lnTo>
                  <a:lnTo>
                    <a:pt x="4125213" y="250934"/>
                  </a:lnTo>
                  <a:lnTo>
                    <a:pt x="4125495" y="256579"/>
                  </a:lnTo>
                  <a:lnTo>
                    <a:pt x="4125776" y="261686"/>
                  </a:lnTo>
                  <a:lnTo>
                    <a:pt x="4126058" y="262896"/>
                  </a:lnTo>
                  <a:lnTo>
                    <a:pt x="4126340" y="265450"/>
                  </a:lnTo>
                  <a:lnTo>
                    <a:pt x="4126621" y="266525"/>
                  </a:lnTo>
                  <a:lnTo>
                    <a:pt x="4126903" y="267600"/>
                  </a:lnTo>
                  <a:lnTo>
                    <a:pt x="4127185" y="261686"/>
                  </a:lnTo>
                  <a:lnTo>
                    <a:pt x="4127467" y="261821"/>
                  </a:lnTo>
                  <a:lnTo>
                    <a:pt x="4127748" y="261014"/>
                  </a:lnTo>
                  <a:lnTo>
                    <a:pt x="4128030" y="258057"/>
                  </a:lnTo>
                  <a:lnTo>
                    <a:pt x="4128312" y="253488"/>
                  </a:lnTo>
                  <a:lnTo>
                    <a:pt x="4128594" y="249187"/>
                  </a:lnTo>
                  <a:lnTo>
                    <a:pt x="4128875" y="243945"/>
                  </a:lnTo>
                  <a:lnTo>
                    <a:pt x="4129157" y="239375"/>
                  </a:lnTo>
                  <a:lnTo>
                    <a:pt x="4129439" y="234536"/>
                  </a:lnTo>
                  <a:lnTo>
                    <a:pt x="4129720" y="230370"/>
                  </a:lnTo>
                  <a:lnTo>
                    <a:pt x="4130002" y="225800"/>
                  </a:lnTo>
                  <a:lnTo>
                    <a:pt x="4130284" y="217333"/>
                  </a:lnTo>
                  <a:lnTo>
                    <a:pt x="4130566" y="214241"/>
                  </a:lnTo>
                  <a:lnTo>
                    <a:pt x="4130847" y="210343"/>
                  </a:lnTo>
                  <a:lnTo>
                    <a:pt x="4131129" y="205908"/>
                  </a:lnTo>
                  <a:lnTo>
                    <a:pt x="4131411" y="203220"/>
                  </a:lnTo>
                  <a:lnTo>
                    <a:pt x="4131692" y="197709"/>
                  </a:lnTo>
                  <a:lnTo>
                    <a:pt x="4131974" y="192468"/>
                  </a:lnTo>
                  <a:lnTo>
                    <a:pt x="4132256" y="190989"/>
                  </a:lnTo>
                  <a:lnTo>
                    <a:pt x="4132538" y="194484"/>
                  </a:lnTo>
                  <a:lnTo>
                    <a:pt x="4132819" y="191527"/>
                  </a:lnTo>
                  <a:lnTo>
                    <a:pt x="4133101" y="197306"/>
                  </a:lnTo>
                  <a:lnTo>
                    <a:pt x="4133383" y="203086"/>
                  </a:lnTo>
                  <a:lnTo>
                    <a:pt x="4133664" y="204161"/>
                  </a:lnTo>
                  <a:lnTo>
                    <a:pt x="4133946" y="207252"/>
                  </a:lnTo>
                  <a:lnTo>
                    <a:pt x="4134228" y="210343"/>
                  </a:lnTo>
                  <a:lnTo>
                    <a:pt x="4134510" y="211284"/>
                  </a:lnTo>
                  <a:lnTo>
                    <a:pt x="4134791" y="208731"/>
                  </a:lnTo>
                  <a:lnTo>
                    <a:pt x="4135073" y="206983"/>
                  </a:lnTo>
                  <a:lnTo>
                    <a:pt x="4135355" y="203623"/>
                  </a:lnTo>
                  <a:lnTo>
                    <a:pt x="4135637" y="199994"/>
                  </a:lnTo>
                  <a:lnTo>
                    <a:pt x="4135918" y="196500"/>
                  </a:lnTo>
                  <a:lnTo>
                    <a:pt x="4136200" y="195962"/>
                  </a:lnTo>
                  <a:lnTo>
                    <a:pt x="4136482" y="193005"/>
                  </a:lnTo>
                  <a:lnTo>
                    <a:pt x="4136763" y="193140"/>
                  </a:lnTo>
                  <a:lnTo>
                    <a:pt x="4137045" y="191930"/>
                  </a:lnTo>
                  <a:lnTo>
                    <a:pt x="4137327" y="188570"/>
                  </a:lnTo>
                  <a:lnTo>
                    <a:pt x="4137609" y="185344"/>
                  </a:lnTo>
                  <a:lnTo>
                    <a:pt x="4137890" y="183328"/>
                  </a:lnTo>
                  <a:lnTo>
                    <a:pt x="4138172" y="179565"/>
                  </a:lnTo>
                  <a:lnTo>
                    <a:pt x="4138454" y="175801"/>
                  </a:lnTo>
                  <a:lnTo>
                    <a:pt x="4138735" y="173920"/>
                  </a:lnTo>
                  <a:lnTo>
                    <a:pt x="4139017" y="173113"/>
                  </a:lnTo>
                  <a:lnTo>
                    <a:pt x="4139299" y="171635"/>
                  </a:lnTo>
                  <a:lnTo>
                    <a:pt x="4139581" y="169753"/>
                  </a:lnTo>
                  <a:lnTo>
                    <a:pt x="4139862" y="168006"/>
                  </a:lnTo>
                  <a:lnTo>
                    <a:pt x="4140144" y="163167"/>
                  </a:lnTo>
                  <a:lnTo>
                    <a:pt x="4140426" y="160076"/>
                  </a:lnTo>
                  <a:lnTo>
                    <a:pt x="4140707" y="159269"/>
                  </a:lnTo>
                  <a:lnTo>
                    <a:pt x="4140989" y="159404"/>
                  </a:lnTo>
                  <a:lnTo>
                    <a:pt x="4141271" y="158194"/>
                  </a:lnTo>
                  <a:lnTo>
                    <a:pt x="4141553" y="158329"/>
                  </a:lnTo>
                  <a:lnTo>
                    <a:pt x="4141834" y="161823"/>
                  </a:lnTo>
                  <a:lnTo>
                    <a:pt x="4142116" y="164646"/>
                  </a:lnTo>
                  <a:lnTo>
                    <a:pt x="4142398" y="166393"/>
                  </a:lnTo>
                  <a:lnTo>
                    <a:pt x="4142679" y="166796"/>
                  </a:lnTo>
                  <a:lnTo>
                    <a:pt x="4142961" y="164511"/>
                  </a:lnTo>
                  <a:lnTo>
                    <a:pt x="4143243" y="161151"/>
                  </a:lnTo>
                  <a:lnTo>
                    <a:pt x="4143525" y="156044"/>
                  </a:lnTo>
                  <a:lnTo>
                    <a:pt x="4143806" y="148517"/>
                  </a:lnTo>
                  <a:lnTo>
                    <a:pt x="4144088" y="145963"/>
                  </a:lnTo>
                  <a:lnTo>
                    <a:pt x="4144370" y="145560"/>
                  </a:lnTo>
                  <a:lnTo>
                    <a:pt x="4144652" y="142066"/>
                  </a:lnTo>
                  <a:lnTo>
                    <a:pt x="4144933" y="137227"/>
                  </a:lnTo>
                  <a:lnTo>
                    <a:pt x="4145215" y="134270"/>
                  </a:lnTo>
                  <a:lnTo>
                    <a:pt x="4145497" y="132254"/>
                  </a:lnTo>
                  <a:lnTo>
                    <a:pt x="4145778" y="129835"/>
                  </a:lnTo>
                  <a:lnTo>
                    <a:pt x="4146060" y="127953"/>
                  </a:lnTo>
                  <a:lnTo>
                    <a:pt x="4146342" y="126609"/>
                  </a:lnTo>
                  <a:lnTo>
                    <a:pt x="4146624" y="124055"/>
                  </a:lnTo>
                  <a:lnTo>
                    <a:pt x="4146905" y="119754"/>
                  </a:lnTo>
                  <a:lnTo>
                    <a:pt x="4147187" y="119889"/>
                  </a:lnTo>
                  <a:lnTo>
                    <a:pt x="4147469" y="120023"/>
                  </a:lnTo>
                  <a:lnTo>
                    <a:pt x="4147750" y="118545"/>
                  </a:lnTo>
                  <a:lnTo>
                    <a:pt x="4148032" y="122980"/>
                  </a:lnTo>
                  <a:lnTo>
                    <a:pt x="4148314" y="127819"/>
                  </a:lnTo>
                  <a:lnTo>
                    <a:pt x="4148596" y="133195"/>
                  </a:lnTo>
                  <a:lnTo>
                    <a:pt x="4148877" y="137765"/>
                  </a:lnTo>
                  <a:lnTo>
                    <a:pt x="4149159" y="143007"/>
                  </a:lnTo>
                  <a:lnTo>
                    <a:pt x="4149441" y="146098"/>
                  </a:lnTo>
                  <a:lnTo>
                    <a:pt x="4149722" y="144485"/>
                  </a:lnTo>
                  <a:lnTo>
                    <a:pt x="4150004" y="140722"/>
                  </a:lnTo>
                  <a:lnTo>
                    <a:pt x="4150286" y="136689"/>
                  </a:lnTo>
                  <a:lnTo>
                    <a:pt x="4150568" y="132657"/>
                  </a:lnTo>
                  <a:lnTo>
                    <a:pt x="4150849" y="129163"/>
                  </a:lnTo>
                  <a:lnTo>
                    <a:pt x="4151131" y="135480"/>
                  </a:lnTo>
                  <a:lnTo>
                    <a:pt x="4151413" y="135480"/>
                  </a:lnTo>
                  <a:lnTo>
                    <a:pt x="4151695" y="133329"/>
                  </a:lnTo>
                  <a:lnTo>
                    <a:pt x="4151976" y="131448"/>
                  </a:lnTo>
                  <a:lnTo>
                    <a:pt x="4152258" y="129028"/>
                  </a:lnTo>
                  <a:lnTo>
                    <a:pt x="4152540" y="127012"/>
                  </a:lnTo>
                  <a:lnTo>
                    <a:pt x="4152821" y="128356"/>
                  </a:lnTo>
                  <a:lnTo>
                    <a:pt x="4153103" y="127550"/>
                  </a:lnTo>
                  <a:lnTo>
                    <a:pt x="4153385" y="124593"/>
                  </a:lnTo>
                  <a:lnTo>
                    <a:pt x="4153667" y="124862"/>
                  </a:lnTo>
                  <a:lnTo>
                    <a:pt x="4153948" y="126206"/>
                  </a:lnTo>
                  <a:lnTo>
                    <a:pt x="4154230" y="131717"/>
                  </a:lnTo>
                  <a:lnTo>
                    <a:pt x="4154512" y="135749"/>
                  </a:lnTo>
                  <a:lnTo>
                    <a:pt x="4154793" y="139378"/>
                  </a:lnTo>
                  <a:lnTo>
                    <a:pt x="4155075" y="138437"/>
                  </a:lnTo>
                  <a:lnTo>
                    <a:pt x="4155357" y="136824"/>
                  </a:lnTo>
                  <a:lnTo>
                    <a:pt x="4155639" y="137362"/>
                  </a:lnTo>
                  <a:lnTo>
                    <a:pt x="4155920" y="138302"/>
                  </a:lnTo>
                  <a:lnTo>
                    <a:pt x="4156202" y="139512"/>
                  </a:lnTo>
                  <a:lnTo>
                    <a:pt x="4156484" y="141797"/>
                  </a:lnTo>
                  <a:lnTo>
                    <a:pt x="4156765" y="146501"/>
                  </a:lnTo>
                  <a:lnTo>
                    <a:pt x="4157047" y="150533"/>
                  </a:lnTo>
                  <a:lnTo>
                    <a:pt x="4157329" y="155103"/>
                  </a:lnTo>
                  <a:lnTo>
                    <a:pt x="4157611" y="158329"/>
                  </a:lnTo>
                  <a:lnTo>
                    <a:pt x="4157892" y="161151"/>
                  </a:lnTo>
                  <a:lnTo>
                    <a:pt x="4158174" y="164646"/>
                  </a:lnTo>
                  <a:lnTo>
                    <a:pt x="4158456" y="172979"/>
                  </a:lnTo>
                  <a:lnTo>
                    <a:pt x="4158737" y="180237"/>
                  </a:lnTo>
                  <a:lnTo>
                    <a:pt x="4159019" y="185613"/>
                  </a:lnTo>
                  <a:lnTo>
                    <a:pt x="4159301" y="191527"/>
                  </a:lnTo>
                  <a:lnTo>
                    <a:pt x="4159583" y="195828"/>
                  </a:lnTo>
                  <a:lnTo>
                    <a:pt x="4159864" y="200398"/>
                  </a:lnTo>
                  <a:lnTo>
                    <a:pt x="4160146" y="204833"/>
                  </a:lnTo>
                  <a:lnTo>
                    <a:pt x="4160428" y="208462"/>
                  </a:lnTo>
                  <a:lnTo>
                    <a:pt x="4160710" y="215989"/>
                  </a:lnTo>
                  <a:lnTo>
                    <a:pt x="4160991" y="216795"/>
                  </a:lnTo>
                  <a:lnTo>
                    <a:pt x="4161273" y="221365"/>
                  </a:lnTo>
                  <a:lnTo>
                    <a:pt x="4161555" y="224187"/>
                  </a:lnTo>
                  <a:lnTo>
                    <a:pt x="4161836" y="227951"/>
                  </a:lnTo>
                  <a:lnTo>
                    <a:pt x="4162118" y="232251"/>
                  </a:lnTo>
                  <a:lnTo>
                    <a:pt x="4162400" y="235209"/>
                  </a:lnTo>
                  <a:lnTo>
                    <a:pt x="4162682" y="236284"/>
                  </a:lnTo>
                  <a:lnTo>
                    <a:pt x="4162963" y="237225"/>
                  </a:lnTo>
                  <a:lnTo>
                    <a:pt x="4163245" y="239913"/>
                  </a:lnTo>
                  <a:lnTo>
                    <a:pt x="4163527" y="232789"/>
                  </a:lnTo>
                  <a:lnTo>
                    <a:pt x="4163808" y="231445"/>
                  </a:lnTo>
                  <a:lnTo>
                    <a:pt x="4164090" y="237493"/>
                  </a:lnTo>
                  <a:lnTo>
                    <a:pt x="4164372" y="242735"/>
                  </a:lnTo>
                  <a:lnTo>
                    <a:pt x="4164654" y="244482"/>
                  </a:lnTo>
                  <a:lnTo>
                    <a:pt x="4164935" y="247171"/>
                  </a:lnTo>
                  <a:lnTo>
                    <a:pt x="4165217" y="251203"/>
                  </a:lnTo>
                  <a:lnTo>
                    <a:pt x="4165499" y="249455"/>
                  </a:lnTo>
                  <a:lnTo>
                    <a:pt x="4165780" y="249993"/>
                  </a:lnTo>
                  <a:lnTo>
                    <a:pt x="4166062" y="250127"/>
                  </a:lnTo>
                  <a:lnTo>
                    <a:pt x="4166344" y="251740"/>
                  </a:lnTo>
                  <a:lnTo>
                    <a:pt x="4166626" y="252144"/>
                  </a:lnTo>
                  <a:lnTo>
                    <a:pt x="4166907" y="255235"/>
                  </a:lnTo>
                  <a:lnTo>
                    <a:pt x="4167189" y="256310"/>
                  </a:lnTo>
                  <a:lnTo>
                    <a:pt x="4167471" y="260611"/>
                  </a:lnTo>
                  <a:lnTo>
                    <a:pt x="4167752" y="265181"/>
                  </a:lnTo>
                  <a:lnTo>
                    <a:pt x="4168034" y="269885"/>
                  </a:lnTo>
                  <a:lnTo>
                    <a:pt x="4168316" y="274858"/>
                  </a:lnTo>
                  <a:lnTo>
                    <a:pt x="4168598" y="278084"/>
                  </a:lnTo>
                  <a:lnTo>
                    <a:pt x="4168879" y="277949"/>
                  </a:lnTo>
                  <a:lnTo>
                    <a:pt x="4169161" y="279831"/>
                  </a:lnTo>
                  <a:lnTo>
                    <a:pt x="4169443" y="278218"/>
                  </a:lnTo>
                  <a:lnTo>
                    <a:pt x="4169725" y="282385"/>
                  </a:lnTo>
                  <a:lnTo>
                    <a:pt x="4170006" y="283863"/>
                  </a:lnTo>
                  <a:lnTo>
                    <a:pt x="4170288" y="283729"/>
                  </a:lnTo>
                  <a:lnTo>
                    <a:pt x="4170570" y="281981"/>
                  </a:lnTo>
                  <a:lnTo>
                    <a:pt x="4170851" y="280234"/>
                  </a:lnTo>
                  <a:lnTo>
                    <a:pt x="4171133" y="281175"/>
                  </a:lnTo>
                  <a:lnTo>
                    <a:pt x="4171415" y="281713"/>
                  </a:lnTo>
                  <a:lnTo>
                    <a:pt x="4171697" y="280637"/>
                  </a:lnTo>
                  <a:lnTo>
                    <a:pt x="4171978" y="282116"/>
                  </a:lnTo>
                  <a:lnTo>
                    <a:pt x="4172260" y="278756"/>
                  </a:lnTo>
                  <a:lnTo>
                    <a:pt x="4172542" y="278218"/>
                  </a:lnTo>
                  <a:lnTo>
                    <a:pt x="4172823" y="274589"/>
                  </a:lnTo>
                  <a:lnTo>
                    <a:pt x="4173105" y="274589"/>
                  </a:lnTo>
                  <a:lnTo>
                    <a:pt x="4173387" y="275261"/>
                  </a:lnTo>
                  <a:lnTo>
                    <a:pt x="4173669" y="277680"/>
                  </a:lnTo>
                  <a:lnTo>
                    <a:pt x="4173950" y="280100"/>
                  </a:lnTo>
                  <a:lnTo>
                    <a:pt x="4174232" y="281175"/>
                  </a:lnTo>
                  <a:lnTo>
                    <a:pt x="4174514" y="279697"/>
                  </a:lnTo>
                  <a:lnTo>
                    <a:pt x="4174795" y="280637"/>
                  </a:lnTo>
                  <a:lnTo>
                    <a:pt x="4175077" y="280234"/>
                  </a:lnTo>
                  <a:lnTo>
                    <a:pt x="4175359" y="280234"/>
                  </a:lnTo>
                  <a:lnTo>
                    <a:pt x="4175641" y="284535"/>
                  </a:lnTo>
                  <a:lnTo>
                    <a:pt x="4175922" y="281041"/>
                  </a:lnTo>
                  <a:lnTo>
                    <a:pt x="4176204" y="277680"/>
                  </a:lnTo>
                  <a:lnTo>
                    <a:pt x="4176486" y="274858"/>
                  </a:lnTo>
                  <a:lnTo>
                    <a:pt x="4176768" y="275799"/>
                  </a:lnTo>
                  <a:lnTo>
                    <a:pt x="4177049" y="280906"/>
                  </a:lnTo>
                  <a:lnTo>
                    <a:pt x="4177331" y="283460"/>
                  </a:lnTo>
                  <a:lnTo>
                    <a:pt x="4177613" y="282250"/>
                  </a:lnTo>
                  <a:lnTo>
                    <a:pt x="4177894" y="273380"/>
                  </a:lnTo>
                  <a:lnTo>
                    <a:pt x="4178176" y="272035"/>
                  </a:lnTo>
                  <a:lnTo>
                    <a:pt x="4178458" y="272842"/>
                  </a:lnTo>
                  <a:lnTo>
                    <a:pt x="4178740" y="275261"/>
                  </a:lnTo>
                  <a:lnTo>
                    <a:pt x="4179021" y="276471"/>
                  </a:lnTo>
                  <a:lnTo>
                    <a:pt x="4179303" y="277143"/>
                  </a:lnTo>
                  <a:lnTo>
                    <a:pt x="4179585" y="273917"/>
                  </a:lnTo>
                  <a:lnTo>
                    <a:pt x="4179866" y="273245"/>
                  </a:lnTo>
                  <a:lnTo>
                    <a:pt x="4180148" y="270826"/>
                  </a:lnTo>
                  <a:lnTo>
                    <a:pt x="4180430" y="272304"/>
                  </a:lnTo>
                  <a:lnTo>
                    <a:pt x="4180712" y="270960"/>
                  </a:lnTo>
                  <a:lnTo>
                    <a:pt x="4180993" y="269885"/>
                  </a:lnTo>
                  <a:lnTo>
                    <a:pt x="4181275" y="270019"/>
                  </a:lnTo>
                  <a:lnTo>
                    <a:pt x="4181557" y="265853"/>
                  </a:lnTo>
                  <a:lnTo>
                    <a:pt x="4181838" y="263165"/>
                  </a:lnTo>
                  <a:lnTo>
                    <a:pt x="4182120" y="263568"/>
                  </a:lnTo>
                  <a:lnTo>
                    <a:pt x="4182402" y="264374"/>
                  </a:lnTo>
                  <a:lnTo>
                    <a:pt x="4182684" y="266525"/>
                  </a:lnTo>
                  <a:lnTo>
                    <a:pt x="4182965" y="265450"/>
                  </a:lnTo>
                  <a:lnTo>
                    <a:pt x="4183247" y="260073"/>
                  </a:lnTo>
                  <a:lnTo>
                    <a:pt x="4183529" y="257520"/>
                  </a:lnTo>
                  <a:lnTo>
                    <a:pt x="4183810" y="229160"/>
                  </a:lnTo>
                  <a:lnTo>
                    <a:pt x="4184092" y="168006"/>
                  </a:lnTo>
                  <a:lnTo>
                    <a:pt x="4184374" y="45966"/>
                  </a:lnTo>
                  <a:lnTo>
                    <a:pt x="4184656" y="8332"/>
                  </a:lnTo>
                  <a:lnTo>
                    <a:pt x="4184937" y="16263"/>
                  </a:lnTo>
                  <a:lnTo>
                    <a:pt x="4185219" y="45563"/>
                  </a:lnTo>
                  <a:lnTo>
                    <a:pt x="4185501" y="71234"/>
                  </a:lnTo>
                  <a:lnTo>
                    <a:pt x="4185783" y="76745"/>
                  </a:lnTo>
                  <a:lnTo>
                    <a:pt x="4186064" y="85078"/>
                  </a:lnTo>
                  <a:lnTo>
                    <a:pt x="4186346" y="104163"/>
                  </a:lnTo>
                  <a:lnTo>
                    <a:pt x="4186628" y="112093"/>
                  </a:lnTo>
                  <a:lnTo>
                    <a:pt x="4186909" y="124190"/>
                  </a:lnTo>
                  <a:lnTo>
                    <a:pt x="4187191" y="149055"/>
                  </a:lnTo>
                  <a:lnTo>
                    <a:pt x="4187473" y="167065"/>
                  </a:lnTo>
                  <a:lnTo>
                    <a:pt x="4187755" y="181178"/>
                  </a:lnTo>
                  <a:lnTo>
                    <a:pt x="4188036" y="175667"/>
                  </a:lnTo>
                  <a:lnTo>
                    <a:pt x="4188318" y="189242"/>
                  </a:lnTo>
                  <a:lnTo>
                    <a:pt x="4188600" y="164780"/>
                  </a:lnTo>
                  <a:lnTo>
                    <a:pt x="4188881" y="136958"/>
                  </a:lnTo>
                  <a:lnTo>
                    <a:pt x="4189163" y="140050"/>
                  </a:lnTo>
                  <a:lnTo>
                    <a:pt x="4189445" y="131448"/>
                  </a:lnTo>
                  <a:lnTo>
                    <a:pt x="4189727" y="147308"/>
                  </a:lnTo>
                  <a:lnTo>
                    <a:pt x="4190008" y="136958"/>
                  </a:lnTo>
                  <a:lnTo>
                    <a:pt x="4190290" y="129969"/>
                  </a:lnTo>
                  <a:lnTo>
                    <a:pt x="4190572" y="115453"/>
                  </a:lnTo>
                  <a:lnTo>
                    <a:pt x="4190853" y="117201"/>
                  </a:lnTo>
                  <a:lnTo>
                    <a:pt x="4191135" y="122039"/>
                  </a:lnTo>
                  <a:lnTo>
                    <a:pt x="4191417" y="132388"/>
                  </a:lnTo>
                  <a:lnTo>
                    <a:pt x="4191699" y="130910"/>
                  </a:lnTo>
                  <a:lnTo>
                    <a:pt x="4191980" y="124190"/>
                  </a:lnTo>
                  <a:lnTo>
                    <a:pt x="4192262" y="115185"/>
                  </a:lnTo>
                  <a:lnTo>
                    <a:pt x="4192544" y="121233"/>
                  </a:lnTo>
                  <a:lnTo>
                    <a:pt x="4192825" y="126206"/>
                  </a:lnTo>
                  <a:lnTo>
                    <a:pt x="4193107" y="108330"/>
                  </a:lnTo>
                  <a:lnTo>
                    <a:pt x="4193389" y="106852"/>
                  </a:lnTo>
                  <a:lnTo>
                    <a:pt x="4193671" y="113572"/>
                  </a:lnTo>
                  <a:lnTo>
                    <a:pt x="4193952" y="105104"/>
                  </a:lnTo>
                  <a:lnTo>
                    <a:pt x="4194234" y="106852"/>
                  </a:lnTo>
                  <a:lnTo>
                    <a:pt x="4194516" y="101207"/>
                  </a:lnTo>
                  <a:lnTo>
                    <a:pt x="4194798" y="101744"/>
                  </a:lnTo>
                  <a:lnTo>
                    <a:pt x="4195079" y="102147"/>
                  </a:lnTo>
                  <a:lnTo>
                    <a:pt x="4195361" y="109002"/>
                  </a:lnTo>
                  <a:lnTo>
                    <a:pt x="4195643" y="114781"/>
                  </a:lnTo>
                  <a:lnTo>
                    <a:pt x="4195924" y="118142"/>
                  </a:lnTo>
                  <a:lnTo>
                    <a:pt x="4196206" y="115588"/>
                  </a:lnTo>
                  <a:lnTo>
                    <a:pt x="4196488" y="112497"/>
                  </a:lnTo>
                  <a:lnTo>
                    <a:pt x="4196770" y="110077"/>
                  </a:lnTo>
                  <a:lnTo>
                    <a:pt x="4197051" y="109405"/>
                  </a:lnTo>
                  <a:lnTo>
                    <a:pt x="4197333" y="110077"/>
                  </a:lnTo>
                  <a:lnTo>
                    <a:pt x="4197615" y="108196"/>
                  </a:lnTo>
                  <a:lnTo>
                    <a:pt x="4197896" y="104970"/>
                  </a:lnTo>
                  <a:lnTo>
                    <a:pt x="4198178" y="106045"/>
                  </a:lnTo>
                  <a:lnTo>
                    <a:pt x="4198460" y="103760"/>
                  </a:lnTo>
                  <a:lnTo>
                    <a:pt x="4198742" y="106986"/>
                  </a:lnTo>
                  <a:lnTo>
                    <a:pt x="4199023" y="107523"/>
                  </a:lnTo>
                  <a:lnTo>
                    <a:pt x="4199305" y="104567"/>
                  </a:lnTo>
                  <a:lnTo>
                    <a:pt x="4199587" y="101475"/>
                  </a:lnTo>
                  <a:lnTo>
                    <a:pt x="4199868" y="104567"/>
                  </a:lnTo>
                  <a:lnTo>
                    <a:pt x="4200150" y="109002"/>
                  </a:lnTo>
                  <a:lnTo>
                    <a:pt x="4200432" y="112362"/>
                  </a:lnTo>
                  <a:lnTo>
                    <a:pt x="4200714" y="113841"/>
                  </a:lnTo>
                  <a:lnTo>
                    <a:pt x="4200995" y="112900"/>
                  </a:lnTo>
                  <a:lnTo>
                    <a:pt x="4201277" y="109540"/>
                  </a:lnTo>
                  <a:lnTo>
                    <a:pt x="4201559" y="110615"/>
                  </a:lnTo>
                  <a:lnTo>
                    <a:pt x="4201841" y="115050"/>
                  </a:lnTo>
                  <a:lnTo>
                    <a:pt x="4202122" y="120158"/>
                  </a:lnTo>
                  <a:lnTo>
                    <a:pt x="4202404" y="121098"/>
                  </a:lnTo>
                  <a:lnTo>
                    <a:pt x="4202686" y="119082"/>
                  </a:lnTo>
                  <a:lnTo>
                    <a:pt x="4202967" y="120561"/>
                  </a:lnTo>
                  <a:lnTo>
                    <a:pt x="4203249" y="132657"/>
                  </a:lnTo>
                  <a:lnTo>
                    <a:pt x="4203531" y="152684"/>
                  </a:lnTo>
                  <a:lnTo>
                    <a:pt x="4203813" y="183866"/>
                  </a:lnTo>
                  <a:lnTo>
                    <a:pt x="4204094" y="256176"/>
                  </a:lnTo>
                  <a:lnTo>
                    <a:pt x="4204376" y="292734"/>
                  </a:lnTo>
                  <a:lnTo>
                    <a:pt x="4204658" y="268406"/>
                  </a:lnTo>
                  <a:lnTo>
                    <a:pt x="4204939" y="256176"/>
                  </a:lnTo>
                  <a:lnTo>
                    <a:pt x="4205221" y="265181"/>
                  </a:lnTo>
                  <a:lnTo>
                    <a:pt x="4205503" y="285476"/>
                  </a:lnTo>
                  <a:lnTo>
                    <a:pt x="4205785" y="257654"/>
                  </a:lnTo>
                  <a:lnTo>
                    <a:pt x="4206066" y="241122"/>
                  </a:lnTo>
                  <a:lnTo>
                    <a:pt x="4206348" y="205505"/>
                  </a:lnTo>
                  <a:lnTo>
                    <a:pt x="4206630" y="202010"/>
                  </a:lnTo>
                  <a:lnTo>
                    <a:pt x="4206911" y="197709"/>
                  </a:lnTo>
                  <a:lnTo>
                    <a:pt x="4207193" y="196231"/>
                  </a:lnTo>
                  <a:lnTo>
                    <a:pt x="4207475" y="191930"/>
                  </a:lnTo>
                  <a:lnTo>
                    <a:pt x="4207757" y="149458"/>
                  </a:lnTo>
                  <a:lnTo>
                    <a:pt x="4208038" y="190989"/>
                  </a:lnTo>
                  <a:lnTo>
                    <a:pt x="4208320" y="217467"/>
                  </a:lnTo>
                  <a:lnTo>
                    <a:pt x="4208602" y="229429"/>
                  </a:lnTo>
                  <a:lnTo>
                    <a:pt x="4208883" y="243676"/>
                  </a:lnTo>
                  <a:lnTo>
                    <a:pt x="4209165" y="252009"/>
                  </a:lnTo>
                  <a:lnTo>
                    <a:pt x="4209447" y="261417"/>
                  </a:lnTo>
                  <a:lnTo>
                    <a:pt x="4209729" y="265584"/>
                  </a:lnTo>
                  <a:lnTo>
                    <a:pt x="4210010" y="273245"/>
                  </a:lnTo>
                  <a:lnTo>
                    <a:pt x="4210292" y="276740"/>
                  </a:lnTo>
                  <a:lnTo>
                    <a:pt x="4210574" y="275530"/>
                  </a:lnTo>
                  <a:lnTo>
                    <a:pt x="4210856" y="282116"/>
                  </a:lnTo>
                  <a:lnTo>
                    <a:pt x="4211137" y="280100"/>
                  </a:lnTo>
                  <a:lnTo>
                    <a:pt x="4211419" y="270423"/>
                  </a:lnTo>
                  <a:lnTo>
                    <a:pt x="4211701" y="264374"/>
                  </a:lnTo>
                  <a:lnTo>
                    <a:pt x="4211982" y="258192"/>
                  </a:lnTo>
                  <a:lnTo>
                    <a:pt x="4212264" y="254294"/>
                  </a:lnTo>
                  <a:lnTo>
                    <a:pt x="4212546" y="255772"/>
                  </a:lnTo>
                  <a:lnTo>
                    <a:pt x="4212828" y="262224"/>
                  </a:lnTo>
                  <a:lnTo>
                    <a:pt x="4213109" y="262224"/>
                  </a:lnTo>
                  <a:lnTo>
                    <a:pt x="4213391" y="264509"/>
                  </a:lnTo>
                  <a:lnTo>
                    <a:pt x="4213673" y="262627"/>
                  </a:lnTo>
                  <a:lnTo>
                    <a:pt x="4213954" y="265181"/>
                  </a:lnTo>
                  <a:lnTo>
                    <a:pt x="4214236" y="266122"/>
                  </a:lnTo>
                  <a:lnTo>
                    <a:pt x="4214518" y="264509"/>
                  </a:lnTo>
                  <a:lnTo>
                    <a:pt x="4214800" y="261552"/>
                  </a:lnTo>
                  <a:lnTo>
                    <a:pt x="4215081" y="258461"/>
                  </a:lnTo>
                  <a:lnTo>
                    <a:pt x="4215363" y="257654"/>
                  </a:lnTo>
                  <a:lnTo>
                    <a:pt x="4215645" y="261552"/>
                  </a:lnTo>
                  <a:lnTo>
                    <a:pt x="4215926" y="262224"/>
                  </a:lnTo>
                  <a:lnTo>
                    <a:pt x="4216208" y="262627"/>
                  </a:lnTo>
                  <a:lnTo>
                    <a:pt x="4216490" y="263165"/>
                  </a:lnTo>
                  <a:lnTo>
                    <a:pt x="4216772" y="261686"/>
                  </a:lnTo>
                  <a:lnTo>
                    <a:pt x="4217053" y="260073"/>
                  </a:lnTo>
                  <a:lnTo>
                    <a:pt x="4217335" y="259267"/>
                  </a:lnTo>
                  <a:lnTo>
                    <a:pt x="4217617" y="262224"/>
                  </a:lnTo>
                  <a:lnTo>
                    <a:pt x="4217899" y="262627"/>
                  </a:lnTo>
                  <a:lnTo>
                    <a:pt x="4218180" y="261417"/>
                  </a:lnTo>
                  <a:lnTo>
                    <a:pt x="4218462" y="262761"/>
                  </a:lnTo>
                  <a:lnTo>
                    <a:pt x="4218744" y="261686"/>
                  </a:lnTo>
                  <a:lnTo>
                    <a:pt x="4219025" y="264106"/>
                  </a:lnTo>
                  <a:lnTo>
                    <a:pt x="4219307" y="268675"/>
                  </a:lnTo>
                  <a:lnTo>
                    <a:pt x="4219589" y="271095"/>
                  </a:lnTo>
                  <a:lnTo>
                    <a:pt x="4219871" y="274724"/>
                  </a:lnTo>
                  <a:lnTo>
                    <a:pt x="4220152" y="275127"/>
                  </a:lnTo>
                  <a:lnTo>
                    <a:pt x="4220434" y="278756"/>
                  </a:lnTo>
                  <a:lnTo>
                    <a:pt x="4220716" y="282654"/>
                  </a:lnTo>
                  <a:lnTo>
                    <a:pt x="4220997" y="281847"/>
                  </a:lnTo>
                  <a:lnTo>
                    <a:pt x="4221279" y="281175"/>
                  </a:lnTo>
                  <a:lnTo>
                    <a:pt x="4221561" y="280772"/>
                  </a:lnTo>
                  <a:lnTo>
                    <a:pt x="4221843" y="279697"/>
                  </a:lnTo>
                  <a:lnTo>
                    <a:pt x="4222124" y="280100"/>
                  </a:lnTo>
                  <a:lnTo>
                    <a:pt x="4222406" y="278218"/>
                  </a:lnTo>
                  <a:lnTo>
                    <a:pt x="4222688" y="273245"/>
                  </a:lnTo>
                  <a:lnTo>
                    <a:pt x="4222969" y="267466"/>
                  </a:lnTo>
                  <a:lnTo>
                    <a:pt x="4223251" y="262627"/>
                  </a:lnTo>
                  <a:lnTo>
                    <a:pt x="4223533" y="256982"/>
                  </a:lnTo>
                  <a:lnTo>
                    <a:pt x="4223815" y="253353"/>
                  </a:lnTo>
                  <a:lnTo>
                    <a:pt x="4224096" y="244482"/>
                  </a:lnTo>
                  <a:lnTo>
                    <a:pt x="4224378" y="233192"/>
                  </a:lnTo>
                  <a:lnTo>
                    <a:pt x="4224660" y="223784"/>
                  </a:lnTo>
                  <a:lnTo>
                    <a:pt x="4224941" y="215585"/>
                  </a:lnTo>
                  <a:lnTo>
                    <a:pt x="4225223" y="208865"/>
                  </a:lnTo>
                  <a:lnTo>
                    <a:pt x="4225505" y="200935"/>
                  </a:lnTo>
                  <a:lnTo>
                    <a:pt x="4225787" y="191930"/>
                  </a:lnTo>
                  <a:lnTo>
                    <a:pt x="4226068" y="181178"/>
                  </a:lnTo>
                  <a:lnTo>
                    <a:pt x="4226350" y="175264"/>
                  </a:lnTo>
                  <a:lnTo>
                    <a:pt x="4226632" y="167871"/>
                  </a:lnTo>
                  <a:lnTo>
                    <a:pt x="4226914" y="169215"/>
                  </a:lnTo>
                  <a:lnTo>
                    <a:pt x="4227195" y="170963"/>
                  </a:lnTo>
                  <a:lnTo>
                    <a:pt x="4227477" y="168678"/>
                  </a:lnTo>
                  <a:lnTo>
                    <a:pt x="4227759" y="166527"/>
                  </a:lnTo>
                  <a:lnTo>
                    <a:pt x="4228040" y="169484"/>
                  </a:lnTo>
                  <a:lnTo>
                    <a:pt x="4228322" y="174323"/>
                  </a:lnTo>
                  <a:lnTo>
                    <a:pt x="4228604" y="176877"/>
                  </a:lnTo>
                  <a:lnTo>
                    <a:pt x="4228886" y="177011"/>
                  </a:lnTo>
                  <a:lnTo>
                    <a:pt x="4229167" y="184672"/>
                  </a:lnTo>
                  <a:lnTo>
                    <a:pt x="4229449" y="196769"/>
                  </a:lnTo>
                  <a:lnTo>
                    <a:pt x="4229731" y="195559"/>
                  </a:lnTo>
                  <a:lnTo>
                    <a:pt x="4230012" y="196903"/>
                  </a:lnTo>
                  <a:lnTo>
                    <a:pt x="4230294" y="197709"/>
                  </a:lnTo>
                  <a:lnTo>
                    <a:pt x="4230576" y="196500"/>
                  </a:lnTo>
                  <a:lnTo>
                    <a:pt x="4230858" y="196097"/>
                  </a:lnTo>
                  <a:lnTo>
                    <a:pt x="4231139" y="190989"/>
                  </a:lnTo>
                  <a:lnTo>
                    <a:pt x="4231421" y="187360"/>
                  </a:lnTo>
                  <a:lnTo>
                    <a:pt x="4231703" y="183462"/>
                  </a:lnTo>
                  <a:lnTo>
                    <a:pt x="4231984" y="182925"/>
                  </a:lnTo>
                  <a:lnTo>
                    <a:pt x="4232266" y="181715"/>
                  </a:lnTo>
                  <a:lnTo>
                    <a:pt x="4232548" y="184403"/>
                  </a:lnTo>
                  <a:lnTo>
                    <a:pt x="4232830" y="184538"/>
                  </a:lnTo>
                  <a:lnTo>
                    <a:pt x="4233111" y="182118"/>
                  </a:lnTo>
                  <a:lnTo>
                    <a:pt x="4233393" y="179699"/>
                  </a:lnTo>
                  <a:lnTo>
                    <a:pt x="4233675" y="174860"/>
                  </a:lnTo>
                  <a:lnTo>
                    <a:pt x="4233956" y="171366"/>
                  </a:lnTo>
                  <a:lnTo>
                    <a:pt x="4234238" y="163705"/>
                  </a:lnTo>
                  <a:lnTo>
                    <a:pt x="4234520" y="154162"/>
                  </a:lnTo>
                  <a:lnTo>
                    <a:pt x="4234802" y="145426"/>
                  </a:lnTo>
                  <a:lnTo>
                    <a:pt x="4235083" y="136958"/>
                  </a:lnTo>
                  <a:lnTo>
                    <a:pt x="4235365" y="132120"/>
                  </a:lnTo>
                  <a:lnTo>
                    <a:pt x="4235647" y="132523"/>
                  </a:lnTo>
                  <a:lnTo>
                    <a:pt x="4235929" y="131448"/>
                  </a:lnTo>
                  <a:lnTo>
                    <a:pt x="4236210" y="128625"/>
                  </a:lnTo>
                  <a:lnTo>
                    <a:pt x="4236492" y="121233"/>
                  </a:lnTo>
                  <a:lnTo>
                    <a:pt x="4236774" y="119351"/>
                  </a:lnTo>
                  <a:lnTo>
                    <a:pt x="4237055" y="112362"/>
                  </a:lnTo>
                  <a:lnTo>
                    <a:pt x="4237337" y="109943"/>
                  </a:lnTo>
                  <a:lnTo>
                    <a:pt x="4237619" y="102551"/>
                  </a:lnTo>
                  <a:lnTo>
                    <a:pt x="4237901" y="97846"/>
                  </a:lnTo>
                  <a:lnTo>
                    <a:pt x="4238182" y="104298"/>
                  </a:lnTo>
                  <a:lnTo>
                    <a:pt x="4238464" y="112093"/>
                  </a:lnTo>
                  <a:lnTo>
                    <a:pt x="4238746" y="112228"/>
                  </a:lnTo>
                  <a:lnTo>
                    <a:pt x="4239027" y="110480"/>
                  </a:lnTo>
                  <a:lnTo>
                    <a:pt x="4239309" y="114244"/>
                  </a:lnTo>
                  <a:lnTo>
                    <a:pt x="4239591" y="115319"/>
                  </a:lnTo>
                  <a:lnTo>
                    <a:pt x="4239873" y="118007"/>
                  </a:lnTo>
                  <a:lnTo>
                    <a:pt x="4240154" y="117335"/>
                  </a:lnTo>
                  <a:lnTo>
                    <a:pt x="4240436" y="114647"/>
                  </a:lnTo>
                  <a:lnTo>
                    <a:pt x="4240718" y="112228"/>
                  </a:lnTo>
                  <a:lnTo>
                    <a:pt x="4240999" y="113034"/>
                  </a:lnTo>
                  <a:lnTo>
                    <a:pt x="4241281" y="113169"/>
                  </a:lnTo>
                  <a:lnTo>
                    <a:pt x="4241563" y="112497"/>
                  </a:lnTo>
                  <a:lnTo>
                    <a:pt x="4241845" y="114378"/>
                  </a:lnTo>
                  <a:lnTo>
                    <a:pt x="4242126" y="119082"/>
                  </a:lnTo>
                  <a:lnTo>
                    <a:pt x="4242408" y="121636"/>
                  </a:lnTo>
                  <a:lnTo>
                    <a:pt x="4242690" y="120292"/>
                  </a:lnTo>
                  <a:lnTo>
                    <a:pt x="4242972" y="121233"/>
                  </a:lnTo>
                  <a:lnTo>
                    <a:pt x="4243253" y="122711"/>
                  </a:lnTo>
                  <a:lnTo>
                    <a:pt x="4243535" y="121905"/>
                  </a:lnTo>
                  <a:lnTo>
                    <a:pt x="4243817" y="122174"/>
                  </a:lnTo>
                  <a:lnTo>
                    <a:pt x="4244098" y="120292"/>
                  </a:lnTo>
                  <a:lnTo>
                    <a:pt x="4244380" y="120964"/>
                  </a:lnTo>
                  <a:lnTo>
                    <a:pt x="4244662" y="120964"/>
                  </a:lnTo>
                  <a:lnTo>
                    <a:pt x="4244944" y="125265"/>
                  </a:lnTo>
                  <a:lnTo>
                    <a:pt x="4245225" y="128491"/>
                  </a:lnTo>
                  <a:lnTo>
                    <a:pt x="4245507" y="128491"/>
                  </a:lnTo>
                  <a:lnTo>
                    <a:pt x="4245789" y="130507"/>
                  </a:lnTo>
                  <a:lnTo>
                    <a:pt x="4246070" y="131717"/>
                  </a:lnTo>
                  <a:lnTo>
                    <a:pt x="4246352" y="131179"/>
                  </a:lnTo>
                  <a:lnTo>
                    <a:pt x="4246634" y="132792"/>
                  </a:lnTo>
                  <a:lnTo>
                    <a:pt x="4246916" y="134405"/>
                  </a:lnTo>
                  <a:lnTo>
                    <a:pt x="4247197" y="138437"/>
                  </a:lnTo>
                  <a:lnTo>
                    <a:pt x="4247479" y="143141"/>
                  </a:lnTo>
                  <a:lnTo>
                    <a:pt x="4247761" y="152549"/>
                  </a:lnTo>
                  <a:lnTo>
                    <a:pt x="4248042" y="160345"/>
                  </a:lnTo>
                  <a:lnTo>
                    <a:pt x="4248324" y="168006"/>
                  </a:lnTo>
                  <a:lnTo>
                    <a:pt x="4248606" y="174323"/>
                  </a:lnTo>
                  <a:lnTo>
                    <a:pt x="4248888" y="178758"/>
                  </a:lnTo>
                  <a:lnTo>
                    <a:pt x="4249169" y="180506"/>
                  </a:lnTo>
                  <a:lnTo>
                    <a:pt x="4249451" y="181178"/>
                  </a:lnTo>
                  <a:lnTo>
                    <a:pt x="4249733" y="179296"/>
                  </a:lnTo>
                  <a:lnTo>
                    <a:pt x="4250014" y="186151"/>
                  </a:lnTo>
                  <a:lnTo>
                    <a:pt x="4250296" y="180506"/>
                  </a:lnTo>
                  <a:lnTo>
                    <a:pt x="4250578" y="186151"/>
                  </a:lnTo>
                  <a:lnTo>
                    <a:pt x="4250860" y="186957"/>
                  </a:lnTo>
                  <a:lnTo>
                    <a:pt x="4251141" y="188704"/>
                  </a:lnTo>
                  <a:lnTo>
                    <a:pt x="4251423" y="192468"/>
                  </a:lnTo>
                  <a:lnTo>
                    <a:pt x="4251705" y="194887"/>
                  </a:lnTo>
                  <a:lnTo>
                    <a:pt x="4251987" y="194349"/>
                  </a:lnTo>
                  <a:lnTo>
                    <a:pt x="4252268" y="197306"/>
                  </a:lnTo>
                  <a:lnTo>
                    <a:pt x="4252550" y="199725"/>
                  </a:lnTo>
                  <a:lnTo>
                    <a:pt x="4252832" y="201070"/>
                  </a:lnTo>
                  <a:lnTo>
                    <a:pt x="4253113" y="208999"/>
                  </a:lnTo>
                  <a:lnTo>
                    <a:pt x="4253395" y="218139"/>
                  </a:lnTo>
                  <a:lnTo>
                    <a:pt x="4253677" y="223918"/>
                  </a:lnTo>
                  <a:lnTo>
                    <a:pt x="4253959" y="227279"/>
                  </a:lnTo>
                  <a:lnTo>
                    <a:pt x="4254240" y="230370"/>
                  </a:lnTo>
                  <a:lnTo>
                    <a:pt x="4254522" y="232251"/>
                  </a:lnTo>
                  <a:lnTo>
                    <a:pt x="4254804" y="237493"/>
                  </a:lnTo>
                  <a:lnTo>
                    <a:pt x="4255085" y="240047"/>
                  </a:lnTo>
                  <a:lnTo>
                    <a:pt x="4255367" y="239509"/>
                  </a:lnTo>
                  <a:lnTo>
                    <a:pt x="4255649" y="236687"/>
                  </a:lnTo>
                  <a:lnTo>
                    <a:pt x="4255931" y="242198"/>
                  </a:lnTo>
                  <a:lnTo>
                    <a:pt x="4256212" y="249455"/>
                  </a:lnTo>
                  <a:lnTo>
                    <a:pt x="4256494" y="254966"/>
                  </a:lnTo>
                  <a:lnTo>
                    <a:pt x="4256776" y="258192"/>
                  </a:lnTo>
                  <a:lnTo>
                    <a:pt x="4257057" y="257116"/>
                  </a:lnTo>
                  <a:lnTo>
                    <a:pt x="4257339" y="255504"/>
                  </a:lnTo>
                  <a:lnTo>
                    <a:pt x="4257621" y="256579"/>
                  </a:lnTo>
                  <a:lnTo>
                    <a:pt x="4257903" y="259133"/>
                  </a:lnTo>
                  <a:lnTo>
                    <a:pt x="4258184" y="260342"/>
                  </a:lnTo>
                  <a:lnTo>
                    <a:pt x="4258466" y="261552"/>
                  </a:lnTo>
                  <a:lnTo>
                    <a:pt x="4258748" y="262627"/>
                  </a:lnTo>
                  <a:lnTo>
                    <a:pt x="4259029" y="266390"/>
                  </a:lnTo>
                  <a:lnTo>
                    <a:pt x="4259311" y="267466"/>
                  </a:lnTo>
                  <a:lnTo>
                    <a:pt x="4259593" y="264643"/>
                  </a:lnTo>
                  <a:lnTo>
                    <a:pt x="4259875" y="270423"/>
                  </a:lnTo>
                  <a:lnTo>
                    <a:pt x="4260156" y="273380"/>
                  </a:lnTo>
                  <a:lnTo>
                    <a:pt x="4260438" y="271632"/>
                  </a:lnTo>
                  <a:lnTo>
                    <a:pt x="4260720" y="274052"/>
                  </a:lnTo>
                  <a:lnTo>
                    <a:pt x="4261002" y="278218"/>
                  </a:lnTo>
                  <a:lnTo>
                    <a:pt x="4261283" y="277680"/>
                  </a:lnTo>
                  <a:lnTo>
                    <a:pt x="4261565" y="279159"/>
                  </a:lnTo>
                  <a:lnTo>
                    <a:pt x="4261847" y="279697"/>
                  </a:lnTo>
                  <a:lnTo>
                    <a:pt x="4262128" y="280369"/>
                  </a:lnTo>
                  <a:lnTo>
                    <a:pt x="4262410" y="279831"/>
                  </a:lnTo>
                  <a:lnTo>
                    <a:pt x="4262692" y="281175"/>
                  </a:lnTo>
                  <a:lnTo>
                    <a:pt x="4262974" y="285073"/>
                  </a:lnTo>
                  <a:lnTo>
                    <a:pt x="4263255" y="284266"/>
                  </a:lnTo>
                  <a:lnTo>
                    <a:pt x="4263537" y="283997"/>
                  </a:lnTo>
                  <a:lnTo>
                    <a:pt x="4263819" y="280637"/>
                  </a:lnTo>
                  <a:lnTo>
                    <a:pt x="4264100" y="277546"/>
                  </a:lnTo>
                  <a:lnTo>
                    <a:pt x="4264382" y="275799"/>
                  </a:lnTo>
                  <a:lnTo>
                    <a:pt x="4264664" y="276202"/>
                  </a:lnTo>
                  <a:lnTo>
                    <a:pt x="4264946" y="276471"/>
                  </a:lnTo>
                  <a:lnTo>
                    <a:pt x="4265227" y="278084"/>
                  </a:lnTo>
                  <a:lnTo>
                    <a:pt x="4265509" y="278218"/>
                  </a:lnTo>
                  <a:lnTo>
                    <a:pt x="4265791" y="277680"/>
                  </a:lnTo>
                  <a:lnTo>
                    <a:pt x="4266072" y="275396"/>
                  </a:lnTo>
                  <a:lnTo>
                    <a:pt x="4266354" y="276471"/>
                  </a:lnTo>
                  <a:lnTo>
                    <a:pt x="4266636" y="275396"/>
                  </a:lnTo>
                  <a:lnTo>
                    <a:pt x="4266918" y="277143"/>
                  </a:lnTo>
                  <a:lnTo>
                    <a:pt x="4267199" y="277949"/>
                  </a:lnTo>
                  <a:lnTo>
                    <a:pt x="4267481" y="277546"/>
                  </a:lnTo>
                  <a:lnTo>
                    <a:pt x="4267763" y="277277"/>
                  </a:lnTo>
                  <a:lnTo>
                    <a:pt x="4268045" y="274589"/>
                  </a:lnTo>
                  <a:lnTo>
                    <a:pt x="4268326" y="276874"/>
                  </a:lnTo>
                  <a:lnTo>
                    <a:pt x="4268608" y="279831"/>
                  </a:lnTo>
                  <a:lnTo>
                    <a:pt x="4268890" y="279159"/>
                  </a:lnTo>
                  <a:lnTo>
                    <a:pt x="4269171" y="280234"/>
                  </a:lnTo>
                  <a:lnTo>
                    <a:pt x="4269453" y="277277"/>
                  </a:lnTo>
                  <a:lnTo>
                    <a:pt x="4269735" y="274052"/>
                  </a:lnTo>
                  <a:lnTo>
                    <a:pt x="4270017" y="275127"/>
                  </a:lnTo>
                  <a:lnTo>
                    <a:pt x="4270298" y="278218"/>
                  </a:lnTo>
                  <a:lnTo>
                    <a:pt x="4270580" y="281175"/>
                  </a:lnTo>
                  <a:lnTo>
                    <a:pt x="4270862" y="279562"/>
                  </a:lnTo>
                  <a:lnTo>
                    <a:pt x="4271143" y="277277"/>
                  </a:lnTo>
                  <a:lnTo>
                    <a:pt x="4271425" y="276336"/>
                  </a:lnTo>
                  <a:lnTo>
                    <a:pt x="4271707" y="274186"/>
                  </a:lnTo>
                  <a:lnTo>
                    <a:pt x="4271989" y="275530"/>
                  </a:lnTo>
                  <a:lnTo>
                    <a:pt x="4272270" y="277277"/>
                  </a:lnTo>
                  <a:lnTo>
                    <a:pt x="4272552" y="274724"/>
                  </a:lnTo>
                  <a:lnTo>
                    <a:pt x="4272834" y="272304"/>
                  </a:lnTo>
                  <a:lnTo>
                    <a:pt x="4273115" y="268944"/>
                  </a:lnTo>
                  <a:lnTo>
                    <a:pt x="4273397" y="268406"/>
                  </a:lnTo>
                  <a:lnTo>
                    <a:pt x="4273679" y="268944"/>
                  </a:lnTo>
                  <a:lnTo>
                    <a:pt x="4273961" y="270691"/>
                  </a:lnTo>
                  <a:lnTo>
                    <a:pt x="4274242" y="272035"/>
                  </a:lnTo>
                  <a:lnTo>
                    <a:pt x="4274524" y="265450"/>
                  </a:lnTo>
                  <a:lnTo>
                    <a:pt x="4274806" y="261821"/>
                  </a:lnTo>
                  <a:lnTo>
                    <a:pt x="4275087" y="259805"/>
                  </a:lnTo>
                  <a:lnTo>
                    <a:pt x="4275369" y="260611"/>
                  </a:lnTo>
                  <a:lnTo>
                    <a:pt x="4275651" y="256579"/>
                  </a:lnTo>
                  <a:lnTo>
                    <a:pt x="4275933" y="216257"/>
                  </a:lnTo>
                  <a:lnTo>
                    <a:pt x="4276214" y="156178"/>
                  </a:lnTo>
                  <a:lnTo>
                    <a:pt x="4276496" y="70965"/>
                  </a:lnTo>
                  <a:lnTo>
                    <a:pt x="4276778" y="48923"/>
                  </a:lnTo>
                  <a:lnTo>
                    <a:pt x="4277060" y="47579"/>
                  </a:lnTo>
                  <a:lnTo>
                    <a:pt x="4277341" y="52149"/>
                  </a:lnTo>
                  <a:lnTo>
                    <a:pt x="4277623" y="77014"/>
                  </a:lnTo>
                  <a:lnTo>
                    <a:pt x="4277905" y="74057"/>
                  </a:lnTo>
                  <a:lnTo>
                    <a:pt x="4278186" y="87900"/>
                  </a:lnTo>
                  <a:lnTo>
                    <a:pt x="4278468" y="104970"/>
                  </a:lnTo>
                  <a:lnTo>
                    <a:pt x="4278750" y="86019"/>
                  </a:lnTo>
                  <a:lnTo>
                    <a:pt x="4279032" y="115857"/>
                  </a:lnTo>
                  <a:lnTo>
                    <a:pt x="4279313" y="161017"/>
                  </a:lnTo>
                  <a:lnTo>
                    <a:pt x="4279595" y="178489"/>
                  </a:lnTo>
                  <a:lnTo>
                    <a:pt x="4279877" y="167334"/>
                  </a:lnTo>
                  <a:lnTo>
                    <a:pt x="4280158" y="176070"/>
                  </a:lnTo>
                  <a:lnTo>
                    <a:pt x="4280440" y="179834"/>
                  </a:lnTo>
                  <a:lnTo>
                    <a:pt x="4280722" y="126206"/>
                  </a:lnTo>
                  <a:lnTo>
                    <a:pt x="4281004" y="112228"/>
                  </a:lnTo>
                  <a:lnTo>
                    <a:pt x="4281285" y="110884"/>
                  </a:lnTo>
                  <a:lnTo>
                    <a:pt x="4281567" y="116125"/>
                  </a:lnTo>
                  <a:lnTo>
                    <a:pt x="4281849" y="111824"/>
                  </a:lnTo>
                  <a:lnTo>
                    <a:pt x="4282130" y="117335"/>
                  </a:lnTo>
                  <a:lnTo>
                    <a:pt x="4282412" y="103895"/>
                  </a:lnTo>
                  <a:lnTo>
                    <a:pt x="4282694" y="102013"/>
                  </a:lnTo>
                  <a:lnTo>
                    <a:pt x="4282976" y="99056"/>
                  </a:lnTo>
                  <a:lnTo>
                    <a:pt x="4283257" y="107120"/>
                  </a:lnTo>
                  <a:lnTo>
                    <a:pt x="4283539" y="115319"/>
                  </a:lnTo>
                  <a:lnTo>
                    <a:pt x="4283821" y="116798"/>
                  </a:lnTo>
                  <a:lnTo>
                    <a:pt x="4284102" y="122174"/>
                  </a:lnTo>
                  <a:lnTo>
                    <a:pt x="4284384" y="127684"/>
                  </a:lnTo>
                  <a:lnTo>
                    <a:pt x="4284666" y="129969"/>
                  </a:lnTo>
                  <a:lnTo>
                    <a:pt x="4284948" y="124996"/>
                  </a:lnTo>
                  <a:lnTo>
                    <a:pt x="4285229" y="125937"/>
                  </a:lnTo>
                  <a:lnTo>
                    <a:pt x="4285511" y="122711"/>
                  </a:lnTo>
                  <a:lnTo>
                    <a:pt x="4285793" y="120292"/>
                  </a:lnTo>
                  <a:lnTo>
                    <a:pt x="4286075" y="119754"/>
                  </a:lnTo>
                  <a:lnTo>
                    <a:pt x="4286356" y="117469"/>
                  </a:lnTo>
                  <a:lnTo>
                    <a:pt x="4286638" y="111690"/>
                  </a:lnTo>
                  <a:lnTo>
                    <a:pt x="4286920" y="111824"/>
                  </a:lnTo>
                  <a:lnTo>
                    <a:pt x="4287201" y="113706"/>
                  </a:lnTo>
                  <a:lnTo>
                    <a:pt x="4287483" y="117873"/>
                  </a:lnTo>
                  <a:lnTo>
                    <a:pt x="4287765" y="118007"/>
                  </a:lnTo>
                  <a:lnTo>
                    <a:pt x="4288047" y="115319"/>
                  </a:lnTo>
                  <a:lnTo>
                    <a:pt x="4288328" y="112765"/>
                  </a:lnTo>
                  <a:lnTo>
                    <a:pt x="4288610" y="108599"/>
                  </a:lnTo>
                  <a:lnTo>
                    <a:pt x="4288892" y="108599"/>
                  </a:lnTo>
                  <a:lnTo>
                    <a:pt x="4289173" y="105507"/>
                  </a:lnTo>
                  <a:lnTo>
                    <a:pt x="4289455" y="103895"/>
                  </a:lnTo>
                  <a:lnTo>
                    <a:pt x="4289737" y="103760"/>
                  </a:lnTo>
                  <a:lnTo>
                    <a:pt x="4290019" y="105642"/>
                  </a:lnTo>
                  <a:lnTo>
                    <a:pt x="4290300" y="106852"/>
                  </a:lnTo>
                  <a:lnTo>
                    <a:pt x="4290582" y="103760"/>
                  </a:lnTo>
                  <a:lnTo>
                    <a:pt x="4290864" y="101475"/>
                  </a:lnTo>
                  <a:lnTo>
                    <a:pt x="4291145" y="100803"/>
                  </a:lnTo>
                  <a:lnTo>
                    <a:pt x="4291427" y="98653"/>
                  </a:lnTo>
                  <a:lnTo>
                    <a:pt x="4291709" y="98787"/>
                  </a:lnTo>
                  <a:lnTo>
                    <a:pt x="4291991" y="101207"/>
                  </a:lnTo>
                  <a:lnTo>
                    <a:pt x="4292272" y="99728"/>
                  </a:lnTo>
                  <a:lnTo>
                    <a:pt x="4292554" y="99997"/>
                  </a:lnTo>
                  <a:lnTo>
                    <a:pt x="4292836" y="104567"/>
                  </a:lnTo>
                  <a:lnTo>
                    <a:pt x="4293118" y="108061"/>
                  </a:lnTo>
                  <a:lnTo>
                    <a:pt x="4293399" y="110212"/>
                  </a:lnTo>
                  <a:lnTo>
                    <a:pt x="4293681" y="105507"/>
                  </a:lnTo>
                  <a:lnTo>
                    <a:pt x="4293963" y="101878"/>
                  </a:lnTo>
                  <a:lnTo>
                    <a:pt x="4294244" y="100803"/>
                  </a:lnTo>
                  <a:lnTo>
                    <a:pt x="4294526" y="106045"/>
                  </a:lnTo>
                  <a:lnTo>
                    <a:pt x="4294808" y="111690"/>
                  </a:lnTo>
                  <a:lnTo>
                    <a:pt x="4295090" y="115319"/>
                  </a:lnTo>
                  <a:lnTo>
                    <a:pt x="4295371" y="112631"/>
                  </a:lnTo>
                  <a:lnTo>
                    <a:pt x="4295653" y="112497"/>
                  </a:lnTo>
                  <a:lnTo>
                    <a:pt x="4295935" y="113437"/>
                  </a:lnTo>
                  <a:lnTo>
                    <a:pt x="4296216" y="115319"/>
                  </a:lnTo>
                  <a:lnTo>
                    <a:pt x="4296498" y="118276"/>
                  </a:lnTo>
                  <a:lnTo>
                    <a:pt x="4296780" y="119486"/>
                  </a:lnTo>
                  <a:lnTo>
                    <a:pt x="4297062" y="120964"/>
                  </a:lnTo>
                  <a:lnTo>
                    <a:pt x="4297343" y="123114"/>
                  </a:lnTo>
                  <a:lnTo>
                    <a:pt x="4297625" y="123652"/>
                  </a:lnTo>
                  <a:lnTo>
                    <a:pt x="4297907" y="123383"/>
                  </a:lnTo>
                  <a:lnTo>
                    <a:pt x="4298188" y="123249"/>
                  </a:lnTo>
                  <a:lnTo>
                    <a:pt x="4298470" y="125803"/>
                  </a:lnTo>
                  <a:lnTo>
                    <a:pt x="4298752" y="126475"/>
                  </a:lnTo>
                  <a:lnTo>
                    <a:pt x="4299034" y="128088"/>
                  </a:lnTo>
                  <a:lnTo>
                    <a:pt x="4299315" y="128222"/>
                  </a:lnTo>
                  <a:lnTo>
                    <a:pt x="4299597" y="128625"/>
                  </a:lnTo>
                  <a:lnTo>
                    <a:pt x="4299879" y="126340"/>
                  </a:lnTo>
                  <a:lnTo>
                    <a:pt x="4300160" y="126609"/>
                  </a:lnTo>
                  <a:lnTo>
                    <a:pt x="4300442" y="126609"/>
                  </a:lnTo>
                  <a:lnTo>
                    <a:pt x="4300724" y="128088"/>
                  </a:lnTo>
                  <a:lnTo>
                    <a:pt x="4301006" y="129700"/>
                  </a:lnTo>
                  <a:lnTo>
                    <a:pt x="4301287" y="131851"/>
                  </a:lnTo>
                  <a:lnTo>
                    <a:pt x="4301569" y="131851"/>
                  </a:lnTo>
                  <a:lnTo>
                    <a:pt x="4301851" y="131448"/>
                  </a:lnTo>
                  <a:lnTo>
                    <a:pt x="4302133" y="131985"/>
                  </a:lnTo>
                  <a:lnTo>
                    <a:pt x="4302414" y="132792"/>
                  </a:lnTo>
                  <a:lnTo>
                    <a:pt x="4302696" y="134270"/>
                  </a:lnTo>
                  <a:lnTo>
                    <a:pt x="4302978" y="137630"/>
                  </a:lnTo>
                  <a:lnTo>
                    <a:pt x="4303259" y="136824"/>
                  </a:lnTo>
                  <a:lnTo>
                    <a:pt x="4303541" y="139378"/>
                  </a:lnTo>
                  <a:lnTo>
                    <a:pt x="4303823" y="140318"/>
                  </a:lnTo>
                  <a:lnTo>
                    <a:pt x="4304105" y="143544"/>
                  </a:lnTo>
                  <a:lnTo>
                    <a:pt x="4304386" y="146501"/>
                  </a:lnTo>
                  <a:lnTo>
                    <a:pt x="4304668" y="147979"/>
                  </a:lnTo>
                  <a:lnTo>
                    <a:pt x="4304950" y="147173"/>
                  </a:lnTo>
                  <a:lnTo>
                    <a:pt x="4305231" y="299454"/>
                  </a:lnTo>
                  <a:lnTo>
                    <a:pt x="4305513" y="661542"/>
                  </a:lnTo>
                  <a:lnTo>
                    <a:pt x="4305795" y="882639"/>
                  </a:lnTo>
                  <a:lnTo>
                    <a:pt x="4306077" y="818526"/>
                  </a:lnTo>
                  <a:lnTo>
                    <a:pt x="4306358" y="513024"/>
                  </a:lnTo>
                  <a:lnTo>
                    <a:pt x="4306640" y="205908"/>
                  </a:lnTo>
                  <a:lnTo>
                    <a:pt x="4306922" y="248515"/>
                  </a:lnTo>
                  <a:lnTo>
                    <a:pt x="4307203" y="153759"/>
                  </a:lnTo>
                  <a:lnTo>
                    <a:pt x="4307485" y="79702"/>
                  </a:lnTo>
                  <a:lnTo>
                    <a:pt x="4307767" y="81718"/>
                  </a:lnTo>
                  <a:lnTo>
                    <a:pt x="4308049" y="246767"/>
                  </a:lnTo>
                  <a:lnTo>
                    <a:pt x="4308330" y="287492"/>
                  </a:lnTo>
                  <a:lnTo>
                    <a:pt x="4308612" y="285879"/>
                  </a:lnTo>
                  <a:lnTo>
                    <a:pt x="4308894" y="277815"/>
                  </a:lnTo>
                  <a:lnTo>
                    <a:pt x="4309176" y="278352"/>
                  </a:lnTo>
                  <a:lnTo>
                    <a:pt x="4309457" y="209940"/>
                  </a:lnTo>
                  <a:lnTo>
                    <a:pt x="4309739" y="215720"/>
                  </a:lnTo>
                  <a:lnTo>
                    <a:pt x="4310021" y="211016"/>
                  </a:lnTo>
                  <a:lnTo>
                    <a:pt x="4310302" y="176608"/>
                  </a:lnTo>
                  <a:lnTo>
                    <a:pt x="4310584" y="195559"/>
                  </a:lnTo>
                  <a:lnTo>
                    <a:pt x="4310866" y="240450"/>
                  </a:lnTo>
                  <a:lnTo>
                    <a:pt x="4311148" y="268541"/>
                  </a:lnTo>
                  <a:lnTo>
                    <a:pt x="4311429" y="286148"/>
                  </a:lnTo>
                  <a:lnTo>
                    <a:pt x="4311711" y="273917"/>
                  </a:lnTo>
                  <a:lnTo>
                    <a:pt x="4311993" y="238703"/>
                  </a:lnTo>
                  <a:lnTo>
                    <a:pt x="4312274" y="260342"/>
                  </a:lnTo>
                  <a:lnTo>
                    <a:pt x="4312556" y="279159"/>
                  </a:lnTo>
                  <a:lnTo>
                    <a:pt x="4312838" y="282116"/>
                  </a:lnTo>
                  <a:lnTo>
                    <a:pt x="4313120" y="266525"/>
                  </a:lnTo>
                  <a:lnTo>
                    <a:pt x="4313401" y="262358"/>
                  </a:lnTo>
                  <a:lnTo>
                    <a:pt x="4313683" y="264509"/>
                  </a:lnTo>
                  <a:lnTo>
                    <a:pt x="4313965" y="272573"/>
                  </a:lnTo>
                  <a:lnTo>
                    <a:pt x="4314246" y="281578"/>
                  </a:lnTo>
                  <a:lnTo>
                    <a:pt x="4314528" y="296900"/>
                  </a:lnTo>
                  <a:lnTo>
                    <a:pt x="4314810" y="313701"/>
                  </a:lnTo>
                  <a:lnTo>
                    <a:pt x="4315092" y="305368"/>
                  </a:lnTo>
                  <a:lnTo>
                    <a:pt x="4315373" y="285476"/>
                  </a:lnTo>
                  <a:lnTo>
                    <a:pt x="4315655" y="272842"/>
                  </a:lnTo>
                  <a:lnTo>
                    <a:pt x="4315937" y="274455"/>
                  </a:lnTo>
                  <a:lnTo>
                    <a:pt x="4316218" y="274052"/>
                  </a:lnTo>
                  <a:lnTo>
                    <a:pt x="4316500" y="281175"/>
                  </a:lnTo>
                  <a:lnTo>
                    <a:pt x="4316782" y="284535"/>
                  </a:lnTo>
                  <a:lnTo>
                    <a:pt x="4317064" y="286014"/>
                  </a:lnTo>
                  <a:lnTo>
                    <a:pt x="4317345" y="277815"/>
                  </a:lnTo>
                  <a:lnTo>
                    <a:pt x="4317627" y="275664"/>
                  </a:lnTo>
                  <a:lnTo>
                    <a:pt x="4317909" y="265853"/>
                  </a:lnTo>
                  <a:lnTo>
                    <a:pt x="4318191" y="266928"/>
                  </a:lnTo>
                  <a:lnTo>
                    <a:pt x="4318472" y="273648"/>
                  </a:lnTo>
                  <a:lnTo>
                    <a:pt x="4318754" y="265450"/>
                  </a:lnTo>
                  <a:lnTo>
                    <a:pt x="4319036" y="273380"/>
                  </a:lnTo>
                  <a:lnTo>
                    <a:pt x="4319317" y="286955"/>
                  </a:lnTo>
                  <a:lnTo>
                    <a:pt x="4319599" y="274052"/>
                  </a:lnTo>
                  <a:lnTo>
                    <a:pt x="4319881" y="274724"/>
                  </a:lnTo>
                  <a:lnTo>
                    <a:pt x="4320163" y="268810"/>
                  </a:lnTo>
                  <a:lnTo>
                    <a:pt x="4320444" y="265450"/>
                  </a:lnTo>
                  <a:lnTo>
                    <a:pt x="4320726" y="271632"/>
                  </a:lnTo>
                  <a:lnTo>
                    <a:pt x="4321008" y="270423"/>
                  </a:lnTo>
                  <a:lnTo>
                    <a:pt x="4321289" y="265450"/>
                  </a:lnTo>
                  <a:lnTo>
                    <a:pt x="4321571" y="265987"/>
                  </a:lnTo>
                  <a:lnTo>
                    <a:pt x="4321853" y="279428"/>
                  </a:lnTo>
                  <a:lnTo>
                    <a:pt x="4322135" y="282116"/>
                  </a:lnTo>
                  <a:lnTo>
                    <a:pt x="4322416" y="285745"/>
                  </a:lnTo>
                  <a:lnTo>
                    <a:pt x="4322698" y="278890"/>
                  </a:lnTo>
                  <a:lnTo>
                    <a:pt x="4322980" y="276336"/>
                  </a:lnTo>
                  <a:lnTo>
                    <a:pt x="4323261" y="282250"/>
                  </a:lnTo>
                  <a:lnTo>
                    <a:pt x="4323543" y="287492"/>
                  </a:lnTo>
                  <a:lnTo>
                    <a:pt x="4323825" y="288030"/>
                  </a:lnTo>
                  <a:lnTo>
                    <a:pt x="4324107" y="290315"/>
                  </a:lnTo>
                  <a:lnTo>
                    <a:pt x="4324388" y="289105"/>
                  </a:lnTo>
                  <a:lnTo>
                    <a:pt x="4324670" y="293809"/>
                  </a:lnTo>
                  <a:lnTo>
                    <a:pt x="4324952" y="288433"/>
                  </a:lnTo>
                  <a:lnTo>
                    <a:pt x="4325233" y="285610"/>
                  </a:lnTo>
                  <a:lnTo>
                    <a:pt x="4325515" y="285476"/>
                  </a:lnTo>
                  <a:lnTo>
                    <a:pt x="4325797" y="290180"/>
                  </a:lnTo>
                  <a:lnTo>
                    <a:pt x="4326079" y="292465"/>
                  </a:lnTo>
                  <a:lnTo>
                    <a:pt x="4326360" y="291121"/>
                  </a:lnTo>
                  <a:lnTo>
                    <a:pt x="4326642" y="291390"/>
                  </a:lnTo>
                  <a:lnTo>
                    <a:pt x="4326924" y="288433"/>
                  </a:lnTo>
                  <a:lnTo>
                    <a:pt x="4327206" y="287492"/>
                  </a:lnTo>
                  <a:lnTo>
                    <a:pt x="4327487" y="283326"/>
                  </a:lnTo>
                  <a:lnTo>
                    <a:pt x="4327769" y="283594"/>
                  </a:lnTo>
                  <a:lnTo>
                    <a:pt x="4328051" y="282654"/>
                  </a:lnTo>
                  <a:lnTo>
                    <a:pt x="4328332" y="281578"/>
                  </a:lnTo>
                  <a:lnTo>
                    <a:pt x="4328614" y="278756"/>
                  </a:lnTo>
                  <a:lnTo>
                    <a:pt x="4328896" y="278621"/>
                  </a:lnTo>
                  <a:lnTo>
                    <a:pt x="4329178" y="276605"/>
                  </a:lnTo>
                  <a:lnTo>
                    <a:pt x="4329459" y="276202"/>
                  </a:lnTo>
                  <a:lnTo>
                    <a:pt x="4329741" y="274724"/>
                  </a:lnTo>
                  <a:lnTo>
                    <a:pt x="4330023" y="273514"/>
                  </a:lnTo>
                  <a:lnTo>
                    <a:pt x="4330304" y="274320"/>
                  </a:lnTo>
                  <a:lnTo>
                    <a:pt x="4330586" y="278487"/>
                  </a:lnTo>
                  <a:lnTo>
                    <a:pt x="4330868" y="276740"/>
                  </a:lnTo>
                  <a:lnTo>
                    <a:pt x="4331150" y="272573"/>
                  </a:lnTo>
                  <a:lnTo>
                    <a:pt x="4331431" y="269347"/>
                  </a:lnTo>
                  <a:lnTo>
                    <a:pt x="4331713" y="274320"/>
                  </a:lnTo>
                  <a:lnTo>
                    <a:pt x="4331995" y="277143"/>
                  </a:lnTo>
                  <a:lnTo>
                    <a:pt x="4332276" y="278352"/>
                  </a:lnTo>
                  <a:lnTo>
                    <a:pt x="4332558" y="280503"/>
                  </a:lnTo>
                  <a:lnTo>
                    <a:pt x="4332840" y="279965"/>
                  </a:lnTo>
                  <a:lnTo>
                    <a:pt x="4333122" y="281041"/>
                  </a:lnTo>
                  <a:lnTo>
                    <a:pt x="4333403" y="282922"/>
                  </a:lnTo>
                  <a:lnTo>
                    <a:pt x="4333685" y="282788"/>
                  </a:lnTo>
                  <a:lnTo>
                    <a:pt x="4333967" y="283594"/>
                  </a:lnTo>
                  <a:lnTo>
                    <a:pt x="4334249" y="283326"/>
                  </a:lnTo>
                  <a:lnTo>
                    <a:pt x="4334530" y="320018"/>
                  </a:lnTo>
                  <a:lnTo>
                    <a:pt x="4334812" y="276202"/>
                  </a:lnTo>
                  <a:lnTo>
                    <a:pt x="4335094" y="309400"/>
                  </a:lnTo>
                  <a:lnTo>
                    <a:pt x="4335375" y="316255"/>
                  </a:lnTo>
                  <a:lnTo>
                    <a:pt x="4335657" y="305502"/>
                  </a:lnTo>
                  <a:lnTo>
                    <a:pt x="4335939" y="306040"/>
                  </a:lnTo>
                  <a:lnTo>
                    <a:pt x="4336221" y="278621"/>
                  </a:lnTo>
                  <a:lnTo>
                    <a:pt x="4336502" y="290718"/>
                  </a:lnTo>
                  <a:lnTo>
                    <a:pt x="4336784" y="277680"/>
                  </a:lnTo>
                  <a:lnTo>
                    <a:pt x="4337066" y="289374"/>
                  </a:lnTo>
                  <a:lnTo>
                    <a:pt x="4337347" y="290180"/>
                  </a:lnTo>
                  <a:lnTo>
                    <a:pt x="4337629" y="293271"/>
                  </a:lnTo>
                  <a:lnTo>
                    <a:pt x="4337911" y="286551"/>
                  </a:lnTo>
                  <a:lnTo>
                    <a:pt x="4338193" y="283863"/>
                  </a:lnTo>
                  <a:lnTo>
                    <a:pt x="4338474" y="271632"/>
                  </a:lnTo>
                  <a:lnTo>
                    <a:pt x="4338756" y="267600"/>
                  </a:lnTo>
                  <a:lnTo>
                    <a:pt x="4339038" y="274724"/>
                  </a:lnTo>
                  <a:lnTo>
                    <a:pt x="4339319" y="278487"/>
                  </a:lnTo>
                  <a:lnTo>
                    <a:pt x="4339601" y="277412"/>
                  </a:lnTo>
                  <a:lnTo>
                    <a:pt x="4339883" y="265046"/>
                  </a:lnTo>
                  <a:lnTo>
                    <a:pt x="4340165" y="263030"/>
                  </a:lnTo>
                  <a:lnTo>
                    <a:pt x="4340446" y="266390"/>
                  </a:lnTo>
                  <a:lnTo>
                    <a:pt x="4340728" y="275127"/>
                  </a:lnTo>
                  <a:lnTo>
                    <a:pt x="4341010" y="279697"/>
                  </a:lnTo>
                  <a:lnTo>
                    <a:pt x="4341291" y="280637"/>
                  </a:lnTo>
                  <a:lnTo>
                    <a:pt x="4341573" y="278084"/>
                  </a:lnTo>
                  <a:lnTo>
                    <a:pt x="4341855" y="275530"/>
                  </a:lnTo>
                  <a:lnTo>
                    <a:pt x="4342137" y="280906"/>
                  </a:lnTo>
                  <a:lnTo>
                    <a:pt x="4342418" y="284938"/>
                  </a:lnTo>
                  <a:lnTo>
                    <a:pt x="4342700" y="285879"/>
                  </a:lnTo>
                  <a:lnTo>
                    <a:pt x="4342982" y="284670"/>
                  </a:lnTo>
                  <a:lnTo>
                    <a:pt x="4343264" y="282250"/>
                  </a:lnTo>
                  <a:lnTo>
                    <a:pt x="4343545" y="281578"/>
                  </a:lnTo>
                  <a:lnTo>
                    <a:pt x="4343827" y="281175"/>
                  </a:lnTo>
                  <a:lnTo>
                    <a:pt x="4344109" y="284132"/>
                  </a:lnTo>
                  <a:lnTo>
                    <a:pt x="4344390" y="287626"/>
                  </a:lnTo>
                  <a:lnTo>
                    <a:pt x="4344672" y="287761"/>
                  </a:lnTo>
                  <a:lnTo>
                    <a:pt x="4344954" y="286551"/>
                  </a:lnTo>
                  <a:lnTo>
                    <a:pt x="4345236" y="284670"/>
                  </a:lnTo>
                  <a:lnTo>
                    <a:pt x="4345517" y="282922"/>
                  </a:lnTo>
                  <a:lnTo>
                    <a:pt x="4345799" y="280637"/>
                  </a:lnTo>
                  <a:lnTo>
                    <a:pt x="4346081" y="280772"/>
                  </a:lnTo>
                  <a:lnTo>
                    <a:pt x="4346362" y="283997"/>
                  </a:lnTo>
                  <a:lnTo>
                    <a:pt x="4346644" y="285879"/>
                  </a:lnTo>
                  <a:lnTo>
                    <a:pt x="4346926" y="279831"/>
                  </a:lnTo>
                  <a:lnTo>
                    <a:pt x="4347208" y="276068"/>
                  </a:lnTo>
                  <a:lnTo>
                    <a:pt x="4347489" y="275530"/>
                  </a:lnTo>
                  <a:lnTo>
                    <a:pt x="4347771" y="276740"/>
                  </a:lnTo>
                  <a:lnTo>
                    <a:pt x="4348053" y="278218"/>
                  </a:lnTo>
                  <a:lnTo>
                    <a:pt x="4348334" y="278084"/>
                  </a:lnTo>
                  <a:lnTo>
                    <a:pt x="4348616" y="274589"/>
                  </a:lnTo>
                  <a:lnTo>
                    <a:pt x="4348898" y="272170"/>
                  </a:lnTo>
                  <a:lnTo>
                    <a:pt x="4349180" y="270288"/>
                  </a:lnTo>
                  <a:lnTo>
                    <a:pt x="4349461" y="272304"/>
                  </a:lnTo>
                  <a:lnTo>
                    <a:pt x="4349743" y="274186"/>
                  </a:lnTo>
                  <a:lnTo>
                    <a:pt x="4350025" y="276068"/>
                  </a:lnTo>
                  <a:lnTo>
                    <a:pt x="4350306" y="275127"/>
                  </a:lnTo>
                  <a:lnTo>
                    <a:pt x="4350588" y="272976"/>
                  </a:lnTo>
                  <a:lnTo>
                    <a:pt x="4350870" y="273380"/>
                  </a:lnTo>
                  <a:lnTo>
                    <a:pt x="4351152" y="277009"/>
                  </a:lnTo>
                  <a:lnTo>
                    <a:pt x="4351433" y="279159"/>
                  </a:lnTo>
                  <a:lnTo>
                    <a:pt x="4351715" y="279159"/>
                  </a:lnTo>
                  <a:lnTo>
                    <a:pt x="4351997" y="280369"/>
                  </a:lnTo>
                  <a:lnTo>
                    <a:pt x="4352279" y="280100"/>
                  </a:lnTo>
                  <a:lnTo>
                    <a:pt x="4352560" y="279562"/>
                  </a:lnTo>
                  <a:lnTo>
                    <a:pt x="4352842" y="280503"/>
                  </a:lnTo>
                  <a:lnTo>
                    <a:pt x="4353124" y="281578"/>
                  </a:lnTo>
                  <a:lnTo>
                    <a:pt x="4353405" y="282385"/>
                  </a:lnTo>
                  <a:lnTo>
                    <a:pt x="4353687" y="285073"/>
                  </a:lnTo>
                  <a:lnTo>
                    <a:pt x="4353969" y="285476"/>
                  </a:lnTo>
                  <a:lnTo>
                    <a:pt x="4354251" y="284401"/>
                  </a:lnTo>
                  <a:lnTo>
                    <a:pt x="4354532" y="280772"/>
                  </a:lnTo>
                  <a:lnTo>
                    <a:pt x="4354814" y="281713"/>
                  </a:lnTo>
                  <a:lnTo>
                    <a:pt x="4355096" y="283594"/>
                  </a:lnTo>
                  <a:lnTo>
                    <a:pt x="4355377" y="284938"/>
                  </a:lnTo>
                  <a:lnTo>
                    <a:pt x="4355659" y="281981"/>
                  </a:lnTo>
                  <a:lnTo>
                    <a:pt x="4355941" y="279831"/>
                  </a:lnTo>
                  <a:lnTo>
                    <a:pt x="4356223" y="277143"/>
                  </a:lnTo>
                  <a:lnTo>
                    <a:pt x="4356504" y="278621"/>
                  </a:lnTo>
                  <a:lnTo>
                    <a:pt x="4356786" y="279428"/>
                  </a:lnTo>
                  <a:lnTo>
                    <a:pt x="4357068" y="278084"/>
                  </a:lnTo>
                  <a:lnTo>
                    <a:pt x="4357349" y="274589"/>
                  </a:lnTo>
                  <a:lnTo>
                    <a:pt x="4357631" y="271767"/>
                  </a:lnTo>
                  <a:lnTo>
                    <a:pt x="4357913" y="272976"/>
                  </a:lnTo>
                  <a:lnTo>
                    <a:pt x="4358195" y="274724"/>
                  </a:lnTo>
                  <a:lnTo>
                    <a:pt x="4358476" y="276068"/>
                  </a:lnTo>
                  <a:lnTo>
                    <a:pt x="4358758" y="275261"/>
                  </a:lnTo>
                  <a:lnTo>
                    <a:pt x="4359040" y="270826"/>
                  </a:lnTo>
                  <a:lnTo>
                    <a:pt x="4359322" y="270423"/>
                  </a:lnTo>
                  <a:lnTo>
                    <a:pt x="4359603" y="272842"/>
                  </a:lnTo>
                  <a:lnTo>
                    <a:pt x="4359885" y="274589"/>
                  </a:lnTo>
                  <a:lnTo>
                    <a:pt x="4360167" y="276202"/>
                  </a:lnTo>
                  <a:lnTo>
                    <a:pt x="4360448" y="276605"/>
                  </a:lnTo>
                  <a:lnTo>
                    <a:pt x="4360730" y="274858"/>
                  </a:lnTo>
                  <a:lnTo>
                    <a:pt x="4361012" y="273917"/>
                  </a:lnTo>
                  <a:lnTo>
                    <a:pt x="4361294" y="273783"/>
                  </a:lnTo>
                  <a:lnTo>
                    <a:pt x="4361575" y="275261"/>
                  </a:lnTo>
                  <a:lnTo>
                    <a:pt x="4361857" y="276471"/>
                  </a:lnTo>
                  <a:lnTo>
                    <a:pt x="4362139" y="278084"/>
                  </a:lnTo>
                  <a:lnTo>
                    <a:pt x="4362420" y="279562"/>
                  </a:lnTo>
                  <a:lnTo>
                    <a:pt x="4362702" y="278487"/>
                  </a:lnTo>
                  <a:lnTo>
                    <a:pt x="4362984" y="277143"/>
                  </a:lnTo>
                  <a:lnTo>
                    <a:pt x="4363266" y="278890"/>
                  </a:lnTo>
                  <a:lnTo>
                    <a:pt x="4363547" y="282116"/>
                  </a:lnTo>
                  <a:lnTo>
                    <a:pt x="4363829" y="285073"/>
                  </a:lnTo>
                  <a:lnTo>
                    <a:pt x="4364111" y="284266"/>
                  </a:lnTo>
                  <a:lnTo>
                    <a:pt x="4364392" y="282116"/>
                  </a:lnTo>
                  <a:lnTo>
                    <a:pt x="4364674" y="281713"/>
                  </a:lnTo>
                  <a:lnTo>
                    <a:pt x="4364956" y="283997"/>
                  </a:lnTo>
                  <a:lnTo>
                    <a:pt x="4365238" y="284938"/>
                  </a:lnTo>
                  <a:lnTo>
                    <a:pt x="4365519" y="285879"/>
                  </a:lnTo>
                  <a:lnTo>
                    <a:pt x="4365801" y="281981"/>
                  </a:lnTo>
                  <a:lnTo>
                    <a:pt x="4366083" y="280503"/>
                  </a:lnTo>
                  <a:lnTo>
                    <a:pt x="4366364" y="280234"/>
                  </a:lnTo>
                  <a:lnTo>
                    <a:pt x="4366646" y="279293"/>
                  </a:lnTo>
                  <a:lnTo>
                    <a:pt x="4366928" y="281578"/>
                  </a:lnTo>
                  <a:lnTo>
                    <a:pt x="4367210" y="283057"/>
                  </a:lnTo>
                  <a:lnTo>
                    <a:pt x="4367491" y="281175"/>
                  </a:lnTo>
                  <a:lnTo>
                    <a:pt x="4367773" y="279965"/>
                  </a:lnTo>
                  <a:lnTo>
                    <a:pt x="4368055" y="277949"/>
                  </a:lnTo>
                  <a:lnTo>
                    <a:pt x="4368337" y="279293"/>
                  </a:lnTo>
                  <a:lnTo>
                    <a:pt x="4368618" y="280637"/>
                  </a:lnTo>
                  <a:lnTo>
                    <a:pt x="4368900" y="281041"/>
                  </a:lnTo>
                  <a:lnTo>
                    <a:pt x="4369182" y="280503"/>
                  </a:lnTo>
                  <a:lnTo>
                    <a:pt x="4369463" y="277009"/>
                  </a:lnTo>
                  <a:lnTo>
                    <a:pt x="4369745" y="276605"/>
                  </a:lnTo>
                  <a:lnTo>
                    <a:pt x="4370027" y="277277"/>
                  </a:lnTo>
                  <a:lnTo>
                    <a:pt x="4370309" y="276740"/>
                  </a:lnTo>
                  <a:lnTo>
                    <a:pt x="4370590" y="396495"/>
                  </a:lnTo>
                  <a:lnTo>
                    <a:pt x="4370872" y="331308"/>
                  </a:lnTo>
                  <a:lnTo>
                    <a:pt x="4371154" y="301605"/>
                  </a:lnTo>
                  <a:lnTo>
                    <a:pt x="4371435" y="294212"/>
                  </a:lnTo>
                  <a:lnTo>
                    <a:pt x="4371717" y="279159"/>
                  </a:lnTo>
                  <a:lnTo>
                    <a:pt x="4371999" y="278890"/>
                  </a:lnTo>
                  <a:lnTo>
                    <a:pt x="4372281" y="276874"/>
                  </a:lnTo>
                  <a:lnTo>
                    <a:pt x="4372562" y="282385"/>
                  </a:lnTo>
                  <a:lnTo>
                    <a:pt x="4372844" y="281847"/>
                  </a:lnTo>
                  <a:lnTo>
                    <a:pt x="4373126" y="285476"/>
                  </a:lnTo>
                  <a:lnTo>
                    <a:pt x="4373407" y="292734"/>
                  </a:lnTo>
                  <a:lnTo>
                    <a:pt x="4373689" y="284266"/>
                  </a:lnTo>
                  <a:lnTo>
                    <a:pt x="4373971" y="282788"/>
                  </a:lnTo>
                  <a:lnTo>
                    <a:pt x="4374253" y="287761"/>
                  </a:lnTo>
                  <a:lnTo>
                    <a:pt x="4374534" y="286417"/>
                  </a:lnTo>
                  <a:lnTo>
                    <a:pt x="4374816" y="289911"/>
                  </a:lnTo>
                  <a:lnTo>
                    <a:pt x="4375098" y="288299"/>
                  </a:lnTo>
                  <a:lnTo>
                    <a:pt x="4375380" y="297707"/>
                  </a:lnTo>
                  <a:lnTo>
                    <a:pt x="4375661" y="309803"/>
                  </a:lnTo>
                  <a:lnTo>
                    <a:pt x="4375943" y="321765"/>
                  </a:lnTo>
                  <a:lnTo>
                    <a:pt x="4376225" y="333727"/>
                  </a:lnTo>
                  <a:lnTo>
                    <a:pt x="4376506" y="334131"/>
                  </a:lnTo>
                  <a:lnTo>
                    <a:pt x="4376788" y="321093"/>
                  </a:lnTo>
                  <a:lnTo>
                    <a:pt x="4377070" y="304562"/>
                  </a:lnTo>
                  <a:lnTo>
                    <a:pt x="4377352" y="282250"/>
                  </a:lnTo>
                  <a:lnTo>
                    <a:pt x="4377633" y="275261"/>
                  </a:lnTo>
                  <a:lnTo>
                    <a:pt x="4377915" y="273783"/>
                  </a:lnTo>
                  <a:lnTo>
                    <a:pt x="4378197" y="279159"/>
                  </a:lnTo>
                  <a:lnTo>
                    <a:pt x="4378478" y="292062"/>
                  </a:lnTo>
                  <a:lnTo>
                    <a:pt x="4378760" y="291524"/>
                  </a:lnTo>
                  <a:lnTo>
                    <a:pt x="4379042" y="295825"/>
                  </a:lnTo>
                  <a:lnTo>
                    <a:pt x="4379324" y="292062"/>
                  </a:lnTo>
                  <a:lnTo>
                    <a:pt x="4379605" y="288433"/>
                  </a:lnTo>
                  <a:lnTo>
                    <a:pt x="4379887" y="295019"/>
                  </a:lnTo>
                  <a:lnTo>
                    <a:pt x="4380169" y="301067"/>
                  </a:lnTo>
                  <a:lnTo>
                    <a:pt x="4380450" y="309803"/>
                  </a:lnTo>
                  <a:lnTo>
                    <a:pt x="4380732" y="308056"/>
                  </a:lnTo>
                  <a:lnTo>
                    <a:pt x="4381014" y="312088"/>
                  </a:lnTo>
                  <a:lnTo>
                    <a:pt x="4381296" y="311416"/>
                  </a:lnTo>
                  <a:lnTo>
                    <a:pt x="4381577" y="306846"/>
                  </a:lnTo>
                  <a:lnTo>
                    <a:pt x="4381859" y="302680"/>
                  </a:lnTo>
                  <a:lnTo>
                    <a:pt x="4382141" y="324050"/>
                  </a:lnTo>
                  <a:lnTo>
                    <a:pt x="4382422" y="312491"/>
                  </a:lnTo>
                  <a:lnTo>
                    <a:pt x="4382704" y="313970"/>
                  </a:lnTo>
                  <a:lnTo>
                    <a:pt x="4382986" y="307250"/>
                  </a:lnTo>
                  <a:lnTo>
                    <a:pt x="4383268" y="305368"/>
                  </a:lnTo>
                  <a:lnTo>
                    <a:pt x="4383549" y="305099"/>
                  </a:lnTo>
                  <a:lnTo>
                    <a:pt x="4383831" y="307250"/>
                  </a:lnTo>
                  <a:lnTo>
                    <a:pt x="4384113" y="310610"/>
                  </a:lnTo>
                  <a:lnTo>
                    <a:pt x="4384395" y="307384"/>
                  </a:lnTo>
                  <a:lnTo>
                    <a:pt x="4384676" y="309803"/>
                  </a:lnTo>
                  <a:lnTo>
                    <a:pt x="4384958" y="308728"/>
                  </a:lnTo>
                  <a:lnTo>
                    <a:pt x="4385240" y="308594"/>
                  </a:lnTo>
                  <a:lnTo>
                    <a:pt x="4385521" y="308728"/>
                  </a:lnTo>
                  <a:lnTo>
                    <a:pt x="4385803" y="307250"/>
                  </a:lnTo>
                  <a:lnTo>
                    <a:pt x="4386085" y="307518"/>
                  </a:lnTo>
                  <a:lnTo>
                    <a:pt x="4386367" y="306578"/>
                  </a:lnTo>
                  <a:lnTo>
                    <a:pt x="4386648" y="308056"/>
                  </a:lnTo>
                  <a:lnTo>
                    <a:pt x="4386930" y="307653"/>
                  </a:lnTo>
                  <a:lnTo>
                    <a:pt x="4387212" y="302277"/>
                  </a:lnTo>
                  <a:lnTo>
                    <a:pt x="4387493" y="301067"/>
                  </a:lnTo>
                  <a:lnTo>
                    <a:pt x="4387775" y="297976"/>
                  </a:lnTo>
                  <a:lnTo>
                    <a:pt x="4388057" y="295019"/>
                  </a:lnTo>
                  <a:lnTo>
                    <a:pt x="4388339" y="298245"/>
                  </a:lnTo>
                  <a:lnTo>
                    <a:pt x="4388620" y="303755"/>
                  </a:lnTo>
                  <a:lnTo>
                    <a:pt x="4388902" y="306443"/>
                  </a:lnTo>
                  <a:lnTo>
                    <a:pt x="4389184" y="308190"/>
                  </a:lnTo>
                  <a:lnTo>
                    <a:pt x="4389465" y="309938"/>
                  </a:lnTo>
                  <a:lnTo>
                    <a:pt x="4389747" y="312223"/>
                  </a:lnTo>
                  <a:lnTo>
                    <a:pt x="4390029" y="308056"/>
                  </a:lnTo>
                  <a:lnTo>
                    <a:pt x="4390311" y="305099"/>
                  </a:lnTo>
                  <a:lnTo>
                    <a:pt x="4390592" y="306981"/>
                  </a:lnTo>
                  <a:lnTo>
                    <a:pt x="4390874" y="306309"/>
                  </a:lnTo>
                  <a:lnTo>
                    <a:pt x="4391156" y="311416"/>
                  </a:lnTo>
                  <a:lnTo>
                    <a:pt x="4391437" y="314239"/>
                  </a:lnTo>
                  <a:lnTo>
                    <a:pt x="4391719" y="314776"/>
                  </a:lnTo>
                  <a:lnTo>
                    <a:pt x="4392001" y="313836"/>
                  </a:lnTo>
                  <a:lnTo>
                    <a:pt x="4392283" y="317196"/>
                  </a:lnTo>
                  <a:lnTo>
                    <a:pt x="4392564" y="324185"/>
                  </a:lnTo>
                  <a:lnTo>
                    <a:pt x="4392846" y="320556"/>
                  </a:lnTo>
                  <a:lnTo>
                    <a:pt x="4393128" y="322169"/>
                  </a:lnTo>
                  <a:lnTo>
                    <a:pt x="4393410" y="318674"/>
                  </a:lnTo>
                  <a:lnTo>
                    <a:pt x="4393691" y="314776"/>
                  </a:lnTo>
                  <a:lnTo>
                    <a:pt x="4393973" y="316255"/>
                  </a:lnTo>
                  <a:lnTo>
                    <a:pt x="4394255" y="313970"/>
                  </a:lnTo>
                  <a:lnTo>
                    <a:pt x="4394536" y="320556"/>
                  </a:lnTo>
                  <a:lnTo>
                    <a:pt x="4394818" y="316792"/>
                  </a:lnTo>
                  <a:lnTo>
                    <a:pt x="4395100" y="315717"/>
                  </a:lnTo>
                  <a:lnTo>
                    <a:pt x="4395382" y="318271"/>
                  </a:lnTo>
                  <a:lnTo>
                    <a:pt x="4395663" y="314239"/>
                  </a:lnTo>
                  <a:lnTo>
                    <a:pt x="4395945" y="313836"/>
                  </a:lnTo>
                  <a:lnTo>
                    <a:pt x="4396227" y="323781"/>
                  </a:lnTo>
                  <a:lnTo>
                    <a:pt x="4396508" y="329292"/>
                  </a:lnTo>
                  <a:lnTo>
                    <a:pt x="4396790" y="329426"/>
                  </a:lnTo>
                  <a:lnTo>
                    <a:pt x="4397072" y="329695"/>
                  </a:lnTo>
                  <a:lnTo>
                    <a:pt x="4397354" y="331443"/>
                  </a:lnTo>
                  <a:lnTo>
                    <a:pt x="4397635" y="330502"/>
                  </a:lnTo>
                  <a:lnTo>
                    <a:pt x="4397917" y="325529"/>
                  </a:lnTo>
                  <a:lnTo>
                    <a:pt x="4398199" y="338835"/>
                  </a:lnTo>
                  <a:lnTo>
                    <a:pt x="4398480" y="347975"/>
                  </a:lnTo>
                  <a:lnTo>
                    <a:pt x="4398762" y="347706"/>
                  </a:lnTo>
                  <a:lnTo>
                    <a:pt x="4399044" y="343405"/>
                  </a:lnTo>
                  <a:lnTo>
                    <a:pt x="4399326" y="342061"/>
                  </a:lnTo>
                  <a:lnTo>
                    <a:pt x="4399607" y="339776"/>
                  </a:lnTo>
                  <a:lnTo>
                    <a:pt x="4399889" y="341792"/>
                  </a:lnTo>
                  <a:lnTo>
                    <a:pt x="4400171" y="351872"/>
                  </a:lnTo>
                  <a:lnTo>
                    <a:pt x="4400453" y="356442"/>
                  </a:lnTo>
                  <a:lnTo>
                    <a:pt x="4400734" y="356308"/>
                  </a:lnTo>
                  <a:lnTo>
                    <a:pt x="4401016" y="347033"/>
                  </a:lnTo>
                  <a:lnTo>
                    <a:pt x="4401298" y="363969"/>
                  </a:lnTo>
                  <a:lnTo>
                    <a:pt x="4401579" y="366522"/>
                  </a:lnTo>
                  <a:lnTo>
                    <a:pt x="4401861" y="376603"/>
                  </a:lnTo>
                  <a:lnTo>
                    <a:pt x="4402143" y="383189"/>
                  </a:lnTo>
                  <a:lnTo>
                    <a:pt x="4402425" y="381576"/>
                  </a:lnTo>
                  <a:lnTo>
                    <a:pt x="4402706" y="383591"/>
                  </a:lnTo>
                  <a:lnTo>
                    <a:pt x="4402988" y="383054"/>
                  </a:lnTo>
                  <a:lnTo>
                    <a:pt x="4403270" y="376871"/>
                  </a:lnTo>
                  <a:lnTo>
                    <a:pt x="4403551" y="370554"/>
                  </a:lnTo>
                  <a:lnTo>
                    <a:pt x="4403833" y="366253"/>
                  </a:lnTo>
                  <a:lnTo>
                    <a:pt x="4404115" y="361684"/>
                  </a:lnTo>
                  <a:lnTo>
                    <a:pt x="4404397" y="361549"/>
                  </a:lnTo>
                  <a:lnTo>
                    <a:pt x="4404678" y="362356"/>
                  </a:lnTo>
                  <a:lnTo>
                    <a:pt x="4404960" y="360608"/>
                  </a:lnTo>
                  <a:lnTo>
                    <a:pt x="4405242" y="331174"/>
                  </a:lnTo>
                  <a:lnTo>
                    <a:pt x="4405523" y="368001"/>
                  </a:lnTo>
                  <a:lnTo>
                    <a:pt x="4405805" y="354963"/>
                  </a:lnTo>
                  <a:lnTo>
                    <a:pt x="4406087" y="358324"/>
                  </a:lnTo>
                  <a:lnTo>
                    <a:pt x="4406369" y="358458"/>
                  </a:lnTo>
                  <a:lnTo>
                    <a:pt x="4406650" y="355232"/>
                  </a:lnTo>
                  <a:lnTo>
                    <a:pt x="4406932" y="350394"/>
                  </a:lnTo>
                  <a:lnTo>
                    <a:pt x="4407214" y="350931"/>
                  </a:lnTo>
                  <a:lnTo>
                    <a:pt x="4407495" y="350259"/>
                  </a:lnTo>
                  <a:lnTo>
                    <a:pt x="4407777" y="344211"/>
                  </a:lnTo>
                  <a:lnTo>
                    <a:pt x="4408059" y="338297"/>
                  </a:lnTo>
                  <a:lnTo>
                    <a:pt x="4408341" y="335206"/>
                  </a:lnTo>
                  <a:lnTo>
                    <a:pt x="4408622" y="331577"/>
                  </a:lnTo>
                  <a:lnTo>
                    <a:pt x="4408904" y="330367"/>
                  </a:lnTo>
                  <a:lnTo>
                    <a:pt x="4409186" y="328351"/>
                  </a:lnTo>
                  <a:lnTo>
                    <a:pt x="4409468" y="329695"/>
                  </a:lnTo>
                  <a:lnTo>
                    <a:pt x="4409749" y="330367"/>
                  </a:lnTo>
                  <a:lnTo>
                    <a:pt x="4410031" y="330367"/>
                  </a:lnTo>
                  <a:lnTo>
                    <a:pt x="4410313" y="330502"/>
                  </a:lnTo>
                  <a:lnTo>
                    <a:pt x="4410594" y="328889"/>
                  </a:lnTo>
                  <a:lnTo>
                    <a:pt x="4410876" y="330367"/>
                  </a:lnTo>
                  <a:lnTo>
                    <a:pt x="4411158" y="331711"/>
                  </a:lnTo>
                  <a:lnTo>
                    <a:pt x="4411440" y="330367"/>
                  </a:lnTo>
                  <a:lnTo>
                    <a:pt x="4411721" y="325529"/>
                  </a:lnTo>
                  <a:lnTo>
                    <a:pt x="4412003" y="326335"/>
                  </a:lnTo>
                  <a:lnTo>
                    <a:pt x="4412285" y="326066"/>
                  </a:lnTo>
                  <a:lnTo>
                    <a:pt x="4412566" y="324722"/>
                  </a:lnTo>
                  <a:lnTo>
                    <a:pt x="4412848" y="323513"/>
                  </a:lnTo>
                  <a:lnTo>
                    <a:pt x="4413130" y="322034"/>
                  </a:lnTo>
                  <a:lnTo>
                    <a:pt x="4413412" y="324588"/>
                  </a:lnTo>
                  <a:lnTo>
                    <a:pt x="4413693" y="326738"/>
                  </a:lnTo>
                  <a:lnTo>
                    <a:pt x="4413975" y="330233"/>
                  </a:lnTo>
                  <a:lnTo>
                    <a:pt x="4414257" y="331711"/>
                  </a:lnTo>
                  <a:lnTo>
                    <a:pt x="4414538" y="328889"/>
                  </a:lnTo>
                  <a:lnTo>
                    <a:pt x="4414820" y="329426"/>
                  </a:lnTo>
                  <a:lnTo>
                    <a:pt x="4415102" y="331039"/>
                  </a:lnTo>
                  <a:lnTo>
                    <a:pt x="4415384" y="334803"/>
                  </a:lnTo>
                  <a:lnTo>
                    <a:pt x="4415665" y="335878"/>
                  </a:lnTo>
                  <a:lnTo>
                    <a:pt x="4415947" y="334668"/>
                  </a:lnTo>
                  <a:lnTo>
                    <a:pt x="4416229" y="333727"/>
                  </a:lnTo>
                  <a:lnTo>
                    <a:pt x="4416510" y="334668"/>
                  </a:lnTo>
                  <a:lnTo>
                    <a:pt x="4416792" y="335206"/>
                  </a:lnTo>
                  <a:lnTo>
                    <a:pt x="4417074" y="335340"/>
                  </a:lnTo>
                  <a:lnTo>
                    <a:pt x="4417356" y="328486"/>
                  </a:lnTo>
                  <a:lnTo>
                    <a:pt x="4417637" y="320825"/>
                  </a:lnTo>
                  <a:lnTo>
                    <a:pt x="4417919" y="322169"/>
                  </a:lnTo>
                  <a:lnTo>
                    <a:pt x="4418201" y="325529"/>
                  </a:lnTo>
                  <a:lnTo>
                    <a:pt x="4418483" y="331846"/>
                  </a:lnTo>
                  <a:lnTo>
                    <a:pt x="4418764" y="328755"/>
                  </a:lnTo>
                  <a:lnTo>
                    <a:pt x="4419046" y="306174"/>
                  </a:lnTo>
                  <a:lnTo>
                    <a:pt x="4419328" y="283997"/>
                  </a:lnTo>
                  <a:lnTo>
                    <a:pt x="4419609" y="319212"/>
                  </a:lnTo>
                  <a:lnTo>
                    <a:pt x="4419891" y="326470"/>
                  </a:lnTo>
                  <a:lnTo>
                    <a:pt x="4420173" y="322975"/>
                  </a:lnTo>
                  <a:lnTo>
                    <a:pt x="4420455" y="336012"/>
                  </a:lnTo>
                  <a:lnTo>
                    <a:pt x="4420736" y="332383"/>
                  </a:lnTo>
                  <a:lnTo>
                    <a:pt x="4421018" y="333862"/>
                  </a:lnTo>
                  <a:lnTo>
                    <a:pt x="4421300" y="343136"/>
                  </a:lnTo>
                  <a:lnTo>
                    <a:pt x="4421581" y="343001"/>
                  </a:lnTo>
                  <a:lnTo>
                    <a:pt x="4421863" y="341120"/>
                  </a:lnTo>
                  <a:lnTo>
                    <a:pt x="4422145" y="349856"/>
                  </a:lnTo>
                  <a:lnTo>
                    <a:pt x="4422427" y="356845"/>
                  </a:lnTo>
                  <a:lnTo>
                    <a:pt x="4422708" y="357786"/>
                  </a:lnTo>
                  <a:lnTo>
                    <a:pt x="4422990" y="351469"/>
                  </a:lnTo>
                  <a:lnTo>
                    <a:pt x="4423272" y="355636"/>
                  </a:lnTo>
                  <a:lnTo>
                    <a:pt x="4423553" y="357652"/>
                  </a:lnTo>
                  <a:lnTo>
                    <a:pt x="4423835" y="351872"/>
                  </a:lnTo>
                  <a:lnTo>
                    <a:pt x="4424117" y="351335"/>
                  </a:lnTo>
                  <a:lnTo>
                    <a:pt x="4424399" y="346362"/>
                  </a:lnTo>
                  <a:lnTo>
                    <a:pt x="4424680" y="335206"/>
                  </a:lnTo>
                  <a:lnTo>
                    <a:pt x="4424962" y="329964"/>
                  </a:lnTo>
                  <a:lnTo>
                    <a:pt x="4425244" y="327007"/>
                  </a:lnTo>
                  <a:lnTo>
                    <a:pt x="4425526" y="67874"/>
                  </a:lnTo>
                  <a:lnTo>
                    <a:pt x="4425807" y="271364"/>
                  </a:lnTo>
                  <a:lnTo>
                    <a:pt x="4426089" y="337222"/>
                  </a:lnTo>
                  <a:lnTo>
                    <a:pt x="4426371" y="490712"/>
                  </a:lnTo>
                  <a:lnTo>
                    <a:pt x="4426652" y="267735"/>
                  </a:lnTo>
                  <a:lnTo>
                    <a:pt x="4426934" y="310879"/>
                  </a:lnTo>
                  <a:lnTo>
                    <a:pt x="4427216" y="352275"/>
                  </a:lnTo>
                  <a:lnTo>
                    <a:pt x="4427498" y="535738"/>
                  </a:lnTo>
                  <a:lnTo>
                    <a:pt x="4427779" y="571356"/>
                  </a:lnTo>
                  <a:lnTo>
                    <a:pt x="4428061" y="573238"/>
                  </a:lnTo>
                  <a:lnTo>
                    <a:pt x="4428343" y="357786"/>
                  </a:lnTo>
                  <a:lnTo>
                    <a:pt x="4428624" y="314911"/>
                  </a:lnTo>
                  <a:lnTo>
                    <a:pt x="4428906" y="214376"/>
                  </a:lnTo>
                  <a:lnTo>
                    <a:pt x="4429188" y="227413"/>
                  </a:lnTo>
                  <a:lnTo>
                    <a:pt x="4429470" y="234268"/>
                  </a:lnTo>
                  <a:lnTo>
                    <a:pt x="4429751" y="237359"/>
                  </a:lnTo>
                  <a:lnTo>
                    <a:pt x="4430033" y="239106"/>
                  </a:lnTo>
                  <a:lnTo>
                    <a:pt x="4430315" y="296766"/>
                  </a:lnTo>
                  <a:lnTo>
                    <a:pt x="4430596" y="334803"/>
                  </a:lnTo>
                  <a:lnTo>
                    <a:pt x="4430878" y="370958"/>
                  </a:lnTo>
                  <a:lnTo>
                    <a:pt x="4431160" y="394210"/>
                  </a:lnTo>
                  <a:lnTo>
                    <a:pt x="4431442" y="500525"/>
                  </a:lnTo>
                  <a:lnTo>
                    <a:pt x="4431723" y="437892"/>
                  </a:lnTo>
                  <a:lnTo>
                    <a:pt x="4432005" y="344614"/>
                  </a:lnTo>
                  <a:lnTo>
                    <a:pt x="4432287" y="370151"/>
                  </a:lnTo>
                  <a:lnTo>
                    <a:pt x="4432568" y="444881"/>
                  </a:lnTo>
                  <a:lnTo>
                    <a:pt x="4432850" y="447300"/>
                  </a:lnTo>
                  <a:lnTo>
                    <a:pt x="4433132" y="372436"/>
                  </a:lnTo>
                  <a:lnTo>
                    <a:pt x="4433414" y="451869"/>
                  </a:lnTo>
                  <a:lnTo>
                    <a:pt x="4433695" y="504422"/>
                  </a:lnTo>
                  <a:lnTo>
                    <a:pt x="4433977" y="711943"/>
                  </a:lnTo>
                  <a:lnTo>
                    <a:pt x="4434259" y="776324"/>
                  </a:lnTo>
                  <a:lnTo>
                    <a:pt x="4434541" y="413430"/>
                  </a:lnTo>
                  <a:lnTo>
                    <a:pt x="4434822" y="0"/>
                  </a:lnTo>
                  <a:lnTo>
                    <a:pt x="4435104" y="231311"/>
                  </a:lnTo>
                  <a:lnTo>
                    <a:pt x="4435386" y="9408"/>
                  </a:lnTo>
                  <a:lnTo>
                    <a:pt x="4435667" y="234536"/>
                  </a:lnTo>
                  <a:lnTo>
                    <a:pt x="4435949" y="46100"/>
                  </a:lnTo>
                  <a:lnTo>
                    <a:pt x="4436231" y="343942"/>
                  </a:lnTo>
                  <a:lnTo>
                    <a:pt x="4436513" y="473509"/>
                  </a:lnTo>
                  <a:lnTo>
                    <a:pt x="4436794" y="411414"/>
                  </a:lnTo>
                  <a:lnTo>
                    <a:pt x="4437076" y="452811"/>
                  </a:lnTo>
                  <a:lnTo>
                    <a:pt x="4437358" y="404694"/>
                  </a:lnTo>
                  <a:lnTo>
                    <a:pt x="4437639" y="406037"/>
                  </a:lnTo>
                  <a:lnTo>
                    <a:pt x="4437921" y="389908"/>
                  </a:lnTo>
                  <a:lnTo>
                    <a:pt x="4438203" y="339910"/>
                  </a:lnTo>
                  <a:lnTo>
                    <a:pt x="4438485" y="223650"/>
                  </a:lnTo>
                  <a:lnTo>
                    <a:pt x="4438766" y="197037"/>
                  </a:lnTo>
                  <a:lnTo>
                    <a:pt x="4439048" y="288971"/>
                  </a:lnTo>
                  <a:lnTo>
                    <a:pt x="4439330" y="301605"/>
                  </a:lnTo>
                  <a:lnTo>
                    <a:pt x="4439611" y="359668"/>
                  </a:lnTo>
                  <a:lnTo>
                    <a:pt x="4439893" y="365985"/>
                  </a:lnTo>
                  <a:lnTo>
                    <a:pt x="4440175" y="372302"/>
                  </a:lnTo>
                  <a:lnTo>
                    <a:pt x="4440457" y="312626"/>
                  </a:lnTo>
                  <a:lnTo>
                    <a:pt x="4440738" y="335743"/>
                  </a:lnTo>
                  <a:lnTo>
                    <a:pt x="4441020" y="318674"/>
                  </a:lnTo>
                  <a:lnTo>
                    <a:pt x="4441302" y="307518"/>
                  </a:lnTo>
                  <a:lnTo>
                    <a:pt x="4441584" y="296900"/>
                  </a:lnTo>
                  <a:lnTo>
                    <a:pt x="4441865" y="394479"/>
                  </a:lnTo>
                  <a:lnTo>
                    <a:pt x="4442147" y="352813"/>
                  </a:lnTo>
                  <a:lnTo>
                    <a:pt x="4442429" y="273245"/>
                  </a:lnTo>
                  <a:lnTo>
                    <a:pt x="4442710" y="301605"/>
                  </a:lnTo>
                  <a:lnTo>
                    <a:pt x="4442992" y="297707"/>
                  </a:lnTo>
                  <a:lnTo>
                    <a:pt x="4443274" y="312895"/>
                  </a:lnTo>
                  <a:lnTo>
                    <a:pt x="4443556" y="323781"/>
                  </a:lnTo>
                  <a:lnTo>
                    <a:pt x="4443837" y="306040"/>
                  </a:lnTo>
                  <a:lnTo>
                    <a:pt x="4444119" y="326335"/>
                  </a:lnTo>
                  <a:lnTo>
                    <a:pt x="4444401" y="340582"/>
                  </a:lnTo>
                  <a:lnTo>
                    <a:pt x="4444682" y="326066"/>
                  </a:lnTo>
                  <a:lnTo>
                    <a:pt x="4444964" y="352679"/>
                  </a:lnTo>
                  <a:lnTo>
                    <a:pt x="4445246" y="410473"/>
                  </a:lnTo>
                  <a:lnTo>
                    <a:pt x="4445528" y="409533"/>
                  </a:lnTo>
                  <a:lnTo>
                    <a:pt x="4445809" y="396495"/>
                  </a:lnTo>
                  <a:lnTo>
                    <a:pt x="4446091" y="397705"/>
                  </a:lnTo>
                  <a:lnTo>
                    <a:pt x="4446373" y="407113"/>
                  </a:lnTo>
                  <a:lnTo>
                    <a:pt x="4446654" y="407651"/>
                  </a:lnTo>
                  <a:lnTo>
                    <a:pt x="4446936" y="401198"/>
                  </a:lnTo>
                  <a:lnTo>
                    <a:pt x="4447218" y="395823"/>
                  </a:lnTo>
                  <a:lnTo>
                    <a:pt x="4447500" y="409935"/>
                  </a:lnTo>
                  <a:lnTo>
                    <a:pt x="4447781" y="423240"/>
                  </a:lnTo>
                  <a:lnTo>
                    <a:pt x="4448063" y="433322"/>
                  </a:lnTo>
                  <a:lnTo>
                    <a:pt x="4448345" y="413160"/>
                  </a:lnTo>
                  <a:lnTo>
                    <a:pt x="4448626" y="428483"/>
                  </a:lnTo>
                  <a:lnTo>
                    <a:pt x="4448908" y="449988"/>
                  </a:lnTo>
                  <a:lnTo>
                    <a:pt x="4449190" y="432113"/>
                  </a:lnTo>
                  <a:lnTo>
                    <a:pt x="4449472" y="443941"/>
                  </a:lnTo>
                  <a:lnTo>
                    <a:pt x="4449753" y="622699"/>
                  </a:lnTo>
                  <a:lnTo>
                    <a:pt x="4450035" y="498239"/>
                  </a:lnTo>
                  <a:lnTo>
                    <a:pt x="4450317" y="606974"/>
                  </a:lnTo>
                  <a:lnTo>
                    <a:pt x="4450599" y="669741"/>
                  </a:lnTo>
                  <a:lnTo>
                    <a:pt x="4450880" y="647161"/>
                  </a:lnTo>
                  <a:lnTo>
                    <a:pt x="4451162" y="601867"/>
                  </a:lnTo>
                  <a:lnTo>
                    <a:pt x="4451444" y="520551"/>
                  </a:lnTo>
                  <a:lnTo>
                    <a:pt x="4451725" y="453213"/>
                  </a:lnTo>
                  <a:lnTo>
                    <a:pt x="4452007" y="365178"/>
                  </a:lnTo>
                  <a:lnTo>
                    <a:pt x="4452289" y="392866"/>
                  </a:lnTo>
                  <a:lnTo>
                    <a:pt x="4452571" y="214913"/>
                  </a:lnTo>
                  <a:lnTo>
                    <a:pt x="4452852" y="212494"/>
                  </a:lnTo>
                  <a:lnTo>
                    <a:pt x="4453134" y="211016"/>
                  </a:lnTo>
                  <a:lnTo>
                    <a:pt x="4453416" y="205371"/>
                  </a:lnTo>
                  <a:lnTo>
                    <a:pt x="4453697" y="189645"/>
                  </a:lnTo>
                  <a:lnTo>
                    <a:pt x="4453979" y="342867"/>
                  </a:lnTo>
                  <a:lnTo>
                    <a:pt x="4454261" y="218408"/>
                  </a:lnTo>
                  <a:lnTo>
                    <a:pt x="4454543" y="548506"/>
                  </a:lnTo>
                  <a:lnTo>
                    <a:pt x="4454824" y="273917"/>
                  </a:lnTo>
                  <a:lnTo>
                    <a:pt x="4455106" y="464773"/>
                  </a:lnTo>
                  <a:lnTo>
                    <a:pt x="4455388" y="357786"/>
                  </a:lnTo>
                  <a:lnTo>
                    <a:pt x="4455669" y="415580"/>
                  </a:lnTo>
                  <a:lnTo>
                    <a:pt x="4455951" y="174995"/>
                  </a:lnTo>
                  <a:lnTo>
                    <a:pt x="4456233" y="142200"/>
                  </a:lnTo>
                  <a:lnTo>
                    <a:pt x="4456515" y="537486"/>
                  </a:lnTo>
                  <a:lnTo>
                    <a:pt x="4456796" y="609929"/>
                  </a:lnTo>
                  <a:lnTo>
                    <a:pt x="4457078" y="409533"/>
                  </a:lnTo>
                  <a:lnTo>
                    <a:pt x="4457360" y="241929"/>
                  </a:lnTo>
                  <a:lnTo>
                    <a:pt x="4457641" y="235746"/>
                  </a:lnTo>
                  <a:lnTo>
                    <a:pt x="4457923" y="311819"/>
                  </a:lnTo>
                  <a:lnTo>
                    <a:pt x="4458205" y="308594"/>
                  </a:lnTo>
                  <a:lnTo>
                    <a:pt x="4458487" y="252547"/>
                  </a:lnTo>
                  <a:lnTo>
                    <a:pt x="4458768" y="119217"/>
                  </a:lnTo>
                  <a:lnTo>
                    <a:pt x="4459050" y="405903"/>
                  </a:lnTo>
                  <a:lnTo>
                    <a:pt x="4459332" y="677671"/>
                  </a:lnTo>
                  <a:lnTo>
                    <a:pt x="4459614" y="514368"/>
                  </a:lnTo>
                  <a:lnTo>
                    <a:pt x="4459895" y="461950"/>
                  </a:lnTo>
                  <a:lnTo>
                    <a:pt x="4460177" y="268003"/>
                  </a:lnTo>
                  <a:lnTo>
                    <a:pt x="4460459" y="483590"/>
                  </a:lnTo>
                  <a:lnTo>
                    <a:pt x="4460740" y="320152"/>
                  </a:lnTo>
                  <a:lnTo>
                    <a:pt x="4461022" y="383725"/>
                  </a:lnTo>
                  <a:lnTo>
                    <a:pt x="4461304" y="312357"/>
                  </a:lnTo>
                  <a:lnTo>
                    <a:pt x="4461586" y="363431"/>
                  </a:lnTo>
                  <a:lnTo>
                    <a:pt x="4461867" y="385339"/>
                  </a:lnTo>
                  <a:lnTo>
                    <a:pt x="4462149" y="478751"/>
                  </a:lnTo>
                  <a:lnTo>
                    <a:pt x="4462431" y="366253"/>
                  </a:lnTo>
                  <a:lnTo>
                    <a:pt x="4462712" y="352410"/>
                  </a:lnTo>
                  <a:lnTo>
                    <a:pt x="4462994" y="314776"/>
                  </a:lnTo>
                  <a:lnTo>
                    <a:pt x="4463276" y="395689"/>
                  </a:lnTo>
                  <a:lnTo>
                    <a:pt x="4463558" y="372974"/>
                  </a:lnTo>
                  <a:lnTo>
                    <a:pt x="4463839" y="405500"/>
                  </a:lnTo>
                  <a:lnTo>
                    <a:pt x="4464121" y="404156"/>
                  </a:lnTo>
                  <a:lnTo>
                    <a:pt x="4464403" y="423510"/>
                  </a:lnTo>
                  <a:lnTo>
                    <a:pt x="4464684" y="386549"/>
                  </a:lnTo>
                  <a:lnTo>
                    <a:pt x="4464966" y="395285"/>
                  </a:lnTo>
                  <a:lnTo>
                    <a:pt x="4465248" y="411414"/>
                  </a:lnTo>
                  <a:lnTo>
                    <a:pt x="4465530" y="414908"/>
                  </a:lnTo>
                  <a:lnTo>
                    <a:pt x="4465811" y="434396"/>
                  </a:lnTo>
                  <a:lnTo>
                    <a:pt x="4466093" y="451467"/>
                  </a:lnTo>
                  <a:lnTo>
                    <a:pt x="4466375" y="454693"/>
                  </a:lnTo>
                  <a:lnTo>
                    <a:pt x="4466657" y="453213"/>
                  </a:lnTo>
                  <a:lnTo>
                    <a:pt x="4466938" y="440579"/>
                  </a:lnTo>
                  <a:lnTo>
                    <a:pt x="4467220" y="423240"/>
                  </a:lnTo>
                  <a:lnTo>
                    <a:pt x="4467502" y="418269"/>
                  </a:lnTo>
                  <a:lnTo>
                    <a:pt x="4467783" y="414774"/>
                  </a:lnTo>
                  <a:lnTo>
                    <a:pt x="4468065" y="408861"/>
                  </a:lnTo>
                  <a:lnTo>
                    <a:pt x="4468347" y="399317"/>
                  </a:lnTo>
                  <a:lnTo>
                    <a:pt x="4468629" y="398779"/>
                  </a:lnTo>
                  <a:lnTo>
                    <a:pt x="4468910" y="377678"/>
                  </a:lnTo>
                  <a:lnTo>
                    <a:pt x="4469192" y="362087"/>
                  </a:lnTo>
                  <a:lnTo>
                    <a:pt x="4469474" y="347975"/>
                  </a:lnTo>
                  <a:lnTo>
                    <a:pt x="4469755" y="341120"/>
                  </a:lnTo>
                  <a:lnTo>
                    <a:pt x="4470037" y="342867"/>
                  </a:lnTo>
                  <a:lnTo>
                    <a:pt x="4470319" y="345017"/>
                  </a:lnTo>
                  <a:lnTo>
                    <a:pt x="4470601" y="363431"/>
                  </a:lnTo>
                  <a:lnTo>
                    <a:pt x="4470882" y="349184"/>
                  </a:lnTo>
                  <a:lnTo>
                    <a:pt x="4471164" y="351738"/>
                  </a:lnTo>
                  <a:lnTo>
                    <a:pt x="4471446" y="363969"/>
                  </a:lnTo>
                  <a:lnTo>
                    <a:pt x="4471727" y="352275"/>
                  </a:lnTo>
                  <a:lnTo>
                    <a:pt x="4472009" y="329695"/>
                  </a:lnTo>
                  <a:lnTo>
                    <a:pt x="4472291" y="341523"/>
                  </a:lnTo>
                  <a:lnTo>
                    <a:pt x="4472573" y="347975"/>
                  </a:lnTo>
                  <a:lnTo>
                    <a:pt x="4472854" y="335475"/>
                  </a:lnTo>
                  <a:lnTo>
                    <a:pt x="4473136" y="305502"/>
                  </a:lnTo>
                  <a:lnTo>
                    <a:pt x="4473418" y="307518"/>
                  </a:lnTo>
                  <a:lnTo>
                    <a:pt x="4473699" y="356442"/>
                  </a:lnTo>
                  <a:lnTo>
                    <a:pt x="4473981" y="334668"/>
                  </a:lnTo>
                  <a:lnTo>
                    <a:pt x="4474263" y="280637"/>
                  </a:lnTo>
                  <a:lnTo>
                    <a:pt x="4474545" y="267600"/>
                  </a:lnTo>
                  <a:lnTo>
                    <a:pt x="4474826" y="330233"/>
                  </a:lnTo>
                  <a:lnTo>
                    <a:pt x="4475108" y="308056"/>
                  </a:lnTo>
                  <a:lnTo>
                    <a:pt x="4475390" y="281713"/>
                  </a:lnTo>
                  <a:lnTo>
                    <a:pt x="4475672" y="281578"/>
                  </a:lnTo>
                  <a:lnTo>
                    <a:pt x="4475953" y="340717"/>
                  </a:lnTo>
                  <a:lnTo>
                    <a:pt x="4476235" y="325798"/>
                  </a:lnTo>
                  <a:lnTo>
                    <a:pt x="4476517" y="314239"/>
                  </a:lnTo>
                  <a:lnTo>
                    <a:pt x="4476798" y="325798"/>
                  </a:lnTo>
                  <a:lnTo>
                    <a:pt x="4477080" y="319884"/>
                  </a:lnTo>
                  <a:lnTo>
                    <a:pt x="4477362" y="312895"/>
                  </a:lnTo>
                  <a:lnTo>
                    <a:pt x="4477644" y="305771"/>
                  </a:lnTo>
                  <a:lnTo>
                    <a:pt x="4477925" y="301739"/>
                  </a:lnTo>
                  <a:lnTo>
                    <a:pt x="4478207" y="311819"/>
                  </a:lnTo>
                  <a:lnTo>
                    <a:pt x="4478489" y="291390"/>
                  </a:lnTo>
                  <a:lnTo>
                    <a:pt x="4478770" y="295422"/>
                  </a:lnTo>
                  <a:lnTo>
                    <a:pt x="4479052" y="312088"/>
                  </a:lnTo>
                  <a:lnTo>
                    <a:pt x="4479334" y="315717"/>
                  </a:lnTo>
                  <a:lnTo>
                    <a:pt x="4479616" y="333190"/>
                  </a:lnTo>
                  <a:lnTo>
                    <a:pt x="4479897" y="335072"/>
                  </a:lnTo>
                  <a:lnTo>
                    <a:pt x="4480179" y="343808"/>
                  </a:lnTo>
                  <a:lnTo>
                    <a:pt x="4480461" y="340985"/>
                  </a:lnTo>
                  <a:lnTo>
                    <a:pt x="4480742" y="337222"/>
                  </a:lnTo>
                  <a:lnTo>
                    <a:pt x="4481024" y="339104"/>
                  </a:lnTo>
                  <a:lnTo>
                    <a:pt x="4481306" y="333862"/>
                  </a:lnTo>
                  <a:lnTo>
                    <a:pt x="4481588" y="342061"/>
                  </a:lnTo>
                  <a:lnTo>
                    <a:pt x="4481869" y="349856"/>
                  </a:lnTo>
                  <a:lnTo>
                    <a:pt x="4482151" y="349184"/>
                  </a:lnTo>
                  <a:lnTo>
                    <a:pt x="4482433" y="355501"/>
                  </a:lnTo>
                  <a:lnTo>
                    <a:pt x="4482714" y="356711"/>
                  </a:lnTo>
                  <a:lnTo>
                    <a:pt x="4482996" y="357383"/>
                  </a:lnTo>
                  <a:lnTo>
                    <a:pt x="4483278" y="360474"/>
                  </a:lnTo>
                  <a:lnTo>
                    <a:pt x="4483560" y="361684"/>
                  </a:lnTo>
                  <a:lnTo>
                    <a:pt x="4483841" y="364909"/>
                  </a:lnTo>
                  <a:lnTo>
                    <a:pt x="4484123" y="362759"/>
                  </a:lnTo>
                  <a:lnTo>
                    <a:pt x="4484405" y="372302"/>
                  </a:lnTo>
                  <a:lnTo>
                    <a:pt x="4484687" y="374453"/>
                  </a:lnTo>
                  <a:lnTo>
                    <a:pt x="4484968" y="377141"/>
                  </a:lnTo>
                  <a:lnTo>
                    <a:pt x="4485250" y="378216"/>
                  </a:lnTo>
                  <a:lnTo>
                    <a:pt x="4485532" y="379290"/>
                  </a:lnTo>
                  <a:lnTo>
                    <a:pt x="4485813" y="375797"/>
                  </a:lnTo>
                  <a:lnTo>
                    <a:pt x="4486095" y="373377"/>
                  </a:lnTo>
                  <a:lnTo>
                    <a:pt x="4486377" y="369479"/>
                  </a:lnTo>
                  <a:lnTo>
                    <a:pt x="4486659" y="368673"/>
                  </a:lnTo>
                  <a:lnTo>
                    <a:pt x="4486940" y="362893"/>
                  </a:lnTo>
                  <a:lnTo>
                    <a:pt x="4487222" y="359399"/>
                  </a:lnTo>
                  <a:lnTo>
                    <a:pt x="4487504" y="358189"/>
                  </a:lnTo>
                  <a:lnTo>
                    <a:pt x="4487785" y="356039"/>
                  </a:lnTo>
                  <a:lnTo>
                    <a:pt x="4488067" y="354829"/>
                  </a:lnTo>
                  <a:lnTo>
                    <a:pt x="4488349" y="356308"/>
                  </a:lnTo>
                  <a:lnTo>
                    <a:pt x="4488631" y="358861"/>
                  </a:lnTo>
                  <a:lnTo>
                    <a:pt x="4488912" y="367194"/>
                  </a:lnTo>
                  <a:lnTo>
                    <a:pt x="4489194" y="350797"/>
                  </a:lnTo>
                  <a:lnTo>
                    <a:pt x="4489476" y="349184"/>
                  </a:lnTo>
                  <a:lnTo>
                    <a:pt x="4489757" y="375527"/>
                  </a:lnTo>
                  <a:lnTo>
                    <a:pt x="4490039" y="386011"/>
                  </a:lnTo>
                  <a:lnTo>
                    <a:pt x="4490321" y="375797"/>
                  </a:lnTo>
                  <a:lnTo>
                    <a:pt x="4490603" y="355904"/>
                  </a:lnTo>
                  <a:lnTo>
                    <a:pt x="4490884" y="355232"/>
                  </a:lnTo>
                  <a:lnTo>
                    <a:pt x="4491166" y="353485"/>
                  </a:lnTo>
                  <a:lnTo>
                    <a:pt x="4491448" y="368001"/>
                  </a:lnTo>
                  <a:lnTo>
                    <a:pt x="4491730" y="366253"/>
                  </a:lnTo>
                  <a:lnTo>
                    <a:pt x="4492011" y="394344"/>
                  </a:lnTo>
                  <a:lnTo>
                    <a:pt x="4492293" y="405903"/>
                  </a:lnTo>
                  <a:lnTo>
                    <a:pt x="4492575" y="398779"/>
                  </a:lnTo>
                  <a:lnTo>
                    <a:pt x="4492856" y="405231"/>
                  </a:lnTo>
                  <a:lnTo>
                    <a:pt x="4493138" y="416118"/>
                  </a:lnTo>
                  <a:lnTo>
                    <a:pt x="4493420" y="411950"/>
                  </a:lnTo>
                  <a:lnTo>
                    <a:pt x="4493702" y="415714"/>
                  </a:lnTo>
                  <a:lnTo>
                    <a:pt x="4493983" y="477541"/>
                  </a:lnTo>
                  <a:lnTo>
                    <a:pt x="4494265" y="466655"/>
                  </a:lnTo>
                  <a:lnTo>
                    <a:pt x="4494547" y="456842"/>
                  </a:lnTo>
                  <a:lnTo>
                    <a:pt x="4494828" y="480498"/>
                  </a:lnTo>
                  <a:lnTo>
                    <a:pt x="4495110" y="506707"/>
                  </a:lnTo>
                  <a:lnTo>
                    <a:pt x="4495392" y="465713"/>
                  </a:lnTo>
                  <a:lnTo>
                    <a:pt x="4495674" y="454693"/>
                  </a:lnTo>
                  <a:lnTo>
                    <a:pt x="4495955" y="459262"/>
                  </a:lnTo>
                  <a:lnTo>
                    <a:pt x="4496237" y="433187"/>
                  </a:lnTo>
                  <a:lnTo>
                    <a:pt x="4496519" y="381576"/>
                  </a:lnTo>
                  <a:lnTo>
                    <a:pt x="4496800" y="361953"/>
                  </a:lnTo>
                  <a:lnTo>
                    <a:pt x="4497082" y="326604"/>
                  </a:lnTo>
                  <a:lnTo>
                    <a:pt x="4497364" y="312491"/>
                  </a:lnTo>
                  <a:lnTo>
                    <a:pt x="4497646" y="276740"/>
                  </a:lnTo>
                  <a:lnTo>
                    <a:pt x="4497927" y="262090"/>
                  </a:lnTo>
                  <a:lnTo>
                    <a:pt x="4498209" y="262761"/>
                  </a:lnTo>
                  <a:lnTo>
                    <a:pt x="4498491" y="289105"/>
                  </a:lnTo>
                  <a:lnTo>
                    <a:pt x="4498772" y="319749"/>
                  </a:lnTo>
                  <a:lnTo>
                    <a:pt x="4499054" y="351603"/>
                  </a:lnTo>
                  <a:lnTo>
                    <a:pt x="4499336" y="386011"/>
                  </a:lnTo>
                  <a:lnTo>
                    <a:pt x="4499618" y="418269"/>
                  </a:lnTo>
                  <a:lnTo>
                    <a:pt x="4499899" y="438832"/>
                  </a:lnTo>
                  <a:lnTo>
                    <a:pt x="4500181" y="477273"/>
                  </a:lnTo>
                  <a:lnTo>
                    <a:pt x="4500463" y="464503"/>
                  </a:lnTo>
                  <a:lnTo>
                    <a:pt x="4500745" y="422435"/>
                  </a:lnTo>
                  <a:lnTo>
                    <a:pt x="4501026" y="400930"/>
                  </a:lnTo>
                  <a:lnTo>
                    <a:pt x="4501308" y="368942"/>
                  </a:lnTo>
                  <a:lnTo>
                    <a:pt x="4501590" y="361415"/>
                  </a:lnTo>
                  <a:lnTo>
                    <a:pt x="4501871" y="348378"/>
                  </a:lnTo>
                  <a:lnTo>
                    <a:pt x="4502153" y="346496"/>
                  </a:lnTo>
                  <a:lnTo>
                    <a:pt x="4502435" y="350528"/>
                  </a:lnTo>
                  <a:lnTo>
                    <a:pt x="4502717" y="363969"/>
                  </a:lnTo>
                  <a:lnTo>
                    <a:pt x="4502998" y="366657"/>
                  </a:lnTo>
                  <a:lnTo>
                    <a:pt x="4503280" y="380232"/>
                  </a:lnTo>
                  <a:lnTo>
                    <a:pt x="4503562" y="370958"/>
                  </a:lnTo>
                  <a:lnTo>
                    <a:pt x="4503843" y="372302"/>
                  </a:lnTo>
                  <a:lnTo>
                    <a:pt x="4504125" y="374587"/>
                  </a:lnTo>
                  <a:lnTo>
                    <a:pt x="4504407" y="376199"/>
                  </a:lnTo>
                  <a:lnTo>
                    <a:pt x="4504689" y="383457"/>
                  </a:lnTo>
                  <a:lnTo>
                    <a:pt x="4504970" y="398243"/>
                  </a:lnTo>
                  <a:lnTo>
                    <a:pt x="4505252" y="407381"/>
                  </a:lnTo>
                  <a:lnTo>
                    <a:pt x="4505534" y="414506"/>
                  </a:lnTo>
                  <a:lnTo>
                    <a:pt x="4505815" y="413160"/>
                  </a:lnTo>
                  <a:lnTo>
                    <a:pt x="4506097" y="408591"/>
                  </a:lnTo>
                  <a:lnTo>
                    <a:pt x="4506379" y="400660"/>
                  </a:lnTo>
                  <a:lnTo>
                    <a:pt x="4506661" y="395689"/>
                  </a:lnTo>
                  <a:lnTo>
                    <a:pt x="4506942" y="387489"/>
                  </a:lnTo>
                  <a:lnTo>
                    <a:pt x="4507224" y="381844"/>
                  </a:lnTo>
                  <a:lnTo>
                    <a:pt x="4507506" y="378216"/>
                  </a:lnTo>
                  <a:lnTo>
                    <a:pt x="4507787" y="375259"/>
                  </a:lnTo>
                  <a:lnTo>
                    <a:pt x="4508069" y="375931"/>
                  </a:lnTo>
                  <a:lnTo>
                    <a:pt x="4508351" y="380904"/>
                  </a:lnTo>
                  <a:lnTo>
                    <a:pt x="4508633" y="377006"/>
                  </a:lnTo>
                  <a:lnTo>
                    <a:pt x="4508914" y="370017"/>
                  </a:lnTo>
                  <a:lnTo>
                    <a:pt x="4509196" y="359668"/>
                  </a:lnTo>
                  <a:lnTo>
                    <a:pt x="4509478" y="339641"/>
                  </a:lnTo>
                  <a:lnTo>
                    <a:pt x="4509760" y="370689"/>
                  </a:lnTo>
                  <a:lnTo>
                    <a:pt x="4510041" y="404962"/>
                  </a:lnTo>
                  <a:lnTo>
                    <a:pt x="4510323" y="393404"/>
                  </a:lnTo>
                  <a:lnTo>
                    <a:pt x="4510605" y="327410"/>
                  </a:lnTo>
                  <a:lnTo>
                    <a:pt x="4510886" y="371898"/>
                  </a:lnTo>
                  <a:lnTo>
                    <a:pt x="4511168" y="360474"/>
                  </a:lnTo>
                  <a:lnTo>
                    <a:pt x="4511450" y="382920"/>
                  </a:lnTo>
                  <a:lnTo>
                    <a:pt x="4511732" y="325663"/>
                  </a:lnTo>
                  <a:lnTo>
                    <a:pt x="4512013" y="291524"/>
                  </a:lnTo>
                  <a:lnTo>
                    <a:pt x="4512295" y="346227"/>
                  </a:lnTo>
                  <a:lnTo>
                    <a:pt x="4512577" y="372571"/>
                  </a:lnTo>
                  <a:lnTo>
                    <a:pt x="4512858" y="360071"/>
                  </a:lnTo>
                  <a:lnTo>
                    <a:pt x="4513140" y="373915"/>
                  </a:lnTo>
                  <a:lnTo>
                    <a:pt x="4513422" y="415850"/>
                  </a:lnTo>
                  <a:lnTo>
                    <a:pt x="4513704" y="392328"/>
                  </a:lnTo>
                  <a:lnTo>
                    <a:pt x="4513985" y="360608"/>
                  </a:lnTo>
                  <a:lnTo>
                    <a:pt x="4514267" y="319346"/>
                  </a:lnTo>
                  <a:lnTo>
                    <a:pt x="4514549" y="311819"/>
                  </a:lnTo>
                  <a:lnTo>
                    <a:pt x="4514830" y="359130"/>
                  </a:lnTo>
                  <a:lnTo>
                    <a:pt x="4515112" y="311819"/>
                  </a:lnTo>
                  <a:lnTo>
                    <a:pt x="4515394" y="289239"/>
                  </a:lnTo>
                  <a:lnTo>
                    <a:pt x="4515676" y="317733"/>
                  </a:lnTo>
                  <a:lnTo>
                    <a:pt x="4515957" y="344346"/>
                  </a:lnTo>
                  <a:lnTo>
                    <a:pt x="4516239" y="333055"/>
                  </a:lnTo>
                  <a:lnTo>
                    <a:pt x="4516521" y="353216"/>
                  </a:lnTo>
                  <a:lnTo>
                    <a:pt x="4516803" y="344883"/>
                  </a:lnTo>
                  <a:lnTo>
                    <a:pt x="4517084" y="329964"/>
                  </a:lnTo>
                  <a:lnTo>
                    <a:pt x="4517366" y="327276"/>
                  </a:lnTo>
                  <a:lnTo>
                    <a:pt x="4517648" y="320018"/>
                  </a:lnTo>
                  <a:lnTo>
                    <a:pt x="4517929" y="336281"/>
                  </a:lnTo>
                  <a:lnTo>
                    <a:pt x="4518211" y="331711"/>
                  </a:lnTo>
                  <a:lnTo>
                    <a:pt x="4518493" y="319077"/>
                  </a:lnTo>
                  <a:lnTo>
                    <a:pt x="4518775" y="316255"/>
                  </a:lnTo>
                  <a:lnTo>
                    <a:pt x="4519056" y="318136"/>
                  </a:lnTo>
                  <a:lnTo>
                    <a:pt x="4519338" y="330905"/>
                  </a:lnTo>
                  <a:lnTo>
                    <a:pt x="4519620" y="331846"/>
                  </a:lnTo>
                  <a:lnTo>
                    <a:pt x="4519901" y="338701"/>
                  </a:lnTo>
                  <a:lnTo>
                    <a:pt x="4520183" y="345152"/>
                  </a:lnTo>
                  <a:lnTo>
                    <a:pt x="4520465" y="344077"/>
                  </a:lnTo>
                  <a:lnTo>
                    <a:pt x="4520747" y="350528"/>
                  </a:lnTo>
                  <a:lnTo>
                    <a:pt x="4521028" y="357920"/>
                  </a:lnTo>
                  <a:lnTo>
                    <a:pt x="4521310" y="363431"/>
                  </a:lnTo>
                  <a:lnTo>
                    <a:pt x="4521592" y="360205"/>
                  </a:lnTo>
                  <a:lnTo>
                    <a:pt x="4521873" y="356173"/>
                  </a:lnTo>
                  <a:lnTo>
                    <a:pt x="4522155" y="357114"/>
                  </a:lnTo>
                  <a:lnTo>
                    <a:pt x="4522437" y="350931"/>
                  </a:lnTo>
                  <a:lnTo>
                    <a:pt x="4522719" y="350394"/>
                  </a:lnTo>
                  <a:lnTo>
                    <a:pt x="4523000" y="354695"/>
                  </a:lnTo>
                  <a:lnTo>
                    <a:pt x="4523282" y="360474"/>
                  </a:lnTo>
                  <a:lnTo>
                    <a:pt x="4523564" y="363969"/>
                  </a:lnTo>
                  <a:lnTo>
                    <a:pt x="4523845" y="369614"/>
                  </a:lnTo>
                  <a:lnTo>
                    <a:pt x="4524127" y="376871"/>
                  </a:lnTo>
                  <a:lnTo>
                    <a:pt x="4524409" y="376603"/>
                  </a:lnTo>
                  <a:lnTo>
                    <a:pt x="4524691" y="374317"/>
                  </a:lnTo>
                  <a:lnTo>
                    <a:pt x="4524972" y="375931"/>
                  </a:lnTo>
                  <a:lnTo>
                    <a:pt x="4525254" y="380500"/>
                  </a:lnTo>
                  <a:lnTo>
                    <a:pt x="4525536" y="386279"/>
                  </a:lnTo>
                  <a:lnTo>
                    <a:pt x="4525818" y="385071"/>
                  </a:lnTo>
                  <a:lnTo>
                    <a:pt x="4526099" y="379962"/>
                  </a:lnTo>
                  <a:lnTo>
                    <a:pt x="4526381" y="359668"/>
                  </a:lnTo>
                  <a:lnTo>
                    <a:pt x="4526663" y="369614"/>
                  </a:lnTo>
                  <a:lnTo>
                    <a:pt x="4526944" y="371764"/>
                  </a:lnTo>
                  <a:lnTo>
                    <a:pt x="4527226" y="391926"/>
                  </a:lnTo>
                  <a:lnTo>
                    <a:pt x="4527508" y="397973"/>
                  </a:lnTo>
                  <a:lnTo>
                    <a:pt x="4527790" y="397301"/>
                  </a:lnTo>
                  <a:lnTo>
                    <a:pt x="4528071" y="394881"/>
                  </a:lnTo>
                  <a:lnTo>
                    <a:pt x="4528353" y="403752"/>
                  </a:lnTo>
                  <a:lnTo>
                    <a:pt x="4528635" y="401736"/>
                  </a:lnTo>
                  <a:lnTo>
                    <a:pt x="4528916" y="396763"/>
                  </a:lnTo>
                  <a:lnTo>
                    <a:pt x="4529198" y="395285"/>
                  </a:lnTo>
                  <a:lnTo>
                    <a:pt x="4529480" y="394881"/>
                  </a:lnTo>
                  <a:lnTo>
                    <a:pt x="4529762" y="395419"/>
                  </a:lnTo>
                  <a:lnTo>
                    <a:pt x="4530043" y="394747"/>
                  </a:lnTo>
                  <a:lnTo>
                    <a:pt x="4530325" y="387893"/>
                  </a:lnTo>
                  <a:lnTo>
                    <a:pt x="4530607" y="380366"/>
                  </a:lnTo>
                  <a:lnTo>
                    <a:pt x="4530888" y="373377"/>
                  </a:lnTo>
                  <a:lnTo>
                    <a:pt x="4531170" y="368942"/>
                  </a:lnTo>
                  <a:lnTo>
                    <a:pt x="4531452" y="373645"/>
                  </a:lnTo>
                  <a:lnTo>
                    <a:pt x="4531734" y="369614"/>
                  </a:lnTo>
                  <a:lnTo>
                    <a:pt x="4532015" y="363700"/>
                  </a:lnTo>
                  <a:lnTo>
                    <a:pt x="4532297" y="372839"/>
                  </a:lnTo>
                  <a:lnTo>
                    <a:pt x="4532579" y="380904"/>
                  </a:lnTo>
                  <a:lnTo>
                    <a:pt x="4532861" y="389908"/>
                  </a:lnTo>
                  <a:lnTo>
                    <a:pt x="4533142" y="397571"/>
                  </a:lnTo>
                  <a:lnTo>
                    <a:pt x="4533424" y="395823"/>
                  </a:lnTo>
                  <a:lnTo>
                    <a:pt x="4533706" y="388968"/>
                  </a:lnTo>
                  <a:lnTo>
                    <a:pt x="4533987" y="382786"/>
                  </a:lnTo>
                  <a:lnTo>
                    <a:pt x="4534269" y="383323"/>
                  </a:lnTo>
                  <a:lnTo>
                    <a:pt x="4534551" y="384935"/>
                  </a:lnTo>
                  <a:lnTo>
                    <a:pt x="4534833" y="385071"/>
                  </a:lnTo>
                  <a:lnTo>
                    <a:pt x="4535114" y="380770"/>
                  </a:lnTo>
                  <a:lnTo>
                    <a:pt x="4535396" y="373511"/>
                  </a:lnTo>
                  <a:lnTo>
                    <a:pt x="4535678" y="367732"/>
                  </a:lnTo>
                  <a:lnTo>
                    <a:pt x="4535959" y="368001"/>
                  </a:lnTo>
                  <a:lnTo>
                    <a:pt x="4536241" y="372302"/>
                  </a:lnTo>
                  <a:lnTo>
                    <a:pt x="4536523" y="375663"/>
                  </a:lnTo>
                  <a:lnTo>
                    <a:pt x="4536805" y="374049"/>
                  </a:lnTo>
                  <a:lnTo>
                    <a:pt x="4537086" y="373243"/>
                  </a:lnTo>
                  <a:lnTo>
                    <a:pt x="4537368" y="379156"/>
                  </a:lnTo>
                  <a:lnTo>
                    <a:pt x="4537650" y="377544"/>
                  </a:lnTo>
                  <a:lnTo>
                    <a:pt x="4537931" y="375259"/>
                  </a:lnTo>
                  <a:lnTo>
                    <a:pt x="4538213" y="373781"/>
                  </a:lnTo>
                  <a:lnTo>
                    <a:pt x="4538495" y="369614"/>
                  </a:lnTo>
                  <a:lnTo>
                    <a:pt x="4538777" y="369479"/>
                  </a:lnTo>
                  <a:lnTo>
                    <a:pt x="4539058" y="369210"/>
                  </a:lnTo>
                  <a:lnTo>
                    <a:pt x="4539340" y="370689"/>
                  </a:lnTo>
                  <a:lnTo>
                    <a:pt x="4539622" y="373915"/>
                  </a:lnTo>
                  <a:lnTo>
                    <a:pt x="4539903" y="376065"/>
                  </a:lnTo>
                  <a:lnTo>
                    <a:pt x="4540185" y="375259"/>
                  </a:lnTo>
                  <a:lnTo>
                    <a:pt x="4540467" y="373511"/>
                  </a:lnTo>
                  <a:lnTo>
                    <a:pt x="4540749" y="372302"/>
                  </a:lnTo>
                  <a:lnTo>
                    <a:pt x="4541030" y="369345"/>
                  </a:lnTo>
                  <a:lnTo>
                    <a:pt x="4541312" y="367866"/>
                  </a:lnTo>
                  <a:lnTo>
                    <a:pt x="4541594" y="366119"/>
                  </a:lnTo>
                  <a:lnTo>
                    <a:pt x="4541876" y="365985"/>
                  </a:lnTo>
                  <a:lnTo>
                    <a:pt x="4542157" y="365313"/>
                  </a:lnTo>
                  <a:lnTo>
                    <a:pt x="4542439" y="365582"/>
                  </a:lnTo>
                  <a:lnTo>
                    <a:pt x="4542721" y="365582"/>
                  </a:lnTo>
                  <a:lnTo>
                    <a:pt x="4543002" y="367060"/>
                  </a:lnTo>
                  <a:lnTo>
                    <a:pt x="4543284" y="368942"/>
                  </a:lnTo>
                  <a:lnTo>
                    <a:pt x="4543566" y="368807"/>
                  </a:lnTo>
                  <a:lnTo>
                    <a:pt x="4543848" y="366253"/>
                  </a:lnTo>
                  <a:lnTo>
                    <a:pt x="4544129" y="363565"/>
                  </a:lnTo>
                  <a:lnTo>
                    <a:pt x="4544411" y="365850"/>
                  </a:lnTo>
                  <a:lnTo>
                    <a:pt x="4544693" y="379560"/>
                  </a:lnTo>
                  <a:lnTo>
                    <a:pt x="4544974" y="380634"/>
                  </a:lnTo>
                  <a:lnTo>
                    <a:pt x="4545256" y="378752"/>
                  </a:lnTo>
                  <a:lnTo>
                    <a:pt x="4545538" y="383054"/>
                  </a:lnTo>
                  <a:lnTo>
                    <a:pt x="4545820" y="381308"/>
                  </a:lnTo>
                  <a:lnTo>
                    <a:pt x="4546101" y="383054"/>
                  </a:lnTo>
                  <a:lnTo>
                    <a:pt x="4546383" y="378752"/>
                  </a:lnTo>
                  <a:lnTo>
                    <a:pt x="4546665" y="372167"/>
                  </a:lnTo>
                  <a:lnTo>
                    <a:pt x="4546946" y="365044"/>
                  </a:lnTo>
                  <a:lnTo>
                    <a:pt x="4547228" y="363028"/>
                  </a:lnTo>
                  <a:lnTo>
                    <a:pt x="4547510" y="362893"/>
                  </a:lnTo>
                  <a:lnTo>
                    <a:pt x="4547792" y="356173"/>
                  </a:lnTo>
                  <a:lnTo>
                    <a:pt x="4548073" y="352410"/>
                  </a:lnTo>
                  <a:lnTo>
                    <a:pt x="4548355" y="356173"/>
                  </a:lnTo>
                  <a:lnTo>
                    <a:pt x="4548637" y="352410"/>
                  </a:lnTo>
                  <a:lnTo>
                    <a:pt x="4548918" y="355904"/>
                  </a:lnTo>
                  <a:lnTo>
                    <a:pt x="4549200" y="355098"/>
                  </a:lnTo>
                  <a:lnTo>
                    <a:pt x="4549482" y="352410"/>
                  </a:lnTo>
                  <a:lnTo>
                    <a:pt x="4549764" y="349587"/>
                  </a:lnTo>
                  <a:lnTo>
                    <a:pt x="4550045" y="345152"/>
                  </a:lnTo>
                  <a:lnTo>
                    <a:pt x="4550327" y="344077"/>
                  </a:lnTo>
                  <a:lnTo>
                    <a:pt x="4550609" y="347033"/>
                  </a:lnTo>
                  <a:lnTo>
                    <a:pt x="4550891" y="347840"/>
                  </a:lnTo>
                  <a:lnTo>
                    <a:pt x="4551172" y="343539"/>
                  </a:lnTo>
                  <a:lnTo>
                    <a:pt x="4551454" y="343808"/>
                  </a:lnTo>
                  <a:lnTo>
                    <a:pt x="4551736" y="349453"/>
                  </a:lnTo>
                  <a:lnTo>
                    <a:pt x="4552017" y="348781"/>
                  </a:lnTo>
                  <a:lnTo>
                    <a:pt x="4552299" y="349453"/>
                  </a:lnTo>
                  <a:lnTo>
                    <a:pt x="4552581" y="345286"/>
                  </a:lnTo>
                  <a:lnTo>
                    <a:pt x="4552863" y="349318"/>
                  </a:lnTo>
                  <a:lnTo>
                    <a:pt x="4553144" y="354829"/>
                  </a:lnTo>
                  <a:lnTo>
                    <a:pt x="4553426" y="356711"/>
                  </a:lnTo>
                  <a:lnTo>
                    <a:pt x="4553708" y="360340"/>
                  </a:lnTo>
                  <a:lnTo>
                    <a:pt x="4553989" y="364506"/>
                  </a:lnTo>
                  <a:lnTo>
                    <a:pt x="4554271" y="368001"/>
                  </a:lnTo>
                  <a:lnTo>
                    <a:pt x="4554553" y="371764"/>
                  </a:lnTo>
                  <a:lnTo>
                    <a:pt x="4554835" y="376737"/>
                  </a:lnTo>
                  <a:lnTo>
                    <a:pt x="4555116" y="380634"/>
                  </a:lnTo>
                  <a:lnTo>
                    <a:pt x="4555398" y="382651"/>
                  </a:lnTo>
                  <a:lnTo>
                    <a:pt x="4555680" y="383591"/>
                  </a:lnTo>
                  <a:lnTo>
                    <a:pt x="4555961" y="389370"/>
                  </a:lnTo>
                  <a:lnTo>
                    <a:pt x="4556243" y="392598"/>
                  </a:lnTo>
                  <a:lnTo>
                    <a:pt x="4556525" y="395285"/>
                  </a:lnTo>
                  <a:lnTo>
                    <a:pt x="4556807" y="395689"/>
                  </a:lnTo>
                  <a:lnTo>
                    <a:pt x="4557088" y="395823"/>
                  </a:lnTo>
                  <a:lnTo>
                    <a:pt x="4557370" y="395823"/>
                  </a:lnTo>
                  <a:lnTo>
                    <a:pt x="4557652" y="396091"/>
                  </a:lnTo>
                  <a:lnTo>
                    <a:pt x="4557934" y="397301"/>
                  </a:lnTo>
                  <a:lnTo>
                    <a:pt x="4558215" y="393538"/>
                  </a:lnTo>
                  <a:lnTo>
                    <a:pt x="4558497" y="388968"/>
                  </a:lnTo>
                  <a:lnTo>
                    <a:pt x="4558779" y="384129"/>
                  </a:lnTo>
                  <a:lnTo>
                    <a:pt x="4559060" y="379156"/>
                  </a:lnTo>
                  <a:lnTo>
                    <a:pt x="4559342" y="378752"/>
                  </a:lnTo>
                  <a:lnTo>
                    <a:pt x="4559624" y="377409"/>
                  </a:lnTo>
                  <a:lnTo>
                    <a:pt x="4559906" y="371092"/>
                  </a:lnTo>
                  <a:lnTo>
                    <a:pt x="4560187" y="363565"/>
                  </a:lnTo>
                  <a:lnTo>
                    <a:pt x="4560469" y="357920"/>
                  </a:lnTo>
                  <a:lnTo>
                    <a:pt x="4560751" y="353888"/>
                  </a:lnTo>
                  <a:lnTo>
                    <a:pt x="4561032" y="350394"/>
                  </a:lnTo>
                  <a:lnTo>
                    <a:pt x="4561314" y="350259"/>
                  </a:lnTo>
                  <a:lnTo>
                    <a:pt x="4561596" y="349991"/>
                  </a:lnTo>
                  <a:lnTo>
                    <a:pt x="4561878" y="348915"/>
                  </a:lnTo>
                  <a:lnTo>
                    <a:pt x="4562159" y="350259"/>
                  </a:lnTo>
                  <a:lnTo>
                    <a:pt x="4562441" y="352813"/>
                  </a:lnTo>
                  <a:lnTo>
                    <a:pt x="4562723" y="353754"/>
                  </a:lnTo>
                  <a:lnTo>
                    <a:pt x="4563004" y="350931"/>
                  </a:lnTo>
                  <a:lnTo>
                    <a:pt x="4563286" y="352007"/>
                  </a:lnTo>
                  <a:lnTo>
                    <a:pt x="4563568" y="354829"/>
                  </a:lnTo>
                  <a:lnTo>
                    <a:pt x="4563850" y="358324"/>
                  </a:lnTo>
                  <a:lnTo>
                    <a:pt x="4564131" y="362490"/>
                  </a:lnTo>
                  <a:lnTo>
                    <a:pt x="4564413" y="364372"/>
                  </a:lnTo>
                  <a:lnTo>
                    <a:pt x="4564695" y="366791"/>
                  </a:lnTo>
                  <a:lnTo>
                    <a:pt x="4564976" y="369076"/>
                  </a:lnTo>
                  <a:lnTo>
                    <a:pt x="4565258" y="371898"/>
                  </a:lnTo>
                  <a:lnTo>
                    <a:pt x="4565540" y="374317"/>
                  </a:lnTo>
                  <a:lnTo>
                    <a:pt x="4565822" y="375663"/>
                  </a:lnTo>
                  <a:lnTo>
                    <a:pt x="4566103" y="375797"/>
                  </a:lnTo>
                  <a:lnTo>
                    <a:pt x="4566385" y="376603"/>
                  </a:lnTo>
                  <a:lnTo>
                    <a:pt x="4566667" y="376335"/>
                  </a:lnTo>
                  <a:lnTo>
                    <a:pt x="4566949" y="377006"/>
                  </a:lnTo>
                  <a:lnTo>
                    <a:pt x="4567230" y="377141"/>
                  </a:lnTo>
                  <a:lnTo>
                    <a:pt x="4567512" y="374587"/>
                  </a:lnTo>
                  <a:lnTo>
                    <a:pt x="4567794" y="373377"/>
                  </a:lnTo>
                  <a:lnTo>
                    <a:pt x="4568075" y="372571"/>
                  </a:lnTo>
                  <a:lnTo>
                    <a:pt x="4568357" y="371092"/>
                  </a:lnTo>
                  <a:lnTo>
                    <a:pt x="4568639" y="371361"/>
                  </a:lnTo>
                  <a:lnTo>
                    <a:pt x="4568921" y="372436"/>
                  </a:lnTo>
                  <a:lnTo>
                    <a:pt x="4569202" y="371495"/>
                  </a:lnTo>
                  <a:lnTo>
                    <a:pt x="4569484" y="369210"/>
                  </a:lnTo>
                  <a:lnTo>
                    <a:pt x="4569766" y="367866"/>
                  </a:lnTo>
                  <a:lnTo>
                    <a:pt x="4570047" y="366522"/>
                  </a:lnTo>
                  <a:lnTo>
                    <a:pt x="4570329" y="364372"/>
                  </a:lnTo>
                  <a:lnTo>
                    <a:pt x="4570611" y="363028"/>
                  </a:lnTo>
                  <a:lnTo>
                    <a:pt x="4570893" y="363700"/>
                  </a:lnTo>
                  <a:lnTo>
                    <a:pt x="4571174" y="363700"/>
                  </a:lnTo>
                  <a:lnTo>
                    <a:pt x="4571456" y="362490"/>
                  </a:lnTo>
                  <a:lnTo>
                    <a:pt x="4571738" y="363028"/>
                  </a:lnTo>
                  <a:lnTo>
                    <a:pt x="4572019" y="363297"/>
                  </a:lnTo>
                  <a:lnTo>
                    <a:pt x="4572301" y="363565"/>
                  </a:lnTo>
                  <a:lnTo>
                    <a:pt x="4572583" y="364641"/>
                  </a:lnTo>
                  <a:lnTo>
                    <a:pt x="4572865" y="366791"/>
                  </a:lnTo>
                  <a:lnTo>
                    <a:pt x="4573146" y="368135"/>
                  </a:lnTo>
                  <a:lnTo>
                    <a:pt x="4573428" y="370689"/>
                  </a:lnTo>
                  <a:lnTo>
                    <a:pt x="4573710" y="371361"/>
                  </a:lnTo>
                  <a:lnTo>
                    <a:pt x="4573991" y="371361"/>
                  </a:lnTo>
                  <a:lnTo>
                    <a:pt x="4574273" y="372302"/>
                  </a:lnTo>
                  <a:lnTo>
                    <a:pt x="4574555" y="374049"/>
                  </a:lnTo>
                  <a:lnTo>
                    <a:pt x="4574837" y="375259"/>
                  </a:lnTo>
                  <a:lnTo>
                    <a:pt x="4575118" y="373645"/>
                  </a:lnTo>
                  <a:lnTo>
                    <a:pt x="4575400" y="373915"/>
                  </a:lnTo>
                  <a:lnTo>
                    <a:pt x="4575682" y="374453"/>
                  </a:lnTo>
                  <a:lnTo>
                    <a:pt x="4575964" y="373645"/>
                  </a:lnTo>
                  <a:lnTo>
                    <a:pt x="4576245" y="373915"/>
                  </a:lnTo>
                  <a:lnTo>
                    <a:pt x="4576527" y="372974"/>
                  </a:lnTo>
                  <a:lnTo>
                    <a:pt x="4576809" y="370958"/>
                  </a:lnTo>
                  <a:lnTo>
                    <a:pt x="4577090" y="369076"/>
                  </a:lnTo>
                  <a:lnTo>
                    <a:pt x="4577372" y="369076"/>
                  </a:lnTo>
                  <a:lnTo>
                    <a:pt x="4577654" y="368673"/>
                  </a:lnTo>
                  <a:lnTo>
                    <a:pt x="4577936" y="367194"/>
                  </a:lnTo>
                  <a:lnTo>
                    <a:pt x="4578217" y="366657"/>
                  </a:lnTo>
                  <a:lnTo>
                    <a:pt x="4578499" y="366522"/>
                  </a:lnTo>
                  <a:lnTo>
                    <a:pt x="4578781" y="364909"/>
                  </a:lnTo>
                  <a:lnTo>
                    <a:pt x="4579062" y="363297"/>
                  </a:lnTo>
                  <a:lnTo>
                    <a:pt x="4579344" y="362625"/>
                  </a:lnTo>
                  <a:lnTo>
                    <a:pt x="4579626" y="362087"/>
                  </a:lnTo>
                  <a:lnTo>
                    <a:pt x="4579908" y="361953"/>
                  </a:lnTo>
                  <a:lnTo>
                    <a:pt x="4580189" y="362759"/>
                  </a:lnTo>
                  <a:lnTo>
                    <a:pt x="4580471" y="363700"/>
                  </a:lnTo>
                  <a:lnTo>
                    <a:pt x="4580753" y="363028"/>
                  </a:lnTo>
                  <a:lnTo>
                    <a:pt x="4581034" y="362625"/>
                  </a:lnTo>
                  <a:lnTo>
                    <a:pt x="4581316" y="362625"/>
                  </a:lnTo>
                  <a:lnTo>
                    <a:pt x="4581598" y="362356"/>
                  </a:lnTo>
                  <a:lnTo>
                    <a:pt x="4581880" y="365044"/>
                  </a:lnTo>
                  <a:lnTo>
                    <a:pt x="4582161" y="367194"/>
                  </a:lnTo>
                  <a:lnTo>
                    <a:pt x="4582443" y="368404"/>
                  </a:lnTo>
                  <a:lnTo>
                    <a:pt x="4582725" y="368807"/>
                  </a:lnTo>
                  <a:lnTo>
                    <a:pt x="4583007" y="369882"/>
                  </a:lnTo>
                  <a:lnTo>
                    <a:pt x="4583288" y="370420"/>
                  </a:lnTo>
                  <a:lnTo>
                    <a:pt x="4583570" y="369210"/>
                  </a:lnTo>
                  <a:lnTo>
                    <a:pt x="4583852" y="369882"/>
                  </a:lnTo>
                  <a:lnTo>
                    <a:pt x="4584133" y="371361"/>
                  </a:lnTo>
                  <a:lnTo>
                    <a:pt x="4584415" y="371227"/>
                  </a:lnTo>
                  <a:lnTo>
                    <a:pt x="4584697" y="372167"/>
                  </a:lnTo>
                  <a:lnTo>
                    <a:pt x="4584979" y="373108"/>
                  </a:lnTo>
                  <a:lnTo>
                    <a:pt x="4585260" y="373377"/>
                  </a:lnTo>
                  <a:lnTo>
                    <a:pt x="4585542" y="373377"/>
                  </a:lnTo>
                  <a:lnTo>
                    <a:pt x="4585824" y="373243"/>
                  </a:lnTo>
                  <a:lnTo>
                    <a:pt x="4586105" y="373377"/>
                  </a:lnTo>
                  <a:lnTo>
                    <a:pt x="4586387" y="372705"/>
                  </a:lnTo>
                  <a:lnTo>
                    <a:pt x="4586669" y="373645"/>
                  </a:lnTo>
                  <a:lnTo>
                    <a:pt x="4586951" y="373511"/>
                  </a:lnTo>
                  <a:lnTo>
                    <a:pt x="4587232" y="372167"/>
                  </a:lnTo>
                  <a:lnTo>
                    <a:pt x="4587514" y="372033"/>
                  </a:lnTo>
                  <a:lnTo>
                    <a:pt x="4587796" y="370958"/>
                  </a:lnTo>
                  <a:lnTo>
                    <a:pt x="4588077" y="369479"/>
                  </a:lnTo>
                  <a:lnTo>
                    <a:pt x="4588359" y="366657"/>
                  </a:lnTo>
                  <a:lnTo>
                    <a:pt x="4588641" y="365582"/>
                  </a:lnTo>
                  <a:lnTo>
                    <a:pt x="4588923" y="365985"/>
                  </a:lnTo>
                  <a:lnTo>
                    <a:pt x="4589204" y="366522"/>
                  </a:lnTo>
                  <a:lnTo>
                    <a:pt x="4589486" y="365850"/>
                  </a:lnTo>
                  <a:lnTo>
                    <a:pt x="4589768" y="365044"/>
                  </a:lnTo>
                  <a:lnTo>
                    <a:pt x="4590049" y="362893"/>
                  </a:lnTo>
                  <a:lnTo>
                    <a:pt x="4590331" y="363028"/>
                  </a:lnTo>
                  <a:lnTo>
                    <a:pt x="4590613" y="363028"/>
                  </a:lnTo>
                  <a:lnTo>
                    <a:pt x="4590895" y="362490"/>
                  </a:lnTo>
                  <a:lnTo>
                    <a:pt x="4591176" y="362087"/>
                  </a:lnTo>
                  <a:lnTo>
                    <a:pt x="4591458" y="363565"/>
                  </a:lnTo>
                  <a:lnTo>
                    <a:pt x="4591740" y="365850"/>
                  </a:lnTo>
                  <a:lnTo>
                    <a:pt x="4592022" y="365582"/>
                  </a:lnTo>
                  <a:lnTo>
                    <a:pt x="4592303" y="366253"/>
                  </a:lnTo>
                  <a:lnTo>
                    <a:pt x="4592585" y="367194"/>
                  </a:lnTo>
                  <a:lnTo>
                    <a:pt x="4592867" y="366791"/>
                  </a:lnTo>
                  <a:lnTo>
                    <a:pt x="4593148" y="368404"/>
                  </a:lnTo>
                  <a:lnTo>
                    <a:pt x="4593430" y="370286"/>
                  </a:lnTo>
                  <a:lnTo>
                    <a:pt x="4593712" y="371630"/>
                  </a:lnTo>
                  <a:lnTo>
                    <a:pt x="4593994" y="372705"/>
                  </a:lnTo>
                  <a:lnTo>
                    <a:pt x="4594275" y="373915"/>
                  </a:lnTo>
                  <a:lnTo>
                    <a:pt x="4594557" y="373377"/>
                  </a:lnTo>
                  <a:lnTo>
                    <a:pt x="4594839" y="371630"/>
                  </a:lnTo>
                  <a:lnTo>
                    <a:pt x="4595120" y="371898"/>
                  </a:lnTo>
                  <a:lnTo>
                    <a:pt x="4595402" y="372436"/>
                  </a:lnTo>
                  <a:lnTo>
                    <a:pt x="4595684" y="371495"/>
                  </a:lnTo>
                  <a:lnTo>
                    <a:pt x="4595966" y="371361"/>
                  </a:lnTo>
                  <a:lnTo>
                    <a:pt x="4596247" y="372302"/>
                  </a:lnTo>
                  <a:lnTo>
                    <a:pt x="4596529" y="371764"/>
                  </a:lnTo>
                  <a:lnTo>
                    <a:pt x="4596811" y="370420"/>
                  </a:lnTo>
                  <a:lnTo>
                    <a:pt x="4597092" y="369345"/>
                  </a:lnTo>
                  <a:lnTo>
                    <a:pt x="4597374" y="368135"/>
                  </a:lnTo>
                  <a:lnTo>
                    <a:pt x="4597656" y="367060"/>
                  </a:lnTo>
                  <a:lnTo>
                    <a:pt x="4597938" y="366926"/>
                  </a:lnTo>
                  <a:lnTo>
                    <a:pt x="4598219" y="367060"/>
                  </a:lnTo>
                  <a:lnTo>
                    <a:pt x="4598501" y="366119"/>
                  </a:lnTo>
                  <a:lnTo>
                    <a:pt x="4598783" y="365582"/>
                  </a:lnTo>
                  <a:lnTo>
                    <a:pt x="4599065" y="364909"/>
                  </a:lnTo>
                  <a:lnTo>
                    <a:pt x="4599346" y="363700"/>
                  </a:lnTo>
                  <a:lnTo>
                    <a:pt x="4599628" y="363565"/>
                  </a:lnTo>
                  <a:lnTo>
                    <a:pt x="4599910" y="365447"/>
                  </a:lnTo>
                  <a:lnTo>
                    <a:pt x="4600191" y="365582"/>
                  </a:lnTo>
                  <a:lnTo>
                    <a:pt x="4600473" y="365044"/>
                  </a:lnTo>
                  <a:lnTo>
                    <a:pt x="4600755" y="366119"/>
                  </a:lnTo>
                  <a:lnTo>
                    <a:pt x="4601037" y="368404"/>
                  </a:lnTo>
                  <a:lnTo>
                    <a:pt x="4601318" y="368942"/>
                  </a:lnTo>
                  <a:lnTo>
                    <a:pt x="4601600" y="369882"/>
                  </a:lnTo>
                  <a:lnTo>
                    <a:pt x="4601882" y="369614"/>
                  </a:lnTo>
                  <a:lnTo>
                    <a:pt x="4602163" y="369210"/>
                  </a:lnTo>
                  <a:lnTo>
                    <a:pt x="4602445" y="369614"/>
                  </a:lnTo>
                  <a:lnTo>
                    <a:pt x="4602727" y="370958"/>
                  </a:lnTo>
                  <a:lnTo>
                    <a:pt x="4603009" y="372302"/>
                  </a:lnTo>
                  <a:lnTo>
                    <a:pt x="4603290" y="371898"/>
                  </a:lnTo>
                  <a:lnTo>
                    <a:pt x="4603572" y="372839"/>
                  </a:lnTo>
                  <a:lnTo>
                    <a:pt x="4603854" y="372705"/>
                  </a:lnTo>
                  <a:lnTo>
                    <a:pt x="4604135" y="369614"/>
                  </a:lnTo>
                  <a:lnTo>
                    <a:pt x="4604417" y="368270"/>
                  </a:lnTo>
                  <a:lnTo>
                    <a:pt x="4604699" y="368807"/>
                  </a:lnTo>
                  <a:lnTo>
                    <a:pt x="4604981" y="369882"/>
                  </a:lnTo>
                  <a:lnTo>
                    <a:pt x="4605262" y="369882"/>
                  </a:lnTo>
                  <a:lnTo>
                    <a:pt x="4605544" y="368673"/>
                  </a:lnTo>
                  <a:lnTo>
                    <a:pt x="4605826" y="367194"/>
                  </a:lnTo>
                  <a:lnTo>
                    <a:pt x="4606107" y="365178"/>
                  </a:lnTo>
                  <a:lnTo>
                    <a:pt x="4606389" y="365044"/>
                  </a:lnTo>
                  <a:lnTo>
                    <a:pt x="4606671" y="365582"/>
                  </a:lnTo>
                  <a:lnTo>
                    <a:pt x="4606953" y="364506"/>
                  </a:lnTo>
                  <a:lnTo>
                    <a:pt x="4607234" y="364909"/>
                  </a:lnTo>
                  <a:lnTo>
                    <a:pt x="4607516" y="366522"/>
                  </a:lnTo>
                  <a:lnTo>
                    <a:pt x="4607798" y="366926"/>
                  </a:lnTo>
                  <a:lnTo>
                    <a:pt x="4608080" y="366657"/>
                  </a:lnTo>
                  <a:lnTo>
                    <a:pt x="4608361" y="367060"/>
                  </a:lnTo>
                  <a:lnTo>
                    <a:pt x="4608643" y="366926"/>
                  </a:lnTo>
                  <a:lnTo>
                    <a:pt x="4608925" y="366253"/>
                  </a:lnTo>
                  <a:lnTo>
                    <a:pt x="4609206" y="367732"/>
                  </a:lnTo>
                  <a:lnTo>
                    <a:pt x="4609488" y="370017"/>
                  </a:lnTo>
                  <a:lnTo>
                    <a:pt x="4609770" y="369748"/>
                  </a:lnTo>
                  <a:lnTo>
                    <a:pt x="4610052" y="370554"/>
                  </a:lnTo>
                  <a:lnTo>
                    <a:pt x="4610333" y="370823"/>
                  </a:lnTo>
                  <a:lnTo>
                    <a:pt x="4610615" y="371092"/>
                  </a:lnTo>
                  <a:lnTo>
                    <a:pt x="4610897" y="371227"/>
                  </a:lnTo>
                  <a:lnTo>
                    <a:pt x="4611178" y="370958"/>
                  </a:lnTo>
                  <a:lnTo>
                    <a:pt x="4611460" y="371361"/>
                  </a:lnTo>
                  <a:lnTo>
                    <a:pt x="4611742" y="370286"/>
                  </a:lnTo>
                  <a:lnTo>
                    <a:pt x="4612024" y="371361"/>
                  </a:lnTo>
                  <a:lnTo>
                    <a:pt x="4612305" y="371898"/>
                  </a:lnTo>
                  <a:lnTo>
                    <a:pt x="4612587" y="370554"/>
                  </a:lnTo>
                  <a:lnTo>
                    <a:pt x="4612869" y="369210"/>
                  </a:lnTo>
                  <a:lnTo>
                    <a:pt x="4613150" y="368001"/>
                  </a:lnTo>
                  <a:lnTo>
                    <a:pt x="4613432" y="367194"/>
                  </a:lnTo>
                  <a:lnTo>
                    <a:pt x="4613714" y="366119"/>
                  </a:lnTo>
                  <a:lnTo>
                    <a:pt x="4613996" y="366522"/>
                  </a:lnTo>
                  <a:lnTo>
                    <a:pt x="4614277" y="366791"/>
                  </a:lnTo>
                  <a:lnTo>
                    <a:pt x="4614559" y="366522"/>
                  </a:lnTo>
                  <a:lnTo>
                    <a:pt x="4614841" y="366657"/>
                  </a:lnTo>
                  <a:lnTo>
                    <a:pt x="4615122" y="367060"/>
                  </a:lnTo>
                  <a:lnTo>
                    <a:pt x="4615404" y="365850"/>
                  </a:lnTo>
                  <a:lnTo>
                    <a:pt x="4615686" y="365447"/>
                  </a:lnTo>
                  <a:lnTo>
                    <a:pt x="4615968" y="365985"/>
                  </a:lnTo>
                  <a:lnTo>
                    <a:pt x="4616249" y="365985"/>
                  </a:lnTo>
                  <a:lnTo>
                    <a:pt x="4616531" y="366657"/>
                  </a:lnTo>
                  <a:lnTo>
                    <a:pt x="4616813" y="368135"/>
                  </a:lnTo>
                  <a:lnTo>
                    <a:pt x="4617095" y="369345"/>
                  </a:lnTo>
                  <a:lnTo>
                    <a:pt x="4617376" y="368404"/>
                  </a:lnTo>
                  <a:lnTo>
                    <a:pt x="4617658" y="368001"/>
                  </a:lnTo>
                  <a:lnTo>
                    <a:pt x="4617940" y="368135"/>
                  </a:lnTo>
                  <a:lnTo>
                    <a:pt x="4618221" y="367463"/>
                  </a:lnTo>
                  <a:lnTo>
                    <a:pt x="4618503" y="369479"/>
                  </a:lnTo>
                  <a:lnTo>
                    <a:pt x="4618785" y="370420"/>
                  </a:lnTo>
                  <a:lnTo>
                    <a:pt x="4619067" y="370554"/>
                  </a:lnTo>
                  <a:lnTo>
                    <a:pt x="4619348" y="370420"/>
                  </a:lnTo>
                  <a:lnTo>
                    <a:pt x="4619630" y="370689"/>
                  </a:lnTo>
                  <a:lnTo>
                    <a:pt x="4619912" y="370554"/>
                  </a:lnTo>
                  <a:lnTo>
                    <a:pt x="4620193" y="368538"/>
                  </a:lnTo>
                  <a:lnTo>
                    <a:pt x="4620475" y="368942"/>
                  </a:lnTo>
                  <a:lnTo>
                    <a:pt x="4620757" y="369614"/>
                  </a:lnTo>
                  <a:lnTo>
                    <a:pt x="4621039" y="368807"/>
                  </a:lnTo>
                  <a:lnTo>
                    <a:pt x="4621320" y="370286"/>
                  </a:lnTo>
                  <a:lnTo>
                    <a:pt x="4621602" y="370151"/>
                  </a:lnTo>
                  <a:lnTo>
                    <a:pt x="4621884" y="369345"/>
                  </a:lnTo>
                  <a:lnTo>
                    <a:pt x="4622165" y="368001"/>
                  </a:lnTo>
                  <a:lnTo>
                    <a:pt x="4622447" y="367329"/>
                  </a:lnTo>
                  <a:lnTo>
                    <a:pt x="4622729" y="367866"/>
                  </a:lnTo>
                  <a:lnTo>
                    <a:pt x="4623011" y="366926"/>
                  </a:lnTo>
                  <a:lnTo>
                    <a:pt x="4623292" y="368270"/>
                  </a:lnTo>
                  <a:lnTo>
                    <a:pt x="4623574" y="368404"/>
                  </a:lnTo>
                  <a:lnTo>
                    <a:pt x="4623856" y="367329"/>
                  </a:lnTo>
                  <a:lnTo>
                    <a:pt x="4624138" y="367463"/>
                  </a:lnTo>
                  <a:lnTo>
                    <a:pt x="4624419" y="367463"/>
                  </a:lnTo>
                  <a:lnTo>
                    <a:pt x="4624701" y="367060"/>
                  </a:lnTo>
                  <a:lnTo>
                    <a:pt x="4624983" y="366253"/>
                  </a:lnTo>
                  <a:lnTo>
                    <a:pt x="4625264" y="367329"/>
                  </a:lnTo>
                  <a:lnTo>
                    <a:pt x="4625546" y="368270"/>
                  </a:lnTo>
                  <a:lnTo>
                    <a:pt x="4625828" y="368538"/>
                  </a:lnTo>
                  <a:lnTo>
                    <a:pt x="4626110" y="369345"/>
                  </a:lnTo>
                  <a:lnTo>
                    <a:pt x="4626391" y="369748"/>
                  </a:lnTo>
                  <a:lnTo>
                    <a:pt x="4626673" y="368404"/>
                  </a:lnTo>
                  <a:lnTo>
                    <a:pt x="4626955" y="368001"/>
                  </a:lnTo>
                  <a:lnTo>
                    <a:pt x="4627236" y="367866"/>
                  </a:lnTo>
                  <a:lnTo>
                    <a:pt x="4627518" y="367463"/>
                  </a:lnTo>
                  <a:lnTo>
                    <a:pt x="4627800" y="367598"/>
                  </a:lnTo>
                  <a:lnTo>
                    <a:pt x="4628082" y="368942"/>
                  </a:lnTo>
                  <a:lnTo>
                    <a:pt x="4628363" y="369748"/>
                  </a:lnTo>
                  <a:lnTo>
                    <a:pt x="4628645" y="368807"/>
                  </a:lnTo>
                  <a:lnTo>
                    <a:pt x="4628927" y="368001"/>
                  </a:lnTo>
                  <a:lnTo>
                    <a:pt x="4629208" y="368135"/>
                  </a:lnTo>
                  <a:lnTo>
                    <a:pt x="4629490" y="367194"/>
                  </a:lnTo>
                  <a:lnTo>
                    <a:pt x="4629772" y="367598"/>
                  </a:lnTo>
                  <a:lnTo>
                    <a:pt x="4630054" y="369076"/>
                  </a:lnTo>
                  <a:lnTo>
                    <a:pt x="4630335" y="369748"/>
                  </a:lnTo>
                  <a:lnTo>
                    <a:pt x="4630617" y="369748"/>
                  </a:lnTo>
                  <a:lnTo>
                    <a:pt x="4630899" y="369882"/>
                  </a:lnTo>
                  <a:lnTo>
                    <a:pt x="4631180" y="369479"/>
                  </a:lnTo>
                  <a:lnTo>
                    <a:pt x="4631462" y="368673"/>
                  </a:lnTo>
                  <a:lnTo>
                    <a:pt x="4631744" y="368942"/>
                  </a:lnTo>
                  <a:lnTo>
                    <a:pt x="4632026" y="369479"/>
                  </a:lnTo>
                  <a:lnTo>
                    <a:pt x="4632307" y="368404"/>
                  </a:lnTo>
                  <a:lnTo>
                    <a:pt x="4632589" y="368942"/>
                  </a:lnTo>
                  <a:lnTo>
                    <a:pt x="4632871" y="369882"/>
                  </a:lnTo>
                  <a:lnTo>
                    <a:pt x="4633153" y="369479"/>
                  </a:lnTo>
                  <a:lnTo>
                    <a:pt x="4633434" y="368001"/>
                  </a:lnTo>
                  <a:lnTo>
                    <a:pt x="4633716" y="367060"/>
                  </a:lnTo>
                  <a:lnTo>
                    <a:pt x="4633998" y="367463"/>
                  </a:lnTo>
                  <a:lnTo>
                    <a:pt x="4634279" y="366791"/>
                  </a:lnTo>
                  <a:lnTo>
                    <a:pt x="4634561" y="367194"/>
                  </a:lnTo>
                  <a:lnTo>
                    <a:pt x="4634843" y="367463"/>
                  </a:lnTo>
                  <a:lnTo>
                    <a:pt x="4635125" y="366522"/>
                  </a:lnTo>
                  <a:lnTo>
                    <a:pt x="4635406" y="367866"/>
                  </a:lnTo>
                  <a:lnTo>
                    <a:pt x="4635688" y="368135"/>
                  </a:lnTo>
                  <a:lnTo>
                    <a:pt x="4635970" y="368001"/>
                  </a:lnTo>
                  <a:lnTo>
                    <a:pt x="4636251" y="366657"/>
                  </a:lnTo>
                  <a:lnTo>
                    <a:pt x="4636533" y="366791"/>
                  </a:lnTo>
                  <a:lnTo>
                    <a:pt x="4636815" y="368001"/>
                  </a:lnTo>
                  <a:lnTo>
                    <a:pt x="4637097" y="368538"/>
                  </a:lnTo>
                  <a:lnTo>
                    <a:pt x="4637378" y="370151"/>
                  </a:lnTo>
                  <a:lnTo>
                    <a:pt x="4637660" y="370554"/>
                  </a:lnTo>
                  <a:lnTo>
                    <a:pt x="4637942" y="369345"/>
                  </a:lnTo>
                  <a:lnTo>
                    <a:pt x="4638223" y="368538"/>
                  </a:lnTo>
                  <a:lnTo>
                    <a:pt x="4638505" y="368404"/>
                  </a:lnTo>
                  <a:lnTo>
                    <a:pt x="4638787" y="368270"/>
                  </a:lnTo>
                  <a:lnTo>
                    <a:pt x="4639069" y="368538"/>
                  </a:lnTo>
                  <a:lnTo>
                    <a:pt x="4639350" y="369479"/>
                  </a:lnTo>
                  <a:lnTo>
                    <a:pt x="4639632" y="370017"/>
                  </a:lnTo>
                  <a:lnTo>
                    <a:pt x="4639914" y="369479"/>
                  </a:lnTo>
                  <a:lnTo>
                    <a:pt x="4640195" y="369614"/>
                  </a:lnTo>
                  <a:lnTo>
                    <a:pt x="4640477" y="369614"/>
                  </a:lnTo>
                  <a:lnTo>
                    <a:pt x="4640759" y="367463"/>
                  </a:lnTo>
                  <a:lnTo>
                    <a:pt x="4641041" y="367329"/>
                  </a:lnTo>
                  <a:lnTo>
                    <a:pt x="4641322" y="368270"/>
                  </a:lnTo>
                  <a:lnTo>
                    <a:pt x="4641604" y="368538"/>
                  </a:lnTo>
                  <a:lnTo>
                    <a:pt x="4641886" y="368270"/>
                  </a:lnTo>
                  <a:lnTo>
                    <a:pt x="4642168" y="368404"/>
                  </a:lnTo>
                  <a:lnTo>
                    <a:pt x="4642449" y="368404"/>
                  </a:lnTo>
                  <a:lnTo>
                    <a:pt x="4642731" y="367463"/>
                  </a:lnTo>
                  <a:lnTo>
                    <a:pt x="4643013" y="367060"/>
                  </a:lnTo>
                  <a:lnTo>
                    <a:pt x="4643294" y="367060"/>
                  </a:lnTo>
                  <a:lnTo>
                    <a:pt x="4643576" y="365985"/>
                  </a:lnTo>
                  <a:lnTo>
                    <a:pt x="4643858" y="367060"/>
                  </a:lnTo>
                  <a:lnTo>
                    <a:pt x="4644140" y="368404"/>
                  </a:lnTo>
                  <a:lnTo>
                    <a:pt x="4644421" y="368807"/>
                  </a:lnTo>
                  <a:lnTo>
                    <a:pt x="4644703" y="368404"/>
                  </a:lnTo>
                  <a:lnTo>
                    <a:pt x="4644985" y="368270"/>
                  </a:lnTo>
                  <a:lnTo>
                    <a:pt x="4645266" y="368135"/>
                  </a:lnTo>
                  <a:lnTo>
                    <a:pt x="4645548" y="366926"/>
                  </a:lnTo>
                  <a:lnTo>
                    <a:pt x="4645830" y="368135"/>
                  </a:lnTo>
                  <a:lnTo>
                    <a:pt x="4646112" y="370151"/>
                  </a:lnTo>
                  <a:lnTo>
                    <a:pt x="4646393" y="370554"/>
                  </a:lnTo>
                  <a:lnTo>
                    <a:pt x="4646675" y="370958"/>
                  </a:lnTo>
                  <a:lnTo>
                    <a:pt x="4646957" y="370554"/>
                  </a:lnTo>
                  <a:lnTo>
                    <a:pt x="4647238" y="369614"/>
                  </a:lnTo>
                  <a:lnTo>
                    <a:pt x="4647520" y="368673"/>
                  </a:lnTo>
                  <a:lnTo>
                    <a:pt x="4647802" y="368942"/>
                  </a:lnTo>
                  <a:lnTo>
                    <a:pt x="4648084" y="369882"/>
                  </a:lnTo>
                  <a:lnTo>
                    <a:pt x="4648365" y="368807"/>
                  </a:lnTo>
                  <a:lnTo>
                    <a:pt x="4648647" y="369076"/>
                  </a:lnTo>
                  <a:lnTo>
                    <a:pt x="4648929" y="369479"/>
                  </a:lnTo>
                  <a:lnTo>
                    <a:pt x="4649211" y="367598"/>
                  </a:lnTo>
                  <a:lnTo>
                    <a:pt x="4649492" y="367194"/>
                  </a:lnTo>
                  <a:lnTo>
                    <a:pt x="4649774" y="367194"/>
                  </a:lnTo>
                  <a:lnTo>
                    <a:pt x="4650056" y="366522"/>
                  </a:lnTo>
                  <a:lnTo>
                    <a:pt x="4650337" y="365582"/>
                  </a:lnTo>
                  <a:lnTo>
                    <a:pt x="4650619" y="365985"/>
                  </a:lnTo>
                  <a:lnTo>
                    <a:pt x="4650901" y="367194"/>
                  </a:lnTo>
                  <a:lnTo>
                    <a:pt x="4651183" y="367598"/>
                  </a:lnTo>
                  <a:lnTo>
                    <a:pt x="4651464" y="368270"/>
                  </a:lnTo>
                  <a:lnTo>
                    <a:pt x="4651746" y="368404"/>
                  </a:lnTo>
                  <a:lnTo>
                    <a:pt x="4652028" y="366791"/>
                  </a:lnTo>
                  <a:lnTo>
                    <a:pt x="4652309" y="366791"/>
                  </a:lnTo>
                  <a:lnTo>
                    <a:pt x="4652591" y="367598"/>
                  </a:lnTo>
                  <a:lnTo>
                    <a:pt x="4652873" y="368538"/>
                  </a:lnTo>
                  <a:lnTo>
                    <a:pt x="4653155" y="369210"/>
                  </a:lnTo>
                  <a:lnTo>
                    <a:pt x="4653436" y="370286"/>
                  </a:lnTo>
                  <a:lnTo>
                    <a:pt x="4653718" y="370958"/>
                  </a:lnTo>
                  <a:lnTo>
                    <a:pt x="4654000" y="369479"/>
                  </a:lnTo>
                  <a:lnTo>
                    <a:pt x="4654281" y="369479"/>
                  </a:lnTo>
                  <a:lnTo>
                    <a:pt x="4654563" y="369882"/>
                  </a:lnTo>
                  <a:lnTo>
                    <a:pt x="4654845" y="368673"/>
                  </a:lnTo>
                  <a:lnTo>
                    <a:pt x="4655127" y="369345"/>
                  </a:lnTo>
                  <a:lnTo>
                    <a:pt x="4655408" y="369882"/>
                  </a:lnTo>
                  <a:lnTo>
                    <a:pt x="4655690" y="370420"/>
                  </a:lnTo>
                  <a:lnTo>
                    <a:pt x="4655972" y="369882"/>
                  </a:lnTo>
                  <a:lnTo>
                    <a:pt x="4656253" y="369479"/>
                  </a:lnTo>
                  <a:lnTo>
                    <a:pt x="4656535" y="368404"/>
                  </a:lnTo>
                  <a:lnTo>
                    <a:pt x="4656817" y="366791"/>
                  </a:lnTo>
                  <a:lnTo>
                    <a:pt x="4657099" y="367329"/>
                  </a:lnTo>
                  <a:lnTo>
                    <a:pt x="4657380" y="368270"/>
                  </a:lnTo>
                  <a:lnTo>
                    <a:pt x="4657662" y="367060"/>
                  </a:lnTo>
                  <a:lnTo>
                    <a:pt x="4657944" y="367463"/>
                  </a:lnTo>
                  <a:lnTo>
                    <a:pt x="4658226" y="368270"/>
                  </a:lnTo>
                  <a:lnTo>
                    <a:pt x="4658507" y="368001"/>
                  </a:lnTo>
                  <a:lnTo>
                    <a:pt x="4658789" y="367060"/>
                  </a:lnTo>
                  <a:lnTo>
                    <a:pt x="4659071" y="366522"/>
                  </a:lnTo>
                  <a:lnTo>
                    <a:pt x="4659352" y="366522"/>
                  </a:lnTo>
                  <a:lnTo>
                    <a:pt x="4659634" y="366388"/>
                  </a:lnTo>
                  <a:lnTo>
                    <a:pt x="4659916" y="367463"/>
                  </a:lnTo>
                  <a:lnTo>
                    <a:pt x="4660198" y="369345"/>
                  </a:lnTo>
                  <a:lnTo>
                    <a:pt x="4660479" y="368942"/>
                  </a:lnTo>
                  <a:lnTo>
                    <a:pt x="4660761" y="368807"/>
                  </a:lnTo>
                  <a:lnTo>
                    <a:pt x="4661043" y="368538"/>
                  </a:lnTo>
                  <a:lnTo>
                    <a:pt x="4661324" y="367598"/>
                  </a:lnTo>
                  <a:lnTo>
                    <a:pt x="4661606" y="367463"/>
                  </a:lnTo>
                  <a:lnTo>
                    <a:pt x="4661888" y="368538"/>
                  </a:lnTo>
                  <a:lnTo>
                    <a:pt x="4662170" y="370151"/>
                  </a:lnTo>
                  <a:lnTo>
                    <a:pt x="4662451" y="369882"/>
                  </a:lnTo>
                  <a:lnTo>
                    <a:pt x="4662733" y="370420"/>
                  </a:lnTo>
                  <a:lnTo>
                    <a:pt x="4663015" y="370420"/>
                  </a:lnTo>
                  <a:lnTo>
                    <a:pt x="4663296" y="368942"/>
                  </a:lnTo>
                  <a:lnTo>
                    <a:pt x="4663578" y="368404"/>
                  </a:lnTo>
                  <a:lnTo>
                    <a:pt x="4663860" y="368673"/>
                  </a:lnTo>
                  <a:lnTo>
                    <a:pt x="4664142" y="368673"/>
                  </a:lnTo>
                  <a:lnTo>
                    <a:pt x="4664423" y="368404"/>
                  </a:lnTo>
                  <a:lnTo>
                    <a:pt x="4664705" y="369076"/>
                  </a:lnTo>
                  <a:lnTo>
                    <a:pt x="4664987" y="369345"/>
                  </a:lnTo>
                  <a:lnTo>
                    <a:pt x="4665268" y="368270"/>
                  </a:lnTo>
                  <a:lnTo>
                    <a:pt x="4665550" y="368001"/>
                  </a:lnTo>
                  <a:lnTo>
                    <a:pt x="4665832" y="367598"/>
                  </a:lnTo>
                  <a:lnTo>
                    <a:pt x="4666114" y="366253"/>
                  </a:lnTo>
                  <a:lnTo>
                    <a:pt x="4666395" y="366388"/>
                  </a:lnTo>
                  <a:lnTo>
                    <a:pt x="4666677" y="368001"/>
                  </a:lnTo>
                  <a:lnTo>
                    <a:pt x="4666959" y="368270"/>
                  </a:lnTo>
                  <a:lnTo>
                    <a:pt x="4667241" y="367866"/>
                  </a:lnTo>
                  <a:lnTo>
                    <a:pt x="4667522" y="368270"/>
                  </a:lnTo>
                  <a:lnTo>
                    <a:pt x="4667804" y="368404"/>
                  </a:lnTo>
                  <a:lnTo>
                    <a:pt x="4668086" y="368001"/>
                  </a:lnTo>
                  <a:lnTo>
                    <a:pt x="4668367" y="367866"/>
                  </a:lnTo>
                  <a:lnTo>
                    <a:pt x="4668649" y="368538"/>
                  </a:lnTo>
                  <a:lnTo>
                    <a:pt x="4668931" y="368404"/>
                  </a:lnTo>
                  <a:lnTo>
                    <a:pt x="4669213" y="369479"/>
                  </a:lnTo>
                  <a:lnTo>
                    <a:pt x="4669494" y="370420"/>
                  </a:lnTo>
                  <a:lnTo>
                    <a:pt x="4669776" y="369882"/>
                  </a:lnTo>
                  <a:lnTo>
                    <a:pt x="4670058" y="368942"/>
                  </a:lnTo>
                  <a:lnTo>
                    <a:pt x="4670339" y="368538"/>
                  </a:lnTo>
                  <a:lnTo>
                    <a:pt x="4670621" y="368673"/>
                  </a:lnTo>
                  <a:lnTo>
                    <a:pt x="4670903" y="367732"/>
                  </a:lnTo>
                  <a:lnTo>
                    <a:pt x="4671185" y="368001"/>
                  </a:lnTo>
                  <a:lnTo>
                    <a:pt x="4671466" y="369345"/>
                  </a:lnTo>
                  <a:lnTo>
                    <a:pt x="4671748" y="368404"/>
                  </a:lnTo>
                  <a:lnTo>
                    <a:pt x="4672030" y="368942"/>
                  </a:lnTo>
                  <a:lnTo>
                    <a:pt x="4672311" y="368270"/>
                  </a:lnTo>
                  <a:lnTo>
                    <a:pt x="4672593" y="367463"/>
                  </a:lnTo>
                  <a:lnTo>
                    <a:pt x="4672875" y="366522"/>
                  </a:lnTo>
                  <a:lnTo>
                    <a:pt x="4673157" y="366926"/>
                  </a:lnTo>
                  <a:lnTo>
                    <a:pt x="4673438" y="368001"/>
                  </a:lnTo>
                  <a:lnTo>
                    <a:pt x="4673720" y="368001"/>
                  </a:lnTo>
                  <a:lnTo>
                    <a:pt x="4674002" y="369210"/>
                  </a:lnTo>
                  <a:lnTo>
                    <a:pt x="4674284" y="369748"/>
                  </a:lnTo>
                  <a:lnTo>
                    <a:pt x="4674565" y="368001"/>
                  </a:lnTo>
                  <a:lnTo>
                    <a:pt x="4674847" y="368270"/>
                  </a:lnTo>
                  <a:lnTo>
                    <a:pt x="4675129" y="368404"/>
                  </a:lnTo>
                  <a:lnTo>
                    <a:pt x="4675410" y="368001"/>
                  </a:lnTo>
                  <a:lnTo>
                    <a:pt x="4675692" y="368001"/>
                  </a:lnTo>
                  <a:lnTo>
                    <a:pt x="4675974" y="369076"/>
                  </a:lnTo>
                  <a:lnTo>
                    <a:pt x="4676256" y="370017"/>
                  </a:lnTo>
                  <a:lnTo>
                    <a:pt x="4676537" y="369210"/>
                  </a:lnTo>
                  <a:lnTo>
                    <a:pt x="4676819" y="369076"/>
                  </a:lnTo>
                  <a:lnTo>
                    <a:pt x="4677101" y="368942"/>
                  </a:lnTo>
                  <a:lnTo>
                    <a:pt x="4677382" y="367329"/>
                  </a:lnTo>
                  <a:lnTo>
                    <a:pt x="4677664" y="367463"/>
                  </a:lnTo>
                  <a:lnTo>
                    <a:pt x="4677946" y="368404"/>
                  </a:lnTo>
                  <a:lnTo>
                    <a:pt x="4678228" y="368404"/>
                  </a:lnTo>
                  <a:lnTo>
                    <a:pt x="4678509" y="368404"/>
                  </a:lnTo>
                  <a:lnTo>
                    <a:pt x="4678791" y="369614"/>
                  </a:lnTo>
                  <a:lnTo>
                    <a:pt x="4679073" y="369479"/>
                  </a:lnTo>
                  <a:lnTo>
                    <a:pt x="4679354" y="368001"/>
                  </a:lnTo>
                  <a:lnTo>
                    <a:pt x="4679636" y="367463"/>
                  </a:lnTo>
                  <a:lnTo>
                    <a:pt x="4679918" y="367866"/>
                  </a:lnTo>
                  <a:lnTo>
                    <a:pt x="4680200" y="367463"/>
                  </a:lnTo>
                  <a:lnTo>
                    <a:pt x="4680481" y="368270"/>
                  </a:lnTo>
                  <a:lnTo>
                    <a:pt x="4680763" y="369614"/>
                  </a:lnTo>
                  <a:lnTo>
                    <a:pt x="4681045" y="368942"/>
                  </a:lnTo>
                  <a:lnTo>
                    <a:pt x="4681326" y="368270"/>
                  </a:lnTo>
                  <a:lnTo>
                    <a:pt x="4681608" y="368001"/>
                  </a:lnTo>
                  <a:lnTo>
                    <a:pt x="4681890" y="367463"/>
                  </a:lnTo>
                  <a:lnTo>
                    <a:pt x="4682172" y="366926"/>
                  </a:lnTo>
                  <a:lnTo>
                    <a:pt x="4682453" y="367463"/>
                  </a:lnTo>
                  <a:lnTo>
                    <a:pt x="4682735" y="369210"/>
                  </a:lnTo>
                  <a:lnTo>
                    <a:pt x="4683017" y="368673"/>
                  </a:lnTo>
                  <a:lnTo>
                    <a:pt x="4683299" y="369479"/>
                  </a:lnTo>
                  <a:lnTo>
                    <a:pt x="4683580" y="369614"/>
                  </a:lnTo>
                  <a:lnTo>
                    <a:pt x="4683862" y="368404"/>
                  </a:lnTo>
                  <a:lnTo>
                    <a:pt x="4684144" y="367866"/>
                  </a:lnTo>
                  <a:lnTo>
                    <a:pt x="4684425" y="368135"/>
                  </a:lnTo>
                  <a:lnTo>
                    <a:pt x="4684707" y="369479"/>
                  </a:lnTo>
                  <a:lnTo>
                    <a:pt x="4684989" y="368404"/>
                  </a:lnTo>
                  <a:lnTo>
                    <a:pt x="4685271" y="369076"/>
                  </a:lnTo>
                  <a:lnTo>
                    <a:pt x="4685552" y="370151"/>
                  </a:lnTo>
                  <a:lnTo>
                    <a:pt x="4685834" y="368942"/>
                  </a:lnTo>
                  <a:lnTo>
                    <a:pt x="4686116" y="368942"/>
                  </a:lnTo>
                  <a:lnTo>
                    <a:pt x="4686397" y="367732"/>
                  </a:lnTo>
                  <a:lnTo>
                    <a:pt x="4686679" y="367060"/>
                  </a:lnTo>
                  <a:lnTo>
                    <a:pt x="4686961" y="366253"/>
                  </a:lnTo>
                  <a:lnTo>
                    <a:pt x="4687243" y="367463"/>
                  </a:lnTo>
                  <a:lnTo>
                    <a:pt x="4687524" y="369210"/>
                  </a:lnTo>
                  <a:lnTo>
                    <a:pt x="4687806" y="368404"/>
                  </a:lnTo>
                  <a:lnTo>
                    <a:pt x="4688088" y="368404"/>
                  </a:lnTo>
                  <a:lnTo>
                    <a:pt x="4688369" y="368404"/>
                  </a:lnTo>
                  <a:lnTo>
                    <a:pt x="4688651" y="367060"/>
                  </a:lnTo>
                  <a:lnTo>
                    <a:pt x="4688933" y="367463"/>
                  </a:lnTo>
                  <a:lnTo>
                    <a:pt x="4689215" y="368270"/>
                  </a:lnTo>
                  <a:lnTo>
                    <a:pt x="4689496" y="368807"/>
                  </a:lnTo>
                  <a:lnTo>
                    <a:pt x="4689778" y="368942"/>
                  </a:lnTo>
                  <a:lnTo>
                    <a:pt x="4690060" y="369882"/>
                  </a:lnTo>
                  <a:lnTo>
                    <a:pt x="4690342" y="370420"/>
                  </a:lnTo>
                  <a:lnTo>
                    <a:pt x="4690623" y="368942"/>
                  </a:lnTo>
                  <a:lnTo>
                    <a:pt x="4690905" y="369076"/>
                  </a:lnTo>
                  <a:lnTo>
                    <a:pt x="4691187" y="368942"/>
                  </a:lnTo>
                  <a:lnTo>
                    <a:pt x="4691468" y="368001"/>
                  </a:lnTo>
                  <a:lnTo>
                    <a:pt x="4691750" y="368404"/>
                  </a:lnTo>
                  <a:lnTo>
                    <a:pt x="4692032" y="369076"/>
                  </a:lnTo>
                  <a:lnTo>
                    <a:pt x="4692314" y="369210"/>
                  </a:lnTo>
                  <a:lnTo>
                    <a:pt x="4692595" y="368538"/>
                  </a:lnTo>
                  <a:lnTo>
                    <a:pt x="4692877" y="368270"/>
                  </a:lnTo>
                  <a:lnTo>
                    <a:pt x="4693159" y="367866"/>
                  </a:lnTo>
                  <a:lnTo>
                    <a:pt x="4693440" y="366388"/>
                  </a:lnTo>
                  <a:lnTo>
                    <a:pt x="4693722" y="366657"/>
                  </a:lnTo>
                  <a:lnTo>
                    <a:pt x="4694004" y="368001"/>
                  </a:lnTo>
                  <a:lnTo>
                    <a:pt x="4694286" y="367732"/>
                  </a:lnTo>
                  <a:lnTo>
                    <a:pt x="4694567" y="368807"/>
                  </a:lnTo>
                  <a:lnTo>
                    <a:pt x="4694849" y="369210"/>
                  </a:lnTo>
                  <a:lnTo>
                    <a:pt x="4695131" y="368538"/>
                  </a:lnTo>
                  <a:lnTo>
                    <a:pt x="4695412" y="367329"/>
                  </a:lnTo>
                  <a:lnTo>
                    <a:pt x="4695694" y="367329"/>
                  </a:lnTo>
                  <a:lnTo>
                    <a:pt x="4695976" y="368001"/>
                  </a:lnTo>
                  <a:lnTo>
                    <a:pt x="4696258" y="368001"/>
                  </a:lnTo>
                  <a:lnTo>
                    <a:pt x="4696539" y="369076"/>
                  </a:lnTo>
                  <a:lnTo>
                    <a:pt x="4696821" y="370151"/>
                  </a:lnTo>
                  <a:lnTo>
                    <a:pt x="4697103" y="369210"/>
                  </a:lnTo>
                  <a:lnTo>
                    <a:pt x="4697384" y="368942"/>
                  </a:lnTo>
                  <a:lnTo>
                    <a:pt x="4697666" y="368807"/>
                  </a:lnTo>
                  <a:lnTo>
                    <a:pt x="4697948" y="368404"/>
                  </a:lnTo>
                  <a:lnTo>
                    <a:pt x="4698230" y="368001"/>
                  </a:lnTo>
                  <a:lnTo>
                    <a:pt x="4698511" y="368404"/>
                  </a:lnTo>
                  <a:lnTo>
                    <a:pt x="4698793" y="369076"/>
                  </a:lnTo>
                  <a:lnTo>
                    <a:pt x="4699075" y="368942"/>
                  </a:lnTo>
                  <a:lnTo>
                    <a:pt x="4699357" y="369882"/>
                  </a:lnTo>
                  <a:lnTo>
                    <a:pt x="4699638" y="370286"/>
                  </a:lnTo>
                  <a:lnTo>
                    <a:pt x="4699920" y="368538"/>
                  </a:lnTo>
                  <a:lnTo>
                    <a:pt x="4700202" y="367598"/>
                  </a:lnTo>
                  <a:lnTo>
                    <a:pt x="4700483" y="367463"/>
                  </a:lnTo>
                  <a:lnTo>
                    <a:pt x="4700765" y="367598"/>
                  </a:lnTo>
                  <a:lnTo>
                    <a:pt x="4701047" y="368135"/>
                  </a:lnTo>
                  <a:lnTo>
                    <a:pt x="4701329" y="369210"/>
                  </a:lnTo>
                  <a:lnTo>
                    <a:pt x="4701610" y="369076"/>
                  </a:lnTo>
                  <a:lnTo>
                    <a:pt x="4701892" y="367866"/>
                  </a:lnTo>
                  <a:lnTo>
                    <a:pt x="4702174" y="367732"/>
                  </a:lnTo>
                  <a:lnTo>
                    <a:pt x="4702455" y="367598"/>
                  </a:lnTo>
                  <a:lnTo>
                    <a:pt x="4702737" y="366522"/>
                  </a:lnTo>
                  <a:lnTo>
                    <a:pt x="4703019" y="367060"/>
                  </a:lnTo>
                  <a:lnTo>
                    <a:pt x="4703301" y="368135"/>
                  </a:lnTo>
                  <a:lnTo>
                    <a:pt x="4703582" y="368673"/>
                  </a:lnTo>
                  <a:lnTo>
                    <a:pt x="4703864" y="368404"/>
                  </a:lnTo>
                  <a:lnTo>
                    <a:pt x="4704146" y="369076"/>
                  </a:lnTo>
                  <a:lnTo>
                    <a:pt x="4704427" y="368538"/>
                  </a:lnTo>
                  <a:lnTo>
                    <a:pt x="4704709" y="367463"/>
                  </a:lnTo>
                  <a:lnTo>
                    <a:pt x="4704991" y="368135"/>
                  </a:lnTo>
                  <a:lnTo>
                    <a:pt x="4705273" y="368807"/>
                  </a:lnTo>
                  <a:lnTo>
                    <a:pt x="4705554" y="368673"/>
                  </a:lnTo>
                  <a:lnTo>
                    <a:pt x="4705836" y="369614"/>
                  </a:lnTo>
                  <a:lnTo>
                    <a:pt x="4706118" y="370420"/>
                  </a:lnTo>
                  <a:lnTo>
                    <a:pt x="4706399" y="369882"/>
                  </a:lnTo>
                  <a:lnTo>
                    <a:pt x="4706681" y="368942"/>
                  </a:lnTo>
                  <a:lnTo>
                    <a:pt x="4706963" y="368404"/>
                  </a:lnTo>
                  <a:lnTo>
                    <a:pt x="4707245" y="368270"/>
                  </a:lnTo>
                  <a:lnTo>
                    <a:pt x="4707526" y="367463"/>
                  </a:lnTo>
                  <a:lnTo>
                    <a:pt x="4707808" y="368404"/>
                  </a:lnTo>
                  <a:lnTo>
                    <a:pt x="4708090" y="369882"/>
                  </a:lnTo>
                  <a:lnTo>
                    <a:pt x="4708372" y="368404"/>
                  </a:lnTo>
                  <a:lnTo>
                    <a:pt x="4708653" y="368270"/>
                  </a:lnTo>
                  <a:lnTo>
                    <a:pt x="4708935" y="367732"/>
                  </a:lnTo>
                  <a:lnTo>
                    <a:pt x="4709217" y="367060"/>
                  </a:lnTo>
                  <a:lnTo>
                    <a:pt x="4709498" y="367060"/>
                  </a:lnTo>
                  <a:lnTo>
                    <a:pt x="4709780" y="367060"/>
                  </a:lnTo>
                  <a:lnTo>
                    <a:pt x="4710062" y="368001"/>
                  </a:lnTo>
                  <a:lnTo>
                    <a:pt x="4710344" y="367329"/>
                  </a:lnTo>
                  <a:lnTo>
                    <a:pt x="4710625" y="368538"/>
                  </a:lnTo>
                  <a:lnTo>
                    <a:pt x="4710907" y="369882"/>
                  </a:lnTo>
                  <a:lnTo>
                    <a:pt x="4711189" y="368404"/>
                  </a:lnTo>
                  <a:lnTo>
                    <a:pt x="4711470" y="368270"/>
                  </a:lnTo>
                  <a:lnTo>
                    <a:pt x="4711752" y="368001"/>
                  </a:lnTo>
                  <a:lnTo>
                    <a:pt x="4712034" y="368001"/>
                  </a:lnTo>
                  <a:lnTo>
                    <a:pt x="4712316" y="368135"/>
                  </a:lnTo>
                  <a:lnTo>
                    <a:pt x="4712597" y="369479"/>
                  </a:lnTo>
                  <a:lnTo>
                    <a:pt x="4712879" y="371227"/>
                  </a:lnTo>
                  <a:lnTo>
                    <a:pt x="4713161" y="369479"/>
                  </a:lnTo>
                  <a:lnTo>
                    <a:pt x="4713442" y="369210"/>
                  </a:lnTo>
                  <a:lnTo>
                    <a:pt x="4713724" y="368673"/>
                  </a:lnTo>
                  <a:lnTo>
                    <a:pt x="4714006" y="367463"/>
                  </a:lnTo>
                  <a:lnTo>
                    <a:pt x="4714288" y="368001"/>
                  </a:lnTo>
                  <a:lnTo>
                    <a:pt x="4714569" y="368404"/>
                  </a:lnTo>
                  <a:lnTo>
                    <a:pt x="4714851" y="368673"/>
                  </a:lnTo>
                  <a:lnTo>
                    <a:pt x="4715133" y="368135"/>
                  </a:lnTo>
                  <a:lnTo>
                    <a:pt x="4715415" y="369479"/>
                  </a:lnTo>
                  <a:lnTo>
                    <a:pt x="4715696" y="369479"/>
                  </a:lnTo>
                  <a:lnTo>
                    <a:pt x="4715978" y="367060"/>
                  </a:lnTo>
                  <a:lnTo>
                    <a:pt x="4716260" y="366657"/>
                  </a:lnTo>
                  <a:lnTo>
                    <a:pt x="4716541" y="367329"/>
                  </a:lnTo>
                  <a:lnTo>
                    <a:pt x="4716823" y="367732"/>
                  </a:lnTo>
                  <a:lnTo>
                    <a:pt x="4717105" y="368538"/>
                  </a:lnTo>
                  <a:lnTo>
                    <a:pt x="4717387" y="369479"/>
                  </a:lnTo>
                  <a:lnTo>
                    <a:pt x="4717668" y="368807"/>
                  </a:lnTo>
                  <a:lnTo>
                    <a:pt x="4717950" y="368001"/>
                  </a:lnTo>
                  <a:lnTo>
                    <a:pt x="4718232" y="368673"/>
                  </a:lnTo>
                  <a:lnTo>
                    <a:pt x="4718513" y="368404"/>
                  </a:lnTo>
                  <a:lnTo>
                    <a:pt x="4718795" y="367060"/>
                  </a:lnTo>
                  <a:lnTo>
                    <a:pt x="4719077" y="367598"/>
                  </a:lnTo>
                  <a:lnTo>
                    <a:pt x="4719359" y="368942"/>
                  </a:lnTo>
                  <a:lnTo>
                    <a:pt x="4719640" y="369076"/>
                  </a:lnTo>
                  <a:lnTo>
                    <a:pt x="4719922" y="369614"/>
                  </a:lnTo>
                  <a:lnTo>
                    <a:pt x="4720204" y="369614"/>
                  </a:lnTo>
                  <a:lnTo>
                    <a:pt x="4720485" y="368270"/>
                  </a:lnTo>
                  <a:lnTo>
                    <a:pt x="4720767" y="367329"/>
                  </a:lnTo>
                  <a:lnTo>
                    <a:pt x="4721049" y="367732"/>
                  </a:lnTo>
                  <a:lnTo>
                    <a:pt x="4721331" y="369076"/>
                  </a:lnTo>
                  <a:lnTo>
                    <a:pt x="4721612" y="368807"/>
                  </a:lnTo>
                  <a:lnTo>
                    <a:pt x="4721894" y="369479"/>
                  </a:lnTo>
                  <a:lnTo>
                    <a:pt x="4722176" y="370017"/>
                  </a:lnTo>
                  <a:lnTo>
                    <a:pt x="4722457" y="368942"/>
                  </a:lnTo>
                  <a:lnTo>
                    <a:pt x="4722739" y="368404"/>
                  </a:lnTo>
                  <a:lnTo>
                    <a:pt x="4723021" y="368001"/>
                  </a:lnTo>
                  <a:lnTo>
                    <a:pt x="4723303" y="367598"/>
                  </a:lnTo>
                  <a:lnTo>
                    <a:pt x="4723584" y="367463"/>
                  </a:lnTo>
                  <a:lnTo>
                    <a:pt x="4723866" y="368538"/>
                  </a:lnTo>
                  <a:lnTo>
                    <a:pt x="4724148" y="369210"/>
                  </a:lnTo>
                  <a:lnTo>
                    <a:pt x="4724430" y="368135"/>
                  </a:lnTo>
                  <a:lnTo>
                    <a:pt x="4724711" y="368270"/>
                  </a:lnTo>
                  <a:lnTo>
                    <a:pt x="4724993" y="368942"/>
                  </a:lnTo>
                  <a:lnTo>
                    <a:pt x="4725275" y="367329"/>
                  </a:lnTo>
                  <a:lnTo>
                    <a:pt x="4725556" y="367194"/>
                  </a:lnTo>
                  <a:lnTo>
                    <a:pt x="4725838" y="367194"/>
                  </a:lnTo>
                  <a:lnTo>
                    <a:pt x="4726120" y="367732"/>
                  </a:lnTo>
                  <a:lnTo>
                    <a:pt x="4726402" y="368673"/>
                  </a:lnTo>
                  <a:lnTo>
                    <a:pt x="4726683" y="369614"/>
                  </a:lnTo>
                  <a:lnTo>
                    <a:pt x="4726965" y="369882"/>
                  </a:lnTo>
                  <a:lnTo>
                    <a:pt x="4727247" y="368404"/>
                  </a:lnTo>
                  <a:lnTo>
                    <a:pt x="4727528" y="368001"/>
                  </a:lnTo>
                  <a:lnTo>
                    <a:pt x="4727810" y="368538"/>
                  </a:lnTo>
                  <a:lnTo>
                    <a:pt x="4728092" y="367866"/>
                  </a:lnTo>
                  <a:lnTo>
                    <a:pt x="4728374" y="368404"/>
                  </a:lnTo>
                  <a:lnTo>
                    <a:pt x="4728655" y="369882"/>
                  </a:lnTo>
                  <a:lnTo>
                    <a:pt x="4728937" y="370017"/>
                  </a:lnTo>
                  <a:lnTo>
                    <a:pt x="4729219" y="369345"/>
                  </a:lnTo>
                  <a:lnTo>
                    <a:pt x="4729500" y="368538"/>
                  </a:lnTo>
                  <a:lnTo>
                    <a:pt x="4729782" y="368135"/>
                  </a:lnTo>
                  <a:lnTo>
                    <a:pt x="4730064" y="366657"/>
                  </a:lnTo>
                  <a:lnTo>
                    <a:pt x="4730346" y="367463"/>
                  </a:lnTo>
                  <a:lnTo>
                    <a:pt x="4730627" y="368673"/>
                  </a:lnTo>
                  <a:lnTo>
                    <a:pt x="4730909" y="368135"/>
                  </a:lnTo>
                  <a:lnTo>
                    <a:pt x="4731191" y="368673"/>
                  </a:lnTo>
                  <a:lnTo>
                    <a:pt x="4731472" y="368538"/>
                  </a:lnTo>
                  <a:lnTo>
                    <a:pt x="4731754" y="368404"/>
                  </a:lnTo>
                  <a:lnTo>
                    <a:pt x="4732036" y="367329"/>
                  </a:lnTo>
                  <a:lnTo>
                    <a:pt x="4732318" y="367732"/>
                  </a:lnTo>
                  <a:lnTo>
                    <a:pt x="4732599" y="368001"/>
                  </a:lnTo>
                  <a:lnTo>
                    <a:pt x="4732881" y="367463"/>
                  </a:lnTo>
                  <a:lnTo>
                    <a:pt x="4733163" y="369210"/>
                  </a:lnTo>
                  <a:lnTo>
                    <a:pt x="4733445" y="370286"/>
                  </a:lnTo>
                  <a:lnTo>
                    <a:pt x="4733726" y="369479"/>
                  </a:lnTo>
                  <a:lnTo>
                    <a:pt x="4734008" y="368942"/>
                  </a:lnTo>
                  <a:lnTo>
                    <a:pt x="4734290" y="368673"/>
                  </a:lnTo>
                  <a:lnTo>
                    <a:pt x="4734571" y="368135"/>
                  </a:lnTo>
                  <a:lnTo>
                    <a:pt x="4734853" y="367463"/>
                  </a:lnTo>
                  <a:lnTo>
                    <a:pt x="4735135" y="368404"/>
                  </a:lnTo>
                  <a:lnTo>
                    <a:pt x="4735417" y="369076"/>
                  </a:lnTo>
                  <a:lnTo>
                    <a:pt x="4735698" y="368807"/>
                  </a:lnTo>
                  <a:lnTo>
                    <a:pt x="4735980" y="369479"/>
                  </a:lnTo>
                  <a:lnTo>
                    <a:pt x="4736262" y="369076"/>
                  </a:lnTo>
                  <a:lnTo>
                    <a:pt x="4736543" y="367060"/>
                  </a:lnTo>
                  <a:lnTo>
                    <a:pt x="4736825" y="366926"/>
                  </a:lnTo>
                  <a:lnTo>
                    <a:pt x="4737107" y="367598"/>
                  </a:lnTo>
                  <a:lnTo>
                    <a:pt x="4737389" y="368404"/>
                  </a:lnTo>
                  <a:lnTo>
                    <a:pt x="4737670" y="368135"/>
                  </a:lnTo>
                  <a:lnTo>
                    <a:pt x="4737952" y="368807"/>
                  </a:lnTo>
                  <a:lnTo>
                    <a:pt x="4738234" y="369210"/>
                  </a:lnTo>
                  <a:lnTo>
                    <a:pt x="4738515" y="368404"/>
                  </a:lnTo>
                  <a:lnTo>
                    <a:pt x="4738797" y="368404"/>
                  </a:lnTo>
                  <a:lnTo>
                    <a:pt x="4739079" y="368538"/>
                  </a:lnTo>
                  <a:lnTo>
                    <a:pt x="4739361" y="367194"/>
                  </a:lnTo>
                  <a:lnTo>
                    <a:pt x="4739642" y="367463"/>
                  </a:lnTo>
                  <a:lnTo>
                    <a:pt x="4739924" y="368942"/>
                  </a:lnTo>
                  <a:lnTo>
                    <a:pt x="4740206" y="369210"/>
                  </a:lnTo>
                  <a:lnTo>
                    <a:pt x="4740488" y="369479"/>
                  </a:lnTo>
                  <a:lnTo>
                    <a:pt x="4740769" y="368942"/>
                  </a:lnTo>
                  <a:lnTo>
                    <a:pt x="4741051" y="368673"/>
                  </a:lnTo>
                  <a:lnTo>
                    <a:pt x="4741333" y="367060"/>
                  </a:lnTo>
                  <a:lnTo>
                    <a:pt x="4741614" y="367463"/>
                  </a:lnTo>
                  <a:lnTo>
                    <a:pt x="4741896" y="368538"/>
                  </a:lnTo>
                  <a:lnTo>
                    <a:pt x="4742178" y="368270"/>
                  </a:lnTo>
                  <a:lnTo>
                    <a:pt x="4742460" y="369479"/>
                  </a:lnTo>
                  <a:lnTo>
                    <a:pt x="4742741" y="369882"/>
                  </a:lnTo>
                  <a:lnTo>
                    <a:pt x="4743023" y="369076"/>
                  </a:lnTo>
                  <a:lnTo>
                    <a:pt x="4743305" y="368001"/>
                  </a:lnTo>
                  <a:lnTo>
                    <a:pt x="4743586" y="367732"/>
                  </a:lnTo>
                  <a:lnTo>
                    <a:pt x="4743868" y="368404"/>
                  </a:lnTo>
                  <a:lnTo>
                    <a:pt x="4744150" y="368270"/>
                  </a:lnTo>
                  <a:lnTo>
                    <a:pt x="4744432" y="368673"/>
                  </a:lnTo>
                  <a:lnTo>
                    <a:pt x="4744713" y="369479"/>
                  </a:lnTo>
                  <a:lnTo>
                    <a:pt x="4744995" y="368404"/>
                  </a:lnTo>
                  <a:lnTo>
                    <a:pt x="4745277" y="368942"/>
                  </a:lnTo>
                  <a:lnTo>
                    <a:pt x="4745558" y="369210"/>
                  </a:lnTo>
                  <a:lnTo>
                    <a:pt x="4745840" y="367598"/>
                  </a:lnTo>
                  <a:lnTo>
                    <a:pt x="4746122" y="366657"/>
                  </a:lnTo>
                  <a:lnTo>
                    <a:pt x="4746404" y="366791"/>
                  </a:lnTo>
                  <a:lnTo>
                    <a:pt x="4746685" y="368404"/>
                  </a:lnTo>
                  <a:lnTo>
                    <a:pt x="4746967" y="368404"/>
                  </a:lnTo>
                  <a:lnTo>
                    <a:pt x="4747249" y="369345"/>
                  </a:lnTo>
                  <a:lnTo>
                    <a:pt x="4747530" y="369479"/>
                  </a:lnTo>
                  <a:lnTo>
                    <a:pt x="4747812" y="367598"/>
                  </a:lnTo>
                  <a:lnTo>
                    <a:pt x="4748094" y="368001"/>
                  </a:lnTo>
                  <a:lnTo>
                    <a:pt x="4748376" y="368001"/>
                  </a:lnTo>
                  <a:lnTo>
                    <a:pt x="4748657" y="368404"/>
                  </a:lnTo>
                  <a:lnTo>
                    <a:pt x="4748939" y="368270"/>
                  </a:lnTo>
                  <a:lnTo>
                    <a:pt x="4749221" y="369614"/>
                  </a:lnTo>
                  <a:lnTo>
                    <a:pt x="4749503" y="370554"/>
                  </a:lnTo>
                  <a:lnTo>
                    <a:pt x="4749784" y="369479"/>
                  </a:lnTo>
                  <a:lnTo>
                    <a:pt x="4750066" y="368942"/>
                  </a:lnTo>
                  <a:lnTo>
                    <a:pt x="4750348" y="368673"/>
                  </a:lnTo>
                  <a:lnTo>
                    <a:pt x="4750629" y="367060"/>
                  </a:lnTo>
                  <a:lnTo>
                    <a:pt x="4750911" y="368001"/>
                  </a:lnTo>
                  <a:lnTo>
                    <a:pt x="4751193" y="368538"/>
                  </a:lnTo>
                  <a:lnTo>
                    <a:pt x="4751475" y="368807"/>
                  </a:lnTo>
                  <a:lnTo>
                    <a:pt x="4751756" y="368270"/>
                  </a:lnTo>
                  <a:lnTo>
                    <a:pt x="4752038" y="368942"/>
                  </a:lnTo>
                  <a:lnTo>
                    <a:pt x="4752320" y="368807"/>
                  </a:lnTo>
                  <a:lnTo>
                    <a:pt x="4752601" y="367463"/>
                  </a:lnTo>
                  <a:lnTo>
                    <a:pt x="4752883" y="367194"/>
                  </a:lnTo>
                  <a:lnTo>
                    <a:pt x="4753165" y="367329"/>
                  </a:lnTo>
                  <a:lnTo>
                    <a:pt x="4753447" y="367329"/>
                  </a:lnTo>
                  <a:lnTo>
                    <a:pt x="4753728" y="368538"/>
                  </a:lnTo>
                  <a:lnTo>
                    <a:pt x="4754010" y="369614"/>
                  </a:lnTo>
                  <a:lnTo>
                    <a:pt x="4754292" y="369479"/>
                  </a:lnTo>
                  <a:lnTo>
                    <a:pt x="4754573" y="368135"/>
                  </a:lnTo>
                  <a:lnTo>
                    <a:pt x="4754855" y="368270"/>
                  </a:lnTo>
                  <a:lnTo>
                    <a:pt x="4755137" y="368270"/>
                  </a:lnTo>
                  <a:lnTo>
                    <a:pt x="4755419" y="367463"/>
                  </a:lnTo>
                  <a:lnTo>
                    <a:pt x="4755700" y="368538"/>
                  </a:lnTo>
                  <a:lnTo>
                    <a:pt x="4755982" y="369882"/>
                  </a:lnTo>
                  <a:lnTo>
                    <a:pt x="4756264" y="368807"/>
                  </a:lnTo>
                  <a:lnTo>
                    <a:pt x="4756546" y="369479"/>
                  </a:lnTo>
                  <a:lnTo>
                    <a:pt x="4756827" y="368673"/>
                  </a:lnTo>
                  <a:lnTo>
                    <a:pt x="4757109" y="368404"/>
                  </a:lnTo>
                  <a:lnTo>
                    <a:pt x="4757391" y="367732"/>
                  </a:lnTo>
                  <a:lnTo>
                    <a:pt x="4757672" y="368001"/>
                  </a:lnTo>
                  <a:lnTo>
                    <a:pt x="4757954" y="368807"/>
                  </a:lnTo>
                  <a:lnTo>
                    <a:pt x="4758236" y="367866"/>
                  </a:lnTo>
                  <a:lnTo>
                    <a:pt x="4758518" y="368942"/>
                  </a:lnTo>
                  <a:lnTo>
                    <a:pt x="4758799" y="369882"/>
                  </a:lnTo>
                  <a:lnTo>
                    <a:pt x="4759081" y="368538"/>
                  </a:lnTo>
                  <a:lnTo>
                    <a:pt x="4759363" y="368404"/>
                  </a:lnTo>
                  <a:lnTo>
                    <a:pt x="4759644" y="367598"/>
                  </a:lnTo>
                  <a:lnTo>
                    <a:pt x="4759926" y="367463"/>
                  </a:lnTo>
                  <a:lnTo>
                    <a:pt x="4760208" y="367329"/>
                  </a:lnTo>
                  <a:lnTo>
                    <a:pt x="4760490" y="368807"/>
                  </a:lnTo>
                  <a:lnTo>
                    <a:pt x="4760771" y="369479"/>
                  </a:lnTo>
                  <a:lnTo>
                    <a:pt x="4761053" y="368807"/>
                  </a:lnTo>
                  <a:lnTo>
                    <a:pt x="4761335" y="368673"/>
                  </a:lnTo>
                  <a:lnTo>
                    <a:pt x="4761616" y="368807"/>
                  </a:lnTo>
                  <a:lnTo>
                    <a:pt x="4761898" y="367194"/>
                  </a:lnTo>
                  <a:lnTo>
                    <a:pt x="4762180" y="367060"/>
                  </a:lnTo>
                  <a:lnTo>
                    <a:pt x="4762462" y="367732"/>
                  </a:lnTo>
                  <a:lnTo>
                    <a:pt x="4762743" y="368404"/>
                  </a:lnTo>
                  <a:lnTo>
                    <a:pt x="4763025" y="368807"/>
                  </a:lnTo>
                  <a:lnTo>
                    <a:pt x="4763307" y="369479"/>
                  </a:lnTo>
                  <a:lnTo>
                    <a:pt x="4763588" y="369748"/>
                  </a:lnTo>
                  <a:lnTo>
                    <a:pt x="4763870" y="368404"/>
                  </a:lnTo>
                  <a:lnTo>
                    <a:pt x="4764152" y="367732"/>
                  </a:lnTo>
                  <a:lnTo>
                    <a:pt x="4764434" y="368538"/>
                  </a:lnTo>
                  <a:lnTo>
                    <a:pt x="4764715" y="367463"/>
                  </a:lnTo>
                  <a:lnTo>
                    <a:pt x="4764997" y="368673"/>
                  </a:lnTo>
                  <a:lnTo>
                    <a:pt x="4765279" y="369882"/>
                  </a:lnTo>
                  <a:lnTo>
                    <a:pt x="4765561" y="370286"/>
                  </a:lnTo>
                  <a:lnTo>
                    <a:pt x="4765842" y="368942"/>
                  </a:lnTo>
                  <a:lnTo>
                    <a:pt x="4766124" y="368673"/>
                  </a:lnTo>
                  <a:lnTo>
                    <a:pt x="4766406" y="368001"/>
                  </a:lnTo>
                  <a:lnTo>
                    <a:pt x="4766687" y="367194"/>
                  </a:lnTo>
                  <a:lnTo>
                    <a:pt x="4766969" y="367866"/>
                  </a:lnTo>
                  <a:lnTo>
                    <a:pt x="4767251" y="369076"/>
                  </a:lnTo>
                  <a:lnTo>
                    <a:pt x="4767533" y="367866"/>
                  </a:lnTo>
                  <a:lnTo>
                    <a:pt x="4767814" y="368404"/>
                  </a:lnTo>
                  <a:lnTo>
                    <a:pt x="4768096" y="368673"/>
                  </a:lnTo>
                  <a:lnTo>
                    <a:pt x="4768378" y="368673"/>
                  </a:lnTo>
                  <a:lnTo>
                    <a:pt x="4768659" y="367329"/>
                  </a:lnTo>
                  <a:lnTo>
                    <a:pt x="4768941" y="367329"/>
                  </a:lnTo>
                  <a:lnTo>
                    <a:pt x="4769223" y="367598"/>
                  </a:lnTo>
                  <a:lnTo>
                    <a:pt x="4769505" y="367463"/>
                  </a:lnTo>
                  <a:lnTo>
                    <a:pt x="4769786" y="368942"/>
                  </a:lnTo>
                  <a:lnTo>
                    <a:pt x="4770068" y="370420"/>
                  </a:lnTo>
                  <a:lnTo>
                    <a:pt x="4770350" y="369076"/>
                  </a:lnTo>
                  <a:lnTo>
                    <a:pt x="4770631" y="368404"/>
                  </a:lnTo>
                  <a:lnTo>
                    <a:pt x="4770913" y="368404"/>
                  </a:lnTo>
                  <a:lnTo>
                    <a:pt x="4771195" y="368538"/>
                  </a:lnTo>
                  <a:lnTo>
                    <a:pt x="4771477" y="367866"/>
                  </a:lnTo>
                  <a:lnTo>
                    <a:pt x="4771758" y="368942"/>
                  </a:lnTo>
                  <a:lnTo>
                    <a:pt x="4772040" y="369479"/>
                  </a:lnTo>
                  <a:lnTo>
                    <a:pt x="4772322" y="368942"/>
                  </a:lnTo>
                  <a:lnTo>
                    <a:pt x="4772603" y="369614"/>
                  </a:lnTo>
                  <a:lnTo>
                    <a:pt x="4772885" y="369614"/>
                  </a:lnTo>
                  <a:lnTo>
                    <a:pt x="4773167" y="367463"/>
                  </a:lnTo>
                  <a:lnTo>
                    <a:pt x="4773449" y="367194"/>
                  </a:lnTo>
                  <a:lnTo>
                    <a:pt x="4773730" y="367732"/>
                  </a:lnTo>
                  <a:lnTo>
                    <a:pt x="4774012" y="368001"/>
                  </a:lnTo>
                  <a:lnTo>
                    <a:pt x="4774294" y="368135"/>
                  </a:lnTo>
                  <a:lnTo>
                    <a:pt x="4774576" y="368673"/>
                  </a:lnTo>
                  <a:lnTo>
                    <a:pt x="4774857" y="369210"/>
                  </a:lnTo>
                  <a:lnTo>
                    <a:pt x="4775139" y="368001"/>
                  </a:lnTo>
                  <a:lnTo>
                    <a:pt x="4775421" y="368270"/>
                  </a:lnTo>
                  <a:lnTo>
                    <a:pt x="4775702" y="368404"/>
                  </a:lnTo>
                  <a:lnTo>
                    <a:pt x="4775984" y="367060"/>
                  </a:lnTo>
                  <a:lnTo>
                    <a:pt x="4776266" y="368001"/>
                  </a:lnTo>
                  <a:lnTo>
                    <a:pt x="4776548" y="368942"/>
                  </a:lnTo>
                  <a:lnTo>
                    <a:pt x="4776829" y="369479"/>
                  </a:lnTo>
                  <a:lnTo>
                    <a:pt x="4777111" y="369210"/>
                  </a:lnTo>
                  <a:lnTo>
                    <a:pt x="4777393" y="368942"/>
                  </a:lnTo>
                  <a:lnTo>
                    <a:pt x="4777674" y="368673"/>
                  </a:lnTo>
                  <a:lnTo>
                    <a:pt x="4777956" y="367329"/>
                  </a:lnTo>
                  <a:lnTo>
                    <a:pt x="4778238" y="367598"/>
                  </a:lnTo>
                  <a:lnTo>
                    <a:pt x="4778520" y="368942"/>
                  </a:lnTo>
                  <a:lnTo>
                    <a:pt x="4778801" y="368404"/>
                  </a:lnTo>
                  <a:lnTo>
                    <a:pt x="4779083" y="369076"/>
                  </a:lnTo>
                  <a:lnTo>
                    <a:pt x="4779365" y="369614"/>
                  </a:lnTo>
                  <a:lnTo>
                    <a:pt x="4779646" y="368942"/>
                  </a:lnTo>
                  <a:lnTo>
                    <a:pt x="4779928" y="368001"/>
                  </a:lnTo>
                  <a:lnTo>
                    <a:pt x="4780210" y="367463"/>
                  </a:lnTo>
                  <a:lnTo>
                    <a:pt x="4780492" y="368001"/>
                  </a:lnTo>
                  <a:lnTo>
                    <a:pt x="4780773" y="367866"/>
                  </a:lnTo>
                  <a:lnTo>
                    <a:pt x="4781055" y="369210"/>
                  </a:lnTo>
                  <a:lnTo>
                    <a:pt x="4781337" y="369748"/>
                  </a:lnTo>
                  <a:lnTo>
                    <a:pt x="4781619" y="368404"/>
                  </a:lnTo>
                  <a:lnTo>
                    <a:pt x="4781900" y="368538"/>
                  </a:lnTo>
                  <a:lnTo>
                    <a:pt x="4782182" y="368538"/>
                  </a:lnTo>
                  <a:lnTo>
                    <a:pt x="4782464" y="368270"/>
                  </a:lnTo>
                  <a:lnTo>
                    <a:pt x="4782745" y="367194"/>
                  </a:lnTo>
                  <a:lnTo>
                    <a:pt x="4783027" y="367598"/>
                  </a:lnTo>
                  <a:lnTo>
                    <a:pt x="4783309" y="368270"/>
                  </a:lnTo>
                  <a:lnTo>
                    <a:pt x="4783591" y="368270"/>
                  </a:lnTo>
                  <a:lnTo>
                    <a:pt x="4783872" y="369479"/>
                  </a:lnTo>
                  <a:lnTo>
                    <a:pt x="4784154" y="369479"/>
                  </a:lnTo>
                  <a:lnTo>
                    <a:pt x="4784436" y="368001"/>
                  </a:lnTo>
                  <a:lnTo>
                    <a:pt x="4784717" y="367463"/>
                  </a:lnTo>
                  <a:lnTo>
                    <a:pt x="4784999" y="367732"/>
                  </a:lnTo>
                  <a:lnTo>
                    <a:pt x="4785281" y="367598"/>
                  </a:lnTo>
                  <a:lnTo>
                    <a:pt x="4785563" y="368404"/>
                  </a:lnTo>
                  <a:lnTo>
                    <a:pt x="4785844" y="369479"/>
                  </a:lnTo>
                  <a:lnTo>
                    <a:pt x="4786126" y="369882"/>
                  </a:lnTo>
                  <a:lnTo>
                    <a:pt x="4786408" y="368538"/>
                  </a:lnTo>
                  <a:lnTo>
                    <a:pt x="4786689" y="368942"/>
                  </a:lnTo>
                  <a:lnTo>
                    <a:pt x="4786971" y="368807"/>
                  </a:lnTo>
                  <a:lnTo>
                    <a:pt x="4787253" y="368001"/>
                  </a:lnTo>
                  <a:lnTo>
                    <a:pt x="4787535" y="367598"/>
                  </a:lnTo>
                  <a:lnTo>
                    <a:pt x="4787816" y="368673"/>
                  </a:lnTo>
                  <a:lnTo>
                    <a:pt x="4788098" y="368942"/>
                  </a:lnTo>
                  <a:lnTo>
                    <a:pt x="4788380" y="369210"/>
                  </a:lnTo>
                  <a:lnTo>
                    <a:pt x="4788661" y="369479"/>
                  </a:lnTo>
                  <a:lnTo>
                    <a:pt x="4788943" y="368807"/>
                  </a:lnTo>
                  <a:lnTo>
                    <a:pt x="4789225" y="366926"/>
                  </a:lnTo>
                  <a:lnTo>
                    <a:pt x="4789507" y="367060"/>
                  </a:lnTo>
                  <a:lnTo>
                    <a:pt x="4789788" y="368001"/>
                  </a:lnTo>
                  <a:lnTo>
                    <a:pt x="4790070" y="367866"/>
                  </a:lnTo>
                  <a:lnTo>
                    <a:pt x="4790352" y="368807"/>
                  </a:lnTo>
                  <a:lnTo>
                    <a:pt x="4790634" y="369210"/>
                  </a:lnTo>
                  <a:lnTo>
                    <a:pt x="4790915" y="368538"/>
                  </a:lnTo>
                  <a:lnTo>
                    <a:pt x="4791197" y="368135"/>
                  </a:lnTo>
                  <a:lnTo>
                    <a:pt x="4791479" y="368135"/>
                  </a:lnTo>
                  <a:lnTo>
                    <a:pt x="4791760" y="368807"/>
                  </a:lnTo>
                  <a:lnTo>
                    <a:pt x="4792042" y="367598"/>
                  </a:lnTo>
                  <a:lnTo>
                    <a:pt x="4792324" y="368270"/>
                  </a:lnTo>
                  <a:lnTo>
                    <a:pt x="4792606" y="369614"/>
                  </a:lnTo>
                  <a:lnTo>
                    <a:pt x="4792887" y="369210"/>
                  </a:lnTo>
                  <a:lnTo>
                    <a:pt x="4793169" y="370151"/>
                  </a:lnTo>
                  <a:lnTo>
                    <a:pt x="4793451" y="368942"/>
                  </a:lnTo>
                  <a:lnTo>
                    <a:pt x="4793732" y="368001"/>
                  </a:lnTo>
                  <a:lnTo>
                    <a:pt x="4794014" y="367060"/>
                  </a:lnTo>
                  <a:lnTo>
                    <a:pt x="4794296" y="367732"/>
                  </a:lnTo>
                  <a:lnTo>
                    <a:pt x="4794578" y="369345"/>
                  </a:lnTo>
                  <a:lnTo>
                    <a:pt x="4794859" y="368270"/>
                  </a:lnTo>
                  <a:lnTo>
                    <a:pt x="4795141" y="368807"/>
                  </a:lnTo>
                  <a:lnTo>
                    <a:pt x="4795423" y="368807"/>
                  </a:lnTo>
                  <a:lnTo>
                    <a:pt x="4795704" y="368001"/>
                  </a:lnTo>
                  <a:lnTo>
                    <a:pt x="4795986" y="368404"/>
                  </a:lnTo>
                  <a:lnTo>
                    <a:pt x="4796268" y="368001"/>
                  </a:lnTo>
                  <a:lnTo>
                    <a:pt x="4796550" y="367598"/>
                  </a:lnTo>
                  <a:lnTo>
                    <a:pt x="4796831" y="367329"/>
                  </a:lnTo>
                  <a:lnTo>
                    <a:pt x="4797113" y="368807"/>
                  </a:lnTo>
                  <a:lnTo>
                    <a:pt x="4797395" y="369882"/>
                  </a:lnTo>
                  <a:lnTo>
                    <a:pt x="4797676" y="368942"/>
                  </a:lnTo>
                  <a:lnTo>
                    <a:pt x="4797958" y="368942"/>
                  </a:lnTo>
                  <a:lnTo>
                    <a:pt x="4798240" y="368538"/>
                  </a:lnTo>
                  <a:lnTo>
                    <a:pt x="4798522" y="367463"/>
                  </a:lnTo>
                  <a:lnTo>
                    <a:pt x="4798803" y="367732"/>
                  </a:lnTo>
                  <a:lnTo>
                    <a:pt x="4799085" y="368404"/>
                  </a:lnTo>
                  <a:lnTo>
                    <a:pt x="4799367" y="368404"/>
                  </a:lnTo>
                  <a:lnTo>
                    <a:pt x="4799649" y="368404"/>
                  </a:lnTo>
                  <a:lnTo>
                    <a:pt x="4799930" y="369479"/>
                  </a:lnTo>
                  <a:lnTo>
                    <a:pt x="4800212" y="369479"/>
                  </a:lnTo>
                  <a:lnTo>
                    <a:pt x="4800494" y="367732"/>
                  </a:lnTo>
                  <a:lnTo>
                    <a:pt x="4800775" y="367598"/>
                  </a:lnTo>
                  <a:lnTo>
                    <a:pt x="4801057" y="367866"/>
                  </a:lnTo>
                  <a:lnTo>
                    <a:pt x="4801339" y="368001"/>
                  </a:lnTo>
                  <a:lnTo>
                    <a:pt x="4801621" y="368538"/>
                  </a:lnTo>
                  <a:lnTo>
                    <a:pt x="4801902" y="369614"/>
                  </a:lnTo>
                  <a:lnTo>
                    <a:pt x="4802184" y="369345"/>
                  </a:lnTo>
                  <a:lnTo>
                    <a:pt x="4802466" y="368807"/>
                  </a:lnTo>
                  <a:lnTo>
                    <a:pt x="4802747" y="368942"/>
                  </a:lnTo>
                  <a:lnTo>
                    <a:pt x="4803029" y="368404"/>
                  </a:lnTo>
                  <a:lnTo>
                    <a:pt x="4803311" y="366926"/>
                  </a:lnTo>
                  <a:lnTo>
                    <a:pt x="4803593" y="368001"/>
                  </a:lnTo>
                  <a:lnTo>
                    <a:pt x="4803874" y="369076"/>
                  </a:lnTo>
                  <a:lnTo>
                    <a:pt x="4804156" y="369076"/>
                  </a:lnTo>
                  <a:lnTo>
                    <a:pt x="4804438" y="369076"/>
                  </a:lnTo>
                  <a:lnTo>
                    <a:pt x="4804719" y="368673"/>
                  </a:lnTo>
                  <a:lnTo>
                    <a:pt x="4805001" y="367866"/>
                  </a:lnTo>
                  <a:lnTo>
                    <a:pt x="4805283" y="366522"/>
                  </a:lnTo>
                  <a:lnTo>
                    <a:pt x="4805565" y="367732"/>
                  </a:lnTo>
                  <a:lnTo>
                    <a:pt x="4805846" y="368135"/>
                  </a:lnTo>
                  <a:lnTo>
                    <a:pt x="4806128" y="368001"/>
                  </a:lnTo>
                  <a:lnTo>
                    <a:pt x="4806410" y="368942"/>
                  </a:lnTo>
                  <a:lnTo>
                    <a:pt x="4806692" y="369614"/>
                  </a:lnTo>
                  <a:lnTo>
                    <a:pt x="4806973" y="368404"/>
                  </a:lnTo>
                  <a:lnTo>
                    <a:pt x="4807255" y="368404"/>
                  </a:lnTo>
                  <a:lnTo>
                    <a:pt x="4807537" y="368404"/>
                  </a:lnTo>
                  <a:lnTo>
                    <a:pt x="4807818" y="368270"/>
                  </a:lnTo>
                  <a:lnTo>
                    <a:pt x="4808100" y="368001"/>
                  </a:lnTo>
                  <a:lnTo>
                    <a:pt x="4808382" y="368942"/>
                  </a:lnTo>
                  <a:lnTo>
                    <a:pt x="4808664" y="369479"/>
                  </a:lnTo>
                  <a:lnTo>
                    <a:pt x="4808945" y="368673"/>
                  </a:lnTo>
                  <a:lnTo>
                    <a:pt x="4809227" y="369210"/>
                  </a:lnTo>
                  <a:lnTo>
                    <a:pt x="4809509" y="369479"/>
                  </a:lnTo>
                  <a:lnTo>
                    <a:pt x="4809790" y="367866"/>
                  </a:lnTo>
                  <a:lnTo>
                    <a:pt x="4810072" y="367598"/>
                  </a:lnTo>
                  <a:lnTo>
                    <a:pt x="4810354" y="367732"/>
                  </a:lnTo>
                  <a:lnTo>
                    <a:pt x="4810636" y="368001"/>
                  </a:lnTo>
                  <a:lnTo>
                    <a:pt x="4810917" y="368001"/>
                  </a:lnTo>
                  <a:lnTo>
                    <a:pt x="4811199" y="368942"/>
                  </a:lnTo>
                  <a:lnTo>
                    <a:pt x="4811481" y="369479"/>
                  </a:lnTo>
                  <a:lnTo>
                    <a:pt x="4811762" y="368270"/>
                  </a:lnTo>
                  <a:lnTo>
                    <a:pt x="4812044" y="367866"/>
                  </a:lnTo>
                  <a:lnTo>
                    <a:pt x="4812326" y="368001"/>
                  </a:lnTo>
                  <a:lnTo>
                    <a:pt x="4812608" y="367060"/>
                  </a:lnTo>
                  <a:lnTo>
                    <a:pt x="4812889" y="368135"/>
                  </a:lnTo>
                  <a:lnTo>
                    <a:pt x="4813171" y="369479"/>
                  </a:lnTo>
                  <a:lnTo>
                    <a:pt x="4813453" y="369479"/>
                  </a:lnTo>
                  <a:lnTo>
                    <a:pt x="4813734" y="368807"/>
                  </a:lnTo>
                  <a:lnTo>
                    <a:pt x="4814016" y="368538"/>
                  </a:lnTo>
                  <a:lnTo>
                    <a:pt x="4814298" y="368673"/>
                  </a:lnTo>
                  <a:lnTo>
                    <a:pt x="4814580" y="368001"/>
                  </a:lnTo>
                  <a:lnTo>
                    <a:pt x="4814861" y="368001"/>
                  </a:lnTo>
                  <a:lnTo>
                    <a:pt x="4815143" y="368673"/>
                  </a:lnTo>
                  <a:lnTo>
                    <a:pt x="4815425" y="368001"/>
                  </a:lnTo>
                  <a:lnTo>
                    <a:pt x="4815707" y="368807"/>
                  </a:lnTo>
                  <a:lnTo>
                    <a:pt x="4815988" y="369882"/>
                  </a:lnTo>
                  <a:lnTo>
                    <a:pt x="4816270" y="368942"/>
                  </a:lnTo>
                  <a:lnTo>
                    <a:pt x="4816552" y="367866"/>
                  </a:lnTo>
                  <a:lnTo>
                    <a:pt x="4816833" y="367060"/>
                  </a:lnTo>
                  <a:lnTo>
                    <a:pt x="4817115" y="367732"/>
                  </a:lnTo>
                  <a:lnTo>
                    <a:pt x="4817397" y="368001"/>
                  </a:lnTo>
                  <a:lnTo>
                    <a:pt x="4817679" y="368942"/>
                  </a:lnTo>
                  <a:lnTo>
                    <a:pt x="4817960" y="370151"/>
                  </a:lnTo>
                  <a:lnTo>
                    <a:pt x="4818242" y="368673"/>
                  </a:lnTo>
                  <a:lnTo>
                    <a:pt x="4818524" y="368404"/>
                  </a:lnTo>
                  <a:lnTo>
                    <a:pt x="4818805" y="368001"/>
                  </a:lnTo>
                  <a:lnTo>
                    <a:pt x="4819087" y="367866"/>
                  </a:lnTo>
                  <a:lnTo>
                    <a:pt x="4819369" y="367463"/>
                  </a:lnTo>
                  <a:lnTo>
                    <a:pt x="4819651" y="368270"/>
                  </a:lnTo>
                  <a:lnTo>
                    <a:pt x="4819932" y="369210"/>
                  </a:lnTo>
                  <a:lnTo>
                    <a:pt x="4820214" y="368404"/>
                  </a:lnTo>
                  <a:lnTo>
                    <a:pt x="4820496" y="369479"/>
                  </a:lnTo>
                  <a:lnTo>
                    <a:pt x="4820777" y="369345"/>
                  </a:lnTo>
                  <a:lnTo>
                    <a:pt x="4821059" y="368001"/>
                  </a:lnTo>
                  <a:lnTo>
                    <a:pt x="4821341" y="367866"/>
                  </a:lnTo>
                  <a:lnTo>
                    <a:pt x="4821623" y="368001"/>
                  </a:lnTo>
                  <a:lnTo>
                    <a:pt x="4821904" y="367866"/>
                  </a:lnTo>
                  <a:lnTo>
                    <a:pt x="4822186" y="368135"/>
                  </a:lnTo>
                  <a:lnTo>
                    <a:pt x="4822468" y="369345"/>
                  </a:lnTo>
                  <a:lnTo>
                    <a:pt x="4822749" y="369748"/>
                  </a:lnTo>
                  <a:lnTo>
                    <a:pt x="4823031" y="368807"/>
                  </a:lnTo>
                  <a:lnTo>
                    <a:pt x="4823313" y="368404"/>
                  </a:lnTo>
                  <a:lnTo>
                    <a:pt x="4823595" y="368538"/>
                  </a:lnTo>
                  <a:lnTo>
                    <a:pt x="4823876" y="367329"/>
                  </a:lnTo>
                  <a:lnTo>
                    <a:pt x="4824158" y="368001"/>
                  </a:lnTo>
                  <a:lnTo>
                    <a:pt x="4824440" y="368942"/>
                  </a:lnTo>
                  <a:lnTo>
                    <a:pt x="4824722" y="368807"/>
                  </a:lnTo>
                  <a:lnTo>
                    <a:pt x="4825003" y="368942"/>
                  </a:lnTo>
                  <a:lnTo>
                    <a:pt x="4825285" y="369076"/>
                  </a:lnTo>
                  <a:lnTo>
                    <a:pt x="4825567" y="368807"/>
                  </a:lnTo>
                  <a:lnTo>
                    <a:pt x="4825848" y="367329"/>
                  </a:lnTo>
                  <a:lnTo>
                    <a:pt x="4826130" y="367463"/>
                  </a:lnTo>
                  <a:lnTo>
                    <a:pt x="4826412" y="368538"/>
                  </a:lnTo>
                  <a:lnTo>
                    <a:pt x="4826694" y="367598"/>
                  </a:lnTo>
                  <a:lnTo>
                    <a:pt x="4826975" y="368673"/>
                  </a:lnTo>
                  <a:lnTo>
                    <a:pt x="4827257" y="369345"/>
                  </a:lnTo>
                  <a:lnTo>
                    <a:pt x="4827539" y="368538"/>
                  </a:lnTo>
                  <a:lnTo>
                    <a:pt x="4827820" y="368538"/>
                  </a:lnTo>
                  <a:lnTo>
                    <a:pt x="4828102" y="367463"/>
                  </a:lnTo>
                  <a:lnTo>
                    <a:pt x="4828384" y="368135"/>
                  </a:lnTo>
                  <a:lnTo>
                    <a:pt x="4828666" y="367194"/>
                  </a:lnTo>
                  <a:lnTo>
                    <a:pt x="4828947" y="368538"/>
                  </a:lnTo>
                  <a:lnTo>
                    <a:pt x="4829229" y="370017"/>
                  </a:lnTo>
                  <a:lnTo>
                    <a:pt x="4829511" y="368942"/>
                  </a:lnTo>
                  <a:lnTo>
                    <a:pt x="4829792" y="369210"/>
                  </a:lnTo>
                  <a:lnTo>
                    <a:pt x="4830074" y="368942"/>
                  </a:lnTo>
                  <a:lnTo>
                    <a:pt x="4830356" y="368135"/>
                  </a:lnTo>
                  <a:lnTo>
                    <a:pt x="4830638" y="367732"/>
                  </a:lnTo>
                  <a:lnTo>
                    <a:pt x="4830919" y="368135"/>
                  </a:lnTo>
                  <a:lnTo>
                    <a:pt x="4831201" y="368942"/>
                  </a:lnTo>
                  <a:lnTo>
                    <a:pt x="4831483" y="368404"/>
                  </a:lnTo>
                  <a:lnTo>
                    <a:pt x="4831765" y="369479"/>
                  </a:lnTo>
                  <a:lnTo>
                    <a:pt x="4832046" y="369882"/>
                  </a:lnTo>
                  <a:lnTo>
                    <a:pt x="4832328" y="368270"/>
                  </a:lnTo>
                  <a:lnTo>
                    <a:pt x="4832610" y="367463"/>
                  </a:lnTo>
                  <a:lnTo>
                    <a:pt x="4832891" y="367598"/>
                  </a:lnTo>
                  <a:lnTo>
                    <a:pt x="4833173" y="367463"/>
                  </a:lnTo>
                  <a:lnTo>
                    <a:pt x="4833455" y="367598"/>
                  </a:lnTo>
                  <a:lnTo>
                    <a:pt x="4833737" y="368673"/>
                  </a:lnTo>
                  <a:lnTo>
                    <a:pt x="4834018" y="369210"/>
                  </a:lnTo>
                  <a:lnTo>
                    <a:pt x="4834300" y="368270"/>
                  </a:lnTo>
                  <a:lnTo>
                    <a:pt x="4834582" y="368538"/>
                  </a:lnTo>
                  <a:lnTo>
                    <a:pt x="4834863" y="368807"/>
                  </a:lnTo>
                  <a:lnTo>
                    <a:pt x="4835145" y="367463"/>
                  </a:lnTo>
                  <a:lnTo>
                    <a:pt x="4835427" y="367463"/>
                  </a:lnTo>
                  <a:lnTo>
                    <a:pt x="4835709" y="368270"/>
                  </a:lnTo>
                  <a:lnTo>
                    <a:pt x="4835990" y="369076"/>
                  </a:lnTo>
                  <a:lnTo>
                    <a:pt x="4836272" y="369345"/>
                  </a:lnTo>
                  <a:lnTo>
                    <a:pt x="4836554" y="369345"/>
                  </a:lnTo>
                  <a:lnTo>
                    <a:pt x="4836835" y="369479"/>
                  </a:lnTo>
                  <a:lnTo>
                    <a:pt x="4837117" y="367598"/>
                  </a:lnTo>
                  <a:lnTo>
                    <a:pt x="4837399" y="367866"/>
                  </a:lnTo>
                  <a:lnTo>
                    <a:pt x="4837681" y="368538"/>
                  </a:lnTo>
                  <a:lnTo>
                    <a:pt x="4837962" y="367866"/>
                  </a:lnTo>
                  <a:lnTo>
                    <a:pt x="4838244" y="368404"/>
                  </a:lnTo>
                  <a:lnTo>
                    <a:pt x="4838526" y="369076"/>
                  </a:lnTo>
                  <a:lnTo>
                    <a:pt x="4838807" y="369076"/>
                  </a:lnTo>
                  <a:lnTo>
                    <a:pt x="4839089" y="368807"/>
                  </a:lnTo>
                  <a:lnTo>
                    <a:pt x="4839371" y="368135"/>
                  </a:lnTo>
                  <a:lnTo>
                    <a:pt x="4839653" y="368001"/>
                  </a:lnTo>
                  <a:lnTo>
                    <a:pt x="4839934" y="366926"/>
                  </a:lnTo>
                  <a:lnTo>
                    <a:pt x="4840216" y="368001"/>
                  </a:lnTo>
                  <a:lnTo>
                    <a:pt x="4840498" y="369479"/>
                  </a:lnTo>
                  <a:lnTo>
                    <a:pt x="4840780" y="368807"/>
                  </a:lnTo>
                  <a:lnTo>
                    <a:pt x="4841061" y="369479"/>
                  </a:lnTo>
                  <a:lnTo>
                    <a:pt x="4841343" y="369210"/>
                  </a:lnTo>
                  <a:lnTo>
                    <a:pt x="4841625" y="368135"/>
                  </a:lnTo>
                  <a:lnTo>
                    <a:pt x="4841906" y="367463"/>
                  </a:lnTo>
                  <a:lnTo>
                    <a:pt x="4842188" y="367732"/>
                  </a:lnTo>
                  <a:lnTo>
                    <a:pt x="4842470" y="368404"/>
                  </a:lnTo>
                  <a:lnTo>
                    <a:pt x="4842752" y="368673"/>
                  </a:lnTo>
                  <a:lnTo>
                    <a:pt x="4843033" y="368807"/>
                  </a:lnTo>
                  <a:lnTo>
                    <a:pt x="4843315" y="369748"/>
                  </a:lnTo>
                  <a:lnTo>
                    <a:pt x="4843597" y="367732"/>
                  </a:lnTo>
                  <a:lnTo>
                    <a:pt x="4843878" y="368270"/>
                  </a:lnTo>
                  <a:lnTo>
                    <a:pt x="4844160" y="368270"/>
                  </a:lnTo>
                  <a:lnTo>
                    <a:pt x="4844442" y="367866"/>
                  </a:lnTo>
                  <a:lnTo>
                    <a:pt x="4844724" y="367598"/>
                  </a:lnTo>
                  <a:lnTo>
                    <a:pt x="4845005" y="368135"/>
                  </a:lnTo>
                  <a:lnTo>
                    <a:pt x="4845287" y="369479"/>
                  </a:lnTo>
                  <a:lnTo>
                    <a:pt x="4845569" y="369076"/>
                  </a:lnTo>
                  <a:lnTo>
                    <a:pt x="4845850" y="369479"/>
                  </a:lnTo>
                  <a:lnTo>
                    <a:pt x="4846132" y="369479"/>
                  </a:lnTo>
                  <a:lnTo>
                    <a:pt x="4846414" y="367463"/>
                  </a:lnTo>
                  <a:lnTo>
                    <a:pt x="4846696" y="367463"/>
                  </a:lnTo>
                  <a:lnTo>
                    <a:pt x="4846977" y="368404"/>
                  </a:lnTo>
                  <a:lnTo>
                    <a:pt x="4847259" y="368538"/>
                  </a:lnTo>
                  <a:lnTo>
                    <a:pt x="4847541" y="368807"/>
                  </a:lnTo>
                  <a:lnTo>
                    <a:pt x="4847823" y="369479"/>
                  </a:lnTo>
                  <a:lnTo>
                    <a:pt x="4848104" y="369210"/>
                  </a:lnTo>
                  <a:lnTo>
                    <a:pt x="4848386" y="367598"/>
                  </a:lnTo>
                  <a:lnTo>
                    <a:pt x="4848668" y="367598"/>
                  </a:lnTo>
                  <a:lnTo>
                    <a:pt x="4848949" y="367866"/>
                  </a:lnTo>
                  <a:lnTo>
                    <a:pt x="4849231" y="366926"/>
                  </a:lnTo>
                  <a:lnTo>
                    <a:pt x="4849513" y="368001"/>
                  </a:lnTo>
                  <a:lnTo>
                    <a:pt x="4849795" y="368807"/>
                  </a:lnTo>
                  <a:lnTo>
                    <a:pt x="4850076" y="369076"/>
                  </a:lnTo>
                  <a:lnTo>
                    <a:pt x="4850358" y="368538"/>
                  </a:lnTo>
                  <a:lnTo>
                    <a:pt x="4850640" y="368942"/>
                  </a:lnTo>
                  <a:lnTo>
                    <a:pt x="4850921" y="368673"/>
                  </a:lnTo>
                  <a:lnTo>
                    <a:pt x="4851203" y="367329"/>
                  </a:lnTo>
                  <a:lnTo>
                    <a:pt x="4851485" y="368404"/>
                  </a:lnTo>
                  <a:lnTo>
                    <a:pt x="4851767" y="369076"/>
                  </a:lnTo>
                  <a:lnTo>
                    <a:pt x="4852048" y="368807"/>
                  </a:lnTo>
                  <a:lnTo>
                    <a:pt x="4852330" y="369345"/>
                  </a:lnTo>
                  <a:lnTo>
                    <a:pt x="4852612" y="369748"/>
                  </a:lnTo>
                  <a:lnTo>
                    <a:pt x="4852893" y="368942"/>
                  </a:lnTo>
                  <a:lnTo>
                    <a:pt x="4853175" y="367866"/>
                  </a:lnTo>
                  <a:lnTo>
                    <a:pt x="4853457" y="368001"/>
                  </a:lnTo>
                  <a:lnTo>
                    <a:pt x="4853739" y="367866"/>
                  </a:lnTo>
                  <a:lnTo>
                    <a:pt x="4854020" y="367463"/>
                  </a:lnTo>
                  <a:lnTo>
                    <a:pt x="4854302" y="368404"/>
                  </a:lnTo>
                  <a:lnTo>
                    <a:pt x="4854584" y="369882"/>
                  </a:lnTo>
                  <a:lnTo>
                    <a:pt x="4854865" y="368807"/>
                  </a:lnTo>
                  <a:lnTo>
                    <a:pt x="4855147" y="368404"/>
                  </a:lnTo>
                  <a:lnTo>
                    <a:pt x="4855429" y="368001"/>
                  </a:lnTo>
                  <a:lnTo>
                    <a:pt x="4855711" y="367329"/>
                  </a:lnTo>
                  <a:lnTo>
                    <a:pt x="4855992" y="367463"/>
                  </a:lnTo>
                  <a:lnTo>
                    <a:pt x="4856274" y="368538"/>
                  </a:lnTo>
                  <a:lnTo>
                    <a:pt x="4856556" y="369479"/>
                  </a:lnTo>
                  <a:lnTo>
                    <a:pt x="4856838" y="368942"/>
                  </a:lnTo>
                  <a:lnTo>
                    <a:pt x="4857119" y="369210"/>
                  </a:lnTo>
                  <a:lnTo>
                    <a:pt x="4857401" y="369748"/>
                  </a:lnTo>
                  <a:lnTo>
                    <a:pt x="4857683" y="367732"/>
                  </a:lnTo>
                  <a:lnTo>
                    <a:pt x="4857964" y="368001"/>
                  </a:lnTo>
                  <a:lnTo>
                    <a:pt x="4858246" y="368001"/>
                  </a:lnTo>
                  <a:lnTo>
                    <a:pt x="4858528" y="368135"/>
                  </a:lnTo>
                  <a:lnTo>
                    <a:pt x="4858810" y="368001"/>
                  </a:lnTo>
                  <a:lnTo>
                    <a:pt x="4859091" y="369076"/>
                  </a:lnTo>
                  <a:lnTo>
                    <a:pt x="4859373" y="369479"/>
                  </a:lnTo>
                  <a:lnTo>
                    <a:pt x="4859655" y="368538"/>
                  </a:lnTo>
                  <a:lnTo>
                    <a:pt x="4859936" y="368404"/>
                  </a:lnTo>
                  <a:lnTo>
                    <a:pt x="4860218" y="368270"/>
                  </a:lnTo>
                  <a:lnTo>
                    <a:pt x="4860500" y="366522"/>
                  </a:lnTo>
                  <a:lnTo>
                    <a:pt x="4860782" y="367463"/>
                  </a:lnTo>
                  <a:lnTo>
                    <a:pt x="4861063" y="369076"/>
                  </a:lnTo>
                  <a:lnTo>
                    <a:pt x="4861345" y="369479"/>
                  </a:lnTo>
                  <a:lnTo>
                    <a:pt x="4861627" y="369210"/>
                  </a:lnTo>
                  <a:lnTo>
                    <a:pt x="4861908" y="369076"/>
                  </a:lnTo>
                  <a:lnTo>
                    <a:pt x="4862190" y="368404"/>
                  </a:lnTo>
                  <a:lnTo>
                    <a:pt x="4862472" y="367463"/>
                  </a:lnTo>
                  <a:lnTo>
                    <a:pt x="4862754" y="368001"/>
                  </a:lnTo>
                  <a:lnTo>
                    <a:pt x="4863035" y="368673"/>
                  </a:lnTo>
                  <a:lnTo>
                    <a:pt x="4863317" y="368001"/>
                  </a:lnTo>
                  <a:lnTo>
                    <a:pt x="4863599" y="368270"/>
                  </a:lnTo>
                  <a:lnTo>
                    <a:pt x="4863880" y="369614"/>
                  </a:lnTo>
                  <a:lnTo>
                    <a:pt x="4864162" y="369210"/>
                  </a:lnTo>
                  <a:lnTo>
                    <a:pt x="4864444" y="368404"/>
                  </a:lnTo>
                  <a:lnTo>
                    <a:pt x="4864726" y="367598"/>
                  </a:lnTo>
                  <a:lnTo>
                    <a:pt x="4865007" y="367060"/>
                  </a:lnTo>
                  <a:lnTo>
                    <a:pt x="4865289" y="367329"/>
                  </a:lnTo>
                  <a:lnTo>
                    <a:pt x="4865571" y="368673"/>
                  </a:lnTo>
                  <a:lnTo>
                    <a:pt x="4865853" y="370151"/>
                  </a:lnTo>
                  <a:lnTo>
                    <a:pt x="4866134" y="368807"/>
                  </a:lnTo>
                  <a:lnTo>
                    <a:pt x="4866416" y="368404"/>
                  </a:lnTo>
                  <a:lnTo>
                    <a:pt x="4866698" y="368942"/>
                  </a:lnTo>
                  <a:lnTo>
                    <a:pt x="4866979" y="368404"/>
                  </a:lnTo>
                  <a:lnTo>
                    <a:pt x="4867261" y="368135"/>
                  </a:lnTo>
                  <a:lnTo>
                    <a:pt x="4867543" y="368001"/>
                  </a:lnTo>
                  <a:lnTo>
                    <a:pt x="4867825" y="368807"/>
                  </a:lnTo>
                  <a:lnTo>
                    <a:pt x="4868106" y="368673"/>
                  </a:lnTo>
                  <a:lnTo>
                    <a:pt x="4868388" y="369882"/>
                  </a:lnTo>
                  <a:lnTo>
                    <a:pt x="4868670" y="369882"/>
                  </a:lnTo>
                  <a:lnTo>
                    <a:pt x="4868951" y="368001"/>
                  </a:lnTo>
                  <a:lnTo>
                    <a:pt x="4869233" y="367463"/>
                  </a:lnTo>
                  <a:lnTo>
                    <a:pt x="4869515" y="367598"/>
                  </a:lnTo>
                  <a:lnTo>
                    <a:pt x="4869797" y="368001"/>
                  </a:lnTo>
                  <a:lnTo>
                    <a:pt x="4870078" y="368001"/>
                  </a:lnTo>
                  <a:lnTo>
                    <a:pt x="4870360" y="368673"/>
                  </a:lnTo>
                  <a:lnTo>
                    <a:pt x="4870642" y="368942"/>
                  </a:lnTo>
                  <a:lnTo>
                    <a:pt x="4870923" y="368404"/>
                  </a:lnTo>
                  <a:lnTo>
                    <a:pt x="4871205" y="368807"/>
                  </a:lnTo>
                  <a:lnTo>
                    <a:pt x="4871487" y="368538"/>
                  </a:lnTo>
                  <a:lnTo>
                    <a:pt x="4871769" y="367060"/>
                  </a:lnTo>
                  <a:lnTo>
                    <a:pt x="4872050" y="367194"/>
                  </a:lnTo>
                  <a:lnTo>
                    <a:pt x="4872332" y="368538"/>
                  </a:lnTo>
                  <a:lnTo>
                    <a:pt x="4872614" y="369345"/>
                  </a:lnTo>
                  <a:lnTo>
                    <a:pt x="4872896" y="369614"/>
                  </a:lnTo>
                  <a:lnTo>
                    <a:pt x="4873177" y="369210"/>
                  </a:lnTo>
                  <a:lnTo>
                    <a:pt x="4873459" y="368942"/>
                  </a:lnTo>
                  <a:lnTo>
                    <a:pt x="4873741" y="367598"/>
                  </a:lnTo>
                  <a:lnTo>
                    <a:pt x="4874022" y="368135"/>
                  </a:lnTo>
                  <a:lnTo>
                    <a:pt x="4874304" y="368673"/>
                  </a:lnTo>
                  <a:lnTo>
                    <a:pt x="4874586" y="367463"/>
                  </a:lnTo>
                  <a:lnTo>
                    <a:pt x="4874868" y="368001"/>
                  </a:lnTo>
                  <a:lnTo>
                    <a:pt x="4875149" y="369345"/>
                  </a:lnTo>
                  <a:lnTo>
                    <a:pt x="4875431" y="369479"/>
                  </a:lnTo>
                  <a:lnTo>
                    <a:pt x="4875713" y="368942"/>
                  </a:lnTo>
                  <a:lnTo>
                    <a:pt x="4875994" y="367866"/>
                  </a:lnTo>
                  <a:lnTo>
                    <a:pt x="4876276" y="367732"/>
                  </a:lnTo>
                  <a:lnTo>
                    <a:pt x="4876558" y="366791"/>
                  </a:lnTo>
                  <a:lnTo>
                    <a:pt x="4876840" y="368270"/>
                  </a:lnTo>
                  <a:lnTo>
                    <a:pt x="4877121" y="369748"/>
                  </a:lnTo>
                  <a:lnTo>
                    <a:pt x="4877403" y="368538"/>
                  </a:lnTo>
                  <a:lnTo>
                    <a:pt x="4877685" y="368942"/>
                  </a:lnTo>
                  <a:lnTo>
                    <a:pt x="4877966" y="369076"/>
                  </a:lnTo>
                  <a:lnTo>
                    <a:pt x="4878248" y="368538"/>
                  </a:lnTo>
                  <a:lnTo>
                    <a:pt x="4878530" y="367463"/>
                  </a:lnTo>
                  <a:lnTo>
                    <a:pt x="4878812" y="367463"/>
                  </a:lnTo>
                  <a:lnTo>
                    <a:pt x="4879093" y="368404"/>
                  </a:lnTo>
                  <a:lnTo>
                    <a:pt x="4879375" y="368001"/>
                  </a:lnTo>
                  <a:lnTo>
                    <a:pt x="4879657" y="369345"/>
                  </a:lnTo>
                  <a:lnTo>
                    <a:pt x="4879938" y="370151"/>
                  </a:lnTo>
                  <a:lnTo>
                    <a:pt x="4880220" y="368135"/>
                  </a:lnTo>
                  <a:lnTo>
                    <a:pt x="4880502" y="367463"/>
                  </a:lnTo>
                  <a:lnTo>
                    <a:pt x="4880784" y="367732"/>
                  </a:lnTo>
                  <a:lnTo>
                    <a:pt x="4881065" y="367866"/>
                  </a:lnTo>
                  <a:lnTo>
                    <a:pt x="4881347" y="368001"/>
                  </a:lnTo>
                  <a:lnTo>
                    <a:pt x="4881629" y="368404"/>
                  </a:lnTo>
                  <a:lnTo>
                    <a:pt x="4881911" y="369479"/>
                  </a:lnTo>
                  <a:lnTo>
                    <a:pt x="4882192" y="368538"/>
                  </a:lnTo>
                  <a:lnTo>
                    <a:pt x="4882474" y="369345"/>
                  </a:lnTo>
                  <a:lnTo>
                    <a:pt x="4882756" y="369345"/>
                  </a:lnTo>
                  <a:lnTo>
                    <a:pt x="4883037" y="367463"/>
                  </a:lnTo>
                  <a:lnTo>
                    <a:pt x="4883319" y="367329"/>
                  </a:lnTo>
                  <a:lnTo>
                    <a:pt x="4883601" y="368135"/>
                  </a:lnTo>
                  <a:lnTo>
                    <a:pt x="4883883" y="368942"/>
                  </a:lnTo>
                  <a:lnTo>
                    <a:pt x="4884164" y="369345"/>
                  </a:lnTo>
                  <a:lnTo>
                    <a:pt x="4884446" y="369614"/>
                  </a:lnTo>
                  <a:lnTo>
                    <a:pt x="4884728" y="369076"/>
                  </a:lnTo>
                  <a:lnTo>
                    <a:pt x="4885009" y="367463"/>
                  </a:lnTo>
                  <a:lnTo>
                    <a:pt x="4885291" y="368001"/>
                  </a:lnTo>
                  <a:lnTo>
                    <a:pt x="4885573" y="368538"/>
                  </a:lnTo>
                  <a:lnTo>
                    <a:pt x="4885855" y="367463"/>
                  </a:lnTo>
                  <a:lnTo>
                    <a:pt x="4886136" y="368001"/>
                  </a:lnTo>
                  <a:lnTo>
                    <a:pt x="4886418" y="368942"/>
                  </a:lnTo>
                  <a:lnTo>
                    <a:pt x="4886700" y="369076"/>
                  </a:lnTo>
                  <a:lnTo>
                    <a:pt x="4886981" y="368673"/>
                  </a:lnTo>
                  <a:lnTo>
                    <a:pt x="4887263" y="368807"/>
                  </a:lnTo>
                  <a:lnTo>
                    <a:pt x="4887545" y="368404"/>
                  </a:lnTo>
                  <a:lnTo>
                    <a:pt x="4887827" y="366791"/>
                  </a:lnTo>
                  <a:lnTo>
                    <a:pt x="4888108" y="368001"/>
                  </a:lnTo>
                  <a:lnTo>
                    <a:pt x="4888390" y="369479"/>
                  </a:lnTo>
                  <a:lnTo>
                    <a:pt x="4888672" y="368807"/>
                  </a:lnTo>
                  <a:lnTo>
                    <a:pt x="4888953" y="369076"/>
                  </a:lnTo>
                  <a:lnTo>
                    <a:pt x="4889235" y="369479"/>
                  </a:lnTo>
                  <a:lnTo>
                    <a:pt x="4889517" y="368942"/>
                  </a:lnTo>
                  <a:lnTo>
                    <a:pt x="4889799" y="367732"/>
                  </a:lnTo>
                  <a:lnTo>
                    <a:pt x="4890080" y="367732"/>
                  </a:lnTo>
                  <a:lnTo>
                    <a:pt x="4890362" y="367866"/>
                  </a:lnTo>
                  <a:lnTo>
                    <a:pt x="4890644" y="367463"/>
                  </a:lnTo>
                  <a:lnTo>
                    <a:pt x="4890926" y="368942"/>
                  </a:lnTo>
                  <a:lnTo>
                    <a:pt x="4891207" y="369882"/>
                  </a:lnTo>
                  <a:lnTo>
                    <a:pt x="4891489" y="368538"/>
                  </a:lnTo>
                  <a:lnTo>
                    <a:pt x="4891771" y="368001"/>
                  </a:lnTo>
                  <a:lnTo>
                    <a:pt x="4892052" y="368001"/>
                  </a:lnTo>
                  <a:lnTo>
                    <a:pt x="4892334" y="367463"/>
                  </a:lnTo>
                  <a:lnTo>
                    <a:pt x="4892616" y="367463"/>
                  </a:lnTo>
                  <a:lnTo>
                    <a:pt x="4892898" y="368404"/>
                  </a:lnTo>
                  <a:lnTo>
                    <a:pt x="4893179" y="369076"/>
                  </a:lnTo>
                  <a:lnTo>
                    <a:pt x="4893461" y="368673"/>
                  </a:lnTo>
                  <a:lnTo>
                    <a:pt x="4893743" y="369479"/>
                  </a:lnTo>
                  <a:lnTo>
                    <a:pt x="4894024" y="369479"/>
                  </a:lnTo>
                  <a:lnTo>
                    <a:pt x="4894306" y="367866"/>
                  </a:lnTo>
                  <a:lnTo>
                    <a:pt x="4894588" y="367732"/>
                  </a:lnTo>
                  <a:lnTo>
                    <a:pt x="4894870" y="368270"/>
                  </a:lnTo>
                  <a:lnTo>
                    <a:pt x="4895151" y="368270"/>
                  </a:lnTo>
                  <a:lnTo>
                    <a:pt x="4895433" y="368673"/>
                  </a:lnTo>
                  <a:lnTo>
                    <a:pt x="4895715" y="369479"/>
                  </a:lnTo>
                  <a:lnTo>
                    <a:pt x="4895996" y="369614"/>
                  </a:lnTo>
                  <a:lnTo>
                    <a:pt x="4896278" y="368270"/>
                  </a:lnTo>
                  <a:lnTo>
                    <a:pt x="4896560" y="368404"/>
                  </a:lnTo>
                  <a:lnTo>
                    <a:pt x="4896842" y="368404"/>
                  </a:lnTo>
                  <a:lnTo>
                    <a:pt x="4897123" y="367060"/>
                  </a:lnTo>
                  <a:lnTo>
                    <a:pt x="4897405" y="367598"/>
                  </a:lnTo>
                  <a:lnTo>
                    <a:pt x="4897687" y="369076"/>
                  </a:lnTo>
                  <a:lnTo>
                    <a:pt x="4897969" y="369210"/>
                  </a:lnTo>
                  <a:lnTo>
                    <a:pt x="4898250" y="368807"/>
                  </a:lnTo>
                  <a:lnTo>
                    <a:pt x="4898532" y="369076"/>
                  </a:lnTo>
                  <a:lnTo>
                    <a:pt x="4898814" y="368001"/>
                  </a:lnTo>
                  <a:lnTo>
                    <a:pt x="4899095" y="367463"/>
                  </a:lnTo>
                  <a:lnTo>
                    <a:pt x="4899377" y="367866"/>
                  </a:lnTo>
                  <a:lnTo>
                    <a:pt x="4899659" y="369076"/>
                  </a:lnTo>
                  <a:lnTo>
                    <a:pt x="4899941" y="368135"/>
                  </a:lnTo>
                  <a:lnTo>
                    <a:pt x="4900222" y="368673"/>
                  </a:lnTo>
                  <a:lnTo>
                    <a:pt x="4900504" y="369479"/>
                  </a:lnTo>
                  <a:lnTo>
                    <a:pt x="4900786" y="368673"/>
                  </a:lnTo>
                  <a:lnTo>
                    <a:pt x="4901067" y="368270"/>
                  </a:lnTo>
                  <a:lnTo>
                    <a:pt x="4901349" y="367866"/>
                  </a:lnTo>
                  <a:lnTo>
                    <a:pt x="4901631" y="367598"/>
                  </a:lnTo>
                  <a:lnTo>
                    <a:pt x="4901913" y="367329"/>
                  </a:lnTo>
                  <a:lnTo>
                    <a:pt x="4902194" y="368673"/>
                  </a:lnTo>
                  <a:lnTo>
                    <a:pt x="4902476" y="370017"/>
                  </a:lnTo>
                  <a:lnTo>
                    <a:pt x="4902758" y="368942"/>
                  </a:lnTo>
                  <a:lnTo>
                    <a:pt x="4903039" y="368807"/>
                  </a:lnTo>
                  <a:lnTo>
                    <a:pt x="4903321" y="368404"/>
                  </a:lnTo>
                  <a:lnTo>
                    <a:pt x="4903603" y="368270"/>
                  </a:lnTo>
                  <a:lnTo>
                    <a:pt x="4903885" y="367866"/>
                  </a:lnTo>
                  <a:lnTo>
                    <a:pt x="4904166" y="368404"/>
                  </a:lnTo>
                  <a:lnTo>
                    <a:pt x="4904448" y="368942"/>
                  </a:lnTo>
                  <a:lnTo>
                    <a:pt x="4904730" y="368538"/>
                  </a:lnTo>
                  <a:lnTo>
                    <a:pt x="4905011" y="369882"/>
                  </a:lnTo>
                  <a:lnTo>
                    <a:pt x="4905293" y="369882"/>
                  </a:lnTo>
                  <a:lnTo>
                    <a:pt x="4905575" y="368270"/>
                  </a:lnTo>
                  <a:lnTo>
                    <a:pt x="4905857" y="367463"/>
                  </a:lnTo>
                  <a:lnTo>
                    <a:pt x="4906138" y="367732"/>
                  </a:lnTo>
                  <a:lnTo>
                    <a:pt x="4906420" y="367866"/>
                  </a:lnTo>
                  <a:lnTo>
                    <a:pt x="4906702" y="368270"/>
                  </a:lnTo>
                  <a:lnTo>
                    <a:pt x="4906984" y="368942"/>
                  </a:lnTo>
                  <a:lnTo>
                    <a:pt x="4907265" y="369076"/>
                  </a:lnTo>
                  <a:lnTo>
                    <a:pt x="4907547" y="368404"/>
                  </a:lnTo>
                  <a:lnTo>
                    <a:pt x="4907829" y="368135"/>
                  </a:lnTo>
                  <a:lnTo>
                    <a:pt x="4908110" y="368538"/>
                  </a:lnTo>
                  <a:lnTo>
                    <a:pt x="4908392" y="367194"/>
                  </a:lnTo>
                  <a:lnTo>
                    <a:pt x="4908674" y="367463"/>
                  </a:lnTo>
                  <a:lnTo>
                    <a:pt x="4908956" y="368538"/>
                  </a:lnTo>
                  <a:lnTo>
                    <a:pt x="4909237" y="368942"/>
                  </a:lnTo>
                  <a:lnTo>
                    <a:pt x="4909519" y="369479"/>
                  </a:lnTo>
                  <a:lnTo>
                    <a:pt x="4909801" y="369210"/>
                  </a:lnTo>
                  <a:lnTo>
                    <a:pt x="4910082" y="368942"/>
                  </a:lnTo>
                  <a:lnTo>
                    <a:pt x="4910364" y="367732"/>
                  </a:lnTo>
                  <a:lnTo>
                    <a:pt x="4910646" y="368135"/>
                  </a:lnTo>
                  <a:lnTo>
                    <a:pt x="4910928" y="368942"/>
                  </a:lnTo>
                  <a:lnTo>
                    <a:pt x="4911209" y="367598"/>
                  </a:lnTo>
                  <a:lnTo>
                    <a:pt x="4911491" y="368538"/>
                  </a:lnTo>
                  <a:lnTo>
                    <a:pt x="4911773" y="369748"/>
                  </a:lnTo>
                  <a:lnTo>
                    <a:pt x="4912054" y="369210"/>
                  </a:lnTo>
                  <a:lnTo>
                    <a:pt x="4912336" y="368942"/>
                  </a:lnTo>
                  <a:lnTo>
                    <a:pt x="4912618" y="367732"/>
                  </a:lnTo>
                  <a:lnTo>
                    <a:pt x="4912900" y="367866"/>
                  </a:lnTo>
                  <a:lnTo>
                    <a:pt x="4913181" y="366926"/>
                  </a:lnTo>
                  <a:lnTo>
                    <a:pt x="4913463" y="368135"/>
                  </a:lnTo>
                  <a:lnTo>
                    <a:pt x="4913745" y="369614"/>
                  </a:lnTo>
                  <a:lnTo>
                    <a:pt x="4914027" y="368942"/>
                  </a:lnTo>
                  <a:lnTo>
                    <a:pt x="4914308" y="368942"/>
                  </a:lnTo>
                  <a:lnTo>
                    <a:pt x="4914590" y="368673"/>
                  </a:lnTo>
                  <a:lnTo>
                    <a:pt x="4914872" y="368001"/>
                  </a:lnTo>
                  <a:lnTo>
                    <a:pt x="4915153" y="367732"/>
                  </a:lnTo>
                  <a:lnTo>
                    <a:pt x="4915435" y="368404"/>
                  </a:lnTo>
                  <a:lnTo>
                    <a:pt x="4915717" y="368942"/>
                  </a:lnTo>
                  <a:lnTo>
                    <a:pt x="4915999" y="368404"/>
                  </a:lnTo>
                  <a:lnTo>
                    <a:pt x="4916280" y="369210"/>
                  </a:lnTo>
                  <a:lnTo>
                    <a:pt x="4916562" y="369882"/>
                  </a:lnTo>
                  <a:lnTo>
                    <a:pt x="4916844" y="368942"/>
                  </a:lnTo>
                  <a:lnTo>
                    <a:pt x="4917125" y="368404"/>
                  </a:lnTo>
                  <a:lnTo>
                    <a:pt x="4917407" y="368135"/>
                  </a:lnTo>
                  <a:lnTo>
                    <a:pt x="4917689" y="367598"/>
                  </a:lnTo>
                  <a:lnTo>
                    <a:pt x="4917971" y="367463"/>
                  </a:lnTo>
                  <a:lnTo>
                    <a:pt x="4918252" y="368942"/>
                  </a:lnTo>
                  <a:lnTo>
                    <a:pt x="4918534" y="369345"/>
                  </a:lnTo>
                  <a:lnTo>
                    <a:pt x="4918816" y="368673"/>
                  </a:lnTo>
                  <a:lnTo>
                    <a:pt x="4919097" y="368673"/>
                  </a:lnTo>
                  <a:lnTo>
                    <a:pt x="4919379" y="368538"/>
                  </a:lnTo>
                  <a:lnTo>
                    <a:pt x="4919661" y="367463"/>
                  </a:lnTo>
                  <a:lnTo>
                    <a:pt x="4919943" y="367194"/>
                  </a:lnTo>
                  <a:lnTo>
                    <a:pt x="4920224" y="368538"/>
                  </a:lnTo>
                  <a:lnTo>
                    <a:pt x="4920506" y="368270"/>
                  </a:lnTo>
                  <a:lnTo>
                    <a:pt x="4920788" y="368942"/>
                  </a:lnTo>
                  <a:lnTo>
                    <a:pt x="4921069" y="369479"/>
                  </a:lnTo>
                  <a:lnTo>
                    <a:pt x="4921351" y="369614"/>
                  </a:lnTo>
                  <a:lnTo>
                    <a:pt x="4921633" y="367598"/>
                  </a:lnTo>
                  <a:lnTo>
                    <a:pt x="4921915" y="367598"/>
                  </a:lnTo>
                  <a:lnTo>
                    <a:pt x="4922196" y="368404"/>
                  </a:lnTo>
                  <a:lnTo>
                    <a:pt x="4922478" y="367732"/>
                  </a:lnTo>
                  <a:lnTo>
                    <a:pt x="4922760" y="368673"/>
                  </a:lnTo>
                  <a:lnTo>
                    <a:pt x="4923042" y="369479"/>
                  </a:lnTo>
                  <a:lnTo>
                    <a:pt x="4923323" y="368942"/>
                  </a:lnTo>
                  <a:lnTo>
                    <a:pt x="4923605" y="368538"/>
                  </a:lnTo>
                  <a:lnTo>
                    <a:pt x="4923887" y="368673"/>
                  </a:lnTo>
                  <a:lnTo>
                    <a:pt x="4924168" y="368673"/>
                  </a:lnTo>
                  <a:lnTo>
                    <a:pt x="4924450" y="366926"/>
                  </a:lnTo>
                  <a:lnTo>
                    <a:pt x="4924732" y="367732"/>
                  </a:lnTo>
                  <a:lnTo>
                    <a:pt x="4925014" y="368942"/>
                  </a:lnTo>
                  <a:lnTo>
                    <a:pt x="4925295" y="368942"/>
                  </a:lnTo>
                  <a:lnTo>
                    <a:pt x="4925577" y="369479"/>
                  </a:lnTo>
                  <a:lnTo>
                    <a:pt x="4925859" y="369748"/>
                  </a:lnTo>
                  <a:lnTo>
                    <a:pt x="4926140" y="368538"/>
                  </a:lnTo>
                  <a:lnTo>
                    <a:pt x="4926422" y="367598"/>
                  </a:lnTo>
                  <a:lnTo>
                    <a:pt x="4926704" y="367866"/>
                  </a:lnTo>
                  <a:lnTo>
                    <a:pt x="4926986" y="368538"/>
                  </a:lnTo>
                  <a:lnTo>
                    <a:pt x="4927267" y="368135"/>
                  </a:lnTo>
                  <a:lnTo>
                    <a:pt x="4927549" y="369345"/>
                  </a:lnTo>
                  <a:lnTo>
                    <a:pt x="4927831" y="369882"/>
                  </a:lnTo>
                  <a:lnTo>
                    <a:pt x="4928112" y="368404"/>
                  </a:lnTo>
                  <a:lnTo>
                    <a:pt x="4928394" y="368404"/>
                  </a:lnTo>
                  <a:lnTo>
                    <a:pt x="4928676" y="368404"/>
                  </a:lnTo>
                  <a:lnTo>
                    <a:pt x="4928958" y="367194"/>
                  </a:lnTo>
                  <a:lnTo>
                    <a:pt x="4929239" y="367194"/>
                  </a:lnTo>
                  <a:lnTo>
                    <a:pt x="4929521" y="368001"/>
                  </a:lnTo>
                  <a:lnTo>
                    <a:pt x="4929803" y="369076"/>
                  </a:lnTo>
                  <a:lnTo>
                    <a:pt x="4930084" y="368942"/>
                  </a:lnTo>
                  <a:lnTo>
                    <a:pt x="4930366" y="369076"/>
                  </a:lnTo>
                  <a:lnTo>
                    <a:pt x="4930648" y="368942"/>
                  </a:lnTo>
                  <a:lnTo>
                    <a:pt x="4930930" y="367463"/>
                  </a:lnTo>
                  <a:lnTo>
                    <a:pt x="4931211" y="367732"/>
                  </a:lnTo>
                  <a:lnTo>
                    <a:pt x="4931493" y="368807"/>
                  </a:lnTo>
                  <a:lnTo>
                    <a:pt x="4931775" y="368404"/>
                  </a:lnTo>
                  <a:lnTo>
                    <a:pt x="4932057" y="368942"/>
                  </a:lnTo>
                  <a:lnTo>
                    <a:pt x="4932338" y="369479"/>
                  </a:lnTo>
                  <a:lnTo>
                    <a:pt x="4932620" y="369614"/>
                  </a:lnTo>
                  <a:lnTo>
                    <a:pt x="4932902" y="368404"/>
                  </a:lnTo>
                  <a:lnTo>
                    <a:pt x="4933183" y="368404"/>
                  </a:lnTo>
                  <a:lnTo>
                    <a:pt x="4933465" y="368538"/>
                  </a:lnTo>
                  <a:lnTo>
                    <a:pt x="4933747" y="367060"/>
                  </a:lnTo>
                  <a:lnTo>
                    <a:pt x="4934029" y="367598"/>
                  </a:lnTo>
                  <a:lnTo>
                    <a:pt x="4934310" y="369076"/>
                  </a:lnTo>
                  <a:lnTo>
                    <a:pt x="4934592" y="368807"/>
                  </a:lnTo>
                  <a:lnTo>
                    <a:pt x="4934874" y="369076"/>
                  </a:lnTo>
                  <a:lnTo>
                    <a:pt x="4935155" y="368942"/>
                  </a:lnTo>
                  <a:lnTo>
                    <a:pt x="4935437" y="368135"/>
                  </a:lnTo>
                  <a:lnTo>
                    <a:pt x="4935719" y="366926"/>
                  </a:lnTo>
                  <a:lnTo>
                    <a:pt x="4936001" y="367598"/>
                  </a:lnTo>
                  <a:lnTo>
                    <a:pt x="4936282" y="369076"/>
                  </a:lnTo>
                  <a:lnTo>
                    <a:pt x="4936564" y="368538"/>
                  </a:lnTo>
                  <a:lnTo>
                    <a:pt x="4936846" y="369479"/>
                  </a:lnTo>
                  <a:lnTo>
                    <a:pt x="4937127" y="369748"/>
                  </a:lnTo>
                  <a:lnTo>
                    <a:pt x="4937409" y="368673"/>
                  </a:lnTo>
                  <a:lnTo>
                    <a:pt x="4937691" y="367732"/>
                  </a:lnTo>
                  <a:lnTo>
                    <a:pt x="4937973" y="367866"/>
                  </a:lnTo>
                  <a:lnTo>
                    <a:pt x="4938254" y="368404"/>
                  </a:lnTo>
                  <a:lnTo>
                    <a:pt x="4938536" y="367463"/>
                  </a:lnTo>
                  <a:lnTo>
                    <a:pt x="4938818" y="368942"/>
                  </a:lnTo>
                  <a:lnTo>
                    <a:pt x="4939100" y="369479"/>
                  </a:lnTo>
                  <a:lnTo>
                    <a:pt x="4939381" y="368538"/>
                  </a:lnTo>
                  <a:lnTo>
                    <a:pt x="4939663" y="368807"/>
                  </a:lnTo>
                  <a:lnTo>
                    <a:pt x="4939945" y="368270"/>
                  </a:lnTo>
                  <a:lnTo>
                    <a:pt x="4940226" y="367866"/>
                  </a:lnTo>
                  <a:lnTo>
                    <a:pt x="4940508" y="366926"/>
                  </a:lnTo>
                  <a:lnTo>
                    <a:pt x="4940790" y="367866"/>
                  </a:lnTo>
                  <a:lnTo>
                    <a:pt x="4941072" y="369076"/>
                  </a:lnTo>
                  <a:lnTo>
                    <a:pt x="4941353" y="368404"/>
                  </a:lnTo>
                  <a:lnTo>
                    <a:pt x="4941635" y="369748"/>
                  </a:lnTo>
                  <a:lnTo>
                    <a:pt x="4941917" y="369479"/>
                  </a:lnTo>
                  <a:lnTo>
                    <a:pt x="4942198" y="368001"/>
                  </a:lnTo>
                  <a:lnTo>
                    <a:pt x="4942480" y="367732"/>
                  </a:lnTo>
                  <a:lnTo>
                    <a:pt x="4942762" y="368270"/>
                  </a:lnTo>
                  <a:lnTo>
                    <a:pt x="4943044" y="368538"/>
                  </a:lnTo>
                  <a:lnTo>
                    <a:pt x="4943325" y="368404"/>
                  </a:lnTo>
                  <a:lnTo>
                    <a:pt x="4943607" y="369479"/>
                  </a:lnTo>
                  <a:lnTo>
                    <a:pt x="4943889" y="369479"/>
                  </a:lnTo>
                  <a:lnTo>
                    <a:pt x="4944170" y="368538"/>
                  </a:lnTo>
                  <a:lnTo>
                    <a:pt x="4944452" y="368538"/>
                  </a:lnTo>
                  <a:lnTo>
                    <a:pt x="4944734" y="368538"/>
                  </a:lnTo>
                  <a:lnTo>
                    <a:pt x="4945016" y="367060"/>
                  </a:lnTo>
                  <a:lnTo>
                    <a:pt x="4945297" y="367194"/>
                  </a:lnTo>
                  <a:lnTo>
                    <a:pt x="4945579" y="368942"/>
                  </a:lnTo>
                  <a:lnTo>
                    <a:pt x="4945861" y="368807"/>
                  </a:lnTo>
                  <a:lnTo>
                    <a:pt x="4946142" y="369210"/>
                  </a:lnTo>
                  <a:lnTo>
                    <a:pt x="4946424" y="368942"/>
                  </a:lnTo>
                  <a:lnTo>
                    <a:pt x="4946706" y="368404"/>
                  </a:lnTo>
                  <a:lnTo>
                    <a:pt x="4946988" y="367463"/>
                  </a:lnTo>
                  <a:lnTo>
                    <a:pt x="4947269" y="367463"/>
                  </a:lnTo>
                  <a:lnTo>
                    <a:pt x="4947551" y="368942"/>
                  </a:lnTo>
                  <a:lnTo>
                    <a:pt x="4947833" y="368001"/>
                  </a:lnTo>
                  <a:lnTo>
                    <a:pt x="4948115" y="368673"/>
                  </a:lnTo>
                  <a:lnTo>
                    <a:pt x="4948396" y="369748"/>
                  </a:lnTo>
                  <a:lnTo>
                    <a:pt x="4948678" y="369210"/>
                  </a:lnTo>
                  <a:lnTo>
                    <a:pt x="4948960" y="368807"/>
                  </a:lnTo>
                  <a:lnTo>
                    <a:pt x="4949241" y="368001"/>
                  </a:lnTo>
                  <a:lnTo>
                    <a:pt x="4949523" y="367866"/>
                  </a:lnTo>
                  <a:lnTo>
                    <a:pt x="4949805" y="367060"/>
                  </a:lnTo>
                </a:path>
              </a:pathLst>
            </a:custGeom>
            <a:ln w="542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41928" y="5088097"/>
              <a:ext cx="5070944" cy="970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441928" y="5132229"/>
              <a:ext cx="4949805" cy="882639"/>
            </a:xfrm>
            <a:custGeom>
              <a:avLst/>
              <a:pathLst>
                <a:path w="4949805" h="882639">
                  <a:moveTo>
                    <a:pt x="0" y="449618"/>
                  </a:moveTo>
                  <a:lnTo>
                    <a:pt x="281" y="446998"/>
                  </a:lnTo>
                  <a:lnTo>
                    <a:pt x="563" y="446998"/>
                  </a:lnTo>
                  <a:lnTo>
                    <a:pt x="845" y="448745"/>
                  </a:lnTo>
                  <a:lnTo>
                    <a:pt x="1126" y="447580"/>
                  </a:lnTo>
                  <a:lnTo>
                    <a:pt x="1408" y="447871"/>
                  </a:lnTo>
                  <a:lnTo>
                    <a:pt x="1690" y="449036"/>
                  </a:lnTo>
                  <a:lnTo>
                    <a:pt x="1972" y="447289"/>
                  </a:lnTo>
                  <a:lnTo>
                    <a:pt x="2253" y="446124"/>
                  </a:lnTo>
                  <a:lnTo>
                    <a:pt x="2535" y="449327"/>
                  </a:lnTo>
                  <a:lnTo>
                    <a:pt x="2817" y="448162"/>
                  </a:lnTo>
                  <a:lnTo>
                    <a:pt x="3098" y="445833"/>
                  </a:lnTo>
                  <a:lnTo>
                    <a:pt x="3380" y="447871"/>
                  </a:lnTo>
                  <a:lnTo>
                    <a:pt x="3662" y="449618"/>
                  </a:lnTo>
                  <a:lnTo>
                    <a:pt x="3944" y="446998"/>
                  </a:lnTo>
                  <a:lnTo>
                    <a:pt x="4225" y="446998"/>
                  </a:lnTo>
                  <a:lnTo>
                    <a:pt x="4507" y="449618"/>
                  </a:lnTo>
                  <a:lnTo>
                    <a:pt x="4789" y="447580"/>
                  </a:lnTo>
                  <a:lnTo>
                    <a:pt x="5070" y="446415"/>
                  </a:lnTo>
                  <a:lnTo>
                    <a:pt x="5352" y="448745"/>
                  </a:lnTo>
                  <a:lnTo>
                    <a:pt x="5634" y="448162"/>
                  </a:lnTo>
                  <a:lnTo>
                    <a:pt x="5916" y="446124"/>
                  </a:lnTo>
                  <a:lnTo>
                    <a:pt x="6197" y="448162"/>
                  </a:lnTo>
                  <a:lnTo>
                    <a:pt x="6479" y="448745"/>
                  </a:lnTo>
                  <a:lnTo>
                    <a:pt x="6761" y="446706"/>
                  </a:lnTo>
                  <a:lnTo>
                    <a:pt x="7042" y="446998"/>
                  </a:lnTo>
                  <a:lnTo>
                    <a:pt x="7324" y="448745"/>
                  </a:lnTo>
                  <a:lnTo>
                    <a:pt x="7606" y="447289"/>
                  </a:lnTo>
                  <a:lnTo>
                    <a:pt x="7888" y="445833"/>
                  </a:lnTo>
                  <a:lnTo>
                    <a:pt x="8169" y="447871"/>
                  </a:lnTo>
                  <a:lnTo>
                    <a:pt x="8451" y="447871"/>
                  </a:lnTo>
                  <a:lnTo>
                    <a:pt x="8733" y="446415"/>
                  </a:lnTo>
                  <a:lnTo>
                    <a:pt x="9015" y="447289"/>
                  </a:lnTo>
                  <a:lnTo>
                    <a:pt x="9296" y="447580"/>
                  </a:lnTo>
                  <a:lnTo>
                    <a:pt x="9578" y="446124"/>
                  </a:lnTo>
                  <a:lnTo>
                    <a:pt x="9860" y="446124"/>
                  </a:lnTo>
                  <a:lnTo>
                    <a:pt x="10141" y="448454"/>
                  </a:lnTo>
                  <a:lnTo>
                    <a:pt x="10423" y="446415"/>
                  </a:lnTo>
                  <a:lnTo>
                    <a:pt x="10705" y="445833"/>
                  </a:lnTo>
                  <a:lnTo>
                    <a:pt x="10987" y="447871"/>
                  </a:lnTo>
                  <a:lnTo>
                    <a:pt x="11268" y="447871"/>
                  </a:lnTo>
                  <a:lnTo>
                    <a:pt x="11550" y="444959"/>
                  </a:lnTo>
                  <a:lnTo>
                    <a:pt x="11832" y="445833"/>
                  </a:lnTo>
                  <a:lnTo>
                    <a:pt x="12113" y="447871"/>
                  </a:lnTo>
                  <a:lnTo>
                    <a:pt x="12395" y="446706"/>
                  </a:lnTo>
                  <a:lnTo>
                    <a:pt x="12677" y="446998"/>
                  </a:lnTo>
                  <a:lnTo>
                    <a:pt x="12959" y="446998"/>
                  </a:lnTo>
                  <a:lnTo>
                    <a:pt x="13240" y="446124"/>
                  </a:lnTo>
                  <a:lnTo>
                    <a:pt x="13522" y="445833"/>
                  </a:lnTo>
                  <a:lnTo>
                    <a:pt x="13804" y="447580"/>
                  </a:lnTo>
                  <a:lnTo>
                    <a:pt x="14085" y="446998"/>
                  </a:lnTo>
                  <a:lnTo>
                    <a:pt x="14367" y="443794"/>
                  </a:lnTo>
                  <a:lnTo>
                    <a:pt x="14649" y="445833"/>
                  </a:lnTo>
                  <a:lnTo>
                    <a:pt x="14931" y="447871"/>
                  </a:lnTo>
                  <a:lnTo>
                    <a:pt x="15212" y="445542"/>
                  </a:lnTo>
                  <a:lnTo>
                    <a:pt x="15494" y="445250"/>
                  </a:lnTo>
                  <a:lnTo>
                    <a:pt x="15776" y="446706"/>
                  </a:lnTo>
                  <a:lnTo>
                    <a:pt x="16057" y="445250"/>
                  </a:lnTo>
                  <a:lnTo>
                    <a:pt x="16339" y="445542"/>
                  </a:lnTo>
                  <a:lnTo>
                    <a:pt x="16621" y="446706"/>
                  </a:lnTo>
                  <a:lnTo>
                    <a:pt x="16903" y="446706"/>
                  </a:lnTo>
                  <a:lnTo>
                    <a:pt x="17184" y="443794"/>
                  </a:lnTo>
                  <a:lnTo>
                    <a:pt x="17466" y="445833"/>
                  </a:lnTo>
                  <a:lnTo>
                    <a:pt x="17748" y="447289"/>
                  </a:lnTo>
                  <a:lnTo>
                    <a:pt x="18030" y="444959"/>
                  </a:lnTo>
                  <a:lnTo>
                    <a:pt x="18311" y="444668"/>
                  </a:lnTo>
                  <a:lnTo>
                    <a:pt x="18593" y="445833"/>
                  </a:lnTo>
                  <a:lnTo>
                    <a:pt x="18875" y="444959"/>
                  </a:lnTo>
                  <a:lnTo>
                    <a:pt x="19156" y="443212"/>
                  </a:lnTo>
                  <a:lnTo>
                    <a:pt x="19438" y="446706"/>
                  </a:lnTo>
                  <a:lnTo>
                    <a:pt x="19720" y="446998"/>
                  </a:lnTo>
                  <a:lnTo>
                    <a:pt x="20002" y="445250"/>
                  </a:lnTo>
                  <a:lnTo>
                    <a:pt x="20283" y="446124"/>
                  </a:lnTo>
                  <a:lnTo>
                    <a:pt x="20565" y="449618"/>
                  </a:lnTo>
                  <a:lnTo>
                    <a:pt x="20847" y="446998"/>
                  </a:lnTo>
                  <a:lnTo>
                    <a:pt x="21128" y="445250"/>
                  </a:lnTo>
                  <a:lnTo>
                    <a:pt x="21410" y="448745"/>
                  </a:lnTo>
                  <a:lnTo>
                    <a:pt x="21692" y="447871"/>
                  </a:lnTo>
                  <a:lnTo>
                    <a:pt x="21974" y="446706"/>
                  </a:lnTo>
                  <a:lnTo>
                    <a:pt x="22255" y="448162"/>
                  </a:lnTo>
                  <a:lnTo>
                    <a:pt x="22537" y="447871"/>
                  </a:lnTo>
                  <a:lnTo>
                    <a:pt x="22819" y="444086"/>
                  </a:lnTo>
                  <a:lnTo>
                    <a:pt x="23100" y="446124"/>
                  </a:lnTo>
                  <a:lnTo>
                    <a:pt x="23382" y="449036"/>
                  </a:lnTo>
                  <a:lnTo>
                    <a:pt x="23664" y="445833"/>
                  </a:lnTo>
                  <a:lnTo>
                    <a:pt x="23946" y="445833"/>
                  </a:lnTo>
                  <a:lnTo>
                    <a:pt x="24227" y="449327"/>
                  </a:lnTo>
                  <a:lnTo>
                    <a:pt x="24509" y="448745"/>
                  </a:lnTo>
                  <a:lnTo>
                    <a:pt x="24791" y="446124"/>
                  </a:lnTo>
                  <a:lnTo>
                    <a:pt x="25073" y="449036"/>
                  </a:lnTo>
                  <a:lnTo>
                    <a:pt x="25354" y="449327"/>
                  </a:lnTo>
                  <a:lnTo>
                    <a:pt x="25636" y="446998"/>
                  </a:lnTo>
                  <a:lnTo>
                    <a:pt x="25918" y="448745"/>
                  </a:lnTo>
                  <a:lnTo>
                    <a:pt x="26199" y="449618"/>
                  </a:lnTo>
                  <a:lnTo>
                    <a:pt x="26481" y="448162"/>
                  </a:lnTo>
                  <a:lnTo>
                    <a:pt x="26763" y="447871"/>
                  </a:lnTo>
                  <a:lnTo>
                    <a:pt x="27045" y="450783"/>
                  </a:lnTo>
                  <a:lnTo>
                    <a:pt x="27326" y="447871"/>
                  </a:lnTo>
                  <a:lnTo>
                    <a:pt x="27608" y="447871"/>
                  </a:lnTo>
                  <a:lnTo>
                    <a:pt x="27890" y="450783"/>
                  </a:lnTo>
                  <a:lnTo>
                    <a:pt x="28171" y="450201"/>
                  </a:lnTo>
                  <a:lnTo>
                    <a:pt x="28453" y="447871"/>
                  </a:lnTo>
                  <a:lnTo>
                    <a:pt x="28735" y="449910"/>
                  </a:lnTo>
                  <a:lnTo>
                    <a:pt x="29017" y="451948"/>
                  </a:lnTo>
                  <a:lnTo>
                    <a:pt x="29298" y="448162"/>
                  </a:lnTo>
                  <a:lnTo>
                    <a:pt x="29580" y="448745"/>
                  </a:lnTo>
                  <a:lnTo>
                    <a:pt x="29862" y="449910"/>
                  </a:lnTo>
                  <a:lnTo>
                    <a:pt x="30143" y="449036"/>
                  </a:lnTo>
                  <a:lnTo>
                    <a:pt x="30425" y="447871"/>
                  </a:lnTo>
                  <a:lnTo>
                    <a:pt x="30707" y="450783"/>
                  </a:lnTo>
                  <a:lnTo>
                    <a:pt x="30989" y="450492"/>
                  </a:lnTo>
                  <a:lnTo>
                    <a:pt x="31270" y="448162"/>
                  </a:lnTo>
                  <a:lnTo>
                    <a:pt x="31552" y="451948"/>
                  </a:lnTo>
                  <a:lnTo>
                    <a:pt x="31834" y="451948"/>
                  </a:lnTo>
                  <a:lnTo>
                    <a:pt x="32115" y="448745"/>
                  </a:lnTo>
                  <a:lnTo>
                    <a:pt x="32397" y="449910"/>
                  </a:lnTo>
                  <a:lnTo>
                    <a:pt x="32679" y="453404"/>
                  </a:lnTo>
                  <a:lnTo>
                    <a:pt x="32961" y="450492"/>
                  </a:lnTo>
                  <a:lnTo>
                    <a:pt x="33242" y="449618"/>
                  </a:lnTo>
                  <a:lnTo>
                    <a:pt x="33524" y="452822"/>
                  </a:lnTo>
                  <a:lnTo>
                    <a:pt x="33806" y="451948"/>
                  </a:lnTo>
                  <a:lnTo>
                    <a:pt x="34088" y="450492"/>
                  </a:lnTo>
                  <a:lnTo>
                    <a:pt x="34369" y="452239"/>
                  </a:lnTo>
                  <a:lnTo>
                    <a:pt x="34651" y="453986"/>
                  </a:lnTo>
                  <a:lnTo>
                    <a:pt x="34933" y="449910"/>
                  </a:lnTo>
                  <a:lnTo>
                    <a:pt x="35214" y="451657"/>
                  </a:lnTo>
                  <a:lnTo>
                    <a:pt x="35496" y="455151"/>
                  </a:lnTo>
                  <a:lnTo>
                    <a:pt x="35778" y="453113"/>
                  </a:lnTo>
                  <a:lnTo>
                    <a:pt x="36060" y="450201"/>
                  </a:lnTo>
                  <a:lnTo>
                    <a:pt x="36341" y="453695"/>
                  </a:lnTo>
                  <a:lnTo>
                    <a:pt x="36623" y="453113"/>
                  </a:lnTo>
                  <a:lnTo>
                    <a:pt x="36905" y="451074"/>
                  </a:lnTo>
                  <a:lnTo>
                    <a:pt x="37186" y="451074"/>
                  </a:lnTo>
                  <a:lnTo>
                    <a:pt x="37468" y="453113"/>
                  </a:lnTo>
                  <a:lnTo>
                    <a:pt x="37750" y="450783"/>
                  </a:lnTo>
                  <a:lnTo>
                    <a:pt x="38032" y="451366"/>
                  </a:lnTo>
                  <a:lnTo>
                    <a:pt x="38313" y="453404"/>
                  </a:lnTo>
                  <a:lnTo>
                    <a:pt x="38595" y="450492"/>
                  </a:lnTo>
                  <a:lnTo>
                    <a:pt x="38877" y="450201"/>
                  </a:lnTo>
                  <a:lnTo>
                    <a:pt x="39158" y="452530"/>
                  </a:lnTo>
                  <a:lnTo>
                    <a:pt x="39440" y="451657"/>
                  </a:lnTo>
                  <a:lnTo>
                    <a:pt x="39722" y="448454"/>
                  </a:lnTo>
                  <a:lnTo>
                    <a:pt x="40004" y="450783"/>
                  </a:lnTo>
                  <a:lnTo>
                    <a:pt x="40285" y="449327"/>
                  </a:lnTo>
                  <a:lnTo>
                    <a:pt x="40567" y="448745"/>
                  </a:lnTo>
                  <a:lnTo>
                    <a:pt x="40849" y="448745"/>
                  </a:lnTo>
                  <a:lnTo>
                    <a:pt x="41130" y="451074"/>
                  </a:lnTo>
                  <a:lnTo>
                    <a:pt x="41412" y="449618"/>
                  </a:lnTo>
                  <a:lnTo>
                    <a:pt x="41694" y="448745"/>
                  </a:lnTo>
                  <a:lnTo>
                    <a:pt x="41976" y="450492"/>
                  </a:lnTo>
                  <a:lnTo>
                    <a:pt x="42257" y="449910"/>
                  </a:lnTo>
                  <a:lnTo>
                    <a:pt x="42539" y="449910"/>
                  </a:lnTo>
                  <a:lnTo>
                    <a:pt x="42821" y="449327"/>
                  </a:lnTo>
                  <a:lnTo>
                    <a:pt x="43103" y="448745"/>
                  </a:lnTo>
                  <a:lnTo>
                    <a:pt x="43384" y="447871"/>
                  </a:lnTo>
                  <a:lnTo>
                    <a:pt x="43666" y="448162"/>
                  </a:lnTo>
                  <a:lnTo>
                    <a:pt x="43948" y="449327"/>
                  </a:lnTo>
                  <a:lnTo>
                    <a:pt x="44229" y="447289"/>
                  </a:lnTo>
                  <a:lnTo>
                    <a:pt x="44511" y="446706"/>
                  </a:lnTo>
                  <a:lnTo>
                    <a:pt x="44793" y="447871"/>
                  </a:lnTo>
                  <a:lnTo>
                    <a:pt x="45075" y="447580"/>
                  </a:lnTo>
                  <a:lnTo>
                    <a:pt x="45356" y="445542"/>
                  </a:lnTo>
                  <a:lnTo>
                    <a:pt x="45638" y="445542"/>
                  </a:lnTo>
                  <a:lnTo>
                    <a:pt x="45920" y="447289"/>
                  </a:lnTo>
                  <a:lnTo>
                    <a:pt x="46201" y="444959"/>
                  </a:lnTo>
                  <a:lnTo>
                    <a:pt x="46483" y="446124"/>
                  </a:lnTo>
                  <a:lnTo>
                    <a:pt x="46765" y="446998"/>
                  </a:lnTo>
                  <a:lnTo>
                    <a:pt x="47047" y="444959"/>
                  </a:lnTo>
                  <a:lnTo>
                    <a:pt x="47328" y="443794"/>
                  </a:lnTo>
                  <a:lnTo>
                    <a:pt x="47610" y="446415"/>
                  </a:lnTo>
                  <a:lnTo>
                    <a:pt x="47892" y="444086"/>
                  </a:lnTo>
                  <a:lnTo>
                    <a:pt x="48173" y="442921"/>
                  </a:lnTo>
                  <a:lnTo>
                    <a:pt x="48455" y="442338"/>
                  </a:lnTo>
                  <a:lnTo>
                    <a:pt x="48737" y="445250"/>
                  </a:lnTo>
                  <a:lnTo>
                    <a:pt x="49019" y="441173"/>
                  </a:lnTo>
                  <a:lnTo>
                    <a:pt x="49300" y="446124"/>
                  </a:lnTo>
                  <a:lnTo>
                    <a:pt x="49582" y="444959"/>
                  </a:lnTo>
                  <a:lnTo>
                    <a:pt x="49864" y="442047"/>
                  </a:lnTo>
                  <a:lnTo>
                    <a:pt x="50146" y="445250"/>
                  </a:lnTo>
                  <a:lnTo>
                    <a:pt x="50427" y="446998"/>
                  </a:lnTo>
                  <a:lnTo>
                    <a:pt x="50709" y="443794"/>
                  </a:lnTo>
                  <a:lnTo>
                    <a:pt x="50991" y="444377"/>
                  </a:lnTo>
                  <a:lnTo>
                    <a:pt x="51272" y="445833"/>
                  </a:lnTo>
                  <a:lnTo>
                    <a:pt x="51554" y="445833"/>
                  </a:lnTo>
                  <a:lnTo>
                    <a:pt x="51836" y="443794"/>
                  </a:lnTo>
                  <a:lnTo>
                    <a:pt x="52118" y="443503"/>
                  </a:lnTo>
                  <a:lnTo>
                    <a:pt x="52399" y="444377"/>
                  </a:lnTo>
                  <a:lnTo>
                    <a:pt x="52681" y="442630"/>
                  </a:lnTo>
                  <a:lnTo>
                    <a:pt x="52963" y="440882"/>
                  </a:lnTo>
                  <a:lnTo>
                    <a:pt x="53244" y="443212"/>
                  </a:lnTo>
                  <a:lnTo>
                    <a:pt x="53526" y="441173"/>
                  </a:lnTo>
                  <a:lnTo>
                    <a:pt x="53808" y="439135"/>
                  </a:lnTo>
                  <a:lnTo>
                    <a:pt x="54090" y="440882"/>
                  </a:lnTo>
                  <a:lnTo>
                    <a:pt x="54371" y="441465"/>
                  </a:lnTo>
                  <a:lnTo>
                    <a:pt x="54653" y="439717"/>
                  </a:lnTo>
                  <a:lnTo>
                    <a:pt x="54935" y="439426"/>
                  </a:lnTo>
                  <a:lnTo>
                    <a:pt x="55216" y="442338"/>
                  </a:lnTo>
                  <a:lnTo>
                    <a:pt x="55498" y="440591"/>
                  </a:lnTo>
                  <a:lnTo>
                    <a:pt x="55780" y="439717"/>
                  </a:lnTo>
                  <a:lnTo>
                    <a:pt x="56062" y="442921"/>
                  </a:lnTo>
                  <a:lnTo>
                    <a:pt x="56343" y="442630"/>
                  </a:lnTo>
                  <a:lnTo>
                    <a:pt x="56625" y="440591"/>
                  </a:lnTo>
                  <a:lnTo>
                    <a:pt x="56907" y="442921"/>
                  </a:lnTo>
                  <a:lnTo>
                    <a:pt x="57188" y="445542"/>
                  </a:lnTo>
                  <a:lnTo>
                    <a:pt x="57470" y="441173"/>
                  </a:lnTo>
                  <a:lnTo>
                    <a:pt x="57752" y="441465"/>
                  </a:lnTo>
                  <a:lnTo>
                    <a:pt x="58034" y="444959"/>
                  </a:lnTo>
                  <a:lnTo>
                    <a:pt x="58315" y="443212"/>
                  </a:lnTo>
                  <a:lnTo>
                    <a:pt x="58597" y="442630"/>
                  </a:lnTo>
                  <a:lnTo>
                    <a:pt x="58879" y="445542"/>
                  </a:lnTo>
                  <a:lnTo>
                    <a:pt x="59161" y="444959"/>
                  </a:lnTo>
                  <a:lnTo>
                    <a:pt x="59442" y="440591"/>
                  </a:lnTo>
                  <a:lnTo>
                    <a:pt x="59724" y="443794"/>
                  </a:lnTo>
                  <a:lnTo>
                    <a:pt x="60006" y="445833"/>
                  </a:lnTo>
                  <a:lnTo>
                    <a:pt x="60287" y="442047"/>
                  </a:lnTo>
                  <a:lnTo>
                    <a:pt x="60569" y="442630"/>
                  </a:lnTo>
                  <a:lnTo>
                    <a:pt x="60851" y="445833"/>
                  </a:lnTo>
                  <a:lnTo>
                    <a:pt x="61133" y="444086"/>
                  </a:lnTo>
                  <a:lnTo>
                    <a:pt x="61414" y="442338"/>
                  </a:lnTo>
                  <a:lnTo>
                    <a:pt x="61696" y="446124"/>
                  </a:lnTo>
                  <a:lnTo>
                    <a:pt x="61978" y="445833"/>
                  </a:lnTo>
                  <a:lnTo>
                    <a:pt x="62259" y="442047"/>
                  </a:lnTo>
                  <a:lnTo>
                    <a:pt x="62541" y="444959"/>
                  </a:lnTo>
                  <a:lnTo>
                    <a:pt x="62823" y="446124"/>
                  </a:lnTo>
                  <a:lnTo>
                    <a:pt x="63105" y="441756"/>
                  </a:lnTo>
                  <a:lnTo>
                    <a:pt x="63386" y="441756"/>
                  </a:lnTo>
                  <a:lnTo>
                    <a:pt x="63668" y="446124"/>
                  </a:lnTo>
                  <a:lnTo>
                    <a:pt x="63950" y="444668"/>
                  </a:lnTo>
                  <a:lnTo>
                    <a:pt x="64231" y="442630"/>
                  </a:lnTo>
                  <a:lnTo>
                    <a:pt x="64513" y="448162"/>
                  </a:lnTo>
                  <a:lnTo>
                    <a:pt x="64795" y="446998"/>
                  </a:lnTo>
                  <a:lnTo>
                    <a:pt x="65077" y="445833"/>
                  </a:lnTo>
                  <a:lnTo>
                    <a:pt x="65358" y="448745"/>
                  </a:lnTo>
                  <a:lnTo>
                    <a:pt x="65640" y="449910"/>
                  </a:lnTo>
                  <a:lnTo>
                    <a:pt x="65922" y="446998"/>
                  </a:lnTo>
                  <a:lnTo>
                    <a:pt x="66203" y="447871"/>
                  </a:lnTo>
                  <a:lnTo>
                    <a:pt x="66485" y="452239"/>
                  </a:lnTo>
                  <a:lnTo>
                    <a:pt x="66767" y="448162"/>
                  </a:lnTo>
                  <a:lnTo>
                    <a:pt x="67049" y="448454"/>
                  </a:lnTo>
                  <a:lnTo>
                    <a:pt x="67330" y="451074"/>
                  </a:lnTo>
                  <a:lnTo>
                    <a:pt x="67612" y="451657"/>
                  </a:lnTo>
                  <a:lnTo>
                    <a:pt x="67894" y="448745"/>
                  </a:lnTo>
                  <a:lnTo>
                    <a:pt x="68176" y="449910"/>
                  </a:lnTo>
                  <a:lnTo>
                    <a:pt x="68457" y="451074"/>
                  </a:lnTo>
                  <a:lnTo>
                    <a:pt x="68739" y="447871"/>
                  </a:lnTo>
                  <a:lnTo>
                    <a:pt x="69021" y="449910"/>
                  </a:lnTo>
                  <a:lnTo>
                    <a:pt x="69302" y="451657"/>
                  </a:lnTo>
                  <a:lnTo>
                    <a:pt x="69584" y="450492"/>
                  </a:lnTo>
                  <a:lnTo>
                    <a:pt x="69866" y="448745"/>
                  </a:lnTo>
                  <a:lnTo>
                    <a:pt x="70148" y="454278"/>
                  </a:lnTo>
                  <a:lnTo>
                    <a:pt x="70429" y="453986"/>
                  </a:lnTo>
                  <a:lnTo>
                    <a:pt x="70711" y="450783"/>
                  </a:lnTo>
                  <a:lnTo>
                    <a:pt x="70993" y="451657"/>
                  </a:lnTo>
                  <a:lnTo>
                    <a:pt x="71274" y="453113"/>
                  </a:lnTo>
                  <a:lnTo>
                    <a:pt x="71556" y="451948"/>
                  </a:lnTo>
                  <a:lnTo>
                    <a:pt x="71838" y="451948"/>
                  </a:lnTo>
                  <a:lnTo>
                    <a:pt x="72120" y="452239"/>
                  </a:lnTo>
                  <a:lnTo>
                    <a:pt x="72401" y="451948"/>
                  </a:lnTo>
                  <a:lnTo>
                    <a:pt x="72683" y="451948"/>
                  </a:lnTo>
                  <a:lnTo>
                    <a:pt x="72965" y="453695"/>
                  </a:lnTo>
                  <a:lnTo>
                    <a:pt x="73246" y="453113"/>
                  </a:lnTo>
                  <a:lnTo>
                    <a:pt x="73528" y="450492"/>
                  </a:lnTo>
                  <a:lnTo>
                    <a:pt x="73810" y="452822"/>
                  </a:lnTo>
                  <a:lnTo>
                    <a:pt x="74092" y="453404"/>
                  </a:lnTo>
                  <a:lnTo>
                    <a:pt x="74373" y="452239"/>
                  </a:lnTo>
                  <a:lnTo>
                    <a:pt x="74655" y="449618"/>
                  </a:lnTo>
                  <a:lnTo>
                    <a:pt x="74937" y="452239"/>
                  </a:lnTo>
                  <a:lnTo>
                    <a:pt x="75219" y="451948"/>
                  </a:lnTo>
                  <a:lnTo>
                    <a:pt x="75500" y="451948"/>
                  </a:lnTo>
                  <a:lnTo>
                    <a:pt x="75782" y="453986"/>
                  </a:lnTo>
                  <a:lnTo>
                    <a:pt x="76064" y="453113"/>
                  </a:lnTo>
                  <a:lnTo>
                    <a:pt x="76345" y="452239"/>
                  </a:lnTo>
                  <a:lnTo>
                    <a:pt x="76627" y="452822"/>
                  </a:lnTo>
                  <a:lnTo>
                    <a:pt x="76909" y="456025"/>
                  </a:lnTo>
                  <a:lnTo>
                    <a:pt x="77191" y="453986"/>
                  </a:lnTo>
                  <a:lnTo>
                    <a:pt x="77472" y="453113"/>
                  </a:lnTo>
                  <a:lnTo>
                    <a:pt x="77754" y="456025"/>
                  </a:lnTo>
                  <a:lnTo>
                    <a:pt x="78036" y="453695"/>
                  </a:lnTo>
                  <a:lnTo>
                    <a:pt x="78317" y="453404"/>
                  </a:lnTo>
                  <a:lnTo>
                    <a:pt x="78599" y="455442"/>
                  </a:lnTo>
                  <a:lnTo>
                    <a:pt x="78881" y="455151"/>
                  </a:lnTo>
                  <a:lnTo>
                    <a:pt x="79163" y="451366"/>
                  </a:lnTo>
                  <a:lnTo>
                    <a:pt x="79444" y="453113"/>
                  </a:lnTo>
                  <a:lnTo>
                    <a:pt x="79726" y="455734"/>
                  </a:lnTo>
                  <a:lnTo>
                    <a:pt x="80008" y="452239"/>
                  </a:lnTo>
                  <a:lnTo>
                    <a:pt x="80289" y="451074"/>
                  </a:lnTo>
                  <a:lnTo>
                    <a:pt x="80571" y="453404"/>
                  </a:lnTo>
                  <a:lnTo>
                    <a:pt x="80853" y="453113"/>
                  </a:lnTo>
                  <a:lnTo>
                    <a:pt x="81135" y="451657"/>
                  </a:lnTo>
                  <a:lnTo>
                    <a:pt x="81416" y="453113"/>
                  </a:lnTo>
                  <a:lnTo>
                    <a:pt x="81698" y="453113"/>
                  </a:lnTo>
                  <a:lnTo>
                    <a:pt x="81980" y="450201"/>
                  </a:lnTo>
                  <a:lnTo>
                    <a:pt x="82261" y="451948"/>
                  </a:lnTo>
                  <a:lnTo>
                    <a:pt x="82543" y="453986"/>
                  </a:lnTo>
                  <a:lnTo>
                    <a:pt x="82825" y="451074"/>
                  </a:lnTo>
                  <a:lnTo>
                    <a:pt x="83107" y="450783"/>
                  </a:lnTo>
                  <a:lnTo>
                    <a:pt x="83388" y="453404"/>
                  </a:lnTo>
                  <a:lnTo>
                    <a:pt x="83670" y="452822"/>
                  </a:lnTo>
                  <a:lnTo>
                    <a:pt x="83952" y="450783"/>
                  </a:lnTo>
                  <a:lnTo>
                    <a:pt x="84234" y="453695"/>
                  </a:lnTo>
                  <a:lnTo>
                    <a:pt x="84515" y="453986"/>
                  </a:lnTo>
                  <a:lnTo>
                    <a:pt x="84797" y="451948"/>
                  </a:lnTo>
                  <a:lnTo>
                    <a:pt x="85079" y="452822"/>
                  </a:lnTo>
                  <a:lnTo>
                    <a:pt x="85360" y="454569"/>
                  </a:lnTo>
                  <a:lnTo>
                    <a:pt x="85642" y="451948"/>
                  </a:lnTo>
                  <a:lnTo>
                    <a:pt x="85924" y="451366"/>
                  </a:lnTo>
                  <a:lnTo>
                    <a:pt x="86206" y="453113"/>
                  </a:lnTo>
                  <a:lnTo>
                    <a:pt x="86487" y="451366"/>
                  </a:lnTo>
                  <a:lnTo>
                    <a:pt x="86769" y="449036"/>
                  </a:lnTo>
                  <a:lnTo>
                    <a:pt x="87051" y="449910"/>
                  </a:lnTo>
                  <a:lnTo>
                    <a:pt x="87332" y="448745"/>
                  </a:lnTo>
                  <a:lnTo>
                    <a:pt x="87614" y="447289"/>
                  </a:lnTo>
                  <a:lnTo>
                    <a:pt x="87896" y="448454"/>
                  </a:lnTo>
                  <a:lnTo>
                    <a:pt x="88178" y="448454"/>
                  </a:lnTo>
                  <a:lnTo>
                    <a:pt x="88459" y="445542"/>
                  </a:lnTo>
                  <a:lnTo>
                    <a:pt x="88741" y="447871"/>
                  </a:lnTo>
                  <a:lnTo>
                    <a:pt x="89023" y="449910"/>
                  </a:lnTo>
                  <a:lnTo>
                    <a:pt x="89304" y="447289"/>
                  </a:lnTo>
                  <a:lnTo>
                    <a:pt x="89586" y="445250"/>
                  </a:lnTo>
                  <a:lnTo>
                    <a:pt x="89868" y="448162"/>
                  </a:lnTo>
                  <a:lnTo>
                    <a:pt x="90150" y="448745"/>
                  </a:lnTo>
                  <a:lnTo>
                    <a:pt x="90431" y="446415"/>
                  </a:lnTo>
                  <a:lnTo>
                    <a:pt x="90713" y="447871"/>
                  </a:lnTo>
                  <a:lnTo>
                    <a:pt x="90995" y="448745"/>
                  </a:lnTo>
                  <a:lnTo>
                    <a:pt x="91277" y="446706"/>
                  </a:lnTo>
                  <a:lnTo>
                    <a:pt x="91558" y="447580"/>
                  </a:lnTo>
                  <a:lnTo>
                    <a:pt x="91840" y="449910"/>
                  </a:lnTo>
                  <a:lnTo>
                    <a:pt x="92122" y="447871"/>
                  </a:lnTo>
                  <a:lnTo>
                    <a:pt x="92403" y="446415"/>
                  </a:lnTo>
                  <a:lnTo>
                    <a:pt x="92685" y="450201"/>
                  </a:lnTo>
                  <a:lnTo>
                    <a:pt x="92967" y="449910"/>
                  </a:lnTo>
                  <a:lnTo>
                    <a:pt x="93249" y="446998"/>
                  </a:lnTo>
                  <a:lnTo>
                    <a:pt x="93530" y="448745"/>
                  </a:lnTo>
                  <a:lnTo>
                    <a:pt x="93812" y="449618"/>
                  </a:lnTo>
                  <a:lnTo>
                    <a:pt x="94094" y="446998"/>
                  </a:lnTo>
                  <a:lnTo>
                    <a:pt x="94375" y="447871"/>
                  </a:lnTo>
                  <a:lnTo>
                    <a:pt x="94657" y="450492"/>
                  </a:lnTo>
                  <a:lnTo>
                    <a:pt x="94939" y="447289"/>
                  </a:lnTo>
                  <a:lnTo>
                    <a:pt x="95221" y="444959"/>
                  </a:lnTo>
                  <a:lnTo>
                    <a:pt x="95502" y="448745"/>
                  </a:lnTo>
                  <a:lnTo>
                    <a:pt x="95784" y="448162"/>
                  </a:lnTo>
                  <a:lnTo>
                    <a:pt x="96066" y="445542"/>
                  </a:lnTo>
                  <a:lnTo>
                    <a:pt x="96347" y="447871"/>
                  </a:lnTo>
                  <a:lnTo>
                    <a:pt x="96629" y="448745"/>
                  </a:lnTo>
                  <a:lnTo>
                    <a:pt x="96911" y="444959"/>
                  </a:lnTo>
                  <a:lnTo>
                    <a:pt x="97193" y="446998"/>
                  </a:lnTo>
                  <a:lnTo>
                    <a:pt x="97474" y="449910"/>
                  </a:lnTo>
                  <a:lnTo>
                    <a:pt x="97756" y="446415"/>
                  </a:lnTo>
                  <a:lnTo>
                    <a:pt x="98038" y="445833"/>
                  </a:lnTo>
                  <a:lnTo>
                    <a:pt x="98319" y="448454"/>
                  </a:lnTo>
                  <a:lnTo>
                    <a:pt x="98601" y="448745"/>
                  </a:lnTo>
                  <a:lnTo>
                    <a:pt x="98883" y="446998"/>
                  </a:lnTo>
                  <a:lnTo>
                    <a:pt x="99165" y="447871"/>
                  </a:lnTo>
                  <a:lnTo>
                    <a:pt x="99446" y="450783"/>
                  </a:lnTo>
                  <a:lnTo>
                    <a:pt x="99728" y="447871"/>
                  </a:lnTo>
                  <a:lnTo>
                    <a:pt x="100010" y="449910"/>
                  </a:lnTo>
                  <a:lnTo>
                    <a:pt x="100292" y="451657"/>
                  </a:lnTo>
                  <a:lnTo>
                    <a:pt x="100573" y="448162"/>
                  </a:lnTo>
                  <a:lnTo>
                    <a:pt x="100855" y="446998"/>
                  </a:lnTo>
                  <a:lnTo>
                    <a:pt x="101137" y="451074"/>
                  </a:lnTo>
                  <a:lnTo>
                    <a:pt x="101418" y="449910"/>
                  </a:lnTo>
                  <a:lnTo>
                    <a:pt x="101700" y="447580"/>
                  </a:lnTo>
                  <a:lnTo>
                    <a:pt x="101982" y="450783"/>
                  </a:lnTo>
                  <a:lnTo>
                    <a:pt x="102264" y="451948"/>
                  </a:lnTo>
                  <a:lnTo>
                    <a:pt x="102545" y="449910"/>
                  </a:lnTo>
                  <a:lnTo>
                    <a:pt x="102827" y="448745"/>
                  </a:lnTo>
                  <a:lnTo>
                    <a:pt x="103109" y="450783"/>
                  </a:lnTo>
                  <a:lnTo>
                    <a:pt x="103390" y="448454"/>
                  </a:lnTo>
                  <a:lnTo>
                    <a:pt x="103672" y="444959"/>
                  </a:lnTo>
                  <a:lnTo>
                    <a:pt x="103954" y="447871"/>
                  </a:lnTo>
                  <a:lnTo>
                    <a:pt x="104236" y="451657"/>
                  </a:lnTo>
                  <a:lnTo>
                    <a:pt x="104517" y="448745"/>
                  </a:lnTo>
                  <a:lnTo>
                    <a:pt x="104799" y="448745"/>
                  </a:lnTo>
                  <a:lnTo>
                    <a:pt x="105081" y="451366"/>
                  </a:lnTo>
                  <a:lnTo>
                    <a:pt x="105362" y="449327"/>
                  </a:lnTo>
                  <a:lnTo>
                    <a:pt x="105644" y="450201"/>
                  </a:lnTo>
                  <a:lnTo>
                    <a:pt x="105926" y="450783"/>
                  </a:lnTo>
                  <a:lnTo>
                    <a:pt x="106208" y="449327"/>
                  </a:lnTo>
                  <a:lnTo>
                    <a:pt x="106489" y="447580"/>
                  </a:lnTo>
                  <a:lnTo>
                    <a:pt x="106771" y="450201"/>
                  </a:lnTo>
                  <a:lnTo>
                    <a:pt x="107053" y="452239"/>
                  </a:lnTo>
                  <a:lnTo>
                    <a:pt x="107334" y="448745"/>
                  </a:lnTo>
                  <a:lnTo>
                    <a:pt x="107616" y="447871"/>
                  </a:lnTo>
                  <a:lnTo>
                    <a:pt x="107898" y="449910"/>
                  </a:lnTo>
                  <a:lnTo>
                    <a:pt x="108180" y="449618"/>
                  </a:lnTo>
                  <a:lnTo>
                    <a:pt x="108461" y="449036"/>
                  </a:lnTo>
                  <a:lnTo>
                    <a:pt x="108743" y="450492"/>
                  </a:lnTo>
                  <a:lnTo>
                    <a:pt x="109025" y="448454"/>
                  </a:lnTo>
                  <a:lnTo>
                    <a:pt x="109307" y="446706"/>
                  </a:lnTo>
                  <a:lnTo>
                    <a:pt x="109588" y="446998"/>
                  </a:lnTo>
                  <a:lnTo>
                    <a:pt x="109870" y="449910"/>
                  </a:lnTo>
                  <a:lnTo>
                    <a:pt x="110152" y="447289"/>
                  </a:lnTo>
                  <a:lnTo>
                    <a:pt x="110433" y="446998"/>
                  </a:lnTo>
                  <a:lnTo>
                    <a:pt x="110715" y="447580"/>
                  </a:lnTo>
                  <a:lnTo>
                    <a:pt x="110997" y="447580"/>
                  </a:lnTo>
                  <a:lnTo>
                    <a:pt x="111279" y="446415"/>
                  </a:lnTo>
                  <a:lnTo>
                    <a:pt x="111560" y="447289"/>
                  </a:lnTo>
                  <a:lnTo>
                    <a:pt x="111842" y="445833"/>
                  </a:lnTo>
                  <a:lnTo>
                    <a:pt x="112124" y="444668"/>
                  </a:lnTo>
                  <a:lnTo>
                    <a:pt x="112405" y="446998"/>
                  </a:lnTo>
                  <a:lnTo>
                    <a:pt x="112687" y="447289"/>
                  </a:lnTo>
                  <a:lnTo>
                    <a:pt x="112969" y="446706"/>
                  </a:lnTo>
                  <a:lnTo>
                    <a:pt x="113251" y="446998"/>
                  </a:lnTo>
                  <a:lnTo>
                    <a:pt x="113532" y="447289"/>
                  </a:lnTo>
                  <a:lnTo>
                    <a:pt x="113814" y="445833"/>
                  </a:lnTo>
                  <a:lnTo>
                    <a:pt x="114096" y="444668"/>
                  </a:lnTo>
                  <a:lnTo>
                    <a:pt x="114377" y="447289"/>
                  </a:lnTo>
                  <a:lnTo>
                    <a:pt x="114659" y="444959"/>
                  </a:lnTo>
                  <a:lnTo>
                    <a:pt x="114941" y="443794"/>
                  </a:lnTo>
                  <a:lnTo>
                    <a:pt x="115223" y="444959"/>
                  </a:lnTo>
                  <a:lnTo>
                    <a:pt x="115504" y="446998"/>
                  </a:lnTo>
                  <a:lnTo>
                    <a:pt x="115786" y="444377"/>
                  </a:lnTo>
                  <a:lnTo>
                    <a:pt x="116068" y="443503"/>
                  </a:lnTo>
                  <a:lnTo>
                    <a:pt x="116350" y="446124"/>
                  </a:lnTo>
                  <a:lnTo>
                    <a:pt x="116631" y="445833"/>
                  </a:lnTo>
                  <a:lnTo>
                    <a:pt x="116913" y="444959"/>
                  </a:lnTo>
                  <a:lnTo>
                    <a:pt x="117195" y="446706"/>
                  </a:lnTo>
                  <a:lnTo>
                    <a:pt x="117476" y="442630"/>
                  </a:lnTo>
                  <a:lnTo>
                    <a:pt x="117758" y="440591"/>
                  </a:lnTo>
                  <a:lnTo>
                    <a:pt x="118040" y="437097"/>
                  </a:lnTo>
                  <a:lnTo>
                    <a:pt x="118322" y="439426"/>
                  </a:lnTo>
                  <a:lnTo>
                    <a:pt x="118603" y="445833"/>
                  </a:lnTo>
                  <a:lnTo>
                    <a:pt x="118885" y="446124"/>
                  </a:lnTo>
                  <a:lnTo>
                    <a:pt x="119167" y="447289"/>
                  </a:lnTo>
                  <a:lnTo>
                    <a:pt x="119448" y="442630"/>
                  </a:lnTo>
                  <a:lnTo>
                    <a:pt x="119730" y="441756"/>
                  </a:lnTo>
                  <a:lnTo>
                    <a:pt x="120012" y="451366"/>
                  </a:lnTo>
                  <a:lnTo>
                    <a:pt x="120294" y="447871"/>
                  </a:lnTo>
                  <a:lnTo>
                    <a:pt x="120575" y="443212"/>
                  </a:lnTo>
                  <a:lnTo>
                    <a:pt x="120857" y="444668"/>
                  </a:lnTo>
                  <a:lnTo>
                    <a:pt x="121139" y="445833"/>
                  </a:lnTo>
                  <a:lnTo>
                    <a:pt x="121420" y="442630"/>
                  </a:lnTo>
                  <a:lnTo>
                    <a:pt x="121702" y="442338"/>
                  </a:lnTo>
                  <a:lnTo>
                    <a:pt x="121984" y="442047"/>
                  </a:lnTo>
                  <a:lnTo>
                    <a:pt x="122266" y="438553"/>
                  </a:lnTo>
                  <a:lnTo>
                    <a:pt x="122547" y="440300"/>
                  </a:lnTo>
                  <a:lnTo>
                    <a:pt x="122829" y="441756"/>
                  </a:lnTo>
                  <a:lnTo>
                    <a:pt x="123111" y="440300"/>
                  </a:lnTo>
                  <a:lnTo>
                    <a:pt x="123392" y="435349"/>
                  </a:lnTo>
                  <a:lnTo>
                    <a:pt x="123674" y="439717"/>
                  </a:lnTo>
                  <a:lnTo>
                    <a:pt x="123956" y="438261"/>
                  </a:lnTo>
                  <a:lnTo>
                    <a:pt x="124238" y="437097"/>
                  </a:lnTo>
                  <a:lnTo>
                    <a:pt x="124519" y="442630"/>
                  </a:lnTo>
                  <a:lnTo>
                    <a:pt x="124801" y="441756"/>
                  </a:lnTo>
                  <a:lnTo>
                    <a:pt x="125083" y="437679"/>
                  </a:lnTo>
                  <a:lnTo>
                    <a:pt x="125365" y="440009"/>
                  </a:lnTo>
                  <a:lnTo>
                    <a:pt x="125646" y="444086"/>
                  </a:lnTo>
                  <a:lnTo>
                    <a:pt x="125928" y="441756"/>
                  </a:lnTo>
                  <a:lnTo>
                    <a:pt x="126210" y="439135"/>
                  </a:lnTo>
                  <a:lnTo>
                    <a:pt x="126491" y="442630"/>
                  </a:lnTo>
                  <a:lnTo>
                    <a:pt x="126773" y="442630"/>
                  </a:lnTo>
                  <a:lnTo>
                    <a:pt x="127055" y="440591"/>
                  </a:lnTo>
                  <a:lnTo>
                    <a:pt x="127337" y="442338"/>
                  </a:lnTo>
                  <a:lnTo>
                    <a:pt x="127618" y="443794"/>
                  </a:lnTo>
                  <a:lnTo>
                    <a:pt x="127900" y="442047"/>
                  </a:lnTo>
                  <a:lnTo>
                    <a:pt x="128182" y="442630"/>
                  </a:lnTo>
                  <a:lnTo>
                    <a:pt x="128463" y="445833"/>
                  </a:lnTo>
                  <a:lnTo>
                    <a:pt x="128745" y="442630"/>
                  </a:lnTo>
                  <a:lnTo>
                    <a:pt x="129027" y="442047"/>
                  </a:lnTo>
                  <a:lnTo>
                    <a:pt x="129309" y="444377"/>
                  </a:lnTo>
                  <a:lnTo>
                    <a:pt x="129590" y="444377"/>
                  </a:lnTo>
                  <a:lnTo>
                    <a:pt x="129872" y="441756"/>
                  </a:lnTo>
                  <a:lnTo>
                    <a:pt x="130154" y="444668"/>
                  </a:lnTo>
                  <a:lnTo>
                    <a:pt x="130435" y="445833"/>
                  </a:lnTo>
                  <a:lnTo>
                    <a:pt x="130717" y="442047"/>
                  </a:lnTo>
                  <a:lnTo>
                    <a:pt x="130999" y="444668"/>
                  </a:lnTo>
                  <a:lnTo>
                    <a:pt x="131281" y="447871"/>
                  </a:lnTo>
                  <a:lnTo>
                    <a:pt x="131562" y="445833"/>
                  </a:lnTo>
                  <a:lnTo>
                    <a:pt x="131844" y="443212"/>
                  </a:lnTo>
                  <a:lnTo>
                    <a:pt x="132126" y="445833"/>
                  </a:lnTo>
                  <a:lnTo>
                    <a:pt x="132407" y="446415"/>
                  </a:lnTo>
                  <a:lnTo>
                    <a:pt x="132689" y="444959"/>
                  </a:lnTo>
                  <a:lnTo>
                    <a:pt x="132971" y="446415"/>
                  </a:lnTo>
                  <a:lnTo>
                    <a:pt x="133253" y="446415"/>
                  </a:lnTo>
                  <a:lnTo>
                    <a:pt x="133534" y="445542"/>
                  </a:lnTo>
                  <a:lnTo>
                    <a:pt x="133816" y="447580"/>
                  </a:lnTo>
                  <a:lnTo>
                    <a:pt x="134098" y="450492"/>
                  </a:lnTo>
                  <a:lnTo>
                    <a:pt x="134380" y="448454"/>
                  </a:lnTo>
                  <a:lnTo>
                    <a:pt x="134661" y="446415"/>
                  </a:lnTo>
                  <a:lnTo>
                    <a:pt x="134943" y="449910"/>
                  </a:lnTo>
                  <a:lnTo>
                    <a:pt x="135225" y="451074"/>
                  </a:lnTo>
                  <a:lnTo>
                    <a:pt x="135506" y="448745"/>
                  </a:lnTo>
                  <a:lnTo>
                    <a:pt x="135788" y="449910"/>
                  </a:lnTo>
                  <a:lnTo>
                    <a:pt x="136070" y="451657"/>
                  </a:lnTo>
                  <a:lnTo>
                    <a:pt x="136352" y="450201"/>
                  </a:lnTo>
                  <a:lnTo>
                    <a:pt x="136633" y="450201"/>
                  </a:lnTo>
                  <a:lnTo>
                    <a:pt x="136915" y="452822"/>
                  </a:lnTo>
                  <a:lnTo>
                    <a:pt x="137197" y="451948"/>
                  </a:lnTo>
                  <a:lnTo>
                    <a:pt x="137478" y="450201"/>
                  </a:lnTo>
                  <a:lnTo>
                    <a:pt x="137760" y="453404"/>
                  </a:lnTo>
                  <a:lnTo>
                    <a:pt x="138042" y="453113"/>
                  </a:lnTo>
                  <a:lnTo>
                    <a:pt x="138324" y="450783"/>
                  </a:lnTo>
                  <a:lnTo>
                    <a:pt x="138605" y="453113"/>
                  </a:lnTo>
                  <a:lnTo>
                    <a:pt x="138887" y="455151"/>
                  </a:lnTo>
                  <a:lnTo>
                    <a:pt x="139169" y="453113"/>
                  </a:lnTo>
                  <a:lnTo>
                    <a:pt x="139450" y="452530"/>
                  </a:lnTo>
                  <a:lnTo>
                    <a:pt x="139732" y="454860"/>
                  </a:lnTo>
                  <a:lnTo>
                    <a:pt x="140014" y="454278"/>
                  </a:lnTo>
                  <a:lnTo>
                    <a:pt x="140296" y="453986"/>
                  </a:lnTo>
                  <a:lnTo>
                    <a:pt x="140577" y="455442"/>
                  </a:lnTo>
                  <a:lnTo>
                    <a:pt x="140859" y="456025"/>
                  </a:lnTo>
                  <a:lnTo>
                    <a:pt x="141141" y="455151"/>
                  </a:lnTo>
                  <a:lnTo>
                    <a:pt x="141423" y="455734"/>
                  </a:lnTo>
                  <a:lnTo>
                    <a:pt x="141704" y="458355"/>
                  </a:lnTo>
                  <a:lnTo>
                    <a:pt x="141986" y="456025"/>
                  </a:lnTo>
                  <a:lnTo>
                    <a:pt x="142268" y="454860"/>
                  </a:lnTo>
                  <a:lnTo>
                    <a:pt x="142549" y="458355"/>
                  </a:lnTo>
                  <a:lnTo>
                    <a:pt x="142831" y="457772"/>
                  </a:lnTo>
                  <a:lnTo>
                    <a:pt x="143113" y="456316"/>
                  </a:lnTo>
                  <a:lnTo>
                    <a:pt x="143395" y="457772"/>
                  </a:lnTo>
                  <a:lnTo>
                    <a:pt x="143676" y="459228"/>
                  </a:lnTo>
                  <a:lnTo>
                    <a:pt x="143958" y="456025"/>
                  </a:lnTo>
                  <a:lnTo>
                    <a:pt x="144240" y="457190"/>
                  </a:lnTo>
                  <a:lnTo>
                    <a:pt x="144521" y="460684"/>
                  </a:lnTo>
                  <a:lnTo>
                    <a:pt x="144803" y="456899"/>
                  </a:lnTo>
                  <a:lnTo>
                    <a:pt x="145085" y="456607"/>
                  </a:lnTo>
                  <a:lnTo>
                    <a:pt x="145367" y="459811"/>
                  </a:lnTo>
                  <a:lnTo>
                    <a:pt x="145648" y="458355"/>
                  </a:lnTo>
                  <a:lnTo>
                    <a:pt x="145930" y="457772"/>
                  </a:lnTo>
                  <a:lnTo>
                    <a:pt x="146212" y="458355"/>
                  </a:lnTo>
                  <a:lnTo>
                    <a:pt x="146493" y="458937"/>
                  </a:lnTo>
                  <a:lnTo>
                    <a:pt x="146775" y="456025"/>
                  </a:lnTo>
                  <a:lnTo>
                    <a:pt x="147057" y="457190"/>
                  </a:lnTo>
                  <a:lnTo>
                    <a:pt x="147339" y="459228"/>
                  </a:lnTo>
                  <a:lnTo>
                    <a:pt x="147620" y="456899"/>
                  </a:lnTo>
                  <a:lnTo>
                    <a:pt x="147902" y="456316"/>
                  </a:lnTo>
                  <a:lnTo>
                    <a:pt x="148184" y="459519"/>
                  </a:lnTo>
                  <a:lnTo>
                    <a:pt x="148465" y="458063"/>
                  </a:lnTo>
                  <a:lnTo>
                    <a:pt x="148747" y="455151"/>
                  </a:lnTo>
                  <a:lnTo>
                    <a:pt x="149029" y="457481"/>
                  </a:lnTo>
                  <a:lnTo>
                    <a:pt x="149311" y="456607"/>
                  </a:lnTo>
                  <a:lnTo>
                    <a:pt x="149592" y="453695"/>
                  </a:lnTo>
                  <a:lnTo>
                    <a:pt x="149874" y="456025"/>
                  </a:lnTo>
                  <a:lnTo>
                    <a:pt x="150156" y="457481"/>
                  </a:lnTo>
                  <a:lnTo>
                    <a:pt x="150438" y="454569"/>
                  </a:lnTo>
                  <a:lnTo>
                    <a:pt x="150719" y="454278"/>
                  </a:lnTo>
                  <a:lnTo>
                    <a:pt x="151001" y="457190"/>
                  </a:lnTo>
                  <a:lnTo>
                    <a:pt x="151283" y="453113"/>
                  </a:lnTo>
                  <a:lnTo>
                    <a:pt x="151564" y="450783"/>
                  </a:lnTo>
                  <a:lnTo>
                    <a:pt x="151846" y="453404"/>
                  </a:lnTo>
                  <a:lnTo>
                    <a:pt x="152128" y="453113"/>
                  </a:lnTo>
                  <a:lnTo>
                    <a:pt x="152410" y="448745"/>
                  </a:lnTo>
                  <a:lnTo>
                    <a:pt x="152691" y="448454"/>
                  </a:lnTo>
                  <a:lnTo>
                    <a:pt x="152973" y="449910"/>
                  </a:lnTo>
                  <a:lnTo>
                    <a:pt x="153255" y="446998"/>
                  </a:lnTo>
                  <a:lnTo>
                    <a:pt x="153536" y="446706"/>
                  </a:lnTo>
                  <a:lnTo>
                    <a:pt x="153818" y="448745"/>
                  </a:lnTo>
                  <a:lnTo>
                    <a:pt x="154100" y="446124"/>
                  </a:lnTo>
                  <a:lnTo>
                    <a:pt x="154382" y="445250"/>
                  </a:lnTo>
                  <a:lnTo>
                    <a:pt x="154663" y="446998"/>
                  </a:lnTo>
                  <a:lnTo>
                    <a:pt x="154945" y="446415"/>
                  </a:lnTo>
                  <a:lnTo>
                    <a:pt x="155227" y="442630"/>
                  </a:lnTo>
                  <a:lnTo>
                    <a:pt x="155508" y="445250"/>
                  </a:lnTo>
                  <a:lnTo>
                    <a:pt x="155790" y="447289"/>
                  </a:lnTo>
                  <a:lnTo>
                    <a:pt x="156072" y="442630"/>
                  </a:lnTo>
                  <a:lnTo>
                    <a:pt x="156354" y="442630"/>
                  </a:lnTo>
                  <a:lnTo>
                    <a:pt x="156635" y="446998"/>
                  </a:lnTo>
                  <a:lnTo>
                    <a:pt x="156917" y="445833"/>
                  </a:lnTo>
                  <a:lnTo>
                    <a:pt x="157199" y="442047"/>
                  </a:lnTo>
                  <a:lnTo>
                    <a:pt x="157481" y="444959"/>
                  </a:lnTo>
                  <a:lnTo>
                    <a:pt x="157762" y="442630"/>
                  </a:lnTo>
                  <a:lnTo>
                    <a:pt x="158044" y="440300"/>
                  </a:lnTo>
                  <a:lnTo>
                    <a:pt x="158326" y="441173"/>
                  </a:lnTo>
                  <a:lnTo>
                    <a:pt x="158607" y="441756"/>
                  </a:lnTo>
                  <a:lnTo>
                    <a:pt x="158889" y="437388"/>
                  </a:lnTo>
                  <a:lnTo>
                    <a:pt x="159171" y="437097"/>
                  </a:lnTo>
                  <a:lnTo>
                    <a:pt x="159453" y="440591"/>
                  </a:lnTo>
                  <a:lnTo>
                    <a:pt x="159734" y="437388"/>
                  </a:lnTo>
                  <a:lnTo>
                    <a:pt x="160016" y="436223"/>
                  </a:lnTo>
                  <a:lnTo>
                    <a:pt x="160298" y="437970"/>
                  </a:lnTo>
                  <a:lnTo>
                    <a:pt x="160579" y="437388"/>
                  </a:lnTo>
                  <a:lnTo>
                    <a:pt x="160861" y="434767"/>
                  </a:lnTo>
                  <a:lnTo>
                    <a:pt x="161143" y="436514"/>
                  </a:lnTo>
                  <a:lnTo>
                    <a:pt x="161425" y="437388"/>
                  </a:lnTo>
                  <a:lnTo>
                    <a:pt x="161706" y="434185"/>
                  </a:lnTo>
                  <a:lnTo>
                    <a:pt x="161988" y="434185"/>
                  </a:lnTo>
                  <a:lnTo>
                    <a:pt x="162270" y="436514"/>
                  </a:lnTo>
                  <a:lnTo>
                    <a:pt x="162551" y="435058"/>
                  </a:lnTo>
                  <a:lnTo>
                    <a:pt x="162833" y="433893"/>
                  </a:lnTo>
                  <a:lnTo>
                    <a:pt x="163115" y="436805"/>
                  </a:lnTo>
                  <a:lnTo>
                    <a:pt x="163397" y="435349"/>
                  </a:lnTo>
                  <a:lnTo>
                    <a:pt x="163678" y="433311"/>
                  </a:lnTo>
                  <a:lnTo>
                    <a:pt x="163960" y="434476"/>
                  </a:lnTo>
                  <a:lnTo>
                    <a:pt x="164242" y="437097"/>
                  </a:lnTo>
                  <a:lnTo>
                    <a:pt x="164523" y="433311"/>
                  </a:lnTo>
                  <a:lnTo>
                    <a:pt x="164805" y="433311"/>
                  </a:lnTo>
                  <a:lnTo>
                    <a:pt x="165087" y="435349"/>
                  </a:lnTo>
                  <a:lnTo>
                    <a:pt x="165369" y="433893"/>
                  </a:lnTo>
                  <a:lnTo>
                    <a:pt x="165650" y="434185"/>
                  </a:lnTo>
                  <a:lnTo>
                    <a:pt x="165932" y="435349"/>
                  </a:lnTo>
                  <a:lnTo>
                    <a:pt x="166214" y="435349"/>
                  </a:lnTo>
                  <a:lnTo>
                    <a:pt x="166496" y="432437"/>
                  </a:lnTo>
                  <a:lnTo>
                    <a:pt x="166777" y="433311"/>
                  </a:lnTo>
                  <a:lnTo>
                    <a:pt x="167059" y="435641"/>
                  </a:lnTo>
                  <a:lnTo>
                    <a:pt x="167341" y="432146"/>
                  </a:lnTo>
                  <a:lnTo>
                    <a:pt x="167622" y="433311"/>
                  </a:lnTo>
                  <a:lnTo>
                    <a:pt x="167904" y="435349"/>
                  </a:lnTo>
                  <a:lnTo>
                    <a:pt x="168186" y="434185"/>
                  </a:lnTo>
                  <a:lnTo>
                    <a:pt x="168468" y="433602"/>
                  </a:lnTo>
                  <a:lnTo>
                    <a:pt x="168749" y="433893"/>
                  </a:lnTo>
                  <a:lnTo>
                    <a:pt x="169031" y="433893"/>
                  </a:lnTo>
                  <a:lnTo>
                    <a:pt x="169313" y="431273"/>
                  </a:lnTo>
                  <a:lnTo>
                    <a:pt x="169594" y="434185"/>
                  </a:lnTo>
                  <a:lnTo>
                    <a:pt x="169876" y="434476"/>
                  </a:lnTo>
                  <a:lnTo>
                    <a:pt x="170158" y="432437"/>
                  </a:lnTo>
                  <a:lnTo>
                    <a:pt x="170440" y="433893"/>
                  </a:lnTo>
                  <a:lnTo>
                    <a:pt x="170721" y="437097"/>
                  </a:lnTo>
                  <a:lnTo>
                    <a:pt x="171003" y="436514"/>
                  </a:lnTo>
                  <a:lnTo>
                    <a:pt x="171285" y="434767"/>
                  </a:lnTo>
                  <a:lnTo>
                    <a:pt x="171566" y="437388"/>
                  </a:lnTo>
                  <a:lnTo>
                    <a:pt x="171848" y="436805"/>
                  </a:lnTo>
                  <a:lnTo>
                    <a:pt x="172130" y="434476"/>
                  </a:lnTo>
                  <a:lnTo>
                    <a:pt x="172412" y="437679"/>
                  </a:lnTo>
                  <a:lnTo>
                    <a:pt x="172693" y="440882"/>
                  </a:lnTo>
                  <a:lnTo>
                    <a:pt x="172975" y="438844"/>
                  </a:lnTo>
                  <a:lnTo>
                    <a:pt x="173257" y="438261"/>
                  </a:lnTo>
                  <a:lnTo>
                    <a:pt x="173538" y="441756"/>
                  </a:lnTo>
                  <a:lnTo>
                    <a:pt x="173820" y="441465"/>
                  </a:lnTo>
                  <a:lnTo>
                    <a:pt x="174102" y="440882"/>
                  </a:lnTo>
                  <a:lnTo>
                    <a:pt x="174384" y="442630"/>
                  </a:lnTo>
                  <a:lnTo>
                    <a:pt x="174665" y="442921"/>
                  </a:lnTo>
                  <a:lnTo>
                    <a:pt x="174947" y="440591"/>
                  </a:lnTo>
                  <a:lnTo>
                    <a:pt x="175229" y="442921"/>
                  </a:lnTo>
                  <a:lnTo>
                    <a:pt x="175511" y="445833"/>
                  </a:lnTo>
                  <a:lnTo>
                    <a:pt x="175792" y="441756"/>
                  </a:lnTo>
                  <a:lnTo>
                    <a:pt x="176074" y="440882"/>
                  </a:lnTo>
                  <a:lnTo>
                    <a:pt x="176356" y="444086"/>
                  </a:lnTo>
                  <a:lnTo>
                    <a:pt x="176637" y="444377"/>
                  </a:lnTo>
                  <a:lnTo>
                    <a:pt x="176919" y="440300"/>
                  </a:lnTo>
                  <a:lnTo>
                    <a:pt x="177201" y="441756"/>
                  </a:lnTo>
                  <a:lnTo>
                    <a:pt x="177483" y="444668"/>
                  </a:lnTo>
                  <a:lnTo>
                    <a:pt x="177764" y="442921"/>
                  </a:lnTo>
                  <a:lnTo>
                    <a:pt x="178046" y="444959"/>
                  </a:lnTo>
                  <a:lnTo>
                    <a:pt x="178328" y="447289"/>
                  </a:lnTo>
                  <a:lnTo>
                    <a:pt x="178609" y="445833"/>
                  </a:lnTo>
                  <a:lnTo>
                    <a:pt x="178891" y="444959"/>
                  </a:lnTo>
                  <a:lnTo>
                    <a:pt x="179173" y="449910"/>
                  </a:lnTo>
                  <a:lnTo>
                    <a:pt x="179455" y="447871"/>
                  </a:lnTo>
                  <a:lnTo>
                    <a:pt x="179736" y="446415"/>
                  </a:lnTo>
                  <a:lnTo>
                    <a:pt x="180018" y="449327"/>
                  </a:lnTo>
                  <a:lnTo>
                    <a:pt x="180300" y="450783"/>
                  </a:lnTo>
                  <a:lnTo>
                    <a:pt x="180581" y="448162"/>
                  </a:lnTo>
                  <a:lnTo>
                    <a:pt x="180863" y="449618"/>
                  </a:lnTo>
                  <a:lnTo>
                    <a:pt x="181145" y="450783"/>
                  </a:lnTo>
                  <a:lnTo>
                    <a:pt x="181427" y="449036"/>
                  </a:lnTo>
                  <a:lnTo>
                    <a:pt x="181708" y="449910"/>
                  </a:lnTo>
                  <a:lnTo>
                    <a:pt x="181990" y="453986"/>
                  </a:lnTo>
                  <a:lnTo>
                    <a:pt x="182272" y="453113"/>
                  </a:lnTo>
                  <a:lnTo>
                    <a:pt x="182554" y="449618"/>
                  </a:lnTo>
                  <a:lnTo>
                    <a:pt x="182835" y="453986"/>
                  </a:lnTo>
                  <a:lnTo>
                    <a:pt x="183117" y="453695"/>
                  </a:lnTo>
                  <a:lnTo>
                    <a:pt x="183399" y="451948"/>
                  </a:lnTo>
                  <a:lnTo>
                    <a:pt x="183680" y="453695"/>
                  </a:lnTo>
                  <a:lnTo>
                    <a:pt x="183962" y="457190"/>
                  </a:lnTo>
                  <a:lnTo>
                    <a:pt x="184244" y="454278"/>
                  </a:lnTo>
                  <a:lnTo>
                    <a:pt x="184526" y="454569"/>
                  </a:lnTo>
                  <a:lnTo>
                    <a:pt x="184807" y="459228"/>
                  </a:lnTo>
                  <a:lnTo>
                    <a:pt x="185089" y="457190"/>
                  </a:lnTo>
                  <a:lnTo>
                    <a:pt x="185371" y="455734"/>
                  </a:lnTo>
                  <a:lnTo>
                    <a:pt x="185652" y="458063"/>
                  </a:lnTo>
                  <a:lnTo>
                    <a:pt x="185934" y="459228"/>
                  </a:lnTo>
                  <a:lnTo>
                    <a:pt x="186216" y="456607"/>
                  </a:lnTo>
                  <a:lnTo>
                    <a:pt x="186498" y="457772"/>
                  </a:lnTo>
                  <a:lnTo>
                    <a:pt x="186779" y="459519"/>
                  </a:lnTo>
                  <a:lnTo>
                    <a:pt x="187061" y="455734"/>
                  </a:lnTo>
                  <a:lnTo>
                    <a:pt x="187343" y="455151"/>
                  </a:lnTo>
                  <a:lnTo>
                    <a:pt x="187624" y="460393"/>
                  </a:lnTo>
                  <a:lnTo>
                    <a:pt x="187906" y="457772"/>
                  </a:lnTo>
                  <a:lnTo>
                    <a:pt x="188188" y="455734"/>
                  </a:lnTo>
                  <a:lnTo>
                    <a:pt x="188470" y="459228"/>
                  </a:lnTo>
                  <a:lnTo>
                    <a:pt x="188751" y="460393"/>
                  </a:lnTo>
                  <a:lnTo>
                    <a:pt x="189033" y="458355"/>
                  </a:lnTo>
                  <a:lnTo>
                    <a:pt x="189315" y="460393"/>
                  </a:lnTo>
                  <a:lnTo>
                    <a:pt x="189596" y="462140"/>
                  </a:lnTo>
                  <a:lnTo>
                    <a:pt x="189878" y="458063"/>
                  </a:lnTo>
                  <a:lnTo>
                    <a:pt x="190160" y="459228"/>
                  </a:lnTo>
                  <a:lnTo>
                    <a:pt x="190442" y="462723"/>
                  </a:lnTo>
                  <a:lnTo>
                    <a:pt x="190723" y="458937"/>
                  </a:lnTo>
                  <a:lnTo>
                    <a:pt x="191005" y="459228"/>
                  </a:lnTo>
                  <a:lnTo>
                    <a:pt x="191287" y="462431"/>
                  </a:lnTo>
                  <a:lnTo>
                    <a:pt x="191569" y="462431"/>
                  </a:lnTo>
                  <a:lnTo>
                    <a:pt x="191850" y="457190"/>
                  </a:lnTo>
                  <a:lnTo>
                    <a:pt x="192132" y="461267"/>
                  </a:lnTo>
                  <a:lnTo>
                    <a:pt x="192414" y="462431"/>
                  </a:lnTo>
                  <a:lnTo>
                    <a:pt x="192695" y="461849"/>
                  </a:lnTo>
                  <a:lnTo>
                    <a:pt x="192977" y="464470"/>
                  </a:lnTo>
                  <a:lnTo>
                    <a:pt x="193259" y="467091"/>
                  </a:lnTo>
                  <a:lnTo>
                    <a:pt x="193541" y="464179"/>
                  </a:lnTo>
                  <a:lnTo>
                    <a:pt x="193822" y="463596"/>
                  </a:lnTo>
                  <a:lnTo>
                    <a:pt x="194104" y="465926"/>
                  </a:lnTo>
                  <a:lnTo>
                    <a:pt x="194386" y="464470"/>
                  </a:lnTo>
                  <a:lnTo>
                    <a:pt x="194667" y="460102"/>
                  </a:lnTo>
                  <a:lnTo>
                    <a:pt x="194949" y="458646"/>
                  </a:lnTo>
                  <a:lnTo>
                    <a:pt x="195231" y="461267"/>
                  </a:lnTo>
                  <a:lnTo>
                    <a:pt x="195513" y="458646"/>
                  </a:lnTo>
                  <a:lnTo>
                    <a:pt x="195794" y="458063"/>
                  </a:lnTo>
                  <a:lnTo>
                    <a:pt x="196076" y="458063"/>
                  </a:lnTo>
                  <a:lnTo>
                    <a:pt x="196358" y="456316"/>
                  </a:lnTo>
                  <a:lnTo>
                    <a:pt x="196639" y="454860"/>
                  </a:lnTo>
                  <a:lnTo>
                    <a:pt x="196921" y="456899"/>
                  </a:lnTo>
                  <a:lnTo>
                    <a:pt x="197203" y="458063"/>
                  </a:lnTo>
                  <a:lnTo>
                    <a:pt x="197485" y="458937"/>
                  </a:lnTo>
                  <a:lnTo>
                    <a:pt x="197766" y="460975"/>
                  </a:lnTo>
                  <a:lnTo>
                    <a:pt x="198048" y="460975"/>
                  </a:lnTo>
                  <a:lnTo>
                    <a:pt x="198330" y="460975"/>
                  </a:lnTo>
                  <a:lnTo>
                    <a:pt x="198611" y="460393"/>
                  </a:lnTo>
                  <a:lnTo>
                    <a:pt x="198893" y="461849"/>
                  </a:lnTo>
                  <a:lnTo>
                    <a:pt x="199175" y="460393"/>
                  </a:lnTo>
                  <a:lnTo>
                    <a:pt x="199457" y="459228"/>
                  </a:lnTo>
                  <a:lnTo>
                    <a:pt x="199738" y="461849"/>
                  </a:lnTo>
                  <a:lnTo>
                    <a:pt x="200020" y="460393"/>
                  </a:lnTo>
                  <a:lnTo>
                    <a:pt x="200302" y="458937"/>
                  </a:lnTo>
                  <a:lnTo>
                    <a:pt x="200584" y="458063"/>
                  </a:lnTo>
                  <a:lnTo>
                    <a:pt x="200865" y="458937"/>
                  </a:lnTo>
                  <a:lnTo>
                    <a:pt x="201147" y="455442"/>
                  </a:lnTo>
                  <a:lnTo>
                    <a:pt x="201429" y="455442"/>
                  </a:lnTo>
                  <a:lnTo>
                    <a:pt x="201710" y="455151"/>
                  </a:lnTo>
                  <a:lnTo>
                    <a:pt x="201992" y="454278"/>
                  </a:lnTo>
                  <a:lnTo>
                    <a:pt x="202274" y="452530"/>
                  </a:lnTo>
                  <a:lnTo>
                    <a:pt x="202556" y="454569"/>
                  </a:lnTo>
                  <a:lnTo>
                    <a:pt x="202837" y="454278"/>
                  </a:lnTo>
                  <a:lnTo>
                    <a:pt x="203119" y="451657"/>
                  </a:lnTo>
                  <a:lnTo>
                    <a:pt x="203401" y="452822"/>
                  </a:lnTo>
                  <a:lnTo>
                    <a:pt x="203682" y="454569"/>
                  </a:lnTo>
                  <a:lnTo>
                    <a:pt x="203964" y="452239"/>
                  </a:lnTo>
                  <a:lnTo>
                    <a:pt x="204246" y="450783"/>
                  </a:lnTo>
                  <a:lnTo>
                    <a:pt x="204528" y="453113"/>
                  </a:lnTo>
                  <a:lnTo>
                    <a:pt x="204809" y="451366"/>
                  </a:lnTo>
                  <a:lnTo>
                    <a:pt x="205091" y="450783"/>
                  </a:lnTo>
                  <a:lnTo>
                    <a:pt x="205373" y="452530"/>
                  </a:lnTo>
                  <a:lnTo>
                    <a:pt x="205654" y="450492"/>
                  </a:lnTo>
                  <a:lnTo>
                    <a:pt x="205936" y="449618"/>
                  </a:lnTo>
                  <a:lnTo>
                    <a:pt x="206218" y="449327"/>
                  </a:lnTo>
                  <a:lnTo>
                    <a:pt x="206500" y="452239"/>
                  </a:lnTo>
                  <a:lnTo>
                    <a:pt x="206781" y="448454"/>
                  </a:lnTo>
                  <a:lnTo>
                    <a:pt x="207063" y="448745"/>
                  </a:lnTo>
                  <a:lnTo>
                    <a:pt x="207345" y="451366"/>
                  </a:lnTo>
                  <a:lnTo>
                    <a:pt x="207627" y="449910"/>
                  </a:lnTo>
                  <a:lnTo>
                    <a:pt x="207908" y="447289"/>
                  </a:lnTo>
                  <a:lnTo>
                    <a:pt x="208190" y="447871"/>
                  </a:lnTo>
                  <a:lnTo>
                    <a:pt x="208472" y="448745"/>
                  </a:lnTo>
                  <a:lnTo>
                    <a:pt x="208753" y="446706"/>
                  </a:lnTo>
                  <a:lnTo>
                    <a:pt x="209035" y="447580"/>
                  </a:lnTo>
                  <a:lnTo>
                    <a:pt x="209317" y="448454"/>
                  </a:lnTo>
                  <a:lnTo>
                    <a:pt x="209599" y="445833"/>
                  </a:lnTo>
                  <a:lnTo>
                    <a:pt x="209880" y="444959"/>
                  </a:lnTo>
                  <a:lnTo>
                    <a:pt x="210162" y="447289"/>
                  </a:lnTo>
                  <a:lnTo>
                    <a:pt x="210444" y="445833"/>
                  </a:lnTo>
                  <a:lnTo>
                    <a:pt x="210725" y="444086"/>
                  </a:lnTo>
                  <a:lnTo>
                    <a:pt x="211007" y="445250"/>
                  </a:lnTo>
                  <a:lnTo>
                    <a:pt x="211289" y="444377"/>
                  </a:lnTo>
                  <a:lnTo>
                    <a:pt x="211571" y="443503"/>
                  </a:lnTo>
                  <a:lnTo>
                    <a:pt x="211852" y="442047"/>
                  </a:lnTo>
                  <a:lnTo>
                    <a:pt x="212134" y="444086"/>
                  </a:lnTo>
                  <a:lnTo>
                    <a:pt x="212416" y="440591"/>
                  </a:lnTo>
                  <a:lnTo>
                    <a:pt x="212697" y="439717"/>
                  </a:lnTo>
                  <a:lnTo>
                    <a:pt x="212979" y="442630"/>
                  </a:lnTo>
                  <a:lnTo>
                    <a:pt x="213261" y="439426"/>
                  </a:lnTo>
                  <a:lnTo>
                    <a:pt x="213543" y="438553"/>
                  </a:lnTo>
                  <a:lnTo>
                    <a:pt x="213824" y="440300"/>
                  </a:lnTo>
                  <a:lnTo>
                    <a:pt x="214106" y="440591"/>
                  </a:lnTo>
                  <a:lnTo>
                    <a:pt x="214388" y="437970"/>
                  </a:lnTo>
                  <a:lnTo>
                    <a:pt x="214669" y="439135"/>
                  </a:lnTo>
                  <a:lnTo>
                    <a:pt x="214951" y="440591"/>
                  </a:lnTo>
                  <a:lnTo>
                    <a:pt x="215233" y="437388"/>
                  </a:lnTo>
                  <a:lnTo>
                    <a:pt x="215515" y="436805"/>
                  </a:lnTo>
                  <a:lnTo>
                    <a:pt x="215796" y="438844"/>
                  </a:lnTo>
                  <a:lnTo>
                    <a:pt x="216078" y="437679"/>
                  </a:lnTo>
                  <a:lnTo>
                    <a:pt x="216360" y="435058"/>
                  </a:lnTo>
                  <a:lnTo>
                    <a:pt x="216642" y="436514"/>
                  </a:lnTo>
                  <a:lnTo>
                    <a:pt x="216923" y="436223"/>
                  </a:lnTo>
                  <a:lnTo>
                    <a:pt x="217205" y="433311"/>
                  </a:lnTo>
                  <a:lnTo>
                    <a:pt x="217487" y="436514"/>
                  </a:lnTo>
                  <a:lnTo>
                    <a:pt x="217768" y="439717"/>
                  </a:lnTo>
                  <a:lnTo>
                    <a:pt x="218050" y="435058"/>
                  </a:lnTo>
                  <a:lnTo>
                    <a:pt x="218332" y="434185"/>
                  </a:lnTo>
                  <a:lnTo>
                    <a:pt x="218614" y="437097"/>
                  </a:lnTo>
                  <a:lnTo>
                    <a:pt x="218895" y="436223"/>
                  </a:lnTo>
                  <a:lnTo>
                    <a:pt x="219177" y="432729"/>
                  </a:lnTo>
                  <a:lnTo>
                    <a:pt x="219459" y="434476"/>
                  </a:lnTo>
                  <a:lnTo>
                    <a:pt x="219740" y="434185"/>
                  </a:lnTo>
                  <a:lnTo>
                    <a:pt x="220022" y="432146"/>
                  </a:lnTo>
                  <a:lnTo>
                    <a:pt x="220304" y="434185"/>
                  </a:lnTo>
                  <a:lnTo>
                    <a:pt x="220586" y="436514"/>
                  </a:lnTo>
                  <a:lnTo>
                    <a:pt x="220867" y="433311"/>
                  </a:lnTo>
                  <a:lnTo>
                    <a:pt x="221149" y="433311"/>
                  </a:lnTo>
                  <a:lnTo>
                    <a:pt x="221431" y="437679"/>
                  </a:lnTo>
                  <a:lnTo>
                    <a:pt x="221712" y="435349"/>
                  </a:lnTo>
                  <a:lnTo>
                    <a:pt x="221994" y="433020"/>
                  </a:lnTo>
                  <a:lnTo>
                    <a:pt x="222276" y="435932"/>
                  </a:lnTo>
                  <a:lnTo>
                    <a:pt x="222558" y="436223"/>
                  </a:lnTo>
                  <a:lnTo>
                    <a:pt x="222839" y="434185"/>
                  </a:lnTo>
                  <a:lnTo>
                    <a:pt x="223121" y="434185"/>
                  </a:lnTo>
                  <a:lnTo>
                    <a:pt x="223403" y="437388"/>
                  </a:lnTo>
                  <a:lnTo>
                    <a:pt x="223684" y="433020"/>
                  </a:lnTo>
                  <a:lnTo>
                    <a:pt x="223966" y="432146"/>
                  </a:lnTo>
                  <a:lnTo>
                    <a:pt x="224248" y="434476"/>
                  </a:lnTo>
                  <a:lnTo>
                    <a:pt x="224530" y="432146"/>
                  </a:lnTo>
                  <a:lnTo>
                    <a:pt x="224811" y="430981"/>
                  </a:lnTo>
                  <a:lnTo>
                    <a:pt x="225093" y="433893"/>
                  </a:lnTo>
                  <a:lnTo>
                    <a:pt x="225375" y="435058"/>
                  </a:lnTo>
                  <a:lnTo>
                    <a:pt x="225657" y="431564"/>
                  </a:lnTo>
                  <a:lnTo>
                    <a:pt x="225938" y="433311"/>
                  </a:lnTo>
                  <a:lnTo>
                    <a:pt x="226220" y="436514"/>
                  </a:lnTo>
                  <a:lnTo>
                    <a:pt x="226502" y="433602"/>
                  </a:lnTo>
                  <a:lnTo>
                    <a:pt x="226783" y="433311"/>
                  </a:lnTo>
                  <a:lnTo>
                    <a:pt x="227065" y="436223"/>
                  </a:lnTo>
                  <a:lnTo>
                    <a:pt x="227347" y="435641"/>
                  </a:lnTo>
                  <a:lnTo>
                    <a:pt x="227629" y="435641"/>
                  </a:lnTo>
                  <a:lnTo>
                    <a:pt x="227910" y="438844"/>
                  </a:lnTo>
                  <a:lnTo>
                    <a:pt x="228192" y="437679"/>
                  </a:lnTo>
                  <a:lnTo>
                    <a:pt x="228474" y="435932"/>
                  </a:lnTo>
                  <a:lnTo>
                    <a:pt x="228755" y="438844"/>
                  </a:lnTo>
                  <a:lnTo>
                    <a:pt x="229037" y="440591"/>
                  </a:lnTo>
                  <a:lnTo>
                    <a:pt x="229319" y="439135"/>
                  </a:lnTo>
                  <a:lnTo>
                    <a:pt x="229601" y="439426"/>
                  </a:lnTo>
                  <a:lnTo>
                    <a:pt x="229882" y="442047"/>
                  </a:lnTo>
                  <a:lnTo>
                    <a:pt x="230164" y="441173"/>
                  </a:lnTo>
                  <a:lnTo>
                    <a:pt x="230446" y="440300"/>
                  </a:lnTo>
                  <a:lnTo>
                    <a:pt x="230727" y="441756"/>
                  </a:lnTo>
                  <a:lnTo>
                    <a:pt x="231009" y="442047"/>
                  </a:lnTo>
                  <a:lnTo>
                    <a:pt x="231291" y="440300"/>
                  </a:lnTo>
                  <a:lnTo>
                    <a:pt x="231573" y="442338"/>
                  </a:lnTo>
                  <a:lnTo>
                    <a:pt x="231854" y="446415"/>
                  </a:lnTo>
                  <a:lnTo>
                    <a:pt x="232136" y="443212"/>
                  </a:lnTo>
                  <a:lnTo>
                    <a:pt x="232418" y="442921"/>
                  </a:lnTo>
                  <a:lnTo>
                    <a:pt x="232700" y="445833"/>
                  </a:lnTo>
                  <a:lnTo>
                    <a:pt x="232981" y="446998"/>
                  </a:lnTo>
                  <a:lnTo>
                    <a:pt x="233263" y="446124"/>
                  </a:lnTo>
                  <a:lnTo>
                    <a:pt x="233545" y="447871"/>
                  </a:lnTo>
                  <a:lnTo>
                    <a:pt x="233826" y="449036"/>
                  </a:lnTo>
                  <a:lnTo>
                    <a:pt x="234108" y="447289"/>
                  </a:lnTo>
                  <a:lnTo>
                    <a:pt x="234390" y="450492"/>
                  </a:lnTo>
                  <a:lnTo>
                    <a:pt x="234672" y="453404"/>
                  </a:lnTo>
                  <a:lnTo>
                    <a:pt x="234953" y="450783"/>
                  </a:lnTo>
                  <a:lnTo>
                    <a:pt x="235235" y="450783"/>
                  </a:lnTo>
                  <a:lnTo>
                    <a:pt x="235517" y="454278"/>
                  </a:lnTo>
                  <a:lnTo>
                    <a:pt x="235798" y="454569"/>
                  </a:lnTo>
                  <a:lnTo>
                    <a:pt x="236080" y="451948"/>
                  </a:lnTo>
                  <a:lnTo>
                    <a:pt x="236362" y="454860"/>
                  </a:lnTo>
                  <a:lnTo>
                    <a:pt x="236644" y="456899"/>
                  </a:lnTo>
                  <a:lnTo>
                    <a:pt x="236925" y="456316"/>
                  </a:lnTo>
                  <a:lnTo>
                    <a:pt x="237207" y="456899"/>
                  </a:lnTo>
                  <a:lnTo>
                    <a:pt x="237489" y="459228"/>
                  </a:lnTo>
                  <a:lnTo>
                    <a:pt x="237770" y="457772"/>
                  </a:lnTo>
                  <a:lnTo>
                    <a:pt x="238052" y="459228"/>
                  </a:lnTo>
                  <a:lnTo>
                    <a:pt x="238334" y="460393"/>
                  </a:lnTo>
                  <a:lnTo>
                    <a:pt x="238616" y="459519"/>
                  </a:lnTo>
                  <a:lnTo>
                    <a:pt x="238897" y="456899"/>
                  </a:lnTo>
                  <a:lnTo>
                    <a:pt x="239179" y="460684"/>
                  </a:lnTo>
                  <a:lnTo>
                    <a:pt x="239461" y="462140"/>
                  </a:lnTo>
                  <a:lnTo>
                    <a:pt x="239742" y="457772"/>
                  </a:lnTo>
                  <a:lnTo>
                    <a:pt x="240024" y="459228"/>
                  </a:lnTo>
                  <a:lnTo>
                    <a:pt x="240306" y="462431"/>
                  </a:lnTo>
                  <a:lnTo>
                    <a:pt x="240588" y="461558"/>
                  </a:lnTo>
                  <a:lnTo>
                    <a:pt x="240869" y="459228"/>
                  </a:lnTo>
                  <a:lnTo>
                    <a:pt x="241151" y="462431"/>
                  </a:lnTo>
                  <a:lnTo>
                    <a:pt x="241433" y="463596"/>
                  </a:lnTo>
                  <a:lnTo>
                    <a:pt x="241715" y="460393"/>
                  </a:lnTo>
                  <a:lnTo>
                    <a:pt x="241996" y="464761"/>
                  </a:lnTo>
                  <a:lnTo>
                    <a:pt x="242278" y="464761"/>
                  </a:lnTo>
                  <a:lnTo>
                    <a:pt x="242560" y="462723"/>
                  </a:lnTo>
                  <a:lnTo>
                    <a:pt x="242841" y="464179"/>
                  </a:lnTo>
                  <a:lnTo>
                    <a:pt x="243123" y="468255"/>
                  </a:lnTo>
                  <a:lnTo>
                    <a:pt x="243405" y="465052"/>
                  </a:lnTo>
                  <a:lnTo>
                    <a:pt x="243687" y="465052"/>
                  </a:lnTo>
                  <a:lnTo>
                    <a:pt x="243968" y="467673"/>
                  </a:lnTo>
                  <a:lnTo>
                    <a:pt x="244250" y="465635"/>
                  </a:lnTo>
                  <a:lnTo>
                    <a:pt x="244532" y="462723"/>
                  </a:lnTo>
                  <a:lnTo>
                    <a:pt x="244813" y="463596"/>
                  </a:lnTo>
                  <a:lnTo>
                    <a:pt x="245095" y="465052"/>
                  </a:lnTo>
                  <a:lnTo>
                    <a:pt x="245377" y="461267"/>
                  </a:lnTo>
                  <a:lnTo>
                    <a:pt x="245659" y="461558"/>
                  </a:lnTo>
                  <a:lnTo>
                    <a:pt x="245940" y="463596"/>
                  </a:lnTo>
                  <a:lnTo>
                    <a:pt x="246222" y="460102"/>
                  </a:lnTo>
                  <a:lnTo>
                    <a:pt x="246504" y="461267"/>
                  </a:lnTo>
                  <a:lnTo>
                    <a:pt x="246785" y="465635"/>
                  </a:lnTo>
                  <a:lnTo>
                    <a:pt x="247067" y="465926"/>
                  </a:lnTo>
                  <a:lnTo>
                    <a:pt x="247349" y="463305"/>
                  </a:lnTo>
                  <a:lnTo>
                    <a:pt x="247631" y="466799"/>
                  </a:lnTo>
                  <a:lnTo>
                    <a:pt x="247912" y="467382"/>
                  </a:lnTo>
                  <a:lnTo>
                    <a:pt x="248194" y="463887"/>
                  </a:lnTo>
                  <a:lnTo>
                    <a:pt x="248476" y="464470"/>
                  </a:lnTo>
                  <a:lnTo>
                    <a:pt x="248758" y="465635"/>
                  </a:lnTo>
                  <a:lnTo>
                    <a:pt x="249039" y="463596"/>
                  </a:lnTo>
                  <a:lnTo>
                    <a:pt x="249321" y="462431"/>
                  </a:lnTo>
                  <a:lnTo>
                    <a:pt x="249603" y="464470"/>
                  </a:lnTo>
                  <a:lnTo>
                    <a:pt x="249884" y="461558"/>
                  </a:lnTo>
                  <a:lnTo>
                    <a:pt x="250166" y="458937"/>
                  </a:lnTo>
                  <a:lnTo>
                    <a:pt x="250448" y="463887"/>
                  </a:lnTo>
                  <a:lnTo>
                    <a:pt x="250730" y="461849"/>
                  </a:lnTo>
                  <a:lnTo>
                    <a:pt x="251011" y="458355"/>
                  </a:lnTo>
                  <a:lnTo>
                    <a:pt x="251293" y="457772"/>
                  </a:lnTo>
                  <a:lnTo>
                    <a:pt x="251575" y="460102"/>
                  </a:lnTo>
                  <a:lnTo>
                    <a:pt x="251856" y="455734"/>
                  </a:lnTo>
                  <a:lnTo>
                    <a:pt x="252138" y="455151"/>
                  </a:lnTo>
                  <a:lnTo>
                    <a:pt x="252420" y="456607"/>
                  </a:lnTo>
                  <a:lnTo>
                    <a:pt x="252702" y="452822"/>
                  </a:lnTo>
                  <a:lnTo>
                    <a:pt x="252983" y="451948"/>
                  </a:lnTo>
                  <a:lnTo>
                    <a:pt x="253265" y="453113"/>
                  </a:lnTo>
                  <a:lnTo>
                    <a:pt x="253547" y="452530"/>
                  </a:lnTo>
                  <a:lnTo>
                    <a:pt x="253828" y="448162"/>
                  </a:lnTo>
                  <a:lnTo>
                    <a:pt x="254110" y="451074"/>
                  </a:lnTo>
                  <a:lnTo>
                    <a:pt x="254392" y="450783"/>
                  </a:lnTo>
                  <a:lnTo>
                    <a:pt x="254674" y="446124"/>
                  </a:lnTo>
                  <a:lnTo>
                    <a:pt x="254955" y="447289"/>
                  </a:lnTo>
                  <a:lnTo>
                    <a:pt x="255237" y="448745"/>
                  </a:lnTo>
                  <a:lnTo>
                    <a:pt x="255519" y="446415"/>
                  </a:lnTo>
                  <a:lnTo>
                    <a:pt x="255800" y="442630"/>
                  </a:lnTo>
                  <a:lnTo>
                    <a:pt x="256082" y="444959"/>
                  </a:lnTo>
                  <a:lnTo>
                    <a:pt x="256364" y="443503"/>
                  </a:lnTo>
                  <a:lnTo>
                    <a:pt x="256646" y="440591"/>
                  </a:lnTo>
                  <a:lnTo>
                    <a:pt x="256927" y="441173"/>
                  </a:lnTo>
                  <a:lnTo>
                    <a:pt x="257209" y="441756"/>
                  </a:lnTo>
                  <a:lnTo>
                    <a:pt x="257491" y="438553"/>
                  </a:lnTo>
                  <a:lnTo>
                    <a:pt x="257773" y="438553"/>
                  </a:lnTo>
                  <a:lnTo>
                    <a:pt x="258054" y="440882"/>
                  </a:lnTo>
                  <a:lnTo>
                    <a:pt x="258336" y="437388"/>
                  </a:lnTo>
                  <a:lnTo>
                    <a:pt x="258618" y="434476"/>
                  </a:lnTo>
                  <a:lnTo>
                    <a:pt x="258899" y="438844"/>
                  </a:lnTo>
                  <a:lnTo>
                    <a:pt x="259181" y="438844"/>
                  </a:lnTo>
                  <a:lnTo>
                    <a:pt x="259463" y="435641"/>
                  </a:lnTo>
                  <a:lnTo>
                    <a:pt x="259745" y="434767"/>
                  </a:lnTo>
                  <a:lnTo>
                    <a:pt x="260026" y="435349"/>
                  </a:lnTo>
                  <a:lnTo>
                    <a:pt x="260308" y="433020"/>
                  </a:lnTo>
                  <a:lnTo>
                    <a:pt x="260590" y="432146"/>
                  </a:lnTo>
                  <a:lnTo>
                    <a:pt x="260871" y="433602"/>
                  </a:lnTo>
                  <a:lnTo>
                    <a:pt x="261153" y="429525"/>
                  </a:lnTo>
                  <a:lnTo>
                    <a:pt x="261435" y="428069"/>
                  </a:lnTo>
                  <a:lnTo>
                    <a:pt x="261717" y="430108"/>
                  </a:lnTo>
                  <a:lnTo>
                    <a:pt x="261998" y="430690"/>
                  </a:lnTo>
                  <a:lnTo>
                    <a:pt x="262280" y="426613"/>
                  </a:lnTo>
                  <a:lnTo>
                    <a:pt x="262562" y="427196"/>
                  </a:lnTo>
                  <a:lnTo>
                    <a:pt x="262843" y="428652"/>
                  </a:lnTo>
                  <a:lnTo>
                    <a:pt x="263125" y="426613"/>
                  </a:lnTo>
                  <a:lnTo>
                    <a:pt x="263407" y="427196"/>
                  </a:lnTo>
                  <a:lnTo>
                    <a:pt x="263689" y="429525"/>
                  </a:lnTo>
                  <a:lnTo>
                    <a:pt x="263970" y="428069"/>
                  </a:lnTo>
                  <a:lnTo>
                    <a:pt x="264252" y="427487"/>
                  </a:lnTo>
                  <a:lnTo>
                    <a:pt x="264534" y="430108"/>
                  </a:lnTo>
                  <a:lnTo>
                    <a:pt x="264815" y="430108"/>
                  </a:lnTo>
                  <a:lnTo>
                    <a:pt x="265097" y="426904"/>
                  </a:lnTo>
                  <a:lnTo>
                    <a:pt x="265379" y="427487"/>
                  </a:lnTo>
                  <a:lnTo>
                    <a:pt x="265661" y="429525"/>
                  </a:lnTo>
                  <a:lnTo>
                    <a:pt x="265942" y="428943"/>
                  </a:lnTo>
                  <a:lnTo>
                    <a:pt x="266224" y="428652"/>
                  </a:lnTo>
                  <a:lnTo>
                    <a:pt x="266506" y="430108"/>
                  </a:lnTo>
                  <a:lnTo>
                    <a:pt x="266788" y="428943"/>
                  </a:lnTo>
                  <a:lnTo>
                    <a:pt x="267069" y="427778"/>
                  </a:lnTo>
                  <a:lnTo>
                    <a:pt x="267351" y="428943"/>
                  </a:lnTo>
                  <a:lnTo>
                    <a:pt x="267633" y="428652"/>
                  </a:lnTo>
                  <a:lnTo>
                    <a:pt x="267914" y="426322"/>
                  </a:lnTo>
                  <a:lnTo>
                    <a:pt x="268196" y="426031"/>
                  </a:lnTo>
                  <a:lnTo>
                    <a:pt x="268478" y="427778"/>
                  </a:lnTo>
                  <a:lnTo>
                    <a:pt x="268760" y="425448"/>
                  </a:lnTo>
                  <a:lnTo>
                    <a:pt x="269041" y="426322"/>
                  </a:lnTo>
                  <a:lnTo>
                    <a:pt x="269323" y="429234"/>
                  </a:lnTo>
                  <a:lnTo>
                    <a:pt x="269605" y="428361"/>
                  </a:lnTo>
                  <a:lnTo>
                    <a:pt x="269886" y="427778"/>
                  </a:lnTo>
                  <a:lnTo>
                    <a:pt x="270168" y="431273"/>
                  </a:lnTo>
                  <a:lnTo>
                    <a:pt x="270450" y="433020"/>
                  </a:lnTo>
                  <a:lnTo>
                    <a:pt x="270732" y="430399"/>
                  </a:lnTo>
                  <a:lnTo>
                    <a:pt x="271013" y="432437"/>
                  </a:lnTo>
                  <a:lnTo>
                    <a:pt x="271295" y="436223"/>
                  </a:lnTo>
                  <a:lnTo>
                    <a:pt x="271577" y="433893"/>
                  </a:lnTo>
                  <a:lnTo>
                    <a:pt x="271858" y="433311"/>
                  </a:lnTo>
                  <a:lnTo>
                    <a:pt x="272140" y="437970"/>
                  </a:lnTo>
                  <a:lnTo>
                    <a:pt x="272422" y="436514"/>
                  </a:lnTo>
                  <a:lnTo>
                    <a:pt x="272704" y="433602"/>
                  </a:lnTo>
                  <a:lnTo>
                    <a:pt x="272985" y="434185"/>
                  </a:lnTo>
                  <a:lnTo>
                    <a:pt x="273267" y="435349"/>
                  </a:lnTo>
                  <a:lnTo>
                    <a:pt x="273549" y="433602"/>
                  </a:lnTo>
                  <a:lnTo>
                    <a:pt x="273831" y="436514"/>
                  </a:lnTo>
                  <a:lnTo>
                    <a:pt x="274112" y="438553"/>
                  </a:lnTo>
                  <a:lnTo>
                    <a:pt x="274394" y="438261"/>
                  </a:lnTo>
                  <a:lnTo>
                    <a:pt x="274676" y="436805"/>
                  </a:lnTo>
                  <a:lnTo>
                    <a:pt x="274957" y="442338"/>
                  </a:lnTo>
                  <a:lnTo>
                    <a:pt x="275239" y="443212"/>
                  </a:lnTo>
                  <a:lnTo>
                    <a:pt x="275521" y="439717"/>
                  </a:lnTo>
                  <a:lnTo>
                    <a:pt x="275803" y="444086"/>
                  </a:lnTo>
                  <a:lnTo>
                    <a:pt x="276084" y="445542"/>
                  </a:lnTo>
                  <a:lnTo>
                    <a:pt x="276366" y="445833"/>
                  </a:lnTo>
                  <a:lnTo>
                    <a:pt x="276648" y="445542"/>
                  </a:lnTo>
                  <a:lnTo>
                    <a:pt x="276929" y="449618"/>
                  </a:lnTo>
                  <a:lnTo>
                    <a:pt x="277211" y="447580"/>
                  </a:lnTo>
                  <a:lnTo>
                    <a:pt x="277493" y="447871"/>
                  </a:lnTo>
                  <a:lnTo>
                    <a:pt x="277775" y="452239"/>
                  </a:lnTo>
                  <a:lnTo>
                    <a:pt x="278056" y="452239"/>
                  </a:lnTo>
                  <a:lnTo>
                    <a:pt x="278338" y="450783"/>
                  </a:lnTo>
                  <a:lnTo>
                    <a:pt x="278620" y="451948"/>
                  </a:lnTo>
                  <a:lnTo>
                    <a:pt x="278901" y="454860"/>
                  </a:lnTo>
                  <a:lnTo>
                    <a:pt x="279183" y="451948"/>
                  </a:lnTo>
                  <a:lnTo>
                    <a:pt x="279465" y="455151"/>
                  </a:lnTo>
                  <a:lnTo>
                    <a:pt x="279747" y="456899"/>
                  </a:lnTo>
                  <a:lnTo>
                    <a:pt x="280028" y="453113"/>
                  </a:lnTo>
                  <a:lnTo>
                    <a:pt x="280310" y="455442"/>
                  </a:lnTo>
                  <a:lnTo>
                    <a:pt x="280592" y="459811"/>
                  </a:lnTo>
                  <a:lnTo>
                    <a:pt x="280873" y="458937"/>
                  </a:lnTo>
                  <a:lnTo>
                    <a:pt x="281155" y="456025"/>
                  </a:lnTo>
                  <a:lnTo>
                    <a:pt x="281437" y="460684"/>
                  </a:lnTo>
                  <a:lnTo>
                    <a:pt x="281719" y="462431"/>
                  </a:lnTo>
                  <a:lnTo>
                    <a:pt x="282000" y="460684"/>
                  </a:lnTo>
                  <a:lnTo>
                    <a:pt x="282282" y="464179"/>
                  </a:lnTo>
                  <a:lnTo>
                    <a:pt x="282564" y="465052"/>
                  </a:lnTo>
                  <a:lnTo>
                    <a:pt x="282846" y="462431"/>
                  </a:lnTo>
                  <a:lnTo>
                    <a:pt x="283127" y="463305"/>
                  </a:lnTo>
                  <a:lnTo>
                    <a:pt x="283409" y="467673"/>
                  </a:lnTo>
                  <a:lnTo>
                    <a:pt x="283691" y="465052"/>
                  </a:lnTo>
                  <a:lnTo>
                    <a:pt x="283972" y="462723"/>
                  </a:lnTo>
                  <a:lnTo>
                    <a:pt x="284254" y="466217"/>
                  </a:lnTo>
                  <a:lnTo>
                    <a:pt x="284536" y="465635"/>
                  </a:lnTo>
                  <a:lnTo>
                    <a:pt x="284818" y="461558"/>
                  </a:lnTo>
                  <a:lnTo>
                    <a:pt x="285099" y="462431"/>
                  </a:lnTo>
                  <a:lnTo>
                    <a:pt x="285381" y="465343"/>
                  </a:lnTo>
                  <a:lnTo>
                    <a:pt x="285663" y="459519"/>
                  </a:lnTo>
                  <a:lnTo>
                    <a:pt x="285944" y="459228"/>
                  </a:lnTo>
                  <a:lnTo>
                    <a:pt x="286226" y="463596"/>
                  </a:lnTo>
                  <a:lnTo>
                    <a:pt x="286508" y="461558"/>
                  </a:lnTo>
                  <a:lnTo>
                    <a:pt x="286790" y="460393"/>
                  </a:lnTo>
                  <a:lnTo>
                    <a:pt x="287071" y="463596"/>
                  </a:lnTo>
                  <a:lnTo>
                    <a:pt x="287353" y="464470"/>
                  </a:lnTo>
                  <a:lnTo>
                    <a:pt x="287635" y="462140"/>
                  </a:lnTo>
                  <a:lnTo>
                    <a:pt x="287916" y="464470"/>
                  </a:lnTo>
                  <a:lnTo>
                    <a:pt x="288198" y="466799"/>
                  </a:lnTo>
                  <a:lnTo>
                    <a:pt x="288480" y="464179"/>
                  </a:lnTo>
                  <a:lnTo>
                    <a:pt x="288762" y="463014"/>
                  </a:lnTo>
                  <a:lnTo>
                    <a:pt x="289043" y="466217"/>
                  </a:lnTo>
                  <a:lnTo>
                    <a:pt x="289325" y="465635"/>
                  </a:lnTo>
                  <a:lnTo>
                    <a:pt x="289607" y="463596"/>
                  </a:lnTo>
                  <a:lnTo>
                    <a:pt x="289888" y="465343"/>
                  </a:lnTo>
                  <a:lnTo>
                    <a:pt x="290170" y="466217"/>
                  </a:lnTo>
                  <a:lnTo>
                    <a:pt x="290452" y="463014"/>
                  </a:lnTo>
                  <a:lnTo>
                    <a:pt x="290734" y="463596"/>
                  </a:lnTo>
                  <a:lnTo>
                    <a:pt x="291015" y="465343"/>
                  </a:lnTo>
                  <a:lnTo>
                    <a:pt x="291297" y="463596"/>
                  </a:lnTo>
                  <a:lnTo>
                    <a:pt x="291579" y="463014"/>
                  </a:lnTo>
                  <a:lnTo>
                    <a:pt x="291861" y="464470"/>
                  </a:lnTo>
                  <a:lnTo>
                    <a:pt x="292142" y="462723"/>
                  </a:lnTo>
                  <a:lnTo>
                    <a:pt x="292424" y="460393"/>
                  </a:lnTo>
                  <a:lnTo>
                    <a:pt x="292706" y="463887"/>
                  </a:lnTo>
                  <a:lnTo>
                    <a:pt x="292987" y="463596"/>
                  </a:lnTo>
                  <a:lnTo>
                    <a:pt x="293269" y="458937"/>
                  </a:lnTo>
                  <a:lnTo>
                    <a:pt x="293551" y="460102"/>
                  </a:lnTo>
                  <a:lnTo>
                    <a:pt x="293833" y="462431"/>
                  </a:lnTo>
                  <a:lnTo>
                    <a:pt x="294114" y="461558"/>
                  </a:lnTo>
                  <a:lnTo>
                    <a:pt x="294396" y="460975"/>
                  </a:lnTo>
                  <a:lnTo>
                    <a:pt x="294678" y="463305"/>
                  </a:lnTo>
                  <a:lnTo>
                    <a:pt x="294959" y="462723"/>
                  </a:lnTo>
                  <a:lnTo>
                    <a:pt x="295241" y="461849"/>
                  </a:lnTo>
                  <a:lnTo>
                    <a:pt x="295523" y="463887"/>
                  </a:lnTo>
                  <a:lnTo>
                    <a:pt x="295805" y="461849"/>
                  </a:lnTo>
                  <a:lnTo>
                    <a:pt x="296086" y="459228"/>
                  </a:lnTo>
                  <a:lnTo>
                    <a:pt x="296368" y="458646"/>
                  </a:lnTo>
                  <a:lnTo>
                    <a:pt x="296650" y="461267"/>
                  </a:lnTo>
                  <a:lnTo>
                    <a:pt x="296931" y="456899"/>
                  </a:lnTo>
                  <a:lnTo>
                    <a:pt x="297213" y="456025"/>
                  </a:lnTo>
                  <a:lnTo>
                    <a:pt x="297495" y="457190"/>
                  </a:lnTo>
                  <a:lnTo>
                    <a:pt x="297777" y="455734"/>
                  </a:lnTo>
                  <a:lnTo>
                    <a:pt x="298058" y="453695"/>
                  </a:lnTo>
                  <a:lnTo>
                    <a:pt x="298340" y="456025"/>
                  </a:lnTo>
                  <a:lnTo>
                    <a:pt x="298622" y="456025"/>
                  </a:lnTo>
                  <a:lnTo>
                    <a:pt x="298904" y="452530"/>
                  </a:lnTo>
                  <a:lnTo>
                    <a:pt x="299185" y="453695"/>
                  </a:lnTo>
                  <a:lnTo>
                    <a:pt x="299467" y="453113"/>
                  </a:lnTo>
                  <a:lnTo>
                    <a:pt x="299749" y="452822"/>
                  </a:lnTo>
                  <a:lnTo>
                    <a:pt x="300030" y="450783"/>
                  </a:lnTo>
                  <a:lnTo>
                    <a:pt x="300312" y="453695"/>
                  </a:lnTo>
                  <a:lnTo>
                    <a:pt x="300594" y="453404"/>
                  </a:lnTo>
                  <a:lnTo>
                    <a:pt x="300876" y="451074"/>
                  </a:lnTo>
                  <a:lnTo>
                    <a:pt x="301157" y="453113"/>
                  </a:lnTo>
                  <a:lnTo>
                    <a:pt x="301439" y="450783"/>
                  </a:lnTo>
                  <a:lnTo>
                    <a:pt x="301721" y="449910"/>
                  </a:lnTo>
                  <a:lnTo>
                    <a:pt x="302002" y="449327"/>
                  </a:lnTo>
                  <a:lnTo>
                    <a:pt x="302284" y="449910"/>
                  </a:lnTo>
                  <a:lnTo>
                    <a:pt x="302566" y="446706"/>
                  </a:lnTo>
                  <a:lnTo>
                    <a:pt x="302848" y="446706"/>
                  </a:lnTo>
                  <a:lnTo>
                    <a:pt x="303129" y="448162"/>
                  </a:lnTo>
                  <a:lnTo>
                    <a:pt x="303411" y="447871"/>
                  </a:lnTo>
                  <a:lnTo>
                    <a:pt x="303693" y="446415"/>
                  </a:lnTo>
                  <a:lnTo>
                    <a:pt x="303974" y="446998"/>
                  </a:lnTo>
                  <a:lnTo>
                    <a:pt x="304256" y="447289"/>
                  </a:lnTo>
                  <a:lnTo>
                    <a:pt x="304538" y="445542"/>
                  </a:lnTo>
                  <a:lnTo>
                    <a:pt x="304820" y="446706"/>
                  </a:lnTo>
                  <a:lnTo>
                    <a:pt x="305101" y="447871"/>
                  </a:lnTo>
                  <a:lnTo>
                    <a:pt x="305383" y="445250"/>
                  </a:lnTo>
                  <a:lnTo>
                    <a:pt x="305665" y="443794"/>
                  </a:lnTo>
                  <a:lnTo>
                    <a:pt x="305946" y="446706"/>
                  </a:lnTo>
                  <a:lnTo>
                    <a:pt x="306228" y="445833"/>
                  </a:lnTo>
                  <a:lnTo>
                    <a:pt x="306510" y="443503"/>
                  </a:lnTo>
                  <a:lnTo>
                    <a:pt x="306792" y="444668"/>
                  </a:lnTo>
                  <a:lnTo>
                    <a:pt x="307073" y="443794"/>
                  </a:lnTo>
                  <a:lnTo>
                    <a:pt x="307355" y="442630"/>
                  </a:lnTo>
                  <a:lnTo>
                    <a:pt x="307637" y="444377"/>
                  </a:lnTo>
                  <a:lnTo>
                    <a:pt x="307919" y="445250"/>
                  </a:lnTo>
                  <a:lnTo>
                    <a:pt x="308200" y="440591"/>
                  </a:lnTo>
                  <a:lnTo>
                    <a:pt x="308482" y="440591"/>
                  </a:lnTo>
                  <a:lnTo>
                    <a:pt x="308764" y="444377"/>
                  </a:lnTo>
                  <a:lnTo>
                    <a:pt x="309045" y="441756"/>
                  </a:lnTo>
                  <a:lnTo>
                    <a:pt x="309327" y="439426"/>
                  </a:lnTo>
                  <a:lnTo>
                    <a:pt x="309609" y="441173"/>
                  </a:lnTo>
                  <a:lnTo>
                    <a:pt x="309891" y="442630"/>
                  </a:lnTo>
                  <a:lnTo>
                    <a:pt x="310172" y="438844"/>
                  </a:lnTo>
                  <a:lnTo>
                    <a:pt x="310454" y="440882"/>
                  </a:lnTo>
                  <a:lnTo>
                    <a:pt x="310736" y="442338"/>
                  </a:lnTo>
                  <a:lnTo>
                    <a:pt x="311017" y="439717"/>
                  </a:lnTo>
                  <a:lnTo>
                    <a:pt x="311299" y="440300"/>
                  </a:lnTo>
                  <a:lnTo>
                    <a:pt x="311581" y="443503"/>
                  </a:lnTo>
                  <a:lnTo>
                    <a:pt x="311863" y="440591"/>
                  </a:lnTo>
                  <a:lnTo>
                    <a:pt x="312144" y="437679"/>
                  </a:lnTo>
                  <a:lnTo>
                    <a:pt x="312426" y="440882"/>
                  </a:lnTo>
                  <a:lnTo>
                    <a:pt x="312708" y="440882"/>
                  </a:lnTo>
                  <a:lnTo>
                    <a:pt x="312989" y="437097"/>
                  </a:lnTo>
                  <a:lnTo>
                    <a:pt x="313271" y="437097"/>
                  </a:lnTo>
                  <a:lnTo>
                    <a:pt x="313553" y="439717"/>
                  </a:lnTo>
                  <a:lnTo>
                    <a:pt x="313835" y="435932"/>
                  </a:lnTo>
                  <a:lnTo>
                    <a:pt x="314116" y="436223"/>
                  </a:lnTo>
                  <a:lnTo>
                    <a:pt x="314398" y="439717"/>
                  </a:lnTo>
                  <a:lnTo>
                    <a:pt x="314680" y="438553"/>
                  </a:lnTo>
                  <a:lnTo>
                    <a:pt x="314962" y="435641"/>
                  </a:lnTo>
                  <a:lnTo>
                    <a:pt x="315243" y="439717"/>
                  </a:lnTo>
                  <a:lnTo>
                    <a:pt x="315525" y="439426"/>
                  </a:lnTo>
                  <a:lnTo>
                    <a:pt x="315807" y="437388"/>
                  </a:lnTo>
                  <a:lnTo>
                    <a:pt x="316088" y="439717"/>
                  </a:lnTo>
                  <a:lnTo>
                    <a:pt x="316370" y="441173"/>
                  </a:lnTo>
                  <a:lnTo>
                    <a:pt x="316652" y="437097"/>
                  </a:lnTo>
                  <a:lnTo>
                    <a:pt x="316934" y="436514"/>
                  </a:lnTo>
                  <a:lnTo>
                    <a:pt x="317215" y="440882"/>
                  </a:lnTo>
                  <a:lnTo>
                    <a:pt x="317497" y="437679"/>
                  </a:lnTo>
                  <a:lnTo>
                    <a:pt x="317779" y="435349"/>
                  </a:lnTo>
                  <a:lnTo>
                    <a:pt x="318060" y="438844"/>
                  </a:lnTo>
                  <a:lnTo>
                    <a:pt x="318342" y="439135"/>
                  </a:lnTo>
                  <a:lnTo>
                    <a:pt x="318624" y="436223"/>
                  </a:lnTo>
                  <a:lnTo>
                    <a:pt x="318906" y="437388"/>
                  </a:lnTo>
                  <a:lnTo>
                    <a:pt x="319187" y="440591"/>
                  </a:lnTo>
                  <a:lnTo>
                    <a:pt x="319469" y="435932"/>
                  </a:lnTo>
                  <a:lnTo>
                    <a:pt x="319751" y="436514"/>
                  </a:lnTo>
                  <a:lnTo>
                    <a:pt x="320032" y="439135"/>
                  </a:lnTo>
                  <a:lnTo>
                    <a:pt x="320314" y="437679"/>
                  </a:lnTo>
                  <a:lnTo>
                    <a:pt x="320596" y="435349"/>
                  </a:lnTo>
                  <a:lnTo>
                    <a:pt x="320878" y="438844"/>
                  </a:lnTo>
                  <a:lnTo>
                    <a:pt x="321159" y="439135"/>
                  </a:lnTo>
                  <a:lnTo>
                    <a:pt x="321441" y="437679"/>
                  </a:lnTo>
                  <a:lnTo>
                    <a:pt x="321723" y="440591"/>
                  </a:lnTo>
                  <a:lnTo>
                    <a:pt x="322004" y="441465"/>
                  </a:lnTo>
                  <a:lnTo>
                    <a:pt x="322286" y="439135"/>
                  </a:lnTo>
                  <a:lnTo>
                    <a:pt x="322568" y="438844"/>
                  </a:lnTo>
                  <a:lnTo>
                    <a:pt x="322850" y="441756"/>
                  </a:lnTo>
                  <a:lnTo>
                    <a:pt x="323131" y="440300"/>
                  </a:lnTo>
                  <a:lnTo>
                    <a:pt x="323413" y="438844"/>
                  </a:lnTo>
                  <a:lnTo>
                    <a:pt x="323695" y="441756"/>
                  </a:lnTo>
                  <a:lnTo>
                    <a:pt x="323977" y="441756"/>
                  </a:lnTo>
                  <a:lnTo>
                    <a:pt x="324258" y="440300"/>
                  </a:lnTo>
                  <a:lnTo>
                    <a:pt x="324540" y="441465"/>
                  </a:lnTo>
                  <a:lnTo>
                    <a:pt x="324822" y="443794"/>
                  </a:lnTo>
                  <a:lnTo>
                    <a:pt x="325103" y="440591"/>
                  </a:lnTo>
                  <a:lnTo>
                    <a:pt x="325385" y="440591"/>
                  </a:lnTo>
                  <a:lnTo>
                    <a:pt x="325667" y="443794"/>
                  </a:lnTo>
                  <a:lnTo>
                    <a:pt x="325949" y="443212"/>
                  </a:lnTo>
                  <a:lnTo>
                    <a:pt x="326230" y="442630"/>
                  </a:lnTo>
                  <a:lnTo>
                    <a:pt x="326512" y="444959"/>
                  </a:lnTo>
                  <a:lnTo>
                    <a:pt x="326794" y="444959"/>
                  </a:lnTo>
                  <a:lnTo>
                    <a:pt x="327075" y="442921"/>
                  </a:lnTo>
                  <a:lnTo>
                    <a:pt x="327357" y="445542"/>
                  </a:lnTo>
                  <a:lnTo>
                    <a:pt x="327639" y="446998"/>
                  </a:lnTo>
                  <a:lnTo>
                    <a:pt x="327921" y="445542"/>
                  </a:lnTo>
                  <a:lnTo>
                    <a:pt x="328202" y="444668"/>
                  </a:lnTo>
                  <a:lnTo>
                    <a:pt x="328484" y="448162"/>
                  </a:lnTo>
                  <a:lnTo>
                    <a:pt x="328766" y="448745"/>
                  </a:lnTo>
                  <a:lnTo>
                    <a:pt x="329047" y="446124"/>
                  </a:lnTo>
                  <a:lnTo>
                    <a:pt x="329329" y="448454"/>
                  </a:lnTo>
                  <a:lnTo>
                    <a:pt x="329611" y="448745"/>
                  </a:lnTo>
                  <a:lnTo>
                    <a:pt x="329893" y="447871"/>
                  </a:lnTo>
                  <a:lnTo>
                    <a:pt x="330174" y="448745"/>
                  </a:lnTo>
                  <a:lnTo>
                    <a:pt x="330456" y="451074"/>
                  </a:lnTo>
                  <a:lnTo>
                    <a:pt x="330738" y="448454"/>
                  </a:lnTo>
                  <a:lnTo>
                    <a:pt x="331019" y="448162"/>
                  </a:lnTo>
                  <a:lnTo>
                    <a:pt x="331301" y="451074"/>
                  </a:lnTo>
                  <a:lnTo>
                    <a:pt x="331583" y="450201"/>
                  </a:lnTo>
                  <a:lnTo>
                    <a:pt x="331865" y="447871"/>
                  </a:lnTo>
                  <a:lnTo>
                    <a:pt x="332146" y="449618"/>
                  </a:lnTo>
                  <a:lnTo>
                    <a:pt x="332428" y="450201"/>
                  </a:lnTo>
                  <a:lnTo>
                    <a:pt x="332710" y="448745"/>
                  </a:lnTo>
                  <a:lnTo>
                    <a:pt x="332992" y="449618"/>
                  </a:lnTo>
                  <a:lnTo>
                    <a:pt x="333273" y="453113"/>
                  </a:lnTo>
                  <a:lnTo>
                    <a:pt x="333555" y="450783"/>
                  </a:lnTo>
                  <a:lnTo>
                    <a:pt x="333837" y="449036"/>
                  </a:lnTo>
                  <a:lnTo>
                    <a:pt x="334118" y="453113"/>
                  </a:lnTo>
                  <a:lnTo>
                    <a:pt x="334400" y="452239"/>
                  </a:lnTo>
                  <a:lnTo>
                    <a:pt x="334682" y="450783"/>
                  </a:lnTo>
                  <a:lnTo>
                    <a:pt x="334964" y="452530"/>
                  </a:lnTo>
                  <a:lnTo>
                    <a:pt x="335245" y="454278"/>
                  </a:lnTo>
                  <a:lnTo>
                    <a:pt x="335527" y="453113"/>
                  </a:lnTo>
                  <a:lnTo>
                    <a:pt x="335809" y="453986"/>
                  </a:lnTo>
                  <a:lnTo>
                    <a:pt x="336090" y="455442"/>
                  </a:lnTo>
                  <a:lnTo>
                    <a:pt x="336372" y="453695"/>
                  </a:lnTo>
                  <a:lnTo>
                    <a:pt x="336654" y="453113"/>
                  </a:lnTo>
                  <a:lnTo>
                    <a:pt x="336936" y="457772"/>
                  </a:lnTo>
                  <a:lnTo>
                    <a:pt x="337217" y="456316"/>
                  </a:lnTo>
                  <a:lnTo>
                    <a:pt x="337499" y="453986"/>
                  </a:lnTo>
                  <a:lnTo>
                    <a:pt x="337781" y="455734"/>
                  </a:lnTo>
                  <a:lnTo>
                    <a:pt x="338062" y="457481"/>
                  </a:lnTo>
                  <a:lnTo>
                    <a:pt x="338344" y="455151"/>
                  </a:lnTo>
                  <a:lnTo>
                    <a:pt x="338626" y="455734"/>
                  </a:lnTo>
                  <a:lnTo>
                    <a:pt x="338908" y="457481"/>
                  </a:lnTo>
                  <a:lnTo>
                    <a:pt x="339189" y="455442"/>
                  </a:lnTo>
                  <a:lnTo>
                    <a:pt x="339471" y="456025"/>
                  </a:lnTo>
                  <a:lnTo>
                    <a:pt x="339753" y="458937"/>
                  </a:lnTo>
                  <a:lnTo>
                    <a:pt x="340035" y="456607"/>
                  </a:lnTo>
                  <a:lnTo>
                    <a:pt x="340316" y="453986"/>
                  </a:lnTo>
                  <a:lnTo>
                    <a:pt x="340598" y="456025"/>
                  </a:lnTo>
                  <a:lnTo>
                    <a:pt x="340880" y="458355"/>
                  </a:lnTo>
                  <a:lnTo>
                    <a:pt x="341161" y="454569"/>
                  </a:lnTo>
                  <a:lnTo>
                    <a:pt x="341443" y="455151"/>
                  </a:lnTo>
                  <a:lnTo>
                    <a:pt x="341725" y="458063"/>
                  </a:lnTo>
                  <a:lnTo>
                    <a:pt x="342007" y="455734"/>
                  </a:lnTo>
                  <a:lnTo>
                    <a:pt x="342288" y="456316"/>
                  </a:lnTo>
                  <a:lnTo>
                    <a:pt x="342570" y="458355"/>
                  </a:lnTo>
                  <a:lnTo>
                    <a:pt x="342852" y="456025"/>
                  </a:lnTo>
                  <a:lnTo>
                    <a:pt x="343133" y="452822"/>
                  </a:lnTo>
                  <a:lnTo>
                    <a:pt x="343415" y="457190"/>
                  </a:lnTo>
                  <a:lnTo>
                    <a:pt x="343697" y="456316"/>
                  </a:lnTo>
                  <a:lnTo>
                    <a:pt x="343979" y="452530"/>
                  </a:lnTo>
                  <a:lnTo>
                    <a:pt x="344260" y="453113"/>
                  </a:lnTo>
                  <a:lnTo>
                    <a:pt x="344542" y="456025"/>
                  </a:lnTo>
                  <a:lnTo>
                    <a:pt x="344824" y="453695"/>
                  </a:lnTo>
                  <a:lnTo>
                    <a:pt x="345105" y="451366"/>
                  </a:lnTo>
                  <a:lnTo>
                    <a:pt x="345387" y="454569"/>
                  </a:lnTo>
                  <a:lnTo>
                    <a:pt x="345669" y="453113"/>
                  </a:lnTo>
                  <a:lnTo>
                    <a:pt x="345951" y="450783"/>
                  </a:lnTo>
                  <a:lnTo>
                    <a:pt x="346232" y="453113"/>
                  </a:lnTo>
                  <a:lnTo>
                    <a:pt x="346514" y="453113"/>
                  </a:lnTo>
                  <a:lnTo>
                    <a:pt x="346796" y="449618"/>
                  </a:lnTo>
                  <a:lnTo>
                    <a:pt x="347077" y="451074"/>
                  </a:lnTo>
                  <a:lnTo>
                    <a:pt x="347359" y="453986"/>
                  </a:lnTo>
                  <a:lnTo>
                    <a:pt x="347641" y="449910"/>
                  </a:lnTo>
                  <a:lnTo>
                    <a:pt x="347923" y="449327"/>
                  </a:lnTo>
                  <a:lnTo>
                    <a:pt x="348204" y="451366"/>
                  </a:lnTo>
                  <a:lnTo>
                    <a:pt x="348486" y="449910"/>
                  </a:lnTo>
                  <a:lnTo>
                    <a:pt x="348768" y="447871"/>
                  </a:lnTo>
                  <a:lnTo>
                    <a:pt x="349050" y="448745"/>
                  </a:lnTo>
                  <a:lnTo>
                    <a:pt x="349331" y="449910"/>
                  </a:lnTo>
                  <a:lnTo>
                    <a:pt x="349613" y="445833"/>
                  </a:lnTo>
                  <a:lnTo>
                    <a:pt x="349895" y="447580"/>
                  </a:lnTo>
                  <a:lnTo>
                    <a:pt x="350176" y="449327"/>
                  </a:lnTo>
                  <a:lnTo>
                    <a:pt x="350458" y="446415"/>
                  </a:lnTo>
                  <a:lnTo>
                    <a:pt x="350740" y="445250"/>
                  </a:lnTo>
                  <a:lnTo>
                    <a:pt x="351022" y="447580"/>
                  </a:lnTo>
                  <a:lnTo>
                    <a:pt x="351303" y="446124"/>
                  </a:lnTo>
                  <a:lnTo>
                    <a:pt x="351585" y="445250"/>
                  </a:lnTo>
                  <a:lnTo>
                    <a:pt x="351867" y="447289"/>
                  </a:lnTo>
                  <a:lnTo>
                    <a:pt x="352148" y="446415"/>
                  </a:lnTo>
                  <a:lnTo>
                    <a:pt x="352430" y="443212"/>
                  </a:lnTo>
                  <a:lnTo>
                    <a:pt x="352712" y="444086"/>
                  </a:lnTo>
                  <a:lnTo>
                    <a:pt x="352994" y="445833"/>
                  </a:lnTo>
                  <a:lnTo>
                    <a:pt x="353275" y="441756"/>
                  </a:lnTo>
                  <a:lnTo>
                    <a:pt x="353557" y="440882"/>
                  </a:lnTo>
                  <a:lnTo>
                    <a:pt x="353839" y="443503"/>
                  </a:lnTo>
                  <a:lnTo>
                    <a:pt x="354120" y="440591"/>
                  </a:lnTo>
                  <a:lnTo>
                    <a:pt x="354402" y="438844"/>
                  </a:lnTo>
                  <a:lnTo>
                    <a:pt x="354684" y="440300"/>
                  </a:lnTo>
                  <a:lnTo>
                    <a:pt x="354966" y="440009"/>
                  </a:lnTo>
                  <a:lnTo>
                    <a:pt x="355247" y="437388"/>
                  </a:lnTo>
                  <a:lnTo>
                    <a:pt x="355529" y="438844"/>
                  </a:lnTo>
                  <a:lnTo>
                    <a:pt x="355811" y="439717"/>
                  </a:lnTo>
                  <a:lnTo>
                    <a:pt x="356092" y="435932"/>
                  </a:lnTo>
                  <a:lnTo>
                    <a:pt x="356374" y="435932"/>
                  </a:lnTo>
                  <a:lnTo>
                    <a:pt x="356656" y="438553"/>
                  </a:lnTo>
                  <a:lnTo>
                    <a:pt x="356938" y="436223"/>
                  </a:lnTo>
                  <a:lnTo>
                    <a:pt x="357219" y="435349"/>
                  </a:lnTo>
                  <a:lnTo>
                    <a:pt x="357501" y="437388"/>
                  </a:lnTo>
                  <a:lnTo>
                    <a:pt x="357783" y="437388"/>
                  </a:lnTo>
                  <a:lnTo>
                    <a:pt x="358065" y="434476"/>
                  </a:lnTo>
                  <a:lnTo>
                    <a:pt x="358346" y="435349"/>
                  </a:lnTo>
                  <a:lnTo>
                    <a:pt x="358628" y="438553"/>
                  </a:lnTo>
                  <a:lnTo>
                    <a:pt x="358910" y="435641"/>
                  </a:lnTo>
                  <a:lnTo>
                    <a:pt x="359191" y="435349"/>
                  </a:lnTo>
                  <a:lnTo>
                    <a:pt x="359473" y="437388"/>
                  </a:lnTo>
                  <a:lnTo>
                    <a:pt x="359755" y="435932"/>
                  </a:lnTo>
                  <a:lnTo>
                    <a:pt x="360037" y="434185"/>
                  </a:lnTo>
                  <a:lnTo>
                    <a:pt x="360318" y="436514"/>
                  </a:lnTo>
                  <a:lnTo>
                    <a:pt x="360600" y="436223"/>
                  </a:lnTo>
                  <a:lnTo>
                    <a:pt x="360882" y="433311"/>
                  </a:lnTo>
                  <a:lnTo>
                    <a:pt x="361163" y="435349"/>
                  </a:lnTo>
                  <a:lnTo>
                    <a:pt x="361445" y="437097"/>
                  </a:lnTo>
                  <a:lnTo>
                    <a:pt x="361727" y="435058"/>
                  </a:lnTo>
                  <a:lnTo>
                    <a:pt x="362009" y="433020"/>
                  </a:lnTo>
                  <a:lnTo>
                    <a:pt x="362290" y="436514"/>
                  </a:lnTo>
                  <a:lnTo>
                    <a:pt x="362572" y="435349"/>
                  </a:lnTo>
                  <a:lnTo>
                    <a:pt x="362854" y="434185"/>
                  </a:lnTo>
                  <a:lnTo>
                    <a:pt x="363135" y="435349"/>
                  </a:lnTo>
                  <a:lnTo>
                    <a:pt x="363417" y="436514"/>
                  </a:lnTo>
                  <a:lnTo>
                    <a:pt x="363699" y="431273"/>
                  </a:lnTo>
                  <a:lnTo>
                    <a:pt x="363981" y="433020"/>
                  </a:lnTo>
                  <a:lnTo>
                    <a:pt x="364262" y="436514"/>
                  </a:lnTo>
                  <a:lnTo>
                    <a:pt x="364544" y="435349"/>
                  </a:lnTo>
                  <a:lnTo>
                    <a:pt x="364826" y="434476"/>
                  </a:lnTo>
                  <a:lnTo>
                    <a:pt x="365108" y="436514"/>
                  </a:lnTo>
                  <a:lnTo>
                    <a:pt x="365389" y="437388"/>
                  </a:lnTo>
                  <a:lnTo>
                    <a:pt x="365671" y="436223"/>
                  </a:lnTo>
                  <a:lnTo>
                    <a:pt x="365953" y="439426"/>
                  </a:lnTo>
                  <a:lnTo>
                    <a:pt x="366234" y="440300"/>
                  </a:lnTo>
                  <a:lnTo>
                    <a:pt x="366516" y="437388"/>
                  </a:lnTo>
                  <a:lnTo>
                    <a:pt x="366798" y="438553"/>
                  </a:lnTo>
                  <a:lnTo>
                    <a:pt x="367080" y="443794"/>
                  </a:lnTo>
                  <a:lnTo>
                    <a:pt x="367361" y="441173"/>
                  </a:lnTo>
                  <a:lnTo>
                    <a:pt x="367643" y="438553"/>
                  </a:lnTo>
                  <a:lnTo>
                    <a:pt x="367925" y="441465"/>
                  </a:lnTo>
                  <a:lnTo>
                    <a:pt x="368206" y="441756"/>
                  </a:lnTo>
                  <a:lnTo>
                    <a:pt x="368488" y="441173"/>
                  </a:lnTo>
                  <a:lnTo>
                    <a:pt x="368770" y="441756"/>
                  </a:lnTo>
                  <a:lnTo>
                    <a:pt x="369052" y="442338"/>
                  </a:lnTo>
                  <a:lnTo>
                    <a:pt x="369333" y="438553"/>
                  </a:lnTo>
                  <a:lnTo>
                    <a:pt x="369615" y="442047"/>
                  </a:lnTo>
                  <a:lnTo>
                    <a:pt x="369897" y="444959"/>
                  </a:lnTo>
                  <a:lnTo>
                    <a:pt x="370178" y="442338"/>
                  </a:lnTo>
                  <a:lnTo>
                    <a:pt x="370460" y="441756"/>
                  </a:lnTo>
                  <a:lnTo>
                    <a:pt x="370742" y="444959"/>
                  </a:lnTo>
                  <a:lnTo>
                    <a:pt x="371024" y="445833"/>
                  </a:lnTo>
                  <a:lnTo>
                    <a:pt x="371305" y="443794"/>
                  </a:lnTo>
                  <a:lnTo>
                    <a:pt x="371587" y="446124"/>
                  </a:lnTo>
                  <a:lnTo>
                    <a:pt x="371869" y="446124"/>
                  </a:lnTo>
                  <a:lnTo>
                    <a:pt x="372150" y="445542"/>
                  </a:lnTo>
                  <a:lnTo>
                    <a:pt x="372432" y="447871"/>
                  </a:lnTo>
                  <a:lnTo>
                    <a:pt x="372714" y="449327"/>
                  </a:lnTo>
                  <a:lnTo>
                    <a:pt x="372996" y="446998"/>
                  </a:lnTo>
                  <a:lnTo>
                    <a:pt x="373277" y="446124"/>
                  </a:lnTo>
                  <a:lnTo>
                    <a:pt x="373559" y="451657"/>
                  </a:lnTo>
                  <a:lnTo>
                    <a:pt x="373841" y="451366"/>
                  </a:lnTo>
                  <a:lnTo>
                    <a:pt x="374123" y="448162"/>
                  </a:lnTo>
                  <a:lnTo>
                    <a:pt x="374404" y="450783"/>
                  </a:lnTo>
                  <a:lnTo>
                    <a:pt x="374686" y="453113"/>
                  </a:lnTo>
                  <a:lnTo>
                    <a:pt x="374968" y="450783"/>
                  </a:lnTo>
                  <a:lnTo>
                    <a:pt x="375249" y="453113"/>
                  </a:lnTo>
                  <a:lnTo>
                    <a:pt x="375531" y="455151"/>
                  </a:lnTo>
                  <a:lnTo>
                    <a:pt x="375813" y="452530"/>
                  </a:lnTo>
                  <a:lnTo>
                    <a:pt x="376095" y="453986"/>
                  </a:lnTo>
                  <a:lnTo>
                    <a:pt x="376376" y="458355"/>
                  </a:lnTo>
                  <a:lnTo>
                    <a:pt x="376658" y="457190"/>
                  </a:lnTo>
                  <a:lnTo>
                    <a:pt x="376940" y="455151"/>
                  </a:lnTo>
                  <a:lnTo>
                    <a:pt x="377221" y="457772"/>
                  </a:lnTo>
                  <a:lnTo>
                    <a:pt x="377503" y="459519"/>
                  </a:lnTo>
                  <a:lnTo>
                    <a:pt x="377785" y="456607"/>
                  </a:lnTo>
                  <a:lnTo>
                    <a:pt x="378067" y="460102"/>
                  </a:lnTo>
                  <a:lnTo>
                    <a:pt x="378348" y="461849"/>
                  </a:lnTo>
                  <a:lnTo>
                    <a:pt x="378630" y="459228"/>
                  </a:lnTo>
                  <a:lnTo>
                    <a:pt x="378912" y="459519"/>
                  </a:lnTo>
                  <a:lnTo>
                    <a:pt x="379193" y="463305"/>
                  </a:lnTo>
                  <a:lnTo>
                    <a:pt x="379475" y="460393"/>
                  </a:lnTo>
                  <a:lnTo>
                    <a:pt x="379757" y="456899"/>
                  </a:lnTo>
                  <a:lnTo>
                    <a:pt x="380039" y="459228"/>
                  </a:lnTo>
                  <a:lnTo>
                    <a:pt x="380320" y="459811"/>
                  </a:lnTo>
                  <a:lnTo>
                    <a:pt x="380602" y="458355"/>
                  </a:lnTo>
                  <a:lnTo>
                    <a:pt x="380884" y="458937"/>
                  </a:lnTo>
                  <a:lnTo>
                    <a:pt x="381165" y="461849"/>
                  </a:lnTo>
                  <a:lnTo>
                    <a:pt x="381447" y="458355"/>
                  </a:lnTo>
                  <a:lnTo>
                    <a:pt x="381729" y="458646"/>
                  </a:lnTo>
                  <a:lnTo>
                    <a:pt x="382011" y="462723"/>
                  </a:lnTo>
                  <a:lnTo>
                    <a:pt x="382292" y="460102"/>
                  </a:lnTo>
                  <a:lnTo>
                    <a:pt x="382574" y="459519"/>
                  </a:lnTo>
                  <a:lnTo>
                    <a:pt x="382856" y="460975"/>
                  </a:lnTo>
                  <a:lnTo>
                    <a:pt x="383138" y="460393"/>
                  </a:lnTo>
                  <a:lnTo>
                    <a:pt x="383419" y="460975"/>
                  </a:lnTo>
                  <a:lnTo>
                    <a:pt x="383701" y="466799"/>
                  </a:lnTo>
                  <a:lnTo>
                    <a:pt x="383983" y="468838"/>
                  </a:lnTo>
                  <a:lnTo>
                    <a:pt x="384264" y="464761"/>
                  </a:lnTo>
                  <a:lnTo>
                    <a:pt x="384546" y="464470"/>
                  </a:lnTo>
                  <a:lnTo>
                    <a:pt x="384828" y="467964"/>
                  </a:lnTo>
                  <a:lnTo>
                    <a:pt x="385110" y="467382"/>
                  </a:lnTo>
                  <a:lnTo>
                    <a:pt x="385391" y="462431"/>
                  </a:lnTo>
                  <a:lnTo>
                    <a:pt x="385673" y="461849"/>
                  </a:lnTo>
                  <a:lnTo>
                    <a:pt x="385955" y="460975"/>
                  </a:lnTo>
                  <a:lnTo>
                    <a:pt x="386236" y="460393"/>
                  </a:lnTo>
                  <a:lnTo>
                    <a:pt x="386518" y="460393"/>
                  </a:lnTo>
                  <a:lnTo>
                    <a:pt x="386800" y="458063"/>
                  </a:lnTo>
                  <a:lnTo>
                    <a:pt x="387082" y="454569"/>
                  </a:lnTo>
                  <a:lnTo>
                    <a:pt x="387363" y="455734"/>
                  </a:lnTo>
                  <a:lnTo>
                    <a:pt x="387645" y="460102"/>
                  </a:lnTo>
                  <a:lnTo>
                    <a:pt x="387927" y="457190"/>
                  </a:lnTo>
                  <a:lnTo>
                    <a:pt x="388208" y="458355"/>
                  </a:lnTo>
                  <a:lnTo>
                    <a:pt x="388490" y="460102"/>
                  </a:lnTo>
                  <a:lnTo>
                    <a:pt x="388772" y="460975"/>
                  </a:lnTo>
                  <a:lnTo>
                    <a:pt x="389054" y="459519"/>
                  </a:lnTo>
                  <a:lnTo>
                    <a:pt x="389335" y="460102"/>
                  </a:lnTo>
                  <a:lnTo>
                    <a:pt x="389617" y="460393"/>
                  </a:lnTo>
                  <a:lnTo>
                    <a:pt x="389899" y="456607"/>
                  </a:lnTo>
                  <a:lnTo>
                    <a:pt x="390181" y="457481"/>
                  </a:lnTo>
                  <a:lnTo>
                    <a:pt x="390462" y="459228"/>
                  </a:lnTo>
                  <a:lnTo>
                    <a:pt x="390744" y="456025"/>
                  </a:lnTo>
                  <a:lnTo>
                    <a:pt x="391026" y="454569"/>
                  </a:lnTo>
                  <a:lnTo>
                    <a:pt x="391307" y="455151"/>
                  </a:lnTo>
                  <a:lnTo>
                    <a:pt x="391589" y="456025"/>
                  </a:lnTo>
                  <a:lnTo>
                    <a:pt x="391871" y="453113"/>
                  </a:lnTo>
                  <a:lnTo>
                    <a:pt x="392153" y="455151"/>
                  </a:lnTo>
                  <a:lnTo>
                    <a:pt x="392434" y="454860"/>
                  </a:lnTo>
                  <a:lnTo>
                    <a:pt x="392716" y="451657"/>
                  </a:lnTo>
                  <a:lnTo>
                    <a:pt x="392998" y="451657"/>
                  </a:lnTo>
                  <a:lnTo>
                    <a:pt x="393279" y="455151"/>
                  </a:lnTo>
                  <a:lnTo>
                    <a:pt x="393561" y="452239"/>
                  </a:lnTo>
                  <a:lnTo>
                    <a:pt x="393843" y="449910"/>
                  </a:lnTo>
                  <a:lnTo>
                    <a:pt x="394125" y="450783"/>
                  </a:lnTo>
                  <a:lnTo>
                    <a:pt x="394406" y="451948"/>
                  </a:lnTo>
                  <a:lnTo>
                    <a:pt x="394688" y="448745"/>
                  </a:lnTo>
                  <a:lnTo>
                    <a:pt x="394970" y="449327"/>
                  </a:lnTo>
                  <a:lnTo>
                    <a:pt x="395251" y="449910"/>
                  </a:lnTo>
                  <a:lnTo>
                    <a:pt x="395533" y="447871"/>
                  </a:lnTo>
                  <a:lnTo>
                    <a:pt x="395815" y="447871"/>
                  </a:lnTo>
                  <a:lnTo>
                    <a:pt x="396097" y="448454"/>
                  </a:lnTo>
                  <a:lnTo>
                    <a:pt x="396378" y="447871"/>
                  </a:lnTo>
                  <a:lnTo>
                    <a:pt x="396660" y="444377"/>
                  </a:lnTo>
                  <a:lnTo>
                    <a:pt x="396942" y="446998"/>
                  </a:lnTo>
                  <a:lnTo>
                    <a:pt x="397223" y="446998"/>
                  </a:lnTo>
                  <a:lnTo>
                    <a:pt x="397505" y="444086"/>
                  </a:lnTo>
                  <a:lnTo>
                    <a:pt x="397787" y="443794"/>
                  </a:lnTo>
                  <a:lnTo>
                    <a:pt x="398069" y="445542"/>
                  </a:lnTo>
                  <a:lnTo>
                    <a:pt x="398350" y="443503"/>
                  </a:lnTo>
                  <a:lnTo>
                    <a:pt x="398632" y="440882"/>
                  </a:lnTo>
                  <a:lnTo>
                    <a:pt x="398914" y="444086"/>
                  </a:lnTo>
                  <a:lnTo>
                    <a:pt x="399196" y="442338"/>
                  </a:lnTo>
                  <a:lnTo>
                    <a:pt x="399477" y="440009"/>
                  </a:lnTo>
                  <a:lnTo>
                    <a:pt x="399759" y="440882"/>
                  </a:lnTo>
                  <a:lnTo>
                    <a:pt x="400041" y="441756"/>
                  </a:lnTo>
                  <a:lnTo>
                    <a:pt x="400322" y="439135"/>
                  </a:lnTo>
                  <a:lnTo>
                    <a:pt x="400604" y="438553"/>
                  </a:lnTo>
                  <a:lnTo>
                    <a:pt x="400886" y="441756"/>
                  </a:lnTo>
                  <a:lnTo>
                    <a:pt x="401168" y="438553"/>
                  </a:lnTo>
                  <a:lnTo>
                    <a:pt x="401449" y="437097"/>
                  </a:lnTo>
                  <a:lnTo>
                    <a:pt x="401731" y="440591"/>
                  </a:lnTo>
                  <a:lnTo>
                    <a:pt x="402013" y="438844"/>
                  </a:lnTo>
                  <a:lnTo>
                    <a:pt x="402294" y="437388"/>
                  </a:lnTo>
                  <a:lnTo>
                    <a:pt x="402576" y="439426"/>
                  </a:lnTo>
                  <a:lnTo>
                    <a:pt x="402858" y="440591"/>
                  </a:lnTo>
                  <a:lnTo>
                    <a:pt x="403140" y="436514"/>
                  </a:lnTo>
                  <a:lnTo>
                    <a:pt x="403421" y="438553"/>
                  </a:lnTo>
                  <a:lnTo>
                    <a:pt x="403703" y="441173"/>
                  </a:lnTo>
                  <a:lnTo>
                    <a:pt x="403985" y="439135"/>
                  </a:lnTo>
                  <a:lnTo>
                    <a:pt x="404266" y="437388"/>
                  </a:lnTo>
                  <a:lnTo>
                    <a:pt x="404548" y="438553"/>
                  </a:lnTo>
                  <a:lnTo>
                    <a:pt x="404830" y="437679"/>
                  </a:lnTo>
                  <a:lnTo>
                    <a:pt x="405112" y="437097"/>
                  </a:lnTo>
                  <a:lnTo>
                    <a:pt x="405393" y="440300"/>
                  </a:lnTo>
                  <a:lnTo>
                    <a:pt x="405675" y="439717"/>
                  </a:lnTo>
                  <a:lnTo>
                    <a:pt x="405957" y="439135"/>
                  </a:lnTo>
                  <a:lnTo>
                    <a:pt x="406239" y="444668"/>
                  </a:lnTo>
                  <a:lnTo>
                    <a:pt x="406520" y="439717"/>
                  </a:lnTo>
                  <a:lnTo>
                    <a:pt x="406802" y="441465"/>
                  </a:lnTo>
                  <a:lnTo>
                    <a:pt x="407084" y="443794"/>
                  </a:lnTo>
                  <a:lnTo>
                    <a:pt x="407365" y="442630"/>
                  </a:lnTo>
                  <a:lnTo>
                    <a:pt x="407647" y="442921"/>
                  </a:lnTo>
                  <a:lnTo>
                    <a:pt x="407929" y="443503"/>
                  </a:lnTo>
                  <a:lnTo>
                    <a:pt x="408211" y="444959"/>
                  </a:lnTo>
                  <a:lnTo>
                    <a:pt x="408492" y="443794"/>
                  </a:lnTo>
                  <a:lnTo>
                    <a:pt x="408774" y="441465"/>
                  </a:lnTo>
                  <a:lnTo>
                    <a:pt x="409056" y="441756"/>
                  </a:lnTo>
                  <a:lnTo>
                    <a:pt x="409337" y="444668"/>
                  </a:lnTo>
                  <a:lnTo>
                    <a:pt x="409619" y="440300"/>
                  </a:lnTo>
                  <a:lnTo>
                    <a:pt x="409901" y="440591"/>
                  </a:lnTo>
                  <a:lnTo>
                    <a:pt x="410183" y="442630"/>
                  </a:lnTo>
                  <a:lnTo>
                    <a:pt x="410464" y="440009"/>
                  </a:lnTo>
                  <a:lnTo>
                    <a:pt x="410746" y="441756"/>
                  </a:lnTo>
                  <a:lnTo>
                    <a:pt x="411028" y="442921"/>
                  </a:lnTo>
                  <a:lnTo>
                    <a:pt x="411309" y="443794"/>
                  </a:lnTo>
                  <a:lnTo>
                    <a:pt x="411591" y="440591"/>
                  </a:lnTo>
                  <a:lnTo>
                    <a:pt x="411873" y="442630"/>
                  </a:lnTo>
                  <a:lnTo>
                    <a:pt x="412155" y="445833"/>
                  </a:lnTo>
                  <a:lnTo>
                    <a:pt x="412436" y="442630"/>
                  </a:lnTo>
                  <a:lnTo>
                    <a:pt x="412718" y="442630"/>
                  </a:lnTo>
                  <a:lnTo>
                    <a:pt x="413000" y="446124"/>
                  </a:lnTo>
                  <a:lnTo>
                    <a:pt x="413281" y="442921"/>
                  </a:lnTo>
                  <a:lnTo>
                    <a:pt x="413563" y="443503"/>
                  </a:lnTo>
                  <a:lnTo>
                    <a:pt x="413845" y="446998"/>
                  </a:lnTo>
                  <a:lnTo>
                    <a:pt x="414127" y="445833"/>
                  </a:lnTo>
                  <a:lnTo>
                    <a:pt x="414408" y="443503"/>
                  </a:lnTo>
                  <a:lnTo>
                    <a:pt x="414690" y="446998"/>
                  </a:lnTo>
                  <a:lnTo>
                    <a:pt x="414972" y="448745"/>
                  </a:lnTo>
                  <a:lnTo>
                    <a:pt x="415254" y="446998"/>
                  </a:lnTo>
                  <a:lnTo>
                    <a:pt x="415535" y="446706"/>
                  </a:lnTo>
                  <a:lnTo>
                    <a:pt x="415817" y="449327"/>
                  </a:lnTo>
                  <a:lnTo>
                    <a:pt x="416099" y="448454"/>
                  </a:lnTo>
                  <a:lnTo>
                    <a:pt x="416380" y="446998"/>
                  </a:lnTo>
                  <a:lnTo>
                    <a:pt x="416662" y="449910"/>
                  </a:lnTo>
                  <a:lnTo>
                    <a:pt x="416944" y="451074"/>
                  </a:lnTo>
                  <a:lnTo>
                    <a:pt x="417226" y="447871"/>
                  </a:lnTo>
                  <a:lnTo>
                    <a:pt x="417507" y="449910"/>
                  </a:lnTo>
                  <a:lnTo>
                    <a:pt x="417789" y="453113"/>
                  </a:lnTo>
                  <a:lnTo>
                    <a:pt x="418071" y="450492"/>
                  </a:lnTo>
                  <a:lnTo>
                    <a:pt x="418352" y="448745"/>
                  </a:lnTo>
                  <a:lnTo>
                    <a:pt x="418634" y="452530"/>
                  </a:lnTo>
                  <a:lnTo>
                    <a:pt x="418916" y="451948"/>
                  </a:lnTo>
                  <a:lnTo>
                    <a:pt x="419198" y="450201"/>
                  </a:lnTo>
                  <a:lnTo>
                    <a:pt x="419479" y="452530"/>
                  </a:lnTo>
                  <a:lnTo>
                    <a:pt x="419761" y="451948"/>
                  </a:lnTo>
                  <a:lnTo>
                    <a:pt x="420043" y="450201"/>
                  </a:lnTo>
                  <a:lnTo>
                    <a:pt x="420324" y="450783"/>
                  </a:lnTo>
                  <a:lnTo>
                    <a:pt x="420606" y="454569"/>
                  </a:lnTo>
                  <a:lnTo>
                    <a:pt x="420888" y="451948"/>
                  </a:lnTo>
                  <a:lnTo>
                    <a:pt x="421170" y="451366"/>
                  </a:lnTo>
                  <a:lnTo>
                    <a:pt x="421451" y="453695"/>
                  </a:lnTo>
                  <a:lnTo>
                    <a:pt x="421733" y="452530"/>
                  </a:lnTo>
                  <a:lnTo>
                    <a:pt x="422015" y="452822"/>
                  </a:lnTo>
                  <a:lnTo>
                    <a:pt x="422296" y="453404"/>
                  </a:lnTo>
                  <a:lnTo>
                    <a:pt x="422578" y="454569"/>
                  </a:lnTo>
                  <a:lnTo>
                    <a:pt x="422860" y="450783"/>
                  </a:lnTo>
                  <a:lnTo>
                    <a:pt x="423142" y="452530"/>
                  </a:lnTo>
                  <a:lnTo>
                    <a:pt x="423423" y="454278"/>
                  </a:lnTo>
                  <a:lnTo>
                    <a:pt x="423705" y="453113"/>
                  </a:lnTo>
                  <a:lnTo>
                    <a:pt x="423987" y="451948"/>
                  </a:lnTo>
                  <a:lnTo>
                    <a:pt x="424269" y="451948"/>
                  </a:lnTo>
                  <a:lnTo>
                    <a:pt x="424550" y="451366"/>
                  </a:lnTo>
                  <a:lnTo>
                    <a:pt x="424832" y="450783"/>
                  </a:lnTo>
                  <a:lnTo>
                    <a:pt x="425114" y="453695"/>
                  </a:lnTo>
                  <a:lnTo>
                    <a:pt x="425395" y="449618"/>
                  </a:lnTo>
                  <a:lnTo>
                    <a:pt x="425677" y="447871"/>
                  </a:lnTo>
                  <a:lnTo>
                    <a:pt x="425959" y="453404"/>
                  </a:lnTo>
                  <a:lnTo>
                    <a:pt x="426241" y="452822"/>
                  </a:lnTo>
                  <a:lnTo>
                    <a:pt x="426522" y="450492"/>
                  </a:lnTo>
                  <a:lnTo>
                    <a:pt x="426804" y="450783"/>
                  </a:lnTo>
                  <a:lnTo>
                    <a:pt x="427086" y="453986"/>
                  </a:lnTo>
                  <a:lnTo>
                    <a:pt x="427367" y="453113"/>
                  </a:lnTo>
                  <a:lnTo>
                    <a:pt x="427649" y="453113"/>
                  </a:lnTo>
                  <a:lnTo>
                    <a:pt x="427931" y="453404"/>
                  </a:lnTo>
                  <a:lnTo>
                    <a:pt x="428213" y="453404"/>
                  </a:lnTo>
                  <a:lnTo>
                    <a:pt x="428494" y="448745"/>
                  </a:lnTo>
                  <a:lnTo>
                    <a:pt x="428776" y="449910"/>
                  </a:lnTo>
                  <a:lnTo>
                    <a:pt x="429058" y="451948"/>
                  </a:lnTo>
                  <a:lnTo>
                    <a:pt x="429339" y="447871"/>
                  </a:lnTo>
                  <a:lnTo>
                    <a:pt x="429621" y="446998"/>
                  </a:lnTo>
                  <a:lnTo>
                    <a:pt x="429903" y="449327"/>
                  </a:lnTo>
                  <a:lnTo>
                    <a:pt x="430185" y="448745"/>
                  </a:lnTo>
                  <a:lnTo>
                    <a:pt x="430466" y="446124"/>
                  </a:lnTo>
                  <a:lnTo>
                    <a:pt x="430748" y="448745"/>
                  </a:lnTo>
                  <a:lnTo>
                    <a:pt x="431030" y="449327"/>
                  </a:lnTo>
                  <a:lnTo>
                    <a:pt x="431312" y="447580"/>
                  </a:lnTo>
                  <a:lnTo>
                    <a:pt x="431593" y="447871"/>
                  </a:lnTo>
                  <a:lnTo>
                    <a:pt x="431875" y="450783"/>
                  </a:lnTo>
                  <a:lnTo>
                    <a:pt x="432157" y="446706"/>
                  </a:lnTo>
                  <a:lnTo>
                    <a:pt x="432438" y="445833"/>
                  </a:lnTo>
                  <a:lnTo>
                    <a:pt x="432720" y="449327"/>
                  </a:lnTo>
                  <a:lnTo>
                    <a:pt x="433002" y="446998"/>
                  </a:lnTo>
                  <a:lnTo>
                    <a:pt x="433284" y="445833"/>
                  </a:lnTo>
                  <a:lnTo>
                    <a:pt x="433565" y="447289"/>
                  </a:lnTo>
                  <a:lnTo>
                    <a:pt x="433847" y="448454"/>
                  </a:lnTo>
                  <a:lnTo>
                    <a:pt x="434129" y="444377"/>
                  </a:lnTo>
                  <a:lnTo>
                    <a:pt x="434410" y="444668"/>
                  </a:lnTo>
                  <a:lnTo>
                    <a:pt x="434692" y="445542"/>
                  </a:lnTo>
                  <a:lnTo>
                    <a:pt x="434974" y="443503"/>
                  </a:lnTo>
                  <a:lnTo>
                    <a:pt x="435256" y="442047"/>
                  </a:lnTo>
                  <a:lnTo>
                    <a:pt x="435537" y="442921"/>
                  </a:lnTo>
                  <a:lnTo>
                    <a:pt x="435819" y="442047"/>
                  </a:lnTo>
                  <a:lnTo>
                    <a:pt x="436101" y="438844"/>
                  </a:lnTo>
                  <a:lnTo>
                    <a:pt x="436382" y="441173"/>
                  </a:lnTo>
                  <a:lnTo>
                    <a:pt x="436664" y="441465"/>
                  </a:lnTo>
                  <a:lnTo>
                    <a:pt x="436946" y="437679"/>
                  </a:lnTo>
                  <a:lnTo>
                    <a:pt x="437228" y="439426"/>
                  </a:lnTo>
                  <a:lnTo>
                    <a:pt x="437509" y="437388"/>
                  </a:lnTo>
                  <a:lnTo>
                    <a:pt x="437791" y="440009"/>
                  </a:lnTo>
                  <a:lnTo>
                    <a:pt x="438073" y="439717"/>
                  </a:lnTo>
                  <a:lnTo>
                    <a:pt x="438354" y="439717"/>
                  </a:lnTo>
                  <a:lnTo>
                    <a:pt x="438636" y="439426"/>
                  </a:lnTo>
                  <a:lnTo>
                    <a:pt x="438918" y="440882"/>
                  </a:lnTo>
                  <a:lnTo>
                    <a:pt x="439200" y="441756"/>
                  </a:lnTo>
                  <a:lnTo>
                    <a:pt x="439481" y="441465"/>
                  </a:lnTo>
                  <a:lnTo>
                    <a:pt x="439763" y="438844"/>
                  </a:lnTo>
                  <a:lnTo>
                    <a:pt x="440045" y="439135"/>
                  </a:lnTo>
                  <a:lnTo>
                    <a:pt x="440327" y="441756"/>
                  </a:lnTo>
                  <a:lnTo>
                    <a:pt x="440608" y="439135"/>
                  </a:lnTo>
                  <a:lnTo>
                    <a:pt x="440890" y="438261"/>
                  </a:lnTo>
                  <a:lnTo>
                    <a:pt x="441172" y="440009"/>
                  </a:lnTo>
                  <a:lnTo>
                    <a:pt x="441453" y="437097"/>
                  </a:lnTo>
                  <a:lnTo>
                    <a:pt x="441735" y="436514"/>
                  </a:lnTo>
                  <a:lnTo>
                    <a:pt x="442017" y="439426"/>
                  </a:lnTo>
                  <a:lnTo>
                    <a:pt x="442299" y="439717"/>
                  </a:lnTo>
                  <a:lnTo>
                    <a:pt x="442580" y="437388"/>
                  </a:lnTo>
                  <a:lnTo>
                    <a:pt x="442862" y="438553"/>
                  </a:lnTo>
                  <a:lnTo>
                    <a:pt x="443144" y="441756"/>
                  </a:lnTo>
                  <a:lnTo>
                    <a:pt x="443425" y="436514"/>
                  </a:lnTo>
                  <a:lnTo>
                    <a:pt x="443707" y="436514"/>
                  </a:lnTo>
                  <a:lnTo>
                    <a:pt x="443989" y="441173"/>
                  </a:lnTo>
                  <a:lnTo>
                    <a:pt x="444271" y="437970"/>
                  </a:lnTo>
                  <a:lnTo>
                    <a:pt x="444552" y="435349"/>
                  </a:lnTo>
                  <a:lnTo>
                    <a:pt x="444834" y="439426"/>
                  </a:lnTo>
                  <a:lnTo>
                    <a:pt x="445116" y="439717"/>
                  </a:lnTo>
                  <a:lnTo>
                    <a:pt x="445397" y="434767"/>
                  </a:lnTo>
                  <a:lnTo>
                    <a:pt x="445679" y="436223"/>
                  </a:lnTo>
                  <a:lnTo>
                    <a:pt x="445961" y="438553"/>
                  </a:lnTo>
                  <a:lnTo>
                    <a:pt x="446243" y="434185"/>
                  </a:lnTo>
                  <a:lnTo>
                    <a:pt x="446524" y="435349"/>
                  </a:lnTo>
                  <a:lnTo>
                    <a:pt x="446806" y="438553"/>
                  </a:lnTo>
                  <a:lnTo>
                    <a:pt x="447088" y="437388"/>
                  </a:lnTo>
                  <a:lnTo>
                    <a:pt x="447369" y="436514"/>
                  </a:lnTo>
                  <a:lnTo>
                    <a:pt x="447651" y="439717"/>
                  </a:lnTo>
                  <a:lnTo>
                    <a:pt x="447933" y="442338"/>
                  </a:lnTo>
                  <a:lnTo>
                    <a:pt x="448215" y="437679"/>
                  </a:lnTo>
                  <a:lnTo>
                    <a:pt x="448496" y="440591"/>
                  </a:lnTo>
                  <a:lnTo>
                    <a:pt x="448778" y="443794"/>
                  </a:lnTo>
                  <a:lnTo>
                    <a:pt x="449060" y="442338"/>
                  </a:lnTo>
                  <a:lnTo>
                    <a:pt x="449342" y="441756"/>
                  </a:lnTo>
                  <a:lnTo>
                    <a:pt x="449623" y="444668"/>
                  </a:lnTo>
                  <a:lnTo>
                    <a:pt x="449905" y="443794"/>
                  </a:lnTo>
                  <a:lnTo>
                    <a:pt x="450187" y="441756"/>
                  </a:lnTo>
                  <a:lnTo>
                    <a:pt x="450468" y="444959"/>
                  </a:lnTo>
                  <a:lnTo>
                    <a:pt x="450750" y="443212"/>
                  </a:lnTo>
                  <a:lnTo>
                    <a:pt x="451032" y="442630"/>
                  </a:lnTo>
                  <a:lnTo>
                    <a:pt x="451314" y="444377"/>
                  </a:lnTo>
                  <a:lnTo>
                    <a:pt x="451595" y="445250"/>
                  </a:lnTo>
                  <a:lnTo>
                    <a:pt x="451877" y="442921"/>
                  </a:lnTo>
                  <a:lnTo>
                    <a:pt x="452159" y="443503"/>
                  </a:lnTo>
                  <a:lnTo>
                    <a:pt x="452440" y="445833"/>
                  </a:lnTo>
                  <a:lnTo>
                    <a:pt x="452722" y="443794"/>
                  </a:lnTo>
                  <a:lnTo>
                    <a:pt x="453004" y="443794"/>
                  </a:lnTo>
                  <a:lnTo>
                    <a:pt x="453286" y="445833"/>
                  </a:lnTo>
                  <a:lnTo>
                    <a:pt x="453567" y="447289"/>
                  </a:lnTo>
                  <a:lnTo>
                    <a:pt x="453849" y="445542"/>
                  </a:lnTo>
                  <a:lnTo>
                    <a:pt x="454131" y="447289"/>
                  </a:lnTo>
                  <a:lnTo>
                    <a:pt x="454412" y="448745"/>
                  </a:lnTo>
                  <a:lnTo>
                    <a:pt x="454694" y="446998"/>
                  </a:lnTo>
                  <a:lnTo>
                    <a:pt x="454976" y="448162"/>
                  </a:lnTo>
                  <a:lnTo>
                    <a:pt x="455258" y="450492"/>
                  </a:lnTo>
                  <a:lnTo>
                    <a:pt x="455539" y="448745"/>
                  </a:lnTo>
                  <a:lnTo>
                    <a:pt x="455821" y="448745"/>
                  </a:lnTo>
                  <a:lnTo>
                    <a:pt x="456103" y="452530"/>
                  </a:lnTo>
                  <a:lnTo>
                    <a:pt x="456385" y="450492"/>
                  </a:lnTo>
                  <a:lnTo>
                    <a:pt x="456666" y="448162"/>
                  </a:lnTo>
                  <a:lnTo>
                    <a:pt x="456948" y="451657"/>
                  </a:lnTo>
                  <a:lnTo>
                    <a:pt x="457230" y="453986"/>
                  </a:lnTo>
                  <a:lnTo>
                    <a:pt x="457511" y="451657"/>
                  </a:lnTo>
                  <a:lnTo>
                    <a:pt x="457793" y="451948"/>
                  </a:lnTo>
                  <a:lnTo>
                    <a:pt x="458075" y="456316"/>
                  </a:lnTo>
                  <a:lnTo>
                    <a:pt x="458357" y="455151"/>
                  </a:lnTo>
                  <a:lnTo>
                    <a:pt x="458638" y="454569"/>
                  </a:lnTo>
                  <a:lnTo>
                    <a:pt x="458920" y="457190"/>
                  </a:lnTo>
                  <a:lnTo>
                    <a:pt x="459202" y="458355"/>
                  </a:lnTo>
                  <a:lnTo>
                    <a:pt x="459483" y="456316"/>
                  </a:lnTo>
                  <a:lnTo>
                    <a:pt x="459765" y="457481"/>
                  </a:lnTo>
                  <a:lnTo>
                    <a:pt x="460047" y="460684"/>
                  </a:lnTo>
                  <a:lnTo>
                    <a:pt x="460329" y="456607"/>
                  </a:lnTo>
                  <a:lnTo>
                    <a:pt x="460610" y="455442"/>
                  </a:lnTo>
                  <a:lnTo>
                    <a:pt x="460892" y="458646"/>
                  </a:lnTo>
                  <a:lnTo>
                    <a:pt x="461174" y="458355"/>
                  </a:lnTo>
                  <a:lnTo>
                    <a:pt x="461455" y="456025"/>
                  </a:lnTo>
                  <a:lnTo>
                    <a:pt x="461737" y="457772"/>
                  </a:lnTo>
                  <a:lnTo>
                    <a:pt x="462019" y="459228"/>
                  </a:lnTo>
                  <a:lnTo>
                    <a:pt x="462301" y="456899"/>
                  </a:lnTo>
                  <a:lnTo>
                    <a:pt x="462582" y="458937"/>
                  </a:lnTo>
                  <a:lnTo>
                    <a:pt x="462864" y="462431"/>
                  </a:lnTo>
                  <a:lnTo>
                    <a:pt x="463146" y="457481"/>
                  </a:lnTo>
                  <a:lnTo>
                    <a:pt x="463427" y="456607"/>
                  </a:lnTo>
                  <a:lnTo>
                    <a:pt x="463709" y="463596"/>
                  </a:lnTo>
                  <a:lnTo>
                    <a:pt x="463991" y="459519"/>
                  </a:lnTo>
                  <a:lnTo>
                    <a:pt x="464273" y="456899"/>
                  </a:lnTo>
                  <a:lnTo>
                    <a:pt x="464554" y="462431"/>
                  </a:lnTo>
                  <a:lnTo>
                    <a:pt x="464836" y="463014"/>
                  </a:lnTo>
                  <a:lnTo>
                    <a:pt x="465118" y="458355"/>
                  </a:lnTo>
                  <a:lnTo>
                    <a:pt x="465400" y="458063"/>
                  </a:lnTo>
                  <a:lnTo>
                    <a:pt x="465681" y="463596"/>
                  </a:lnTo>
                  <a:lnTo>
                    <a:pt x="465963" y="463887"/>
                  </a:lnTo>
                  <a:lnTo>
                    <a:pt x="466245" y="465926"/>
                  </a:lnTo>
                  <a:lnTo>
                    <a:pt x="466526" y="469420"/>
                  </a:lnTo>
                  <a:lnTo>
                    <a:pt x="466808" y="468547"/>
                  </a:lnTo>
                  <a:lnTo>
                    <a:pt x="467090" y="467091"/>
                  </a:lnTo>
                  <a:lnTo>
                    <a:pt x="467372" y="469711"/>
                  </a:lnTo>
                  <a:lnTo>
                    <a:pt x="467653" y="467673"/>
                  </a:lnTo>
                  <a:lnTo>
                    <a:pt x="467935" y="463014"/>
                  </a:lnTo>
                  <a:lnTo>
                    <a:pt x="468217" y="460393"/>
                  </a:lnTo>
                  <a:lnTo>
                    <a:pt x="468498" y="462140"/>
                  </a:lnTo>
                  <a:lnTo>
                    <a:pt x="468780" y="456607"/>
                  </a:lnTo>
                  <a:lnTo>
                    <a:pt x="469062" y="456899"/>
                  </a:lnTo>
                  <a:lnTo>
                    <a:pt x="469344" y="459811"/>
                  </a:lnTo>
                  <a:lnTo>
                    <a:pt x="469625" y="456607"/>
                  </a:lnTo>
                  <a:lnTo>
                    <a:pt x="469907" y="458355"/>
                  </a:lnTo>
                  <a:lnTo>
                    <a:pt x="470189" y="460393"/>
                  </a:lnTo>
                  <a:lnTo>
                    <a:pt x="470470" y="460393"/>
                  </a:lnTo>
                  <a:lnTo>
                    <a:pt x="470752" y="457772"/>
                  </a:lnTo>
                  <a:lnTo>
                    <a:pt x="471034" y="459228"/>
                  </a:lnTo>
                  <a:lnTo>
                    <a:pt x="471316" y="461849"/>
                  </a:lnTo>
                  <a:lnTo>
                    <a:pt x="471597" y="457190"/>
                  </a:lnTo>
                  <a:lnTo>
                    <a:pt x="471879" y="458063"/>
                  </a:lnTo>
                  <a:lnTo>
                    <a:pt x="472161" y="462140"/>
                  </a:lnTo>
                  <a:lnTo>
                    <a:pt x="472443" y="460393"/>
                  </a:lnTo>
                  <a:lnTo>
                    <a:pt x="472724" y="457190"/>
                  </a:lnTo>
                  <a:lnTo>
                    <a:pt x="473006" y="460102"/>
                  </a:lnTo>
                  <a:lnTo>
                    <a:pt x="473288" y="459811"/>
                  </a:lnTo>
                  <a:lnTo>
                    <a:pt x="473569" y="455442"/>
                  </a:lnTo>
                  <a:lnTo>
                    <a:pt x="473851" y="457772"/>
                  </a:lnTo>
                  <a:lnTo>
                    <a:pt x="474133" y="460102"/>
                  </a:lnTo>
                  <a:lnTo>
                    <a:pt x="474415" y="456025"/>
                  </a:lnTo>
                  <a:lnTo>
                    <a:pt x="474696" y="454278"/>
                  </a:lnTo>
                  <a:lnTo>
                    <a:pt x="474978" y="457481"/>
                  </a:lnTo>
                  <a:lnTo>
                    <a:pt x="475260" y="458063"/>
                  </a:lnTo>
                  <a:lnTo>
                    <a:pt x="475541" y="455151"/>
                  </a:lnTo>
                  <a:lnTo>
                    <a:pt x="475823" y="457190"/>
                  </a:lnTo>
                  <a:lnTo>
                    <a:pt x="476105" y="456316"/>
                  </a:lnTo>
                  <a:lnTo>
                    <a:pt x="476387" y="453986"/>
                  </a:lnTo>
                  <a:lnTo>
                    <a:pt x="476668" y="453986"/>
                  </a:lnTo>
                  <a:lnTo>
                    <a:pt x="476950" y="456025"/>
                  </a:lnTo>
                  <a:lnTo>
                    <a:pt x="477232" y="451366"/>
                  </a:lnTo>
                  <a:lnTo>
                    <a:pt x="477513" y="449327"/>
                  </a:lnTo>
                  <a:lnTo>
                    <a:pt x="477795" y="451948"/>
                  </a:lnTo>
                  <a:lnTo>
                    <a:pt x="478077" y="451074"/>
                  </a:lnTo>
                  <a:lnTo>
                    <a:pt x="478359" y="448745"/>
                  </a:lnTo>
                  <a:lnTo>
                    <a:pt x="478640" y="449618"/>
                  </a:lnTo>
                  <a:lnTo>
                    <a:pt x="478922" y="449036"/>
                  </a:lnTo>
                  <a:lnTo>
                    <a:pt x="479204" y="447871"/>
                  </a:lnTo>
                  <a:lnTo>
                    <a:pt x="479485" y="448162"/>
                  </a:lnTo>
                  <a:lnTo>
                    <a:pt x="479767" y="449618"/>
                  </a:lnTo>
                  <a:lnTo>
                    <a:pt x="480049" y="446998"/>
                  </a:lnTo>
                  <a:lnTo>
                    <a:pt x="480331" y="445542"/>
                  </a:lnTo>
                  <a:lnTo>
                    <a:pt x="480612" y="447871"/>
                  </a:lnTo>
                  <a:lnTo>
                    <a:pt x="480894" y="446415"/>
                  </a:lnTo>
                  <a:lnTo>
                    <a:pt x="481176" y="445833"/>
                  </a:lnTo>
                  <a:lnTo>
                    <a:pt x="481458" y="446415"/>
                  </a:lnTo>
                  <a:lnTo>
                    <a:pt x="481739" y="446124"/>
                  </a:lnTo>
                  <a:lnTo>
                    <a:pt x="482021" y="442630"/>
                  </a:lnTo>
                  <a:lnTo>
                    <a:pt x="482303" y="444086"/>
                  </a:lnTo>
                  <a:lnTo>
                    <a:pt x="482584" y="444668"/>
                  </a:lnTo>
                  <a:lnTo>
                    <a:pt x="482866" y="441756"/>
                  </a:lnTo>
                  <a:lnTo>
                    <a:pt x="483148" y="441756"/>
                  </a:lnTo>
                  <a:lnTo>
                    <a:pt x="483430" y="441756"/>
                  </a:lnTo>
                  <a:lnTo>
                    <a:pt x="483711" y="440591"/>
                  </a:lnTo>
                  <a:lnTo>
                    <a:pt x="483993" y="440300"/>
                  </a:lnTo>
                  <a:lnTo>
                    <a:pt x="484275" y="441465"/>
                  </a:lnTo>
                  <a:lnTo>
                    <a:pt x="484556" y="439426"/>
                  </a:lnTo>
                  <a:lnTo>
                    <a:pt x="484838" y="437388"/>
                  </a:lnTo>
                  <a:lnTo>
                    <a:pt x="485120" y="438844"/>
                  </a:lnTo>
                  <a:lnTo>
                    <a:pt x="485402" y="440591"/>
                  </a:lnTo>
                  <a:lnTo>
                    <a:pt x="485683" y="437388"/>
                  </a:lnTo>
                  <a:lnTo>
                    <a:pt x="485965" y="437388"/>
                  </a:lnTo>
                  <a:lnTo>
                    <a:pt x="486247" y="439135"/>
                  </a:lnTo>
                  <a:lnTo>
                    <a:pt x="486528" y="436223"/>
                  </a:lnTo>
                  <a:lnTo>
                    <a:pt x="486810" y="433602"/>
                  </a:lnTo>
                  <a:lnTo>
                    <a:pt x="487092" y="436805"/>
                  </a:lnTo>
                  <a:lnTo>
                    <a:pt x="487374" y="435058"/>
                  </a:lnTo>
                  <a:lnTo>
                    <a:pt x="487655" y="432146"/>
                  </a:lnTo>
                  <a:lnTo>
                    <a:pt x="487937" y="432437"/>
                  </a:lnTo>
                  <a:lnTo>
                    <a:pt x="488219" y="434767"/>
                  </a:lnTo>
                  <a:lnTo>
                    <a:pt x="488500" y="433020"/>
                  </a:lnTo>
                  <a:lnTo>
                    <a:pt x="488782" y="430108"/>
                  </a:lnTo>
                  <a:lnTo>
                    <a:pt x="489064" y="433602"/>
                  </a:lnTo>
                  <a:lnTo>
                    <a:pt x="489346" y="431855"/>
                  </a:lnTo>
                  <a:lnTo>
                    <a:pt x="489627" y="430690"/>
                  </a:lnTo>
                  <a:lnTo>
                    <a:pt x="489909" y="431273"/>
                  </a:lnTo>
                  <a:lnTo>
                    <a:pt x="490191" y="432729"/>
                  </a:lnTo>
                  <a:lnTo>
                    <a:pt x="490473" y="429817"/>
                  </a:lnTo>
                  <a:lnTo>
                    <a:pt x="490754" y="429817"/>
                  </a:lnTo>
                  <a:lnTo>
                    <a:pt x="491036" y="432146"/>
                  </a:lnTo>
                  <a:lnTo>
                    <a:pt x="491318" y="430399"/>
                  </a:lnTo>
                  <a:lnTo>
                    <a:pt x="491599" y="430108"/>
                  </a:lnTo>
                  <a:lnTo>
                    <a:pt x="491881" y="430399"/>
                  </a:lnTo>
                  <a:lnTo>
                    <a:pt x="492163" y="432146"/>
                  </a:lnTo>
                  <a:lnTo>
                    <a:pt x="492445" y="430108"/>
                  </a:lnTo>
                  <a:lnTo>
                    <a:pt x="492726" y="432146"/>
                  </a:lnTo>
                  <a:lnTo>
                    <a:pt x="493008" y="434185"/>
                  </a:lnTo>
                  <a:lnTo>
                    <a:pt x="493290" y="430690"/>
                  </a:lnTo>
                  <a:lnTo>
                    <a:pt x="493571" y="430981"/>
                  </a:lnTo>
                  <a:lnTo>
                    <a:pt x="493853" y="434185"/>
                  </a:lnTo>
                  <a:lnTo>
                    <a:pt x="494135" y="432146"/>
                  </a:lnTo>
                  <a:lnTo>
                    <a:pt x="494417" y="431564"/>
                  </a:lnTo>
                  <a:lnTo>
                    <a:pt x="494698" y="432729"/>
                  </a:lnTo>
                  <a:lnTo>
                    <a:pt x="494980" y="432729"/>
                  </a:lnTo>
                  <a:lnTo>
                    <a:pt x="495262" y="430981"/>
                  </a:lnTo>
                  <a:lnTo>
                    <a:pt x="495543" y="431855"/>
                  </a:lnTo>
                  <a:lnTo>
                    <a:pt x="495825" y="433020"/>
                  </a:lnTo>
                  <a:lnTo>
                    <a:pt x="496107" y="428943"/>
                  </a:lnTo>
                  <a:lnTo>
                    <a:pt x="496389" y="428069"/>
                  </a:lnTo>
                  <a:lnTo>
                    <a:pt x="496670" y="431564"/>
                  </a:lnTo>
                  <a:lnTo>
                    <a:pt x="496952" y="430690"/>
                  </a:lnTo>
                  <a:lnTo>
                    <a:pt x="497234" y="429817"/>
                  </a:lnTo>
                  <a:lnTo>
                    <a:pt x="497516" y="433311"/>
                  </a:lnTo>
                  <a:lnTo>
                    <a:pt x="497797" y="432146"/>
                  </a:lnTo>
                  <a:lnTo>
                    <a:pt x="498079" y="430690"/>
                  </a:lnTo>
                  <a:lnTo>
                    <a:pt x="498361" y="434185"/>
                  </a:lnTo>
                  <a:lnTo>
                    <a:pt x="498642" y="435641"/>
                  </a:lnTo>
                  <a:lnTo>
                    <a:pt x="498924" y="433311"/>
                  </a:lnTo>
                  <a:lnTo>
                    <a:pt x="499206" y="433893"/>
                  </a:lnTo>
                  <a:lnTo>
                    <a:pt x="499488" y="437679"/>
                  </a:lnTo>
                  <a:lnTo>
                    <a:pt x="499769" y="435058"/>
                  </a:lnTo>
                  <a:lnTo>
                    <a:pt x="500051" y="434185"/>
                  </a:lnTo>
                  <a:lnTo>
                    <a:pt x="500333" y="436514"/>
                  </a:lnTo>
                  <a:lnTo>
                    <a:pt x="500614" y="435349"/>
                  </a:lnTo>
                  <a:lnTo>
                    <a:pt x="500896" y="431855"/>
                  </a:lnTo>
                  <a:lnTo>
                    <a:pt x="501178" y="435349"/>
                  </a:lnTo>
                  <a:lnTo>
                    <a:pt x="501460" y="437388"/>
                  </a:lnTo>
                  <a:lnTo>
                    <a:pt x="501741" y="433311"/>
                  </a:lnTo>
                  <a:lnTo>
                    <a:pt x="502023" y="435058"/>
                  </a:lnTo>
                  <a:lnTo>
                    <a:pt x="502305" y="437679"/>
                  </a:lnTo>
                  <a:lnTo>
                    <a:pt x="502586" y="436514"/>
                  </a:lnTo>
                  <a:lnTo>
                    <a:pt x="502868" y="436805"/>
                  </a:lnTo>
                  <a:lnTo>
                    <a:pt x="503150" y="440591"/>
                  </a:lnTo>
                  <a:lnTo>
                    <a:pt x="503432" y="440882"/>
                  </a:lnTo>
                  <a:lnTo>
                    <a:pt x="503713" y="437388"/>
                  </a:lnTo>
                  <a:lnTo>
                    <a:pt x="503995" y="442921"/>
                  </a:lnTo>
                  <a:lnTo>
                    <a:pt x="504277" y="442630"/>
                  </a:lnTo>
                  <a:lnTo>
                    <a:pt x="504558" y="439426"/>
                  </a:lnTo>
                  <a:lnTo>
                    <a:pt x="504840" y="441465"/>
                  </a:lnTo>
                  <a:lnTo>
                    <a:pt x="505122" y="446998"/>
                  </a:lnTo>
                  <a:lnTo>
                    <a:pt x="505404" y="444086"/>
                  </a:lnTo>
                  <a:lnTo>
                    <a:pt x="505685" y="444086"/>
                  </a:lnTo>
                  <a:lnTo>
                    <a:pt x="505967" y="449327"/>
                  </a:lnTo>
                  <a:lnTo>
                    <a:pt x="506249" y="449327"/>
                  </a:lnTo>
                  <a:lnTo>
                    <a:pt x="506531" y="447871"/>
                  </a:lnTo>
                  <a:lnTo>
                    <a:pt x="506812" y="452530"/>
                  </a:lnTo>
                  <a:lnTo>
                    <a:pt x="507094" y="453113"/>
                  </a:lnTo>
                  <a:lnTo>
                    <a:pt x="507376" y="449618"/>
                  </a:lnTo>
                  <a:lnTo>
                    <a:pt x="507657" y="450492"/>
                  </a:lnTo>
                  <a:lnTo>
                    <a:pt x="507939" y="455442"/>
                  </a:lnTo>
                  <a:lnTo>
                    <a:pt x="508221" y="453113"/>
                  </a:lnTo>
                  <a:lnTo>
                    <a:pt x="508503" y="451948"/>
                  </a:lnTo>
                  <a:lnTo>
                    <a:pt x="508784" y="456899"/>
                  </a:lnTo>
                  <a:lnTo>
                    <a:pt x="509066" y="455734"/>
                  </a:lnTo>
                  <a:lnTo>
                    <a:pt x="509348" y="456316"/>
                  </a:lnTo>
                  <a:lnTo>
                    <a:pt x="509629" y="458063"/>
                  </a:lnTo>
                  <a:lnTo>
                    <a:pt x="509911" y="460684"/>
                  </a:lnTo>
                  <a:lnTo>
                    <a:pt x="510193" y="456899"/>
                  </a:lnTo>
                  <a:lnTo>
                    <a:pt x="510475" y="459811"/>
                  </a:lnTo>
                  <a:lnTo>
                    <a:pt x="510756" y="463596"/>
                  </a:lnTo>
                  <a:lnTo>
                    <a:pt x="511038" y="460393"/>
                  </a:lnTo>
                  <a:lnTo>
                    <a:pt x="511320" y="458646"/>
                  </a:lnTo>
                  <a:lnTo>
                    <a:pt x="511601" y="460393"/>
                  </a:lnTo>
                  <a:lnTo>
                    <a:pt x="511883" y="462431"/>
                  </a:lnTo>
                  <a:lnTo>
                    <a:pt x="512165" y="460975"/>
                  </a:lnTo>
                  <a:lnTo>
                    <a:pt x="512447" y="464179"/>
                  </a:lnTo>
                  <a:lnTo>
                    <a:pt x="512728" y="463596"/>
                  </a:lnTo>
                  <a:lnTo>
                    <a:pt x="513010" y="462140"/>
                  </a:lnTo>
                  <a:lnTo>
                    <a:pt x="513292" y="465635"/>
                  </a:lnTo>
                  <a:lnTo>
                    <a:pt x="513573" y="468838"/>
                  </a:lnTo>
                  <a:lnTo>
                    <a:pt x="513855" y="465926"/>
                  </a:lnTo>
                  <a:lnTo>
                    <a:pt x="514137" y="465635"/>
                  </a:lnTo>
                  <a:lnTo>
                    <a:pt x="514419" y="469420"/>
                  </a:lnTo>
                  <a:lnTo>
                    <a:pt x="514700" y="467673"/>
                  </a:lnTo>
                  <a:lnTo>
                    <a:pt x="514982" y="466799"/>
                  </a:lnTo>
                  <a:lnTo>
                    <a:pt x="515264" y="466799"/>
                  </a:lnTo>
                  <a:lnTo>
                    <a:pt x="515546" y="464470"/>
                  </a:lnTo>
                  <a:lnTo>
                    <a:pt x="515827" y="462431"/>
                  </a:lnTo>
                  <a:lnTo>
                    <a:pt x="516109" y="464470"/>
                  </a:lnTo>
                  <a:lnTo>
                    <a:pt x="516391" y="465926"/>
                  </a:lnTo>
                  <a:lnTo>
                    <a:pt x="516672" y="461558"/>
                  </a:lnTo>
                  <a:lnTo>
                    <a:pt x="516954" y="462723"/>
                  </a:lnTo>
                  <a:lnTo>
                    <a:pt x="517236" y="466799"/>
                  </a:lnTo>
                  <a:lnTo>
                    <a:pt x="517518" y="467673"/>
                  </a:lnTo>
                  <a:lnTo>
                    <a:pt x="517799" y="466217"/>
                  </a:lnTo>
                  <a:lnTo>
                    <a:pt x="518081" y="466508"/>
                  </a:lnTo>
                  <a:lnTo>
                    <a:pt x="518363" y="467673"/>
                  </a:lnTo>
                  <a:lnTo>
                    <a:pt x="518644" y="467673"/>
                  </a:lnTo>
                  <a:lnTo>
                    <a:pt x="518926" y="468547"/>
                  </a:lnTo>
                  <a:lnTo>
                    <a:pt x="519208" y="468838"/>
                  </a:lnTo>
                  <a:lnTo>
                    <a:pt x="519490" y="464761"/>
                  </a:lnTo>
                  <a:lnTo>
                    <a:pt x="519771" y="465343"/>
                  </a:lnTo>
                  <a:lnTo>
                    <a:pt x="520053" y="469420"/>
                  </a:lnTo>
                  <a:lnTo>
                    <a:pt x="520335" y="467382"/>
                  </a:lnTo>
                  <a:lnTo>
                    <a:pt x="520616" y="464761"/>
                  </a:lnTo>
                  <a:lnTo>
                    <a:pt x="520898" y="466508"/>
                  </a:lnTo>
                  <a:lnTo>
                    <a:pt x="521180" y="468547"/>
                  </a:lnTo>
                  <a:lnTo>
                    <a:pt x="521462" y="465052"/>
                  </a:lnTo>
                  <a:lnTo>
                    <a:pt x="521743" y="465635"/>
                  </a:lnTo>
                  <a:lnTo>
                    <a:pt x="522025" y="468547"/>
                  </a:lnTo>
                  <a:lnTo>
                    <a:pt x="522307" y="466217"/>
                  </a:lnTo>
                  <a:lnTo>
                    <a:pt x="522589" y="467091"/>
                  </a:lnTo>
                  <a:lnTo>
                    <a:pt x="522870" y="470585"/>
                  </a:lnTo>
                  <a:lnTo>
                    <a:pt x="523152" y="470585"/>
                  </a:lnTo>
                  <a:lnTo>
                    <a:pt x="523434" y="466217"/>
                  </a:lnTo>
                  <a:lnTo>
                    <a:pt x="523715" y="467673"/>
                  </a:lnTo>
                  <a:lnTo>
                    <a:pt x="523997" y="469420"/>
                  </a:lnTo>
                  <a:lnTo>
                    <a:pt x="524279" y="466217"/>
                  </a:lnTo>
                  <a:lnTo>
                    <a:pt x="524561" y="465926"/>
                  </a:lnTo>
                  <a:lnTo>
                    <a:pt x="524842" y="466799"/>
                  </a:lnTo>
                  <a:lnTo>
                    <a:pt x="525124" y="465343"/>
                  </a:lnTo>
                  <a:lnTo>
                    <a:pt x="525406" y="464470"/>
                  </a:lnTo>
                  <a:lnTo>
                    <a:pt x="525687" y="467091"/>
                  </a:lnTo>
                  <a:lnTo>
                    <a:pt x="525969" y="465052"/>
                  </a:lnTo>
                  <a:lnTo>
                    <a:pt x="526251" y="460393"/>
                  </a:lnTo>
                  <a:lnTo>
                    <a:pt x="526533" y="462140"/>
                  </a:lnTo>
                  <a:lnTo>
                    <a:pt x="526814" y="462431"/>
                  </a:lnTo>
                  <a:lnTo>
                    <a:pt x="527096" y="460393"/>
                  </a:lnTo>
                  <a:lnTo>
                    <a:pt x="527378" y="458355"/>
                  </a:lnTo>
                  <a:lnTo>
                    <a:pt x="527659" y="459811"/>
                  </a:lnTo>
                  <a:lnTo>
                    <a:pt x="527941" y="456899"/>
                  </a:lnTo>
                  <a:lnTo>
                    <a:pt x="528223" y="456025"/>
                  </a:lnTo>
                  <a:lnTo>
                    <a:pt x="528505" y="457190"/>
                  </a:lnTo>
                  <a:lnTo>
                    <a:pt x="528786" y="454278"/>
                  </a:lnTo>
                  <a:lnTo>
                    <a:pt x="529068" y="453695"/>
                  </a:lnTo>
                  <a:lnTo>
                    <a:pt x="529350" y="456025"/>
                  </a:lnTo>
                  <a:lnTo>
                    <a:pt x="529631" y="456316"/>
                  </a:lnTo>
                  <a:lnTo>
                    <a:pt x="529913" y="452530"/>
                  </a:lnTo>
                  <a:lnTo>
                    <a:pt x="530195" y="451074"/>
                  </a:lnTo>
                  <a:lnTo>
                    <a:pt x="530477" y="453113"/>
                  </a:lnTo>
                  <a:lnTo>
                    <a:pt x="530758" y="451074"/>
                  </a:lnTo>
                  <a:lnTo>
                    <a:pt x="531040" y="447871"/>
                  </a:lnTo>
                  <a:lnTo>
                    <a:pt x="531322" y="448162"/>
                  </a:lnTo>
                  <a:lnTo>
                    <a:pt x="531604" y="447580"/>
                  </a:lnTo>
                  <a:lnTo>
                    <a:pt x="531885" y="444959"/>
                  </a:lnTo>
                  <a:lnTo>
                    <a:pt x="532167" y="445833"/>
                  </a:lnTo>
                  <a:lnTo>
                    <a:pt x="532449" y="446124"/>
                  </a:lnTo>
                  <a:lnTo>
                    <a:pt x="532730" y="441756"/>
                  </a:lnTo>
                  <a:lnTo>
                    <a:pt x="533012" y="440591"/>
                  </a:lnTo>
                  <a:lnTo>
                    <a:pt x="533294" y="444086"/>
                  </a:lnTo>
                  <a:lnTo>
                    <a:pt x="533576" y="440591"/>
                  </a:lnTo>
                  <a:lnTo>
                    <a:pt x="533857" y="436514"/>
                  </a:lnTo>
                  <a:lnTo>
                    <a:pt x="534139" y="437970"/>
                  </a:lnTo>
                  <a:lnTo>
                    <a:pt x="534421" y="437097"/>
                  </a:lnTo>
                  <a:lnTo>
                    <a:pt x="534702" y="433020"/>
                  </a:lnTo>
                  <a:lnTo>
                    <a:pt x="534984" y="435641"/>
                  </a:lnTo>
                  <a:lnTo>
                    <a:pt x="535266" y="436514"/>
                  </a:lnTo>
                  <a:lnTo>
                    <a:pt x="535548" y="431564"/>
                  </a:lnTo>
                  <a:lnTo>
                    <a:pt x="535829" y="432146"/>
                  </a:lnTo>
                  <a:lnTo>
                    <a:pt x="536111" y="435641"/>
                  </a:lnTo>
                  <a:lnTo>
                    <a:pt x="536393" y="433020"/>
                  </a:lnTo>
                  <a:lnTo>
                    <a:pt x="536674" y="431564"/>
                  </a:lnTo>
                  <a:lnTo>
                    <a:pt x="536956" y="435058"/>
                  </a:lnTo>
                  <a:lnTo>
                    <a:pt x="537238" y="433893"/>
                  </a:lnTo>
                  <a:lnTo>
                    <a:pt x="537520" y="431855"/>
                  </a:lnTo>
                  <a:lnTo>
                    <a:pt x="537801" y="435932"/>
                  </a:lnTo>
                  <a:lnTo>
                    <a:pt x="538083" y="434767"/>
                  </a:lnTo>
                  <a:lnTo>
                    <a:pt x="538365" y="430981"/>
                  </a:lnTo>
                  <a:lnTo>
                    <a:pt x="538647" y="431273"/>
                  </a:lnTo>
                  <a:lnTo>
                    <a:pt x="538928" y="434476"/>
                  </a:lnTo>
                  <a:lnTo>
                    <a:pt x="539210" y="429817"/>
                  </a:lnTo>
                  <a:lnTo>
                    <a:pt x="539492" y="427778"/>
                  </a:lnTo>
                  <a:lnTo>
                    <a:pt x="539773" y="429525"/>
                  </a:lnTo>
                  <a:lnTo>
                    <a:pt x="540055" y="427487"/>
                  </a:lnTo>
                  <a:lnTo>
                    <a:pt x="540337" y="426322"/>
                  </a:lnTo>
                  <a:lnTo>
                    <a:pt x="540619" y="426613"/>
                  </a:lnTo>
                  <a:lnTo>
                    <a:pt x="540900" y="425740"/>
                  </a:lnTo>
                  <a:lnTo>
                    <a:pt x="541182" y="420498"/>
                  </a:lnTo>
                  <a:lnTo>
                    <a:pt x="541464" y="421663"/>
                  </a:lnTo>
                  <a:lnTo>
                    <a:pt x="541745" y="424866"/>
                  </a:lnTo>
                  <a:lnTo>
                    <a:pt x="542027" y="419916"/>
                  </a:lnTo>
                  <a:lnTo>
                    <a:pt x="542309" y="419916"/>
                  </a:lnTo>
                  <a:lnTo>
                    <a:pt x="542591" y="421954"/>
                  </a:lnTo>
                  <a:lnTo>
                    <a:pt x="542872" y="421954"/>
                  </a:lnTo>
                  <a:lnTo>
                    <a:pt x="543154" y="419916"/>
                  </a:lnTo>
                  <a:lnTo>
                    <a:pt x="543436" y="424575"/>
                  </a:lnTo>
                  <a:lnTo>
                    <a:pt x="543717" y="422828"/>
                  </a:lnTo>
                  <a:lnTo>
                    <a:pt x="543999" y="418460"/>
                  </a:lnTo>
                  <a:lnTo>
                    <a:pt x="544281" y="420789"/>
                  </a:lnTo>
                  <a:lnTo>
                    <a:pt x="544563" y="424575"/>
                  </a:lnTo>
                  <a:lnTo>
                    <a:pt x="544844" y="420498"/>
                  </a:lnTo>
                  <a:lnTo>
                    <a:pt x="545126" y="417295"/>
                  </a:lnTo>
                  <a:lnTo>
                    <a:pt x="545408" y="421663"/>
                  </a:lnTo>
                  <a:lnTo>
                    <a:pt x="545689" y="421372"/>
                  </a:lnTo>
                  <a:lnTo>
                    <a:pt x="545971" y="419042"/>
                  </a:lnTo>
                  <a:lnTo>
                    <a:pt x="546253" y="421663"/>
                  </a:lnTo>
                  <a:lnTo>
                    <a:pt x="546535" y="420498"/>
                  </a:lnTo>
                  <a:lnTo>
                    <a:pt x="546816" y="418460"/>
                  </a:lnTo>
                  <a:lnTo>
                    <a:pt x="547098" y="420498"/>
                  </a:lnTo>
                  <a:lnTo>
                    <a:pt x="547380" y="423701"/>
                  </a:lnTo>
                  <a:lnTo>
                    <a:pt x="547662" y="421663"/>
                  </a:lnTo>
                  <a:lnTo>
                    <a:pt x="547943" y="420498"/>
                  </a:lnTo>
                  <a:lnTo>
                    <a:pt x="548225" y="423701"/>
                  </a:lnTo>
                  <a:lnTo>
                    <a:pt x="548507" y="424284"/>
                  </a:lnTo>
                  <a:lnTo>
                    <a:pt x="548788" y="421080"/>
                  </a:lnTo>
                  <a:lnTo>
                    <a:pt x="549070" y="421080"/>
                  </a:lnTo>
                  <a:lnTo>
                    <a:pt x="549352" y="423701"/>
                  </a:lnTo>
                  <a:lnTo>
                    <a:pt x="549634" y="422245"/>
                  </a:lnTo>
                  <a:lnTo>
                    <a:pt x="549915" y="420789"/>
                  </a:lnTo>
                  <a:lnTo>
                    <a:pt x="550197" y="424284"/>
                  </a:lnTo>
                  <a:lnTo>
                    <a:pt x="550479" y="423410"/>
                  </a:lnTo>
                  <a:lnTo>
                    <a:pt x="550760" y="423119"/>
                  </a:lnTo>
                  <a:lnTo>
                    <a:pt x="551042" y="428652"/>
                  </a:lnTo>
                  <a:lnTo>
                    <a:pt x="551324" y="429234"/>
                  </a:lnTo>
                  <a:lnTo>
                    <a:pt x="551606" y="426322"/>
                  </a:lnTo>
                  <a:lnTo>
                    <a:pt x="551887" y="429234"/>
                  </a:lnTo>
                  <a:lnTo>
                    <a:pt x="552169" y="435641"/>
                  </a:lnTo>
                  <a:lnTo>
                    <a:pt x="552451" y="432146"/>
                  </a:lnTo>
                  <a:lnTo>
                    <a:pt x="552732" y="432729"/>
                  </a:lnTo>
                  <a:lnTo>
                    <a:pt x="553014" y="437388"/>
                  </a:lnTo>
                  <a:lnTo>
                    <a:pt x="553296" y="437388"/>
                  </a:lnTo>
                  <a:lnTo>
                    <a:pt x="553578" y="436805"/>
                  </a:lnTo>
                  <a:lnTo>
                    <a:pt x="553859" y="439717"/>
                  </a:lnTo>
                  <a:lnTo>
                    <a:pt x="554141" y="441173"/>
                  </a:lnTo>
                  <a:lnTo>
                    <a:pt x="554423" y="440009"/>
                  </a:lnTo>
                  <a:lnTo>
                    <a:pt x="554704" y="443212"/>
                  </a:lnTo>
                  <a:lnTo>
                    <a:pt x="554986" y="447580"/>
                  </a:lnTo>
                  <a:lnTo>
                    <a:pt x="555268" y="445833"/>
                  </a:lnTo>
                  <a:lnTo>
                    <a:pt x="555550" y="447289"/>
                  </a:lnTo>
                  <a:lnTo>
                    <a:pt x="555831" y="450783"/>
                  </a:lnTo>
                  <a:lnTo>
                    <a:pt x="556113" y="450783"/>
                  </a:lnTo>
                  <a:lnTo>
                    <a:pt x="556395" y="451948"/>
                  </a:lnTo>
                  <a:lnTo>
                    <a:pt x="556677" y="456025"/>
                  </a:lnTo>
                  <a:lnTo>
                    <a:pt x="556958" y="454278"/>
                  </a:lnTo>
                  <a:lnTo>
                    <a:pt x="557240" y="453113"/>
                  </a:lnTo>
                  <a:lnTo>
                    <a:pt x="557522" y="457481"/>
                  </a:lnTo>
                  <a:lnTo>
                    <a:pt x="557803" y="459519"/>
                  </a:lnTo>
                  <a:lnTo>
                    <a:pt x="558085" y="459519"/>
                  </a:lnTo>
                  <a:lnTo>
                    <a:pt x="558367" y="458355"/>
                  </a:lnTo>
                  <a:lnTo>
                    <a:pt x="558649" y="463305"/>
                  </a:lnTo>
                  <a:lnTo>
                    <a:pt x="558930" y="463596"/>
                  </a:lnTo>
                  <a:lnTo>
                    <a:pt x="559212" y="462140"/>
                  </a:lnTo>
                  <a:lnTo>
                    <a:pt x="559494" y="465635"/>
                  </a:lnTo>
                  <a:lnTo>
                    <a:pt x="559775" y="463596"/>
                  </a:lnTo>
                  <a:lnTo>
                    <a:pt x="560057" y="463305"/>
                  </a:lnTo>
                  <a:lnTo>
                    <a:pt x="560339" y="464470"/>
                  </a:lnTo>
                  <a:lnTo>
                    <a:pt x="560621" y="468255"/>
                  </a:lnTo>
                  <a:lnTo>
                    <a:pt x="560902" y="466508"/>
                  </a:lnTo>
                  <a:lnTo>
                    <a:pt x="561184" y="466217"/>
                  </a:lnTo>
                  <a:lnTo>
                    <a:pt x="561466" y="470294"/>
                  </a:lnTo>
                  <a:lnTo>
                    <a:pt x="561747" y="465926"/>
                  </a:lnTo>
                  <a:lnTo>
                    <a:pt x="562029" y="462140"/>
                  </a:lnTo>
                  <a:lnTo>
                    <a:pt x="562311" y="467673"/>
                  </a:lnTo>
                  <a:lnTo>
                    <a:pt x="562593" y="470003"/>
                  </a:lnTo>
                  <a:lnTo>
                    <a:pt x="562874" y="465343"/>
                  </a:lnTo>
                  <a:lnTo>
                    <a:pt x="563156" y="466799"/>
                  </a:lnTo>
                  <a:lnTo>
                    <a:pt x="563438" y="470876"/>
                  </a:lnTo>
                  <a:lnTo>
                    <a:pt x="563720" y="470876"/>
                  </a:lnTo>
                  <a:lnTo>
                    <a:pt x="564001" y="470003"/>
                  </a:lnTo>
                  <a:lnTo>
                    <a:pt x="564283" y="475827"/>
                  </a:lnTo>
                  <a:lnTo>
                    <a:pt x="564565" y="472041"/>
                  </a:lnTo>
                  <a:lnTo>
                    <a:pt x="564846" y="469420"/>
                  </a:lnTo>
                  <a:lnTo>
                    <a:pt x="565128" y="475536"/>
                  </a:lnTo>
                  <a:lnTo>
                    <a:pt x="565410" y="476700"/>
                  </a:lnTo>
                  <a:lnTo>
                    <a:pt x="565692" y="472624"/>
                  </a:lnTo>
                  <a:lnTo>
                    <a:pt x="565973" y="476700"/>
                  </a:lnTo>
                  <a:lnTo>
                    <a:pt x="566255" y="480777"/>
                  </a:lnTo>
                  <a:lnTo>
                    <a:pt x="566537" y="477865"/>
                  </a:lnTo>
                  <a:lnTo>
                    <a:pt x="566818" y="480486"/>
                  </a:lnTo>
                  <a:lnTo>
                    <a:pt x="567100" y="479030"/>
                  </a:lnTo>
                  <a:lnTo>
                    <a:pt x="567382" y="475536"/>
                  </a:lnTo>
                  <a:lnTo>
                    <a:pt x="567664" y="476118"/>
                  </a:lnTo>
                  <a:lnTo>
                    <a:pt x="567945" y="483398"/>
                  </a:lnTo>
                  <a:lnTo>
                    <a:pt x="568227" y="480777"/>
                  </a:lnTo>
                  <a:lnTo>
                    <a:pt x="568509" y="477574"/>
                  </a:lnTo>
                  <a:lnTo>
                    <a:pt x="568790" y="482524"/>
                  </a:lnTo>
                  <a:lnTo>
                    <a:pt x="569072" y="483980"/>
                  </a:lnTo>
                  <a:lnTo>
                    <a:pt x="569354" y="481942"/>
                  </a:lnTo>
                  <a:lnTo>
                    <a:pt x="569636" y="480486"/>
                  </a:lnTo>
                  <a:lnTo>
                    <a:pt x="569917" y="481360"/>
                  </a:lnTo>
                  <a:lnTo>
                    <a:pt x="570199" y="476700"/>
                  </a:lnTo>
                  <a:lnTo>
                    <a:pt x="570481" y="477574"/>
                  </a:lnTo>
                  <a:lnTo>
                    <a:pt x="570762" y="481651"/>
                  </a:lnTo>
                  <a:lnTo>
                    <a:pt x="571044" y="478448"/>
                  </a:lnTo>
                  <a:lnTo>
                    <a:pt x="571326" y="475827"/>
                  </a:lnTo>
                  <a:lnTo>
                    <a:pt x="571608" y="479612"/>
                  </a:lnTo>
                  <a:lnTo>
                    <a:pt x="571889" y="482816"/>
                  </a:lnTo>
                  <a:lnTo>
                    <a:pt x="572171" y="479612"/>
                  </a:lnTo>
                  <a:lnTo>
                    <a:pt x="572453" y="481651"/>
                  </a:lnTo>
                  <a:lnTo>
                    <a:pt x="572735" y="482524"/>
                  </a:lnTo>
                  <a:lnTo>
                    <a:pt x="573016" y="479030"/>
                  </a:lnTo>
                  <a:lnTo>
                    <a:pt x="573298" y="480195"/>
                  </a:lnTo>
                  <a:lnTo>
                    <a:pt x="573580" y="484854"/>
                  </a:lnTo>
                  <a:lnTo>
                    <a:pt x="573861" y="481942"/>
                  </a:lnTo>
                  <a:lnTo>
                    <a:pt x="574143" y="476118"/>
                  </a:lnTo>
                  <a:lnTo>
                    <a:pt x="574425" y="480195"/>
                  </a:lnTo>
                  <a:lnTo>
                    <a:pt x="574707" y="481360"/>
                  </a:lnTo>
                  <a:lnTo>
                    <a:pt x="574988" y="477574"/>
                  </a:lnTo>
                  <a:lnTo>
                    <a:pt x="575270" y="478448"/>
                  </a:lnTo>
                  <a:lnTo>
                    <a:pt x="575552" y="480486"/>
                  </a:lnTo>
                  <a:lnTo>
                    <a:pt x="575833" y="474953"/>
                  </a:lnTo>
                  <a:lnTo>
                    <a:pt x="576115" y="473206"/>
                  </a:lnTo>
                  <a:lnTo>
                    <a:pt x="576397" y="477865"/>
                  </a:lnTo>
                  <a:lnTo>
                    <a:pt x="576679" y="473206"/>
                  </a:lnTo>
                  <a:lnTo>
                    <a:pt x="576960" y="467382"/>
                  </a:lnTo>
                  <a:lnTo>
                    <a:pt x="577242" y="468255"/>
                  </a:lnTo>
                  <a:lnTo>
                    <a:pt x="577524" y="470003"/>
                  </a:lnTo>
                  <a:lnTo>
                    <a:pt x="577805" y="463014"/>
                  </a:lnTo>
                  <a:lnTo>
                    <a:pt x="578087" y="462723"/>
                  </a:lnTo>
                  <a:lnTo>
                    <a:pt x="578369" y="464470"/>
                  </a:lnTo>
                  <a:lnTo>
                    <a:pt x="578651" y="458355"/>
                  </a:lnTo>
                  <a:lnTo>
                    <a:pt x="578932" y="453695"/>
                  </a:lnTo>
                  <a:lnTo>
                    <a:pt x="579214" y="457772"/>
                  </a:lnTo>
                  <a:lnTo>
                    <a:pt x="579496" y="456316"/>
                  </a:lnTo>
                  <a:lnTo>
                    <a:pt x="579777" y="448745"/>
                  </a:lnTo>
                  <a:lnTo>
                    <a:pt x="580059" y="449618"/>
                  </a:lnTo>
                  <a:lnTo>
                    <a:pt x="580341" y="451657"/>
                  </a:lnTo>
                  <a:lnTo>
                    <a:pt x="580623" y="448454"/>
                  </a:lnTo>
                  <a:lnTo>
                    <a:pt x="580904" y="445250"/>
                  </a:lnTo>
                  <a:lnTo>
                    <a:pt x="581186" y="447871"/>
                  </a:lnTo>
                  <a:lnTo>
                    <a:pt x="581468" y="444086"/>
                  </a:lnTo>
                  <a:lnTo>
                    <a:pt x="581750" y="441756"/>
                  </a:lnTo>
                  <a:lnTo>
                    <a:pt x="582031" y="446124"/>
                  </a:lnTo>
                  <a:lnTo>
                    <a:pt x="582313" y="446998"/>
                  </a:lnTo>
                  <a:lnTo>
                    <a:pt x="582595" y="440882"/>
                  </a:lnTo>
                  <a:lnTo>
                    <a:pt x="582876" y="439717"/>
                  </a:lnTo>
                  <a:lnTo>
                    <a:pt x="583158" y="444668"/>
                  </a:lnTo>
                  <a:lnTo>
                    <a:pt x="583440" y="440591"/>
                  </a:lnTo>
                  <a:lnTo>
                    <a:pt x="583722" y="440591"/>
                  </a:lnTo>
                  <a:lnTo>
                    <a:pt x="584003" y="442047"/>
                  </a:lnTo>
                  <a:lnTo>
                    <a:pt x="584285" y="437679"/>
                  </a:lnTo>
                  <a:lnTo>
                    <a:pt x="584567" y="437388"/>
                  </a:lnTo>
                  <a:lnTo>
                    <a:pt x="584848" y="439135"/>
                  </a:lnTo>
                  <a:lnTo>
                    <a:pt x="585130" y="438553"/>
                  </a:lnTo>
                  <a:lnTo>
                    <a:pt x="585412" y="432146"/>
                  </a:lnTo>
                  <a:lnTo>
                    <a:pt x="585694" y="432437"/>
                  </a:lnTo>
                  <a:lnTo>
                    <a:pt x="585975" y="434767"/>
                  </a:lnTo>
                  <a:lnTo>
                    <a:pt x="586257" y="430108"/>
                  </a:lnTo>
                  <a:lnTo>
                    <a:pt x="586539" y="429234"/>
                  </a:lnTo>
                  <a:lnTo>
                    <a:pt x="586820" y="427487"/>
                  </a:lnTo>
                  <a:lnTo>
                    <a:pt x="587102" y="426322"/>
                  </a:lnTo>
                  <a:lnTo>
                    <a:pt x="587384" y="423410"/>
                  </a:lnTo>
                  <a:lnTo>
                    <a:pt x="587666" y="424866"/>
                  </a:lnTo>
                  <a:lnTo>
                    <a:pt x="587947" y="423119"/>
                  </a:lnTo>
                  <a:lnTo>
                    <a:pt x="588229" y="417295"/>
                  </a:lnTo>
                  <a:lnTo>
                    <a:pt x="588511" y="420207"/>
                  </a:lnTo>
                  <a:lnTo>
                    <a:pt x="588793" y="420789"/>
                  </a:lnTo>
                  <a:lnTo>
                    <a:pt x="589074" y="419042"/>
                  </a:lnTo>
                  <a:lnTo>
                    <a:pt x="589356" y="417295"/>
                  </a:lnTo>
                  <a:lnTo>
                    <a:pt x="589638" y="418751"/>
                  </a:lnTo>
                  <a:lnTo>
                    <a:pt x="589919" y="414965"/>
                  </a:lnTo>
                  <a:lnTo>
                    <a:pt x="590201" y="412927"/>
                  </a:lnTo>
                  <a:lnTo>
                    <a:pt x="590483" y="417586"/>
                  </a:lnTo>
                  <a:lnTo>
                    <a:pt x="590765" y="415548"/>
                  </a:lnTo>
                  <a:lnTo>
                    <a:pt x="591046" y="412053"/>
                  </a:lnTo>
                  <a:lnTo>
                    <a:pt x="591328" y="412927"/>
                  </a:lnTo>
                  <a:lnTo>
                    <a:pt x="591610" y="416712"/>
                  </a:lnTo>
                  <a:lnTo>
                    <a:pt x="591891" y="412344"/>
                  </a:lnTo>
                  <a:lnTo>
                    <a:pt x="592173" y="413509"/>
                  </a:lnTo>
                  <a:lnTo>
                    <a:pt x="592455" y="417586"/>
                  </a:lnTo>
                  <a:lnTo>
                    <a:pt x="592737" y="418168"/>
                  </a:lnTo>
                  <a:lnTo>
                    <a:pt x="593018" y="417877"/>
                  </a:lnTo>
                  <a:lnTo>
                    <a:pt x="593300" y="424866"/>
                  </a:lnTo>
                  <a:lnTo>
                    <a:pt x="593582" y="422536"/>
                  </a:lnTo>
                  <a:lnTo>
                    <a:pt x="593863" y="419624"/>
                  </a:lnTo>
                  <a:lnTo>
                    <a:pt x="594145" y="421080"/>
                  </a:lnTo>
                  <a:lnTo>
                    <a:pt x="594427" y="422536"/>
                  </a:lnTo>
                  <a:lnTo>
                    <a:pt x="594709" y="416421"/>
                  </a:lnTo>
                  <a:lnTo>
                    <a:pt x="594990" y="414383"/>
                  </a:lnTo>
                  <a:lnTo>
                    <a:pt x="595272" y="418751"/>
                  </a:lnTo>
                  <a:lnTo>
                    <a:pt x="595554" y="415256"/>
                  </a:lnTo>
                  <a:lnTo>
                    <a:pt x="595835" y="412927"/>
                  </a:lnTo>
                  <a:lnTo>
                    <a:pt x="596117" y="416712"/>
                  </a:lnTo>
                  <a:lnTo>
                    <a:pt x="596399" y="416421"/>
                  </a:lnTo>
                  <a:lnTo>
                    <a:pt x="596681" y="413509"/>
                  </a:lnTo>
                  <a:lnTo>
                    <a:pt x="596962" y="414383"/>
                  </a:lnTo>
                  <a:lnTo>
                    <a:pt x="597244" y="417295"/>
                  </a:lnTo>
                  <a:lnTo>
                    <a:pt x="597526" y="412344"/>
                  </a:lnTo>
                  <a:lnTo>
                    <a:pt x="597808" y="414383"/>
                  </a:lnTo>
                  <a:lnTo>
                    <a:pt x="598089" y="417295"/>
                  </a:lnTo>
                  <a:lnTo>
                    <a:pt x="598371" y="415256"/>
                  </a:lnTo>
                  <a:lnTo>
                    <a:pt x="598653" y="414674"/>
                  </a:lnTo>
                  <a:lnTo>
                    <a:pt x="598934" y="419042"/>
                  </a:lnTo>
                  <a:lnTo>
                    <a:pt x="599216" y="420498"/>
                  </a:lnTo>
                  <a:lnTo>
                    <a:pt x="599498" y="416421"/>
                  </a:lnTo>
                  <a:lnTo>
                    <a:pt x="599780" y="419624"/>
                  </a:lnTo>
                  <a:lnTo>
                    <a:pt x="600061" y="422245"/>
                  </a:lnTo>
                  <a:lnTo>
                    <a:pt x="600343" y="422245"/>
                  </a:lnTo>
                  <a:lnTo>
                    <a:pt x="600625" y="423701"/>
                  </a:lnTo>
                  <a:lnTo>
                    <a:pt x="600906" y="425740"/>
                  </a:lnTo>
                  <a:lnTo>
                    <a:pt x="601188" y="423410"/>
                  </a:lnTo>
                  <a:lnTo>
                    <a:pt x="601470" y="424866"/>
                  </a:lnTo>
                  <a:lnTo>
                    <a:pt x="601752" y="430108"/>
                  </a:lnTo>
                  <a:lnTo>
                    <a:pt x="602033" y="427778"/>
                  </a:lnTo>
                  <a:lnTo>
                    <a:pt x="602315" y="426904"/>
                  </a:lnTo>
                  <a:lnTo>
                    <a:pt x="602597" y="431855"/>
                  </a:lnTo>
                  <a:lnTo>
                    <a:pt x="602878" y="434476"/>
                  </a:lnTo>
                  <a:lnTo>
                    <a:pt x="603160" y="430690"/>
                  </a:lnTo>
                  <a:lnTo>
                    <a:pt x="603442" y="433893"/>
                  </a:lnTo>
                  <a:lnTo>
                    <a:pt x="603724" y="436223"/>
                  </a:lnTo>
                  <a:lnTo>
                    <a:pt x="604005" y="434185"/>
                  </a:lnTo>
                  <a:lnTo>
                    <a:pt x="604287" y="435349"/>
                  </a:lnTo>
                  <a:lnTo>
                    <a:pt x="604569" y="440300"/>
                  </a:lnTo>
                  <a:lnTo>
                    <a:pt x="604850" y="440009"/>
                  </a:lnTo>
                  <a:lnTo>
                    <a:pt x="605132" y="437097"/>
                  </a:lnTo>
                  <a:lnTo>
                    <a:pt x="605414" y="438844"/>
                  </a:lnTo>
                  <a:lnTo>
                    <a:pt x="605696" y="442047"/>
                  </a:lnTo>
                  <a:lnTo>
                    <a:pt x="605977" y="440300"/>
                  </a:lnTo>
                  <a:lnTo>
                    <a:pt x="606259" y="443503"/>
                  </a:lnTo>
                  <a:lnTo>
                    <a:pt x="606541" y="447871"/>
                  </a:lnTo>
                  <a:lnTo>
                    <a:pt x="606823" y="446706"/>
                  </a:lnTo>
                  <a:lnTo>
                    <a:pt x="607104" y="448162"/>
                  </a:lnTo>
                  <a:lnTo>
                    <a:pt x="607386" y="453695"/>
                  </a:lnTo>
                  <a:lnTo>
                    <a:pt x="607668" y="453986"/>
                  </a:lnTo>
                  <a:lnTo>
                    <a:pt x="607949" y="449910"/>
                  </a:lnTo>
                  <a:lnTo>
                    <a:pt x="608231" y="455151"/>
                  </a:lnTo>
                  <a:lnTo>
                    <a:pt x="608513" y="458937"/>
                  </a:lnTo>
                  <a:lnTo>
                    <a:pt x="608795" y="458937"/>
                  </a:lnTo>
                  <a:lnTo>
                    <a:pt x="609076" y="459228"/>
                  </a:lnTo>
                  <a:lnTo>
                    <a:pt x="609358" y="462431"/>
                  </a:lnTo>
                  <a:lnTo>
                    <a:pt x="609640" y="463596"/>
                  </a:lnTo>
                  <a:lnTo>
                    <a:pt x="609921" y="464470"/>
                  </a:lnTo>
                  <a:lnTo>
                    <a:pt x="610203" y="470003"/>
                  </a:lnTo>
                  <a:lnTo>
                    <a:pt x="610485" y="468838"/>
                  </a:lnTo>
                  <a:lnTo>
                    <a:pt x="610767" y="466799"/>
                  </a:lnTo>
                  <a:lnTo>
                    <a:pt x="611048" y="469129"/>
                  </a:lnTo>
                  <a:lnTo>
                    <a:pt x="611330" y="474662"/>
                  </a:lnTo>
                  <a:lnTo>
                    <a:pt x="611612" y="472624"/>
                  </a:lnTo>
                  <a:lnTo>
                    <a:pt x="611893" y="471459"/>
                  </a:lnTo>
                  <a:lnTo>
                    <a:pt x="612175" y="474080"/>
                  </a:lnTo>
                  <a:lnTo>
                    <a:pt x="612457" y="472915"/>
                  </a:lnTo>
                  <a:lnTo>
                    <a:pt x="612739" y="473206"/>
                  </a:lnTo>
                  <a:lnTo>
                    <a:pt x="613020" y="474953"/>
                  </a:lnTo>
                  <a:lnTo>
                    <a:pt x="613302" y="473788"/>
                  </a:lnTo>
                  <a:lnTo>
                    <a:pt x="613584" y="472041"/>
                  </a:lnTo>
                  <a:lnTo>
                    <a:pt x="613866" y="476118"/>
                  </a:lnTo>
                  <a:lnTo>
                    <a:pt x="614147" y="477574"/>
                  </a:lnTo>
                  <a:lnTo>
                    <a:pt x="614429" y="474080"/>
                  </a:lnTo>
                  <a:lnTo>
                    <a:pt x="614711" y="474953"/>
                  </a:lnTo>
                  <a:lnTo>
                    <a:pt x="614992" y="477574"/>
                  </a:lnTo>
                  <a:lnTo>
                    <a:pt x="615274" y="476409"/>
                  </a:lnTo>
                  <a:lnTo>
                    <a:pt x="615556" y="474080"/>
                  </a:lnTo>
                  <a:lnTo>
                    <a:pt x="615838" y="476700"/>
                  </a:lnTo>
                  <a:lnTo>
                    <a:pt x="616119" y="476409"/>
                  </a:lnTo>
                  <a:lnTo>
                    <a:pt x="616401" y="475536"/>
                  </a:lnTo>
                  <a:lnTo>
                    <a:pt x="616683" y="478448"/>
                  </a:lnTo>
                  <a:lnTo>
                    <a:pt x="616964" y="479030"/>
                  </a:lnTo>
                  <a:lnTo>
                    <a:pt x="617246" y="477574"/>
                  </a:lnTo>
                  <a:lnTo>
                    <a:pt x="617528" y="478448"/>
                  </a:lnTo>
                  <a:lnTo>
                    <a:pt x="617810" y="480777"/>
                  </a:lnTo>
                  <a:lnTo>
                    <a:pt x="618091" y="478156"/>
                  </a:lnTo>
                  <a:lnTo>
                    <a:pt x="618373" y="478156"/>
                  </a:lnTo>
                  <a:lnTo>
                    <a:pt x="618655" y="480195"/>
                  </a:lnTo>
                  <a:lnTo>
                    <a:pt x="618936" y="478448"/>
                  </a:lnTo>
                  <a:lnTo>
                    <a:pt x="619218" y="475827"/>
                  </a:lnTo>
                  <a:lnTo>
                    <a:pt x="619500" y="477865"/>
                  </a:lnTo>
                  <a:lnTo>
                    <a:pt x="619782" y="479321"/>
                  </a:lnTo>
                  <a:lnTo>
                    <a:pt x="620063" y="475536"/>
                  </a:lnTo>
                  <a:lnTo>
                    <a:pt x="620345" y="476992"/>
                  </a:lnTo>
                  <a:lnTo>
                    <a:pt x="620627" y="481068"/>
                  </a:lnTo>
                  <a:lnTo>
                    <a:pt x="620908" y="480486"/>
                  </a:lnTo>
                  <a:lnTo>
                    <a:pt x="621190" y="479030"/>
                  </a:lnTo>
                  <a:lnTo>
                    <a:pt x="621472" y="481360"/>
                  </a:lnTo>
                  <a:lnTo>
                    <a:pt x="621754" y="480486"/>
                  </a:lnTo>
                  <a:lnTo>
                    <a:pt x="622035" y="478448"/>
                  </a:lnTo>
                  <a:lnTo>
                    <a:pt x="622317" y="480777"/>
                  </a:lnTo>
                  <a:lnTo>
                    <a:pt x="622599" y="482816"/>
                  </a:lnTo>
                  <a:lnTo>
                    <a:pt x="622881" y="476700"/>
                  </a:lnTo>
                  <a:lnTo>
                    <a:pt x="623162" y="476700"/>
                  </a:lnTo>
                  <a:lnTo>
                    <a:pt x="623444" y="479904"/>
                  </a:lnTo>
                  <a:lnTo>
                    <a:pt x="623726" y="477574"/>
                  </a:lnTo>
                  <a:lnTo>
                    <a:pt x="624007" y="477574"/>
                  </a:lnTo>
                  <a:lnTo>
                    <a:pt x="624289" y="481068"/>
                  </a:lnTo>
                  <a:lnTo>
                    <a:pt x="624571" y="479321"/>
                  </a:lnTo>
                  <a:lnTo>
                    <a:pt x="624853" y="474662"/>
                  </a:lnTo>
                  <a:lnTo>
                    <a:pt x="625134" y="479612"/>
                  </a:lnTo>
                  <a:lnTo>
                    <a:pt x="625416" y="481360"/>
                  </a:lnTo>
                  <a:lnTo>
                    <a:pt x="625698" y="474662"/>
                  </a:lnTo>
                  <a:lnTo>
                    <a:pt x="625979" y="472915"/>
                  </a:lnTo>
                  <a:lnTo>
                    <a:pt x="626261" y="475536"/>
                  </a:lnTo>
                  <a:lnTo>
                    <a:pt x="626543" y="474080"/>
                  </a:lnTo>
                  <a:lnTo>
                    <a:pt x="626825" y="467091"/>
                  </a:lnTo>
                  <a:lnTo>
                    <a:pt x="627106" y="471750"/>
                  </a:lnTo>
                  <a:lnTo>
                    <a:pt x="627388" y="468547"/>
                  </a:lnTo>
                  <a:lnTo>
                    <a:pt x="627670" y="462431"/>
                  </a:lnTo>
                  <a:lnTo>
                    <a:pt x="627951" y="463305"/>
                  </a:lnTo>
                  <a:lnTo>
                    <a:pt x="628233" y="464470"/>
                  </a:lnTo>
                  <a:lnTo>
                    <a:pt x="628515" y="458355"/>
                  </a:lnTo>
                  <a:lnTo>
                    <a:pt x="628797" y="453695"/>
                  </a:lnTo>
                  <a:lnTo>
                    <a:pt x="629078" y="456899"/>
                  </a:lnTo>
                  <a:lnTo>
                    <a:pt x="629360" y="453113"/>
                  </a:lnTo>
                  <a:lnTo>
                    <a:pt x="629642" y="450783"/>
                  </a:lnTo>
                  <a:lnTo>
                    <a:pt x="629924" y="451366"/>
                  </a:lnTo>
                  <a:lnTo>
                    <a:pt x="630205" y="449327"/>
                  </a:lnTo>
                  <a:lnTo>
                    <a:pt x="630487" y="443794"/>
                  </a:lnTo>
                  <a:lnTo>
                    <a:pt x="630769" y="446124"/>
                  </a:lnTo>
                  <a:lnTo>
                    <a:pt x="631050" y="449618"/>
                  </a:lnTo>
                  <a:lnTo>
                    <a:pt x="631332" y="441756"/>
                  </a:lnTo>
                  <a:lnTo>
                    <a:pt x="631614" y="435349"/>
                  </a:lnTo>
                  <a:lnTo>
                    <a:pt x="631896" y="441756"/>
                  </a:lnTo>
                  <a:lnTo>
                    <a:pt x="632177" y="437388"/>
                  </a:lnTo>
                  <a:lnTo>
                    <a:pt x="632459" y="435349"/>
                  </a:lnTo>
                  <a:lnTo>
                    <a:pt x="632741" y="434185"/>
                  </a:lnTo>
                  <a:lnTo>
                    <a:pt x="633022" y="433311"/>
                  </a:lnTo>
                  <a:lnTo>
                    <a:pt x="633304" y="428652"/>
                  </a:lnTo>
                  <a:lnTo>
                    <a:pt x="633586" y="431273"/>
                  </a:lnTo>
                  <a:lnTo>
                    <a:pt x="633868" y="431273"/>
                  </a:lnTo>
                  <a:lnTo>
                    <a:pt x="634149" y="423119"/>
                  </a:lnTo>
                  <a:lnTo>
                    <a:pt x="634431" y="421372"/>
                  </a:lnTo>
                  <a:lnTo>
                    <a:pt x="634713" y="424866"/>
                  </a:lnTo>
                  <a:lnTo>
                    <a:pt x="634994" y="424575"/>
                  </a:lnTo>
                  <a:lnTo>
                    <a:pt x="635276" y="417586"/>
                  </a:lnTo>
                  <a:lnTo>
                    <a:pt x="635558" y="418460"/>
                  </a:lnTo>
                  <a:lnTo>
                    <a:pt x="635840" y="417004"/>
                  </a:lnTo>
                  <a:lnTo>
                    <a:pt x="636121" y="413509"/>
                  </a:lnTo>
                  <a:lnTo>
                    <a:pt x="636403" y="414674"/>
                  </a:lnTo>
                  <a:lnTo>
                    <a:pt x="636685" y="414965"/>
                  </a:lnTo>
                  <a:lnTo>
                    <a:pt x="636966" y="411179"/>
                  </a:lnTo>
                  <a:lnTo>
                    <a:pt x="637248" y="410306"/>
                  </a:lnTo>
                  <a:lnTo>
                    <a:pt x="637530" y="414674"/>
                  </a:lnTo>
                  <a:lnTo>
                    <a:pt x="637812" y="416421"/>
                  </a:lnTo>
                  <a:lnTo>
                    <a:pt x="638093" y="413218"/>
                  </a:lnTo>
                  <a:lnTo>
                    <a:pt x="638375" y="413509"/>
                  </a:lnTo>
                  <a:lnTo>
                    <a:pt x="638657" y="411179"/>
                  </a:lnTo>
                  <a:lnTo>
                    <a:pt x="638939" y="412636"/>
                  </a:lnTo>
                  <a:lnTo>
                    <a:pt x="639220" y="412053"/>
                  </a:lnTo>
                  <a:lnTo>
                    <a:pt x="639502" y="412053"/>
                  </a:lnTo>
                  <a:lnTo>
                    <a:pt x="639784" y="409723"/>
                  </a:lnTo>
                  <a:lnTo>
                    <a:pt x="640065" y="413218"/>
                  </a:lnTo>
                  <a:lnTo>
                    <a:pt x="640347" y="415839"/>
                  </a:lnTo>
                  <a:lnTo>
                    <a:pt x="640629" y="412344"/>
                  </a:lnTo>
                  <a:lnTo>
                    <a:pt x="640911" y="412344"/>
                  </a:lnTo>
                  <a:lnTo>
                    <a:pt x="641192" y="414383"/>
                  </a:lnTo>
                  <a:lnTo>
                    <a:pt x="641474" y="415548"/>
                  </a:lnTo>
                  <a:lnTo>
                    <a:pt x="641756" y="414674"/>
                  </a:lnTo>
                  <a:lnTo>
                    <a:pt x="642037" y="415256"/>
                  </a:lnTo>
                  <a:lnTo>
                    <a:pt x="642319" y="413218"/>
                  </a:lnTo>
                  <a:lnTo>
                    <a:pt x="642601" y="411179"/>
                  </a:lnTo>
                  <a:lnTo>
                    <a:pt x="642883" y="411762"/>
                  </a:lnTo>
                  <a:lnTo>
                    <a:pt x="643164" y="411179"/>
                  </a:lnTo>
                  <a:lnTo>
                    <a:pt x="643446" y="407976"/>
                  </a:lnTo>
                  <a:lnTo>
                    <a:pt x="643728" y="406811"/>
                  </a:lnTo>
                  <a:lnTo>
                    <a:pt x="644009" y="407976"/>
                  </a:lnTo>
                  <a:lnTo>
                    <a:pt x="644291" y="405938"/>
                  </a:lnTo>
                  <a:lnTo>
                    <a:pt x="644573" y="402735"/>
                  </a:lnTo>
                  <a:lnTo>
                    <a:pt x="644855" y="405647"/>
                  </a:lnTo>
                  <a:lnTo>
                    <a:pt x="645136" y="403317"/>
                  </a:lnTo>
                  <a:lnTo>
                    <a:pt x="645418" y="399531"/>
                  </a:lnTo>
                  <a:lnTo>
                    <a:pt x="645700" y="403317"/>
                  </a:lnTo>
                  <a:lnTo>
                    <a:pt x="645981" y="406811"/>
                  </a:lnTo>
                  <a:lnTo>
                    <a:pt x="646263" y="404482"/>
                  </a:lnTo>
                  <a:lnTo>
                    <a:pt x="646545" y="404482"/>
                  </a:lnTo>
                  <a:lnTo>
                    <a:pt x="646827" y="407976"/>
                  </a:lnTo>
                  <a:lnTo>
                    <a:pt x="647108" y="407685"/>
                  </a:lnTo>
                  <a:lnTo>
                    <a:pt x="647390" y="406229"/>
                  </a:lnTo>
                  <a:lnTo>
                    <a:pt x="647672" y="410015"/>
                  </a:lnTo>
                  <a:lnTo>
                    <a:pt x="647954" y="409723"/>
                  </a:lnTo>
                  <a:lnTo>
                    <a:pt x="648235" y="406811"/>
                  </a:lnTo>
                  <a:lnTo>
                    <a:pt x="648517" y="408850"/>
                  </a:lnTo>
                  <a:lnTo>
                    <a:pt x="648799" y="414965"/>
                  </a:lnTo>
                  <a:lnTo>
                    <a:pt x="649080" y="411179"/>
                  </a:lnTo>
                  <a:lnTo>
                    <a:pt x="649362" y="410015"/>
                  </a:lnTo>
                  <a:lnTo>
                    <a:pt x="649644" y="418168"/>
                  </a:lnTo>
                  <a:lnTo>
                    <a:pt x="649926" y="419624"/>
                  </a:lnTo>
                  <a:lnTo>
                    <a:pt x="650207" y="417295"/>
                  </a:lnTo>
                  <a:lnTo>
                    <a:pt x="650489" y="423119"/>
                  </a:lnTo>
                  <a:lnTo>
                    <a:pt x="650771" y="429234"/>
                  </a:lnTo>
                  <a:lnTo>
                    <a:pt x="651052" y="426904"/>
                  </a:lnTo>
                  <a:lnTo>
                    <a:pt x="651334" y="428069"/>
                  </a:lnTo>
                  <a:lnTo>
                    <a:pt x="651616" y="434767"/>
                  </a:lnTo>
                  <a:lnTo>
                    <a:pt x="651898" y="431855"/>
                  </a:lnTo>
                  <a:lnTo>
                    <a:pt x="652179" y="434185"/>
                  </a:lnTo>
                  <a:lnTo>
                    <a:pt x="652461" y="440009"/>
                  </a:lnTo>
                  <a:lnTo>
                    <a:pt x="652743" y="442630"/>
                  </a:lnTo>
                  <a:lnTo>
                    <a:pt x="653024" y="437388"/>
                  </a:lnTo>
                  <a:lnTo>
                    <a:pt x="653306" y="442630"/>
                  </a:lnTo>
                  <a:lnTo>
                    <a:pt x="653588" y="447289"/>
                  </a:lnTo>
                  <a:lnTo>
                    <a:pt x="653870" y="445833"/>
                  </a:lnTo>
                  <a:lnTo>
                    <a:pt x="654151" y="445833"/>
                  </a:lnTo>
                  <a:lnTo>
                    <a:pt x="654433" y="450783"/>
                  </a:lnTo>
                  <a:lnTo>
                    <a:pt x="654715" y="453113"/>
                  </a:lnTo>
                  <a:lnTo>
                    <a:pt x="654997" y="449327"/>
                  </a:lnTo>
                  <a:lnTo>
                    <a:pt x="655278" y="450783"/>
                  </a:lnTo>
                  <a:lnTo>
                    <a:pt x="655560" y="454278"/>
                  </a:lnTo>
                  <a:lnTo>
                    <a:pt x="655842" y="453986"/>
                  </a:lnTo>
                  <a:lnTo>
                    <a:pt x="656123" y="457772"/>
                  </a:lnTo>
                  <a:lnTo>
                    <a:pt x="656405" y="460975"/>
                  </a:lnTo>
                  <a:lnTo>
                    <a:pt x="656687" y="459811"/>
                  </a:lnTo>
                  <a:lnTo>
                    <a:pt x="656969" y="459228"/>
                  </a:lnTo>
                  <a:lnTo>
                    <a:pt x="657250" y="466508"/>
                  </a:lnTo>
                  <a:lnTo>
                    <a:pt x="657532" y="472915"/>
                  </a:lnTo>
                  <a:lnTo>
                    <a:pt x="657814" y="470876"/>
                  </a:lnTo>
                  <a:lnTo>
                    <a:pt x="658095" y="472041"/>
                  </a:lnTo>
                  <a:lnTo>
                    <a:pt x="658377" y="472915"/>
                  </a:lnTo>
                  <a:lnTo>
                    <a:pt x="658659" y="478739"/>
                  </a:lnTo>
                  <a:lnTo>
                    <a:pt x="658941" y="481942"/>
                  </a:lnTo>
                  <a:lnTo>
                    <a:pt x="659222" y="482816"/>
                  </a:lnTo>
                  <a:lnTo>
                    <a:pt x="659504" y="479612"/>
                  </a:lnTo>
                  <a:lnTo>
                    <a:pt x="659786" y="483107"/>
                  </a:lnTo>
                  <a:lnTo>
                    <a:pt x="660067" y="492425"/>
                  </a:lnTo>
                  <a:lnTo>
                    <a:pt x="660349" y="490387"/>
                  </a:lnTo>
                  <a:lnTo>
                    <a:pt x="660631" y="486601"/>
                  </a:lnTo>
                  <a:lnTo>
                    <a:pt x="660913" y="490096"/>
                  </a:lnTo>
                  <a:lnTo>
                    <a:pt x="661194" y="492425"/>
                  </a:lnTo>
                  <a:lnTo>
                    <a:pt x="661476" y="492717"/>
                  </a:lnTo>
                  <a:lnTo>
                    <a:pt x="661758" y="493590"/>
                  </a:lnTo>
                  <a:lnTo>
                    <a:pt x="662039" y="492134"/>
                  </a:lnTo>
                  <a:lnTo>
                    <a:pt x="662321" y="489222"/>
                  </a:lnTo>
                  <a:lnTo>
                    <a:pt x="662603" y="493008"/>
                  </a:lnTo>
                  <a:lnTo>
                    <a:pt x="662885" y="497376"/>
                  </a:lnTo>
                  <a:lnTo>
                    <a:pt x="663166" y="490387"/>
                  </a:lnTo>
                  <a:lnTo>
                    <a:pt x="663448" y="485728"/>
                  </a:lnTo>
                  <a:lnTo>
                    <a:pt x="663730" y="490096"/>
                  </a:lnTo>
                  <a:lnTo>
                    <a:pt x="664012" y="489513"/>
                  </a:lnTo>
                  <a:lnTo>
                    <a:pt x="664293" y="484272"/>
                  </a:lnTo>
                  <a:lnTo>
                    <a:pt x="664575" y="485728"/>
                  </a:lnTo>
                  <a:lnTo>
                    <a:pt x="664857" y="488931"/>
                  </a:lnTo>
                  <a:lnTo>
                    <a:pt x="665138" y="486893"/>
                  </a:lnTo>
                  <a:lnTo>
                    <a:pt x="665420" y="488640"/>
                  </a:lnTo>
                  <a:lnTo>
                    <a:pt x="665702" y="491843"/>
                  </a:lnTo>
                  <a:lnTo>
                    <a:pt x="665984" y="489222"/>
                  </a:lnTo>
                  <a:lnTo>
                    <a:pt x="666265" y="489805"/>
                  </a:lnTo>
                  <a:lnTo>
                    <a:pt x="666547" y="494173"/>
                  </a:lnTo>
                  <a:lnTo>
                    <a:pt x="666829" y="492134"/>
                  </a:lnTo>
                  <a:lnTo>
                    <a:pt x="667110" y="488931"/>
                  </a:lnTo>
                  <a:lnTo>
                    <a:pt x="667392" y="492134"/>
                  </a:lnTo>
                  <a:lnTo>
                    <a:pt x="667674" y="496502"/>
                  </a:lnTo>
                  <a:lnTo>
                    <a:pt x="667956" y="492717"/>
                  </a:lnTo>
                  <a:lnTo>
                    <a:pt x="668237" y="493008"/>
                  </a:lnTo>
                  <a:lnTo>
                    <a:pt x="668519" y="497085"/>
                  </a:lnTo>
                  <a:lnTo>
                    <a:pt x="668801" y="493590"/>
                  </a:lnTo>
                  <a:lnTo>
                    <a:pt x="669082" y="494173"/>
                  </a:lnTo>
                  <a:lnTo>
                    <a:pt x="669364" y="497085"/>
                  </a:lnTo>
                  <a:lnTo>
                    <a:pt x="669646" y="496211"/>
                  </a:lnTo>
                  <a:lnTo>
                    <a:pt x="669928" y="490969"/>
                  </a:lnTo>
                  <a:lnTo>
                    <a:pt x="670209" y="496211"/>
                  </a:lnTo>
                  <a:lnTo>
                    <a:pt x="670491" y="502326"/>
                  </a:lnTo>
                  <a:lnTo>
                    <a:pt x="670773" y="498541"/>
                  </a:lnTo>
                  <a:lnTo>
                    <a:pt x="671054" y="496211"/>
                  </a:lnTo>
                  <a:lnTo>
                    <a:pt x="671336" y="500288"/>
                  </a:lnTo>
                  <a:lnTo>
                    <a:pt x="671618" y="499414"/>
                  </a:lnTo>
                  <a:lnTo>
                    <a:pt x="671900" y="497958"/>
                  </a:lnTo>
                  <a:lnTo>
                    <a:pt x="672181" y="499123"/>
                  </a:lnTo>
                  <a:lnTo>
                    <a:pt x="672463" y="494173"/>
                  </a:lnTo>
                  <a:lnTo>
                    <a:pt x="672745" y="487475"/>
                  </a:lnTo>
                  <a:lnTo>
                    <a:pt x="673027" y="490969"/>
                  </a:lnTo>
                  <a:lnTo>
                    <a:pt x="673308" y="493299"/>
                  </a:lnTo>
                  <a:lnTo>
                    <a:pt x="673590" y="484854"/>
                  </a:lnTo>
                  <a:lnTo>
                    <a:pt x="673872" y="483107"/>
                  </a:lnTo>
                  <a:lnTo>
                    <a:pt x="674153" y="479321"/>
                  </a:lnTo>
                  <a:lnTo>
                    <a:pt x="674435" y="479030"/>
                  </a:lnTo>
                  <a:lnTo>
                    <a:pt x="674717" y="477283"/>
                  </a:lnTo>
                  <a:lnTo>
                    <a:pt x="674999" y="475536"/>
                  </a:lnTo>
                  <a:lnTo>
                    <a:pt x="675280" y="469711"/>
                  </a:lnTo>
                  <a:lnTo>
                    <a:pt x="675562" y="467091"/>
                  </a:lnTo>
                  <a:lnTo>
                    <a:pt x="675844" y="466217"/>
                  </a:lnTo>
                  <a:lnTo>
                    <a:pt x="676125" y="462723"/>
                  </a:lnTo>
                  <a:lnTo>
                    <a:pt x="676407" y="465635"/>
                  </a:lnTo>
                  <a:lnTo>
                    <a:pt x="676689" y="465635"/>
                  </a:lnTo>
                  <a:lnTo>
                    <a:pt x="676971" y="466217"/>
                  </a:lnTo>
                  <a:lnTo>
                    <a:pt x="677252" y="457190"/>
                  </a:lnTo>
                  <a:lnTo>
                    <a:pt x="677534" y="459228"/>
                  </a:lnTo>
                  <a:lnTo>
                    <a:pt x="677816" y="456899"/>
                  </a:lnTo>
                  <a:lnTo>
                    <a:pt x="678097" y="457481"/>
                  </a:lnTo>
                  <a:lnTo>
                    <a:pt x="678379" y="451366"/>
                  </a:lnTo>
                  <a:lnTo>
                    <a:pt x="678661" y="447871"/>
                  </a:lnTo>
                  <a:lnTo>
                    <a:pt x="678943" y="446706"/>
                  </a:lnTo>
                  <a:lnTo>
                    <a:pt x="679224" y="441756"/>
                  </a:lnTo>
                  <a:lnTo>
                    <a:pt x="679506" y="441756"/>
                  </a:lnTo>
                  <a:lnTo>
                    <a:pt x="679788" y="435058"/>
                  </a:lnTo>
                  <a:lnTo>
                    <a:pt x="680070" y="429817"/>
                  </a:lnTo>
                  <a:lnTo>
                    <a:pt x="680351" y="430108"/>
                  </a:lnTo>
                  <a:lnTo>
                    <a:pt x="680633" y="434185"/>
                  </a:lnTo>
                  <a:lnTo>
                    <a:pt x="680915" y="428069"/>
                  </a:lnTo>
                  <a:lnTo>
                    <a:pt x="681196" y="418751"/>
                  </a:lnTo>
                  <a:lnTo>
                    <a:pt x="681478" y="422828"/>
                  </a:lnTo>
                  <a:lnTo>
                    <a:pt x="681760" y="421663"/>
                  </a:lnTo>
                  <a:lnTo>
                    <a:pt x="682042" y="418460"/>
                  </a:lnTo>
                  <a:lnTo>
                    <a:pt x="682323" y="415839"/>
                  </a:lnTo>
                  <a:lnTo>
                    <a:pt x="682605" y="417877"/>
                  </a:lnTo>
                  <a:lnTo>
                    <a:pt x="682887" y="413218"/>
                  </a:lnTo>
                  <a:lnTo>
                    <a:pt x="683168" y="414092"/>
                  </a:lnTo>
                  <a:lnTo>
                    <a:pt x="683450" y="419333"/>
                  </a:lnTo>
                  <a:lnTo>
                    <a:pt x="683732" y="412636"/>
                  </a:lnTo>
                  <a:lnTo>
                    <a:pt x="684014" y="408267"/>
                  </a:lnTo>
                  <a:lnTo>
                    <a:pt x="684295" y="414092"/>
                  </a:lnTo>
                  <a:lnTo>
                    <a:pt x="684577" y="415256"/>
                  </a:lnTo>
                  <a:lnTo>
                    <a:pt x="684859" y="408267"/>
                  </a:lnTo>
                  <a:lnTo>
                    <a:pt x="685140" y="407976"/>
                  </a:lnTo>
                  <a:lnTo>
                    <a:pt x="685422" y="410597"/>
                  </a:lnTo>
                  <a:lnTo>
                    <a:pt x="685704" y="406520"/>
                  </a:lnTo>
                  <a:lnTo>
                    <a:pt x="685986" y="400405"/>
                  </a:lnTo>
                  <a:lnTo>
                    <a:pt x="686267" y="403608"/>
                  </a:lnTo>
                  <a:lnTo>
                    <a:pt x="686549" y="401570"/>
                  </a:lnTo>
                  <a:lnTo>
                    <a:pt x="686831" y="393998"/>
                  </a:lnTo>
                  <a:lnTo>
                    <a:pt x="687112" y="394290"/>
                  </a:lnTo>
                  <a:lnTo>
                    <a:pt x="687394" y="401570"/>
                  </a:lnTo>
                  <a:lnTo>
                    <a:pt x="687676" y="395163"/>
                  </a:lnTo>
                  <a:lnTo>
                    <a:pt x="687958" y="389048"/>
                  </a:lnTo>
                  <a:lnTo>
                    <a:pt x="688239" y="393125"/>
                  </a:lnTo>
                  <a:lnTo>
                    <a:pt x="688521" y="391086"/>
                  </a:lnTo>
                  <a:lnTo>
                    <a:pt x="688803" y="388757"/>
                  </a:lnTo>
                  <a:lnTo>
                    <a:pt x="689085" y="391086"/>
                  </a:lnTo>
                  <a:lnTo>
                    <a:pt x="689366" y="389630"/>
                  </a:lnTo>
                  <a:lnTo>
                    <a:pt x="689648" y="384971"/>
                  </a:lnTo>
                  <a:lnTo>
                    <a:pt x="689930" y="391960"/>
                  </a:lnTo>
                  <a:lnTo>
                    <a:pt x="690211" y="398367"/>
                  </a:lnTo>
                  <a:lnTo>
                    <a:pt x="690493" y="399531"/>
                  </a:lnTo>
                  <a:lnTo>
                    <a:pt x="690775" y="397784"/>
                  </a:lnTo>
                  <a:lnTo>
                    <a:pt x="691057" y="400405"/>
                  </a:lnTo>
                  <a:lnTo>
                    <a:pt x="691338" y="400405"/>
                  </a:lnTo>
                  <a:lnTo>
                    <a:pt x="691620" y="400114"/>
                  </a:lnTo>
                  <a:lnTo>
                    <a:pt x="691902" y="400405"/>
                  </a:lnTo>
                  <a:lnTo>
                    <a:pt x="692183" y="397493"/>
                  </a:lnTo>
                  <a:lnTo>
                    <a:pt x="692465" y="395163"/>
                  </a:lnTo>
                  <a:lnTo>
                    <a:pt x="692747" y="395746"/>
                  </a:lnTo>
                  <a:lnTo>
                    <a:pt x="693029" y="398367"/>
                  </a:lnTo>
                  <a:lnTo>
                    <a:pt x="693310" y="391960"/>
                  </a:lnTo>
                  <a:lnTo>
                    <a:pt x="693592" y="390504"/>
                  </a:lnTo>
                  <a:lnTo>
                    <a:pt x="693874" y="393707"/>
                  </a:lnTo>
                  <a:lnTo>
                    <a:pt x="694155" y="392542"/>
                  </a:lnTo>
                  <a:lnTo>
                    <a:pt x="694437" y="393998"/>
                  </a:lnTo>
                  <a:lnTo>
                    <a:pt x="694719" y="395163"/>
                  </a:lnTo>
                  <a:lnTo>
                    <a:pt x="695001" y="391086"/>
                  </a:lnTo>
                  <a:lnTo>
                    <a:pt x="695282" y="389630"/>
                  </a:lnTo>
                  <a:lnTo>
                    <a:pt x="695564" y="394290"/>
                  </a:lnTo>
                  <a:lnTo>
                    <a:pt x="695846" y="394290"/>
                  </a:lnTo>
                  <a:lnTo>
                    <a:pt x="696128" y="387301"/>
                  </a:lnTo>
                  <a:lnTo>
                    <a:pt x="696409" y="389922"/>
                  </a:lnTo>
                  <a:lnTo>
                    <a:pt x="696691" y="396619"/>
                  </a:lnTo>
                  <a:lnTo>
                    <a:pt x="696973" y="394290"/>
                  </a:lnTo>
                  <a:lnTo>
                    <a:pt x="697254" y="394290"/>
                  </a:lnTo>
                  <a:lnTo>
                    <a:pt x="697536" y="396910"/>
                  </a:lnTo>
                  <a:lnTo>
                    <a:pt x="697818" y="395163"/>
                  </a:lnTo>
                  <a:lnTo>
                    <a:pt x="698100" y="396619"/>
                  </a:lnTo>
                  <a:lnTo>
                    <a:pt x="698381" y="404482"/>
                  </a:lnTo>
                  <a:lnTo>
                    <a:pt x="698663" y="408559"/>
                  </a:lnTo>
                  <a:lnTo>
                    <a:pt x="698945" y="402735"/>
                  </a:lnTo>
                  <a:lnTo>
                    <a:pt x="699226" y="406811"/>
                  </a:lnTo>
                  <a:lnTo>
                    <a:pt x="699508" y="417586"/>
                  </a:lnTo>
                  <a:lnTo>
                    <a:pt x="699790" y="419042"/>
                  </a:lnTo>
                  <a:lnTo>
                    <a:pt x="700072" y="417004"/>
                  </a:lnTo>
                  <a:lnTo>
                    <a:pt x="700353" y="423410"/>
                  </a:lnTo>
                  <a:lnTo>
                    <a:pt x="700635" y="427487"/>
                  </a:lnTo>
                  <a:lnTo>
                    <a:pt x="700917" y="426613"/>
                  </a:lnTo>
                  <a:lnTo>
                    <a:pt x="701198" y="434185"/>
                  </a:lnTo>
                  <a:lnTo>
                    <a:pt x="701480" y="438261"/>
                  </a:lnTo>
                  <a:lnTo>
                    <a:pt x="701762" y="434185"/>
                  </a:lnTo>
                  <a:lnTo>
                    <a:pt x="702044" y="435641"/>
                  </a:lnTo>
                  <a:lnTo>
                    <a:pt x="702325" y="443794"/>
                  </a:lnTo>
                  <a:lnTo>
                    <a:pt x="702607" y="450783"/>
                  </a:lnTo>
                  <a:lnTo>
                    <a:pt x="702889" y="450201"/>
                  </a:lnTo>
                  <a:lnTo>
                    <a:pt x="703170" y="456899"/>
                  </a:lnTo>
                  <a:lnTo>
                    <a:pt x="703452" y="453986"/>
                  </a:lnTo>
                  <a:lnTo>
                    <a:pt x="703734" y="457772"/>
                  </a:lnTo>
                  <a:lnTo>
                    <a:pt x="704016" y="460684"/>
                  </a:lnTo>
                  <a:lnTo>
                    <a:pt x="704297" y="472041"/>
                  </a:lnTo>
                  <a:lnTo>
                    <a:pt x="704579" y="467382"/>
                  </a:lnTo>
                  <a:lnTo>
                    <a:pt x="704861" y="466799"/>
                  </a:lnTo>
                  <a:lnTo>
                    <a:pt x="705143" y="472915"/>
                  </a:lnTo>
                  <a:lnTo>
                    <a:pt x="705424" y="472332"/>
                  </a:lnTo>
                  <a:lnTo>
                    <a:pt x="705706" y="471750"/>
                  </a:lnTo>
                  <a:lnTo>
                    <a:pt x="705988" y="470876"/>
                  </a:lnTo>
                  <a:lnTo>
                    <a:pt x="706269" y="474080"/>
                  </a:lnTo>
                  <a:lnTo>
                    <a:pt x="706551" y="472915"/>
                  </a:lnTo>
                  <a:lnTo>
                    <a:pt x="706833" y="470876"/>
                  </a:lnTo>
                  <a:lnTo>
                    <a:pt x="707115" y="469420"/>
                  </a:lnTo>
                  <a:lnTo>
                    <a:pt x="707396" y="470585"/>
                  </a:lnTo>
                  <a:lnTo>
                    <a:pt x="707678" y="476118"/>
                  </a:lnTo>
                  <a:lnTo>
                    <a:pt x="707960" y="476118"/>
                  </a:lnTo>
                  <a:lnTo>
                    <a:pt x="708241" y="475244"/>
                  </a:lnTo>
                  <a:lnTo>
                    <a:pt x="708523" y="477283"/>
                  </a:lnTo>
                  <a:lnTo>
                    <a:pt x="708805" y="482233"/>
                  </a:lnTo>
                  <a:lnTo>
                    <a:pt x="709087" y="483980"/>
                  </a:lnTo>
                  <a:lnTo>
                    <a:pt x="709368" y="486310"/>
                  </a:lnTo>
                  <a:lnTo>
                    <a:pt x="709650" y="488349"/>
                  </a:lnTo>
                  <a:lnTo>
                    <a:pt x="709932" y="493299"/>
                  </a:lnTo>
                  <a:lnTo>
                    <a:pt x="710213" y="496211"/>
                  </a:lnTo>
                  <a:lnTo>
                    <a:pt x="710495" y="495337"/>
                  </a:lnTo>
                  <a:lnTo>
                    <a:pt x="710777" y="500288"/>
                  </a:lnTo>
                  <a:lnTo>
                    <a:pt x="711059" y="500579"/>
                  </a:lnTo>
                  <a:lnTo>
                    <a:pt x="711340" y="502326"/>
                  </a:lnTo>
                  <a:lnTo>
                    <a:pt x="711622" y="504947"/>
                  </a:lnTo>
                  <a:lnTo>
                    <a:pt x="711904" y="506694"/>
                  </a:lnTo>
                  <a:lnTo>
                    <a:pt x="712185" y="504365"/>
                  </a:lnTo>
                  <a:lnTo>
                    <a:pt x="712467" y="505238"/>
                  </a:lnTo>
                  <a:lnTo>
                    <a:pt x="712749" y="509024"/>
                  </a:lnTo>
                  <a:lnTo>
                    <a:pt x="713031" y="504365"/>
                  </a:lnTo>
                  <a:lnTo>
                    <a:pt x="713312" y="504074"/>
                  </a:lnTo>
                  <a:lnTo>
                    <a:pt x="713594" y="507859"/>
                  </a:lnTo>
                  <a:lnTo>
                    <a:pt x="713876" y="503782"/>
                  </a:lnTo>
                  <a:lnTo>
                    <a:pt x="714158" y="498541"/>
                  </a:lnTo>
                  <a:lnTo>
                    <a:pt x="714439" y="499414"/>
                  </a:lnTo>
                  <a:lnTo>
                    <a:pt x="714721" y="496211"/>
                  </a:lnTo>
                  <a:lnTo>
                    <a:pt x="715003" y="491552"/>
                  </a:lnTo>
                  <a:lnTo>
                    <a:pt x="715284" y="494173"/>
                  </a:lnTo>
                  <a:lnTo>
                    <a:pt x="715566" y="498832"/>
                  </a:lnTo>
                  <a:lnTo>
                    <a:pt x="715848" y="492134"/>
                  </a:lnTo>
                  <a:lnTo>
                    <a:pt x="716130" y="488640"/>
                  </a:lnTo>
                  <a:lnTo>
                    <a:pt x="716411" y="494464"/>
                  </a:lnTo>
                  <a:lnTo>
                    <a:pt x="716693" y="498249"/>
                  </a:lnTo>
                  <a:lnTo>
                    <a:pt x="716975" y="496211"/>
                  </a:lnTo>
                  <a:lnTo>
                    <a:pt x="717256" y="494755"/>
                  </a:lnTo>
                  <a:lnTo>
                    <a:pt x="717538" y="496211"/>
                  </a:lnTo>
                  <a:lnTo>
                    <a:pt x="717820" y="495337"/>
                  </a:lnTo>
                  <a:lnTo>
                    <a:pt x="718102" y="499414"/>
                  </a:lnTo>
                  <a:lnTo>
                    <a:pt x="718383" y="500870"/>
                  </a:lnTo>
                  <a:lnTo>
                    <a:pt x="718665" y="495337"/>
                  </a:lnTo>
                  <a:lnTo>
                    <a:pt x="718947" y="494173"/>
                  </a:lnTo>
                  <a:lnTo>
                    <a:pt x="719228" y="498541"/>
                  </a:lnTo>
                  <a:lnTo>
                    <a:pt x="719510" y="500579"/>
                  </a:lnTo>
                  <a:lnTo>
                    <a:pt x="719792" y="496793"/>
                  </a:lnTo>
                  <a:lnTo>
                    <a:pt x="720074" y="498249"/>
                  </a:lnTo>
                  <a:lnTo>
                    <a:pt x="720355" y="497667"/>
                  </a:lnTo>
                  <a:lnTo>
                    <a:pt x="720637" y="497958"/>
                  </a:lnTo>
                  <a:lnTo>
                    <a:pt x="720919" y="502618"/>
                  </a:lnTo>
                  <a:lnTo>
                    <a:pt x="721201" y="502618"/>
                  </a:lnTo>
                  <a:lnTo>
                    <a:pt x="721482" y="497376"/>
                  </a:lnTo>
                  <a:lnTo>
                    <a:pt x="721764" y="495629"/>
                  </a:lnTo>
                  <a:lnTo>
                    <a:pt x="722046" y="499414"/>
                  </a:lnTo>
                  <a:lnTo>
                    <a:pt x="722327" y="495337"/>
                  </a:lnTo>
                  <a:lnTo>
                    <a:pt x="722609" y="489805"/>
                  </a:lnTo>
                  <a:lnTo>
                    <a:pt x="722891" y="488640"/>
                  </a:lnTo>
                  <a:lnTo>
                    <a:pt x="723173" y="485728"/>
                  </a:lnTo>
                  <a:lnTo>
                    <a:pt x="723454" y="483689"/>
                  </a:lnTo>
                  <a:lnTo>
                    <a:pt x="723736" y="480486"/>
                  </a:lnTo>
                  <a:lnTo>
                    <a:pt x="724018" y="477574"/>
                  </a:lnTo>
                  <a:lnTo>
                    <a:pt x="724299" y="468255"/>
                  </a:lnTo>
                  <a:lnTo>
                    <a:pt x="724581" y="468547"/>
                  </a:lnTo>
                  <a:lnTo>
                    <a:pt x="724863" y="469420"/>
                  </a:lnTo>
                  <a:lnTo>
                    <a:pt x="725145" y="464470"/>
                  </a:lnTo>
                  <a:lnTo>
                    <a:pt x="725426" y="461267"/>
                  </a:lnTo>
                  <a:lnTo>
                    <a:pt x="725708" y="458646"/>
                  </a:lnTo>
                  <a:lnTo>
                    <a:pt x="725990" y="456316"/>
                  </a:lnTo>
                  <a:lnTo>
                    <a:pt x="726271" y="455442"/>
                  </a:lnTo>
                  <a:lnTo>
                    <a:pt x="726553" y="457772"/>
                  </a:lnTo>
                  <a:lnTo>
                    <a:pt x="726835" y="453986"/>
                  </a:lnTo>
                  <a:lnTo>
                    <a:pt x="727117" y="446124"/>
                  </a:lnTo>
                  <a:lnTo>
                    <a:pt x="727398" y="446415"/>
                  </a:lnTo>
                  <a:lnTo>
                    <a:pt x="727680" y="448162"/>
                  </a:lnTo>
                  <a:lnTo>
                    <a:pt x="727962" y="443212"/>
                  </a:lnTo>
                  <a:lnTo>
                    <a:pt x="728243" y="435932"/>
                  </a:lnTo>
                  <a:lnTo>
                    <a:pt x="728525" y="443794"/>
                  </a:lnTo>
                  <a:lnTo>
                    <a:pt x="728807" y="438553"/>
                  </a:lnTo>
                  <a:lnTo>
                    <a:pt x="729089" y="435058"/>
                  </a:lnTo>
                  <a:lnTo>
                    <a:pt x="729370" y="434476"/>
                  </a:lnTo>
                  <a:lnTo>
                    <a:pt x="729652" y="428943"/>
                  </a:lnTo>
                  <a:lnTo>
                    <a:pt x="729934" y="420207"/>
                  </a:lnTo>
                  <a:lnTo>
                    <a:pt x="730216" y="423701"/>
                  </a:lnTo>
                  <a:lnTo>
                    <a:pt x="730497" y="425740"/>
                  </a:lnTo>
                  <a:lnTo>
                    <a:pt x="730779" y="415256"/>
                  </a:lnTo>
                  <a:lnTo>
                    <a:pt x="731061" y="412344"/>
                  </a:lnTo>
                  <a:lnTo>
                    <a:pt x="731342" y="415256"/>
                  </a:lnTo>
                  <a:lnTo>
                    <a:pt x="731624" y="414383"/>
                  </a:lnTo>
                  <a:lnTo>
                    <a:pt x="731906" y="405355"/>
                  </a:lnTo>
                  <a:lnTo>
                    <a:pt x="732188" y="412053"/>
                  </a:lnTo>
                  <a:lnTo>
                    <a:pt x="732469" y="414383"/>
                  </a:lnTo>
                  <a:lnTo>
                    <a:pt x="732751" y="407976"/>
                  </a:lnTo>
                  <a:lnTo>
                    <a:pt x="733033" y="407976"/>
                  </a:lnTo>
                  <a:lnTo>
                    <a:pt x="733314" y="412053"/>
                  </a:lnTo>
                  <a:lnTo>
                    <a:pt x="733596" y="408850"/>
                  </a:lnTo>
                  <a:lnTo>
                    <a:pt x="733878" y="403899"/>
                  </a:lnTo>
                  <a:lnTo>
                    <a:pt x="734160" y="407976"/>
                  </a:lnTo>
                  <a:lnTo>
                    <a:pt x="734441" y="408850"/>
                  </a:lnTo>
                  <a:lnTo>
                    <a:pt x="734723" y="404773"/>
                  </a:lnTo>
                  <a:lnTo>
                    <a:pt x="735005" y="403899"/>
                  </a:lnTo>
                  <a:lnTo>
                    <a:pt x="735286" y="403608"/>
                  </a:lnTo>
                  <a:lnTo>
                    <a:pt x="735568" y="400405"/>
                  </a:lnTo>
                  <a:lnTo>
                    <a:pt x="735850" y="399240"/>
                  </a:lnTo>
                  <a:lnTo>
                    <a:pt x="736132" y="400405"/>
                  </a:lnTo>
                  <a:lnTo>
                    <a:pt x="736413" y="397493"/>
                  </a:lnTo>
                  <a:lnTo>
                    <a:pt x="736695" y="391086"/>
                  </a:lnTo>
                  <a:lnTo>
                    <a:pt x="736977" y="395746"/>
                  </a:lnTo>
                  <a:lnTo>
                    <a:pt x="737258" y="395454"/>
                  </a:lnTo>
                  <a:lnTo>
                    <a:pt x="737540" y="392834"/>
                  </a:lnTo>
                  <a:lnTo>
                    <a:pt x="737822" y="395163"/>
                  </a:lnTo>
                  <a:lnTo>
                    <a:pt x="738104" y="397493"/>
                  </a:lnTo>
                  <a:lnTo>
                    <a:pt x="738385" y="397493"/>
                  </a:lnTo>
                  <a:lnTo>
                    <a:pt x="738667" y="401279"/>
                  </a:lnTo>
                  <a:lnTo>
                    <a:pt x="738949" y="404773"/>
                  </a:lnTo>
                  <a:lnTo>
                    <a:pt x="739231" y="401861"/>
                  </a:lnTo>
                  <a:lnTo>
                    <a:pt x="739512" y="399823"/>
                  </a:lnTo>
                  <a:lnTo>
                    <a:pt x="739794" y="402735"/>
                  </a:lnTo>
                  <a:lnTo>
                    <a:pt x="740076" y="403608"/>
                  </a:lnTo>
                  <a:lnTo>
                    <a:pt x="740357" y="401570"/>
                  </a:lnTo>
                  <a:lnTo>
                    <a:pt x="740639" y="399531"/>
                  </a:lnTo>
                  <a:lnTo>
                    <a:pt x="740921" y="399240"/>
                  </a:lnTo>
                  <a:lnTo>
                    <a:pt x="741203" y="397493"/>
                  </a:lnTo>
                  <a:lnTo>
                    <a:pt x="741484" y="398367"/>
                  </a:lnTo>
                  <a:lnTo>
                    <a:pt x="741766" y="398658"/>
                  </a:lnTo>
                  <a:lnTo>
                    <a:pt x="742048" y="396328"/>
                  </a:lnTo>
                  <a:lnTo>
                    <a:pt x="742329" y="395163"/>
                  </a:lnTo>
                  <a:lnTo>
                    <a:pt x="742611" y="398367"/>
                  </a:lnTo>
                  <a:lnTo>
                    <a:pt x="742893" y="397493"/>
                  </a:lnTo>
                  <a:lnTo>
                    <a:pt x="743175" y="395454"/>
                  </a:lnTo>
                  <a:lnTo>
                    <a:pt x="743456" y="395746"/>
                  </a:lnTo>
                  <a:lnTo>
                    <a:pt x="743738" y="398075"/>
                  </a:lnTo>
                  <a:lnTo>
                    <a:pt x="744020" y="396910"/>
                  </a:lnTo>
                  <a:lnTo>
                    <a:pt x="744301" y="394581"/>
                  </a:lnTo>
                  <a:lnTo>
                    <a:pt x="744583" y="397784"/>
                  </a:lnTo>
                  <a:lnTo>
                    <a:pt x="744865" y="394872"/>
                  </a:lnTo>
                  <a:lnTo>
                    <a:pt x="745147" y="396328"/>
                  </a:lnTo>
                  <a:lnTo>
                    <a:pt x="745428" y="400405"/>
                  </a:lnTo>
                  <a:lnTo>
                    <a:pt x="745710" y="402735"/>
                  </a:lnTo>
                  <a:lnTo>
                    <a:pt x="745992" y="399240"/>
                  </a:lnTo>
                  <a:lnTo>
                    <a:pt x="746274" y="401861"/>
                  </a:lnTo>
                  <a:lnTo>
                    <a:pt x="746555" y="407976"/>
                  </a:lnTo>
                  <a:lnTo>
                    <a:pt x="746837" y="408267"/>
                  </a:lnTo>
                  <a:lnTo>
                    <a:pt x="747119" y="410597"/>
                  </a:lnTo>
                  <a:lnTo>
                    <a:pt x="747400" y="416421"/>
                  </a:lnTo>
                  <a:lnTo>
                    <a:pt x="747682" y="419333"/>
                  </a:lnTo>
                  <a:lnTo>
                    <a:pt x="747964" y="419042"/>
                  </a:lnTo>
                  <a:lnTo>
                    <a:pt x="748246" y="426904"/>
                  </a:lnTo>
                  <a:lnTo>
                    <a:pt x="748527" y="431564"/>
                  </a:lnTo>
                  <a:lnTo>
                    <a:pt x="748809" y="430981"/>
                  </a:lnTo>
                  <a:lnTo>
                    <a:pt x="749091" y="433311"/>
                  </a:lnTo>
                  <a:lnTo>
                    <a:pt x="749372" y="440591"/>
                  </a:lnTo>
                  <a:lnTo>
                    <a:pt x="749654" y="441756"/>
                  </a:lnTo>
                  <a:lnTo>
                    <a:pt x="749936" y="442921"/>
                  </a:lnTo>
                  <a:lnTo>
                    <a:pt x="750218" y="446998"/>
                  </a:lnTo>
                  <a:lnTo>
                    <a:pt x="750499" y="447289"/>
                  </a:lnTo>
                  <a:lnTo>
                    <a:pt x="750781" y="452822"/>
                  </a:lnTo>
                  <a:lnTo>
                    <a:pt x="751063" y="454860"/>
                  </a:lnTo>
                  <a:lnTo>
                    <a:pt x="751344" y="457772"/>
                  </a:lnTo>
                  <a:lnTo>
                    <a:pt x="751626" y="458063"/>
                  </a:lnTo>
                  <a:lnTo>
                    <a:pt x="751908" y="464179"/>
                  </a:lnTo>
                  <a:lnTo>
                    <a:pt x="752190" y="466508"/>
                  </a:lnTo>
                  <a:lnTo>
                    <a:pt x="752471" y="458355"/>
                  </a:lnTo>
                  <a:lnTo>
                    <a:pt x="752753" y="465635"/>
                  </a:lnTo>
                  <a:lnTo>
                    <a:pt x="753035" y="470876"/>
                  </a:lnTo>
                  <a:lnTo>
                    <a:pt x="753316" y="470876"/>
                  </a:lnTo>
                  <a:lnTo>
                    <a:pt x="753598" y="460393"/>
                  </a:lnTo>
                  <a:lnTo>
                    <a:pt x="753880" y="467091"/>
                  </a:lnTo>
                  <a:lnTo>
                    <a:pt x="754162" y="469420"/>
                  </a:lnTo>
                  <a:lnTo>
                    <a:pt x="754443" y="468547"/>
                  </a:lnTo>
                  <a:lnTo>
                    <a:pt x="754725" y="472624"/>
                  </a:lnTo>
                  <a:lnTo>
                    <a:pt x="755007" y="472915"/>
                  </a:lnTo>
                  <a:lnTo>
                    <a:pt x="755289" y="474662"/>
                  </a:lnTo>
                  <a:lnTo>
                    <a:pt x="755570" y="476409"/>
                  </a:lnTo>
                  <a:lnTo>
                    <a:pt x="755852" y="484563"/>
                  </a:lnTo>
                  <a:lnTo>
                    <a:pt x="756134" y="480486"/>
                  </a:lnTo>
                  <a:lnTo>
                    <a:pt x="756415" y="479612"/>
                  </a:lnTo>
                  <a:lnTo>
                    <a:pt x="756697" y="488349"/>
                  </a:lnTo>
                  <a:lnTo>
                    <a:pt x="756979" y="490969"/>
                  </a:lnTo>
                  <a:lnTo>
                    <a:pt x="757261" y="489805"/>
                  </a:lnTo>
                  <a:lnTo>
                    <a:pt x="757542" y="488931"/>
                  </a:lnTo>
                  <a:lnTo>
                    <a:pt x="757824" y="495629"/>
                  </a:lnTo>
                  <a:lnTo>
                    <a:pt x="758106" y="493881"/>
                  </a:lnTo>
                  <a:lnTo>
                    <a:pt x="758387" y="497958"/>
                  </a:lnTo>
                  <a:lnTo>
                    <a:pt x="758669" y="500288"/>
                  </a:lnTo>
                  <a:lnTo>
                    <a:pt x="758951" y="496793"/>
                  </a:lnTo>
                  <a:lnTo>
                    <a:pt x="759233" y="495920"/>
                  </a:lnTo>
                  <a:lnTo>
                    <a:pt x="759514" y="503200"/>
                  </a:lnTo>
                  <a:lnTo>
                    <a:pt x="759796" y="504656"/>
                  </a:lnTo>
                  <a:lnTo>
                    <a:pt x="760078" y="498249"/>
                  </a:lnTo>
                  <a:lnTo>
                    <a:pt x="760359" y="498541"/>
                  </a:lnTo>
                  <a:lnTo>
                    <a:pt x="760641" y="503782"/>
                  </a:lnTo>
                  <a:lnTo>
                    <a:pt x="760923" y="496502"/>
                  </a:lnTo>
                  <a:lnTo>
                    <a:pt x="761205" y="492717"/>
                  </a:lnTo>
                  <a:lnTo>
                    <a:pt x="761486" y="494173"/>
                  </a:lnTo>
                  <a:lnTo>
                    <a:pt x="761768" y="489513"/>
                  </a:lnTo>
                  <a:lnTo>
                    <a:pt x="762050" y="487184"/>
                  </a:lnTo>
                  <a:lnTo>
                    <a:pt x="762331" y="490678"/>
                  </a:lnTo>
                  <a:lnTo>
                    <a:pt x="762613" y="491552"/>
                  </a:lnTo>
                  <a:lnTo>
                    <a:pt x="762895" y="488931"/>
                  </a:lnTo>
                  <a:lnTo>
                    <a:pt x="763177" y="489222"/>
                  </a:lnTo>
                  <a:lnTo>
                    <a:pt x="763458" y="491261"/>
                  </a:lnTo>
                  <a:lnTo>
                    <a:pt x="763740" y="494173"/>
                  </a:lnTo>
                  <a:lnTo>
                    <a:pt x="764022" y="494755"/>
                  </a:lnTo>
                  <a:lnTo>
                    <a:pt x="764304" y="493590"/>
                  </a:lnTo>
                  <a:lnTo>
                    <a:pt x="764585" y="491261"/>
                  </a:lnTo>
                  <a:lnTo>
                    <a:pt x="764867" y="489513"/>
                  </a:lnTo>
                  <a:lnTo>
                    <a:pt x="765149" y="494755"/>
                  </a:lnTo>
                  <a:lnTo>
                    <a:pt x="765430" y="493008"/>
                  </a:lnTo>
                  <a:lnTo>
                    <a:pt x="765712" y="490969"/>
                  </a:lnTo>
                  <a:lnTo>
                    <a:pt x="765994" y="492134"/>
                  </a:lnTo>
                  <a:lnTo>
                    <a:pt x="766276" y="492717"/>
                  </a:lnTo>
                  <a:lnTo>
                    <a:pt x="766557" y="492134"/>
                  </a:lnTo>
                  <a:lnTo>
                    <a:pt x="766839" y="492717"/>
                  </a:lnTo>
                  <a:lnTo>
                    <a:pt x="767121" y="494173"/>
                  </a:lnTo>
                  <a:lnTo>
                    <a:pt x="767402" y="492134"/>
                  </a:lnTo>
                  <a:lnTo>
                    <a:pt x="767684" y="492425"/>
                  </a:lnTo>
                  <a:lnTo>
                    <a:pt x="767966" y="496502"/>
                  </a:lnTo>
                  <a:lnTo>
                    <a:pt x="768248" y="495337"/>
                  </a:lnTo>
                  <a:lnTo>
                    <a:pt x="768529" y="493590"/>
                  </a:lnTo>
                  <a:lnTo>
                    <a:pt x="768811" y="495920"/>
                  </a:lnTo>
                  <a:lnTo>
                    <a:pt x="769093" y="495337"/>
                  </a:lnTo>
                  <a:lnTo>
                    <a:pt x="769374" y="492717"/>
                  </a:lnTo>
                  <a:lnTo>
                    <a:pt x="769656" y="491843"/>
                  </a:lnTo>
                  <a:lnTo>
                    <a:pt x="769938" y="492134"/>
                  </a:lnTo>
                  <a:lnTo>
                    <a:pt x="770220" y="484272"/>
                  </a:lnTo>
                  <a:lnTo>
                    <a:pt x="770501" y="479321"/>
                  </a:lnTo>
                  <a:lnTo>
                    <a:pt x="770783" y="481360"/>
                  </a:lnTo>
                  <a:lnTo>
                    <a:pt x="771065" y="480195"/>
                  </a:lnTo>
                  <a:lnTo>
                    <a:pt x="771347" y="474080"/>
                  </a:lnTo>
                  <a:lnTo>
                    <a:pt x="771628" y="467673"/>
                  </a:lnTo>
                  <a:lnTo>
                    <a:pt x="771910" y="467964"/>
                  </a:lnTo>
                  <a:lnTo>
                    <a:pt x="772192" y="461849"/>
                  </a:lnTo>
                  <a:lnTo>
                    <a:pt x="772473" y="461558"/>
                  </a:lnTo>
                  <a:lnTo>
                    <a:pt x="772755" y="460975"/>
                  </a:lnTo>
                  <a:lnTo>
                    <a:pt x="773037" y="453695"/>
                  </a:lnTo>
                  <a:lnTo>
                    <a:pt x="773319" y="447289"/>
                  </a:lnTo>
                  <a:lnTo>
                    <a:pt x="773600" y="449910"/>
                  </a:lnTo>
                  <a:lnTo>
                    <a:pt x="773882" y="451074"/>
                  </a:lnTo>
                  <a:lnTo>
                    <a:pt x="774164" y="445833"/>
                  </a:lnTo>
                  <a:lnTo>
                    <a:pt x="774445" y="444668"/>
                  </a:lnTo>
                  <a:lnTo>
                    <a:pt x="774727" y="442630"/>
                  </a:lnTo>
                  <a:lnTo>
                    <a:pt x="775009" y="438553"/>
                  </a:lnTo>
                  <a:lnTo>
                    <a:pt x="775291" y="438553"/>
                  </a:lnTo>
                  <a:lnTo>
                    <a:pt x="775572" y="439717"/>
                  </a:lnTo>
                  <a:lnTo>
                    <a:pt x="775854" y="434185"/>
                  </a:lnTo>
                  <a:lnTo>
                    <a:pt x="776136" y="430108"/>
                  </a:lnTo>
                  <a:lnTo>
                    <a:pt x="776417" y="434185"/>
                  </a:lnTo>
                  <a:lnTo>
                    <a:pt x="776699" y="433311"/>
                  </a:lnTo>
                  <a:lnTo>
                    <a:pt x="776981" y="426322"/>
                  </a:lnTo>
                  <a:lnTo>
                    <a:pt x="777263" y="421663"/>
                  </a:lnTo>
                  <a:lnTo>
                    <a:pt x="777544" y="424284"/>
                  </a:lnTo>
                  <a:lnTo>
                    <a:pt x="777826" y="419624"/>
                  </a:lnTo>
                  <a:lnTo>
                    <a:pt x="778108" y="419042"/>
                  </a:lnTo>
                  <a:lnTo>
                    <a:pt x="778389" y="419042"/>
                  </a:lnTo>
                  <a:lnTo>
                    <a:pt x="778671" y="414383"/>
                  </a:lnTo>
                  <a:lnTo>
                    <a:pt x="778953" y="409723"/>
                  </a:lnTo>
                  <a:lnTo>
                    <a:pt x="779235" y="410015"/>
                  </a:lnTo>
                  <a:lnTo>
                    <a:pt x="779516" y="410306"/>
                  </a:lnTo>
                  <a:lnTo>
                    <a:pt x="779798" y="406229"/>
                  </a:lnTo>
                  <a:lnTo>
                    <a:pt x="780080" y="406811"/>
                  </a:lnTo>
                  <a:lnTo>
                    <a:pt x="780362" y="407394"/>
                  </a:lnTo>
                  <a:lnTo>
                    <a:pt x="780643" y="402152"/>
                  </a:lnTo>
                  <a:lnTo>
                    <a:pt x="780925" y="399531"/>
                  </a:lnTo>
                  <a:lnTo>
                    <a:pt x="781207" y="405938"/>
                  </a:lnTo>
                  <a:lnTo>
                    <a:pt x="781488" y="403608"/>
                  </a:lnTo>
                  <a:lnTo>
                    <a:pt x="781770" y="396910"/>
                  </a:lnTo>
                  <a:lnTo>
                    <a:pt x="782052" y="399823"/>
                  </a:lnTo>
                  <a:lnTo>
                    <a:pt x="782334" y="401570"/>
                  </a:lnTo>
                  <a:lnTo>
                    <a:pt x="782615" y="399823"/>
                  </a:lnTo>
                  <a:lnTo>
                    <a:pt x="782897" y="398367"/>
                  </a:lnTo>
                  <a:lnTo>
                    <a:pt x="783179" y="399823"/>
                  </a:lnTo>
                  <a:lnTo>
                    <a:pt x="783460" y="400405"/>
                  </a:lnTo>
                  <a:lnTo>
                    <a:pt x="783742" y="404482"/>
                  </a:lnTo>
                  <a:lnTo>
                    <a:pt x="784024" y="409141"/>
                  </a:lnTo>
                  <a:lnTo>
                    <a:pt x="784306" y="405064"/>
                  </a:lnTo>
                  <a:lnTo>
                    <a:pt x="784587" y="403608"/>
                  </a:lnTo>
                  <a:lnTo>
                    <a:pt x="784869" y="410306"/>
                  </a:lnTo>
                  <a:lnTo>
                    <a:pt x="785151" y="409723"/>
                  </a:lnTo>
                  <a:lnTo>
                    <a:pt x="785432" y="404773"/>
                  </a:lnTo>
                  <a:lnTo>
                    <a:pt x="785714" y="403608"/>
                  </a:lnTo>
                  <a:lnTo>
                    <a:pt x="785996" y="405064"/>
                  </a:lnTo>
                  <a:lnTo>
                    <a:pt x="786278" y="402735"/>
                  </a:lnTo>
                  <a:lnTo>
                    <a:pt x="786559" y="402443"/>
                  </a:lnTo>
                  <a:lnTo>
                    <a:pt x="786841" y="402735"/>
                  </a:lnTo>
                  <a:lnTo>
                    <a:pt x="787123" y="397202"/>
                  </a:lnTo>
                  <a:lnTo>
                    <a:pt x="787405" y="394290"/>
                  </a:lnTo>
                  <a:lnTo>
                    <a:pt x="787686" y="397493"/>
                  </a:lnTo>
                  <a:lnTo>
                    <a:pt x="787968" y="397202"/>
                  </a:lnTo>
                  <a:lnTo>
                    <a:pt x="788250" y="393707"/>
                  </a:lnTo>
                  <a:lnTo>
                    <a:pt x="788531" y="395746"/>
                  </a:lnTo>
                  <a:lnTo>
                    <a:pt x="788813" y="398949"/>
                  </a:lnTo>
                  <a:lnTo>
                    <a:pt x="789095" y="396037"/>
                  </a:lnTo>
                  <a:lnTo>
                    <a:pt x="789377" y="394872"/>
                  </a:lnTo>
                  <a:lnTo>
                    <a:pt x="789658" y="395746"/>
                  </a:lnTo>
                  <a:lnTo>
                    <a:pt x="789940" y="396328"/>
                  </a:lnTo>
                  <a:lnTo>
                    <a:pt x="790222" y="394581"/>
                  </a:lnTo>
                  <a:lnTo>
                    <a:pt x="790503" y="399531"/>
                  </a:lnTo>
                  <a:lnTo>
                    <a:pt x="790785" y="397784"/>
                  </a:lnTo>
                  <a:lnTo>
                    <a:pt x="791067" y="396328"/>
                  </a:lnTo>
                  <a:lnTo>
                    <a:pt x="791349" y="399240"/>
                  </a:lnTo>
                  <a:lnTo>
                    <a:pt x="791630" y="402735"/>
                  </a:lnTo>
                  <a:lnTo>
                    <a:pt x="791912" y="403899"/>
                  </a:lnTo>
                  <a:lnTo>
                    <a:pt x="792194" y="405355"/>
                  </a:lnTo>
                  <a:lnTo>
                    <a:pt x="792475" y="412927"/>
                  </a:lnTo>
                  <a:lnTo>
                    <a:pt x="792757" y="412927"/>
                  </a:lnTo>
                  <a:lnTo>
                    <a:pt x="793039" y="413509"/>
                  </a:lnTo>
                  <a:lnTo>
                    <a:pt x="793321" y="418460"/>
                  </a:lnTo>
                  <a:lnTo>
                    <a:pt x="793602" y="423701"/>
                  </a:lnTo>
                  <a:lnTo>
                    <a:pt x="793884" y="423701"/>
                  </a:lnTo>
                  <a:lnTo>
                    <a:pt x="794166" y="426322"/>
                  </a:lnTo>
                  <a:lnTo>
                    <a:pt x="794447" y="434767"/>
                  </a:lnTo>
                  <a:lnTo>
                    <a:pt x="794729" y="432146"/>
                  </a:lnTo>
                  <a:lnTo>
                    <a:pt x="795011" y="434767"/>
                  </a:lnTo>
                  <a:lnTo>
                    <a:pt x="795293" y="441173"/>
                  </a:lnTo>
                  <a:lnTo>
                    <a:pt x="795574" y="441173"/>
                  </a:lnTo>
                  <a:lnTo>
                    <a:pt x="795856" y="436805"/>
                  </a:lnTo>
                  <a:lnTo>
                    <a:pt x="796138" y="439135"/>
                  </a:lnTo>
                  <a:lnTo>
                    <a:pt x="796420" y="448745"/>
                  </a:lnTo>
                  <a:lnTo>
                    <a:pt x="796701" y="450492"/>
                  </a:lnTo>
                  <a:lnTo>
                    <a:pt x="796983" y="452239"/>
                  </a:lnTo>
                  <a:lnTo>
                    <a:pt x="797265" y="452530"/>
                  </a:lnTo>
                  <a:lnTo>
                    <a:pt x="797546" y="446998"/>
                  </a:lnTo>
                  <a:lnTo>
                    <a:pt x="797828" y="453113"/>
                  </a:lnTo>
                  <a:lnTo>
                    <a:pt x="798110" y="461849"/>
                  </a:lnTo>
                  <a:lnTo>
                    <a:pt x="798392" y="464470"/>
                  </a:lnTo>
                  <a:lnTo>
                    <a:pt x="798673" y="458355"/>
                  </a:lnTo>
                  <a:lnTo>
                    <a:pt x="798955" y="458937"/>
                  </a:lnTo>
                  <a:lnTo>
                    <a:pt x="799237" y="464470"/>
                  </a:lnTo>
                  <a:lnTo>
                    <a:pt x="799518" y="472915"/>
                  </a:lnTo>
                  <a:lnTo>
                    <a:pt x="799800" y="473788"/>
                  </a:lnTo>
                  <a:lnTo>
                    <a:pt x="800082" y="471459"/>
                  </a:lnTo>
                  <a:lnTo>
                    <a:pt x="800364" y="470876"/>
                  </a:lnTo>
                  <a:lnTo>
                    <a:pt x="800645" y="475827"/>
                  </a:lnTo>
                  <a:lnTo>
                    <a:pt x="800927" y="486019"/>
                  </a:lnTo>
                  <a:lnTo>
                    <a:pt x="801209" y="483107"/>
                  </a:lnTo>
                  <a:lnTo>
                    <a:pt x="801490" y="482524"/>
                  </a:lnTo>
                  <a:lnTo>
                    <a:pt x="801772" y="486310"/>
                  </a:lnTo>
                  <a:lnTo>
                    <a:pt x="802054" y="492425"/>
                  </a:lnTo>
                  <a:lnTo>
                    <a:pt x="802336" y="492717"/>
                  </a:lnTo>
                  <a:lnTo>
                    <a:pt x="802617" y="494173"/>
                  </a:lnTo>
                  <a:lnTo>
                    <a:pt x="802899" y="493299"/>
                  </a:lnTo>
                  <a:lnTo>
                    <a:pt x="803181" y="488640"/>
                  </a:lnTo>
                  <a:lnTo>
                    <a:pt x="803462" y="493008"/>
                  </a:lnTo>
                  <a:lnTo>
                    <a:pt x="803744" y="499705"/>
                  </a:lnTo>
                  <a:lnTo>
                    <a:pt x="804026" y="496211"/>
                  </a:lnTo>
                  <a:lnTo>
                    <a:pt x="804308" y="490387"/>
                  </a:lnTo>
                  <a:lnTo>
                    <a:pt x="804589" y="494173"/>
                  </a:lnTo>
                  <a:lnTo>
                    <a:pt x="804871" y="498832"/>
                  </a:lnTo>
                  <a:lnTo>
                    <a:pt x="805153" y="495046"/>
                  </a:lnTo>
                  <a:lnTo>
                    <a:pt x="805435" y="495337"/>
                  </a:lnTo>
                  <a:lnTo>
                    <a:pt x="805716" y="497376"/>
                  </a:lnTo>
                  <a:lnTo>
                    <a:pt x="805998" y="495337"/>
                  </a:lnTo>
                  <a:lnTo>
                    <a:pt x="806280" y="493881"/>
                  </a:lnTo>
                  <a:lnTo>
                    <a:pt x="806561" y="494173"/>
                  </a:lnTo>
                  <a:lnTo>
                    <a:pt x="806843" y="490096"/>
                  </a:lnTo>
                  <a:lnTo>
                    <a:pt x="807125" y="487184"/>
                  </a:lnTo>
                  <a:lnTo>
                    <a:pt x="807407" y="490678"/>
                  </a:lnTo>
                  <a:lnTo>
                    <a:pt x="807688" y="488640"/>
                  </a:lnTo>
                  <a:lnTo>
                    <a:pt x="807970" y="486601"/>
                  </a:lnTo>
                  <a:lnTo>
                    <a:pt x="808252" y="490678"/>
                  </a:lnTo>
                  <a:lnTo>
                    <a:pt x="808533" y="494173"/>
                  </a:lnTo>
                  <a:lnTo>
                    <a:pt x="808815" y="491552"/>
                  </a:lnTo>
                  <a:lnTo>
                    <a:pt x="809097" y="489805"/>
                  </a:lnTo>
                  <a:lnTo>
                    <a:pt x="809379" y="494464"/>
                  </a:lnTo>
                  <a:lnTo>
                    <a:pt x="809660" y="493299"/>
                  </a:lnTo>
                  <a:lnTo>
                    <a:pt x="809942" y="490096"/>
                  </a:lnTo>
                  <a:lnTo>
                    <a:pt x="810224" y="489805"/>
                  </a:lnTo>
                  <a:lnTo>
                    <a:pt x="810505" y="492134"/>
                  </a:lnTo>
                  <a:lnTo>
                    <a:pt x="810787" y="492134"/>
                  </a:lnTo>
                  <a:lnTo>
                    <a:pt x="811069" y="493008"/>
                  </a:lnTo>
                  <a:lnTo>
                    <a:pt x="811351" y="496211"/>
                  </a:lnTo>
                  <a:lnTo>
                    <a:pt x="811632" y="492134"/>
                  </a:lnTo>
                  <a:lnTo>
                    <a:pt x="811914" y="490969"/>
                  </a:lnTo>
                  <a:lnTo>
                    <a:pt x="812196" y="495337"/>
                  </a:lnTo>
                  <a:lnTo>
                    <a:pt x="812478" y="495920"/>
                  </a:lnTo>
                  <a:lnTo>
                    <a:pt x="812759" y="493008"/>
                  </a:lnTo>
                  <a:lnTo>
                    <a:pt x="813041" y="492134"/>
                  </a:lnTo>
                  <a:lnTo>
                    <a:pt x="813323" y="495629"/>
                  </a:lnTo>
                  <a:lnTo>
                    <a:pt x="813604" y="494464"/>
                  </a:lnTo>
                  <a:lnTo>
                    <a:pt x="813886" y="493299"/>
                  </a:lnTo>
                  <a:lnTo>
                    <a:pt x="814168" y="495337"/>
                  </a:lnTo>
                  <a:lnTo>
                    <a:pt x="814450" y="489805"/>
                  </a:lnTo>
                  <a:lnTo>
                    <a:pt x="814731" y="490969"/>
                  </a:lnTo>
                  <a:lnTo>
                    <a:pt x="815013" y="491843"/>
                  </a:lnTo>
                  <a:lnTo>
                    <a:pt x="815295" y="486893"/>
                  </a:lnTo>
                  <a:lnTo>
                    <a:pt x="815576" y="479030"/>
                  </a:lnTo>
                  <a:lnTo>
                    <a:pt x="815858" y="478739"/>
                  </a:lnTo>
                  <a:lnTo>
                    <a:pt x="816140" y="479321"/>
                  </a:lnTo>
                  <a:lnTo>
                    <a:pt x="816422" y="472041"/>
                  </a:lnTo>
                  <a:lnTo>
                    <a:pt x="816703" y="469711"/>
                  </a:lnTo>
                  <a:lnTo>
                    <a:pt x="816985" y="466508"/>
                  </a:lnTo>
                  <a:lnTo>
                    <a:pt x="817267" y="461558"/>
                  </a:lnTo>
                  <a:lnTo>
                    <a:pt x="817548" y="459228"/>
                  </a:lnTo>
                  <a:lnTo>
                    <a:pt x="817830" y="457772"/>
                  </a:lnTo>
                  <a:lnTo>
                    <a:pt x="818112" y="456316"/>
                  </a:lnTo>
                  <a:lnTo>
                    <a:pt x="818394" y="449910"/>
                  </a:lnTo>
                  <a:lnTo>
                    <a:pt x="818675" y="450783"/>
                  </a:lnTo>
                  <a:lnTo>
                    <a:pt x="818957" y="446124"/>
                  </a:lnTo>
                  <a:lnTo>
                    <a:pt x="819239" y="444959"/>
                  </a:lnTo>
                  <a:lnTo>
                    <a:pt x="819520" y="445542"/>
                  </a:lnTo>
                  <a:lnTo>
                    <a:pt x="819802" y="443503"/>
                  </a:lnTo>
                  <a:lnTo>
                    <a:pt x="820084" y="440009"/>
                  </a:lnTo>
                  <a:lnTo>
                    <a:pt x="820366" y="437097"/>
                  </a:lnTo>
                  <a:lnTo>
                    <a:pt x="820647" y="442630"/>
                  </a:lnTo>
                  <a:lnTo>
                    <a:pt x="820929" y="437679"/>
                  </a:lnTo>
                  <a:lnTo>
                    <a:pt x="821211" y="434185"/>
                  </a:lnTo>
                  <a:lnTo>
                    <a:pt x="821493" y="436805"/>
                  </a:lnTo>
                  <a:lnTo>
                    <a:pt x="821774" y="432146"/>
                  </a:lnTo>
                  <a:lnTo>
                    <a:pt x="822056" y="429234"/>
                  </a:lnTo>
                  <a:lnTo>
                    <a:pt x="822338" y="426904"/>
                  </a:lnTo>
                  <a:lnTo>
                    <a:pt x="822619" y="431564"/>
                  </a:lnTo>
                  <a:lnTo>
                    <a:pt x="822901" y="422536"/>
                  </a:lnTo>
                  <a:lnTo>
                    <a:pt x="823183" y="424284"/>
                  </a:lnTo>
                  <a:lnTo>
                    <a:pt x="823465" y="424866"/>
                  </a:lnTo>
                  <a:lnTo>
                    <a:pt x="823746" y="421663"/>
                  </a:lnTo>
                  <a:lnTo>
                    <a:pt x="824028" y="417004"/>
                  </a:lnTo>
                  <a:lnTo>
                    <a:pt x="824310" y="417295"/>
                  </a:lnTo>
                  <a:lnTo>
                    <a:pt x="824591" y="417295"/>
                  </a:lnTo>
                  <a:lnTo>
                    <a:pt x="824873" y="407976"/>
                  </a:lnTo>
                  <a:lnTo>
                    <a:pt x="825155" y="411179"/>
                  </a:lnTo>
                  <a:lnTo>
                    <a:pt x="825437" y="411179"/>
                  </a:lnTo>
                  <a:lnTo>
                    <a:pt x="825718" y="405355"/>
                  </a:lnTo>
                  <a:lnTo>
                    <a:pt x="826000" y="404773"/>
                  </a:lnTo>
                  <a:lnTo>
                    <a:pt x="826282" y="407685"/>
                  </a:lnTo>
                  <a:lnTo>
                    <a:pt x="826563" y="405355"/>
                  </a:lnTo>
                  <a:lnTo>
                    <a:pt x="826845" y="399531"/>
                  </a:lnTo>
                  <a:lnTo>
                    <a:pt x="827127" y="402152"/>
                  </a:lnTo>
                  <a:lnTo>
                    <a:pt x="827409" y="402735"/>
                  </a:lnTo>
                  <a:lnTo>
                    <a:pt x="827690" y="397493"/>
                  </a:lnTo>
                  <a:lnTo>
                    <a:pt x="827972" y="400405"/>
                  </a:lnTo>
                  <a:lnTo>
                    <a:pt x="828254" y="401861"/>
                  </a:lnTo>
                  <a:lnTo>
                    <a:pt x="828535" y="399823"/>
                  </a:lnTo>
                  <a:lnTo>
                    <a:pt x="828817" y="400114"/>
                  </a:lnTo>
                  <a:lnTo>
                    <a:pt x="829099" y="407976"/>
                  </a:lnTo>
                  <a:lnTo>
                    <a:pt x="829381" y="407685"/>
                  </a:lnTo>
                  <a:lnTo>
                    <a:pt x="829662" y="406520"/>
                  </a:lnTo>
                  <a:lnTo>
                    <a:pt x="829944" y="414383"/>
                  </a:lnTo>
                  <a:lnTo>
                    <a:pt x="830226" y="412636"/>
                  </a:lnTo>
                  <a:lnTo>
                    <a:pt x="830508" y="410306"/>
                  </a:lnTo>
                  <a:lnTo>
                    <a:pt x="830789" y="410888"/>
                  </a:lnTo>
                  <a:lnTo>
                    <a:pt x="831071" y="413218"/>
                  </a:lnTo>
                  <a:lnTo>
                    <a:pt x="831353" y="408850"/>
                  </a:lnTo>
                  <a:lnTo>
                    <a:pt x="831634" y="407394"/>
                  </a:lnTo>
                  <a:lnTo>
                    <a:pt x="831916" y="410597"/>
                  </a:lnTo>
                  <a:lnTo>
                    <a:pt x="832198" y="407976"/>
                  </a:lnTo>
                  <a:lnTo>
                    <a:pt x="832480" y="405938"/>
                  </a:lnTo>
                  <a:lnTo>
                    <a:pt x="832761" y="404773"/>
                  </a:lnTo>
                  <a:lnTo>
                    <a:pt x="833043" y="405938"/>
                  </a:lnTo>
                  <a:lnTo>
                    <a:pt x="833325" y="403608"/>
                  </a:lnTo>
                  <a:lnTo>
                    <a:pt x="833606" y="403899"/>
                  </a:lnTo>
                  <a:lnTo>
                    <a:pt x="833888" y="406229"/>
                  </a:lnTo>
                  <a:lnTo>
                    <a:pt x="834170" y="403608"/>
                  </a:lnTo>
                  <a:lnTo>
                    <a:pt x="834452" y="404773"/>
                  </a:lnTo>
                  <a:lnTo>
                    <a:pt x="834733" y="405938"/>
                  </a:lnTo>
                  <a:lnTo>
                    <a:pt x="835015" y="407394"/>
                  </a:lnTo>
                  <a:lnTo>
                    <a:pt x="835297" y="405064"/>
                  </a:lnTo>
                  <a:lnTo>
                    <a:pt x="835578" y="407976"/>
                  </a:lnTo>
                  <a:lnTo>
                    <a:pt x="835860" y="410015"/>
                  </a:lnTo>
                  <a:lnTo>
                    <a:pt x="836142" y="407394"/>
                  </a:lnTo>
                  <a:lnTo>
                    <a:pt x="836424" y="410888"/>
                  </a:lnTo>
                  <a:lnTo>
                    <a:pt x="836705" y="411762"/>
                  </a:lnTo>
                  <a:lnTo>
                    <a:pt x="836987" y="408850"/>
                  </a:lnTo>
                  <a:lnTo>
                    <a:pt x="837269" y="410306"/>
                  </a:lnTo>
                  <a:lnTo>
                    <a:pt x="837551" y="417004"/>
                  </a:lnTo>
                  <a:lnTo>
                    <a:pt x="837832" y="418751"/>
                  </a:lnTo>
                  <a:lnTo>
                    <a:pt x="838114" y="416421"/>
                  </a:lnTo>
                  <a:lnTo>
                    <a:pt x="838396" y="421663"/>
                  </a:lnTo>
                  <a:lnTo>
                    <a:pt x="838677" y="425448"/>
                  </a:lnTo>
                  <a:lnTo>
                    <a:pt x="838959" y="426031"/>
                  </a:lnTo>
                  <a:lnTo>
                    <a:pt x="839241" y="426322"/>
                  </a:lnTo>
                  <a:lnTo>
                    <a:pt x="839523" y="430399"/>
                  </a:lnTo>
                  <a:lnTo>
                    <a:pt x="839804" y="431564"/>
                  </a:lnTo>
                  <a:lnTo>
                    <a:pt x="840086" y="432437"/>
                  </a:lnTo>
                  <a:lnTo>
                    <a:pt x="840368" y="438261"/>
                  </a:lnTo>
                  <a:lnTo>
                    <a:pt x="840649" y="437388"/>
                  </a:lnTo>
                  <a:lnTo>
                    <a:pt x="840931" y="438553"/>
                  </a:lnTo>
                  <a:lnTo>
                    <a:pt x="841213" y="443212"/>
                  </a:lnTo>
                  <a:lnTo>
                    <a:pt x="841495" y="447289"/>
                  </a:lnTo>
                  <a:lnTo>
                    <a:pt x="841776" y="445250"/>
                  </a:lnTo>
                  <a:lnTo>
                    <a:pt x="842058" y="446706"/>
                  </a:lnTo>
                  <a:lnTo>
                    <a:pt x="842340" y="452239"/>
                  </a:lnTo>
                  <a:lnTo>
                    <a:pt x="842621" y="449327"/>
                  </a:lnTo>
                  <a:lnTo>
                    <a:pt x="842903" y="449327"/>
                  </a:lnTo>
                  <a:lnTo>
                    <a:pt x="843185" y="455442"/>
                  </a:lnTo>
                  <a:lnTo>
                    <a:pt x="843467" y="458355"/>
                  </a:lnTo>
                  <a:lnTo>
                    <a:pt x="843748" y="457190"/>
                  </a:lnTo>
                  <a:lnTo>
                    <a:pt x="844030" y="461558"/>
                  </a:lnTo>
                  <a:lnTo>
                    <a:pt x="844312" y="467091"/>
                  </a:lnTo>
                  <a:lnTo>
                    <a:pt x="844593" y="464179"/>
                  </a:lnTo>
                  <a:lnTo>
                    <a:pt x="844875" y="464761"/>
                  </a:lnTo>
                  <a:lnTo>
                    <a:pt x="845157" y="470876"/>
                  </a:lnTo>
                  <a:lnTo>
                    <a:pt x="845439" y="471168"/>
                  </a:lnTo>
                  <a:lnTo>
                    <a:pt x="845720" y="470876"/>
                  </a:lnTo>
                  <a:lnTo>
                    <a:pt x="846002" y="476409"/>
                  </a:lnTo>
                  <a:lnTo>
                    <a:pt x="846284" y="479321"/>
                  </a:lnTo>
                  <a:lnTo>
                    <a:pt x="846566" y="477283"/>
                  </a:lnTo>
                  <a:lnTo>
                    <a:pt x="846847" y="481360"/>
                  </a:lnTo>
                  <a:lnTo>
                    <a:pt x="847129" y="482524"/>
                  </a:lnTo>
                  <a:lnTo>
                    <a:pt x="847411" y="478448"/>
                  </a:lnTo>
                  <a:lnTo>
                    <a:pt x="847692" y="484272"/>
                  </a:lnTo>
                  <a:lnTo>
                    <a:pt x="847974" y="487475"/>
                  </a:lnTo>
                  <a:lnTo>
                    <a:pt x="848256" y="483107"/>
                  </a:lnTo>
                  <a:lnTo>
                    <a:pt x="848538" y="480486"/>
                  </a:lnTo>
                  <a:lnTo>
                    <a:pt x="848819" y="489513"/>
                  </a:lnTo>
                  <a:lnTo>
                    <a:pt x="849101" y="488931"/>
                  </a:lnTo>
                  <a:lnTo>
                    <a:pt x="849383" y="486310"/>
                  </a:lnTo>
                  <a:lnTo>
                    <a:pt x="849664" y="489805"/>
                  </a:lnTo>
                  <a:lnTo>
                    <a:pt x="849946" y="489805"/>
                  </a:lnTo>
                  <a:lnTo>
                    <a:pt x="850228" y="487766"/>
                  </a:lnTo>
                  <a:lnTo>
                    <a:pt x="850510" y="488931"/>
                  </a:lnTo>
                  <a:lnTo>
                    <a:pt x="850791" y="489222"/>
                  </a:lnTo>
                  <a:lnTo>
                    <a:pt x="851073" y="481942"/>
                  </a:lnTo>
                  <a:lnTo>
                    <a:pt x="851355" y="481360"/>
                  </a:lnTo>
                  <a:lnTo>
                    <a:pt x="851636" y="486310"/>
                  </a:lnTo>
                  <a:lnTo>
                    <a:pt x="851918" y="481360"/>
                  </a:lnTo>
                  <a:lnTo>
                    <a:pt x="852200" y="479612"/>
                  </a:lnTo>
                  <a:lnTo>
                    <a:pt x="852482" y="485436"/>
                  </a:lnTo>
                  <a:lnTo>
                    <a:pt x="852763" y="488640"/>
                  </a:lnTo>
                  <a:lnTo>
                    <a:pt x="853045" y="483689"/>
                  </a:lnTo>
                  <a:lnTo>
                    <a:pt x="853327" y="486893"/>
                  </a:lnTo>
                  <a:lnTo>
                    <a:pt x="853609" y="492134"/>
                  </a:lnTo>
                  <a:lnTo>
                    <a:pt x="853890" y="489222"/>
                  </a:lnTo>
                  <a:lnTo>
                    <a:pt x="854172" y="488349"/>
                  </a:lnTo>
                  <a:lnTo>
                    <a:pt x="854454" y="489513"/>
                  </a:lnTo>
                  <a:lnTo>
                    <a:pt x="854735" y="486893"/>
                  </a:lnTo>
                  <a:lnTo>
                    <a:pt x="855017" y="485436"/>
                  </a:lnTo>
                  <a:lnTo>
                    <a:pt x="855299" y="490387"/>
                  </a:lnTo>
                  <a:lnTo>
                    <a:pt x="855581" y="488640"/>
                  </a:lnTo>
                  <a:lnTo>
                    <a:pt x="855862" y="483980"/>
                  </a:lnTo>
                  <a:lnTo>
                    <a:pt x="856144" y="486893"/>
                  </a:lnTo>
                  <a:lnTo>
                    <a:pt x="856426" y="489222"/>
                  </a:lnTo>
                  <a:lnTo>
                    <a:pt x="856707" y="486601"/>
                  </a:lnTo>
                  <a:lnTo>
                    <a:pt x="856989" y="484272"/>
                  </a:lnTo>
                  <a:lnTo>
                    <a:pt x="857271" y="488349"/>
                  </a:lnTo>
                  <a:lnTo>
                    <a:pt x="857553" y="485436"/>
                  </a:lnTo>
                  <a:lnTo>
                    <a:pt x="857834" y="484854"/>
                  </a:lnTo>
                  <a:lnTo>
                    <a:pt x="858116" y="487475"/>
                  </a:lnTo>
                  <a:lnTo>
                    <a:pt x="858398" y="487475"/>
                  </a:lnTo>
                  <a:lnTo>
                    <a:pt x="858679" y="485728"/>
                  </a:lnTo>
                  <a:lnTo>
                    <a:pt x="858961" y="487475"/>
                  </a:lnTo>
                  <a:lnTo>
                    <a:pt x="859243" y="491843"/>
                  </a:lnTo>
                  <a:lnTo>
                    <a:pt x="859525" y="486893"/>
                  </a:lnTo>
                  <a:lnTo>
                    <a:pt x="859806" y="485728"/>
                  </a:lnTo>
                  <a:lnTo>
                    <a:pt x="860088" y="487766"/>
                  </a:lnTo>
                  <a:lnTo>
                    <a:pt x="860370" y="484854"/>
                  </a:lnTo>
                  <a:lnTo>
                    <a:pt x="860651" y="479612"/>
                  </a:lnTo>
                  <a:lnTo>
                    <a:pt x="860933" y="481942"/>
                  </a:lnTo>
                  <a:lnTo>
                    <a:pt x="861215" y="481360"/>
                  </a:lnTo>
                  <a:lnTo>
                    <a:pt x="861497" y="474662"/>
                  </a:lnTo>
                  <a:lnTo>
                    <a:pt x="861778" y="472915"/>
                  </a:lnTo>
                  <a:lnTo>
                    <a:pt x="862060" y="474080"/>
                  </a:lnTo>
                  <a:lnTo>
                    <a:pt x="862342" y="467382"/>
                  </a:lnTo>
                  <a:lnTo>
                    <a:pt x="862624" y="465343"/>
                  </a:lnTo>
                  <a:lnTo>
                    <a:pt x="862905" y="465635"/>
                  </a:lnTo>
                  <a:lnTo>
                    <a:pt x="863187" y="462723"/>
                  </a:lnTo>
                  <a:lnTo>
                    <a:pt x="863469" y="455734"/>
                  </a:lnTo>
                  <a:lnTo>
                    <a:pt x="863750" y="457190"/>
                  </a:lnTo>
                  <a:lnTo>
                    <a:pt x="864032" y="458063"/>
                  </a:lnTo>
                  <a:lnTo>
                    <a:pt x="864314" y="450201"/>
                  </a:lnTo>
                  <a:lnTo>
                    <a:pt x="864596" y="447871"/>
                  </a:lnTo>
                  <a:lnTo>
                    <a:pt x="864877" y="450783"/>
                  </a:lnTo>
                  <a:lnTo>
                    <a:pt x="865159" y="447871"/>
                  </a:lnTo>
                  <a:lnTo>
                    <a:pt x="865441" y="441465"/>
                  </a:lnTo>
                  <a:lnTo>
                    <a:pt x="865722" y="447289"/>
                  </a:lnTo>
                  <a:lnTo>
                    <a:pt x="866004" y="442630"/>
                  </a:lnTo>
                  <a:lnTo>
                    <a:pt x="866286" y="436514"/>
                  </a:lnTo>
                  <a:lnTo>
                    <a:pt x="866568" y="441756"/>
                  </a:lnTo>
                  <a:lnTo>
                    <a:pt x="866849" y="442630"/>
                  </a:lnTo>
                  <a:lnTo>
                    <a:pt x="867131" y="436223"/>
                  </a:lnTo>
                  <a:lnTo>
                    <a:pt x="867413" y="429525"/>
                  </a:lnTo>
                  <a:lnTo>
                    <a:pt x="867694" y="434476"/>
                  </a:lnTo>
                  <a:lnTo>
                    <a:pt x="867976" y="432729"/>
                  </a:lnTo>
                  <a:lnTo>
                    <a:pt x="868258" y="424866"/>
                  </a:lnTo>
                  <a:lnTo>
                    <a:pt x="868540" y="425740"/>
                  </a:lnTo>
                  <a:lnTo>
                    <a:pt x="868821" y="426031"/>
                  </a:lnTo>
                  <a:lnTo>
                    <a:pt x="869103" y="421372"/>
                  </a:lnTo>
                  <a:lnTo>
                    <a:pt x="869385" y="420789"/>
                  </a:lnTo>
                  <a:lnTo>
                    <a:pt x="869666" y="421372"/>
                  </a:lnTo>
                  <a:lnTo>
                    <a:pt x="869948" y="414092"/>
                  </a:lnTo>
                  <a:lnTo>
                    <a:pt x="870230" y="416421"/>
                  </a:lnTo>
                  <a:lnTo>
                    <a:pt x="870512" y="422828"/>
                  </a:lnTo>
                  <a:lnTo>
                    <a:pt x="870793" y="415256"/>
                  </a:lnTo>
                  <a:lnTo>
                    <a:pt x="871075" y="407685"/>
                  </a:lnTo>
                  <a:lnTo>
                    <a:pt x="871357" y="411471"/>
                  </a:lnTo>
                  <a:lnTo>
                    <a:pt x="871639" y="416421"/>
                  </a:lnTo>
                  <a:lnTo>
                    <a:pt x="871920" y="411179"/>
                  </a:lnTo>
                  <a:lnTo>
                    <a:pt x="872202" y="405355"/>
                  </a:lnTo>
                  <a:lnTo>
                    <a:pt x="872484" y="409723"/>
                  </a:lnTo>
                  <a:lnTo>
                    <a:pt x="872765" y="407103"/>
                  </a:lnTo>
                  <a:lnTo>
                    <a:pt x="873047" y="411179"/>
                  </a:lnTo>
                  <a:lnTo>
                    <a:pt x="873329" y="410015"/>
                  </a:lnTo>
                  <a:lnTo>
                    <a:pt x="873611" y="406811"/>
                  </a:lnTo>
                  <a:lnTo>
                    <a:pt x="873892" y="402735"/>
                  </a:lnTo>
                  <a:lnTo>
                    <a:pt x="874174" y="408559"/>
                  </a:lnTo>
                  <a:lnTo>
                    <a:pt x="874456" y="410015"/>
                  </a:lnTo>
                  <a:lnTo>
                    <a:pt x="874737" y="404773"/>
                  </a:lnTo>
                  <a:lnTo>
                    <a:pt x="875019" y="405064"/>
                  </a:lnTo>
                  <a:lnTo>
                    <a:pt x="875301" y="406811"/>
                  </a:lnTo>
                  <a:lnTo>
                    <a:pt x="875583" y="408850"/>
                  </a:lnTo>
                  <a:lnTo>
                    <a:pt x="875864" y="408267"/>
                  </a:lnTo>
                  <a:lnTo>
                    <a:pt x="876146" y="408559"/>
                  </a:lnTo>
                  <a:lnTo>
                    <a:pt x="876428" y="406520"/>
                  </a:lnTo>
                  <a:lnTo>
                    <a:pt x="876709" y="408559"/>
                  </a:lnTo>
                  <a:lnTo>
                    <a:pt x="876991" y="413218"/>
                  </a:lnTo>
                  <a:lnTo>
                    <a:pt x="877273" y="410015"/>
                  </a:lnTo>
                  <a:lnTo>
                    <a:pt x="877555" y="407394"/>
                  </a:lnTo>
                  <a:lnTo>
                    <a:pt x="877836" y="407976"/>
                  </a:lnTo>
                  <a:lnTo>
                    <a:pt x="878118" y="408559"/>
                  </a:lnTo>
                  <a:lnTo>
                    <a:pt x="878400" y="405938"/>
                  </a:lnTo>
                  <a:lnTo>
                    <a:pt x="878682" y="404773"/>
                  </a:lnTo>
                  <a:lnTo>
                    <a:pt x="878963" y="404773"/>
                  </a:lnTo>
                  <a:lnTo>
                    <a:pt x="879245" y="400405"/>
                  </a:lnTo>
                  <a:lnTo>
                    <a:pt x="879527" y="399531"/>
                  </a:lnTo>
                  <a:lnTo>
                    <a:pt x="879808" y="400987"/>
                  </a:lnTo>
                  <a:lnTo>
                    <a:pt x="880090" y="397493"/>
                  </a:lnTo>
                  <a:lnTo>
                    <a:pt x="880372" y="397493"/>
                  </a:lnTo>
                  <a:lnTo>
                    <a:pt x="880654" y="400987"/>
                  </a:lnTo>
                  <a:lnTo>
                    <a:pt x="880935" y="401861"/>
                  </a:lnTo>
                  <a:lnTo>
                    <a:pt x="881217" y="399240"/>
                  </a:lnTo>
                  <a:lnTo>
                    <a:pt x="881499" y="401279"/>
                  </a:lnTo>
                  <a:lnTo>
                    <a:pt x="881780" y="404773"/>
                  </a:lnTo>
                  <a:lnTo>
                    <a:pt x="882062" y="400987"/>
                  </a:lnTo>
                  <a:lnTo>
                    <a:pt x="882344" y="400405"/>
                  </a:lnTo>
                  <a:lnTo>
                    <a:pt x="882626" y="403608"/>
                  </a:lnTo>
                  <a:lnTo>
                    <a:pt x="882907" y="402152"/>
                  </a:lnTo>
                  <a:lnTo>
                    <a:pt x="883189" y="399240"/>
                  </a:lnTo>
                  <a:lnTo>
                    <a:pt x="883471" y="404191"/>
                  </a:lnTo>
                  <a:lnTo>
                    <a:pt x="883752" y="406811"/>
                  </a:lnTo>
                  <a:lnTo>
                    <a:pt x="884034" y="405647"/>
                  </a:lnTo>
                  <a:lnTo>
                    <a:pt x="884316" y="409723"/>
                  </a:lnTo>
                  <a:lnTo>
                    <a:pt x="884598" y="411762"/>
                  </a:lnTo>
                  <a:lnTo>
                    <a:pt x="884879" y="412053"/>
                  </a:lnTo>
                  <a:lnTo>
                    <a:pt x="885161" y="415256"/>
                  </a:lnTo>
                  <a:lnTo>
                    <a:pt x="885443" y="424575"/>
                  </a:lnTo>
                  <a:lnTo>
                    <a:pt x="885724" y="421663"/>
                  </a:lnTo>
                  <a:lnTo>
                    <a:pt x="886006" y="420789"/>
                  </a:lnTo>
                  <a:lnTo>
                    <a:pt x="886288" y="427487"/>
                  </a:lnTo>
                  <a:lnTo>
                    <a:pt x="886570" y="434185"/>
                  </a:lnTo>
                  <a:lnTo>
                    <a:pt x="886851" y="433311"/>
                  </a:lnTo>
                  <a:lnTo>
                    <a:pt x="887133" y="434185"/>
                  </a:lnTo>
                  <a:lnTo>
                    <a:pt x="887415" y="440009"/>
                  </a:lnTo>
                  <a:lnTo>
                    <a:pt x="887697" y="438844"/>
                  </a:lnTo>
                  <a:lnTo>
                    <a:pt x="887978" y="439135"/>
                  </a:lnTo>
                  <a:lnTo>
                    <a:pt x="888260" y="446124"/>
                  </a:lnTo>
                  <a:lnTo>
                    <a:pt x="888542" y="445250"/>
                  </a:lnTo>
                  <a:lnTo>
                    <a:pt x="888823" y="444959"/>
                  </a:lnTo>
                  <a:lnTo>
                    <a:pt x="889105" y="451948"/>
                  </a:lnTo>
                  <a:lnTo>
                    <a:pt x="889387" y="455734"/>
                  </a:lnTo>
                  <a:lnTo>
                    <a:pt x="889669" y="453695"/>
                  </a:lnTo>
                  <a:lnTo>
                    <a:pt x="889950" y="452822"/>
                  </a:lnTo>
                  <a:lnTo>
                    <a:pt x="890232" y="456316"/>
                  </a:lnTo>
                  <a:lnTo>
                    <a:pt x="890514" y="455734"/>
                  </a:lnTo>
                  <a:lnTo>
                    <a:pt x="890795" y="453986"/>
                  </a:lnTo>
                  <a:lnTo>
                    <a:pt x="891077" y="458355"/>
                  </a:lnTo>
                  <a:lnTo>
                    <a:pt x="891359" y="459228"/>
                  </a:lnTo>
                  <a:lnTo>
                    <a:pt x="891641" y="461267"/>
                  </a:lnTo>
                  <a:lnTo>
                    <a:pt x="891922" y="461558"/>
                  </a:lnTo>
                  <a:lnTo>
                    <a:pt x="892204" y="465635"/>
                  </a:lnTo>
                  <a:lnTo>
                    <a:pt x="892486" y="461558"/>
                  </a:lnTo>
                  <a:lnTo>
                    <a:pt x="892767" y="464179"/>
                  </a:lnTo>
                  <a:lnTo>
                    <a:pt x="893049" y="469129"/>
                  </a:lnTo>
                  <a:lnTo>
                    <a:pt x="893331" y="471750"/>
                  </a:lnTo>
                  <a:lnTo>
                    <a:pt x="893613" y="472915"/>
                  </a:lnTo>
                  <a:lnTo>
                    <a:pt x="893894" y="477865"/>
                  </a:lnTo>
                  <a:lnTo>
                    <a:pt x="894176" y="478448"/>
                  </a:lnTo>
                  <a:lnTo>
                    <a:pt x="894458" y="476992"/>
                  </a:lnTo>
                  <a:lnTo>
                    <a:pt x="894739" y="483107"/>
                  </a:lnTo>
                  <a:lnTo>
                    <a:pt x="895021" y="489222"/>
                  </a:lnTo>
                  <a:lnTo>
                    <a:pt x="895303" y="488349"/>
                  </a:lnTo>
                  <a:lnTo>
                    <a:pt x="895585" y="484854"/>
                  </a:lnTo>
                  <a:lnTo>
                    <a:pt x="895866" y="490969"/>
                  </a:lnTo>
                  <a:lnTo>
                    <a:pt x="896148" y="492425"/>
                  </a:lnTo>
                  <a:lnTo>
                    <a:pt x="896430" y="493590"/>
                  </a:lnTo>
                  <a:lnTo>
                    <a:pt x="896712" y="494464"/>
                  </a:lnTo>
                  <a:lnTo>
                    <a:pt x="896993" y="490969"/>
                  </a:lnTo>
                  <a:lnTo>
                    <a:pt x="897275" y="488931"/>
                  </a:lnTo>
                  <a:lnTo>
                    <a:pt x="897557" y="492425"/>
                  </a:lnTo>
                  <a:lnTo>
                    <a:pt x="897838" y="497376"/>
                  </a:lnTo>
                  <a:lnTo>
                    <a:pt x="898120" y="490969"/>
                  </a:lnTo>
                  <a:lnTo>
                    <a:pt x="898402" y="490387"/>
                  </a:lnTo>
                  <a:lnTo>
                    <a:pt x="898684" y="494173"/>
                  </a:lnTo>
                  <a:lnTo>
                    <a:pt x="898965" y="495337"/>
                  </a:lnTo>
                  <a:lnTo>
                    <a:pt x="899247" y="491261"/>
                  </a:lnTo>
                  <a:lnTo>
                    <a:pt x="899529" y="491843"/>
                  </a:lnTo>
                  <a:lnTo>
                    <a:pt x="899810" y="489513"/>
                  </a:lnTo>
                  <a:lnTo>
                    <a:pt x="900092" y="486893"/>
                  </a:lnTo>
                  <a:lnTo>
                    <a:pt x="900374" y="488640"/>
                  </a:lnTo>
                  <a:lnTo>
                    <a:pt x="900656" y="486601"/>
                  </a:lnTo>
                  <a:lnTo>
                    <a:pt x="900937" y="485145"/>
                  </a:lnTo>
                  <a:lnTo>
                    <a:pt x="901219" y="486310"/>
                  </a:lnTo>
                  <a:lnTo>
                    <a:pt x="901501" y="489805"/>
                  </a:lnTo>
                  <a:lnTo>
                    <a:pt x="901782" y="485728"/>
                  </a:lnTo>
                  <a:lnTo>
                    <a:pt x="902064" y="486019"/>
                  </a:lnTo>
                  <a:lnTo>
                    <a:pt x="902346" y="489513"/>
                  </a:lnTo>
                  <a:lnTo>
                    <a:pt x="902628" y="489222"/>
                  </a:lnTo>
                  <a:lnTo>
                    <a:pt x="902909" y="485728"/>
                  </a:lnTo>
                  <a:lnTo>
                    <a:pt x="903191" y="486310"/>
                  </a:lnTo>
                  <a:lnTo>
                    <a:pt x="903473" y="486019"/>
                  </a:lnTo>
                  <a:lnTo>
                    <a:pt x="903755" y="484563"/>
                  </a:lnTo>
                  <a:lnTo>
                    <a:pt x="904036" y="486601"/>
                  </a:lnTo>
                  <a:lnTo>
                    <a:pt x="904318" y="487766"/>
                  </a:lnTo>
                  <a:lnTo>
                    <a:pt x="904600" y="485436"/>
                  </a:lnTo>
                  <a:lnTo>
                    <a:pt x="904881" y="486893"/>
                  </a:lnTo>
                  <a:lnTo>
                    <a:pt x="905163" y="489513"/>
                  </a:lnTo>
                  <a:lnTo>
                    <a:pt x="905445" y="487184"/>
                  </a:lnTo>
                  <a:lnTo>
                    <a:pt x="905727" y="484563"/>
                  </a:lnTo>
                  <a:lnTo>
                    <a:pt x="906008" y="484854"/>
                  </a:lnTo>
                  <a:lnTo>
                    <a:pt x="906290" y="485145"/>
                  </a:lnTo>
                  <a:lnTo>
                    <a:pt x="906572" y="482233"/>
                  </a:lnTo>
                  <a:lnTo>
                    <a:pt x="906853" y="481360"/>
                  </a:lnTo>
                  <a:lnTo>
                    <a:pt x="907135" y="484854"/>
                  </a:lnTo>
                  <a:lnTo>
                    <a:pt x="907417" y="481651"/>
                  </a:lnTo>
                  <a:lnTo>
                    <a:pt x="907699" y="483980"/>
                  </a:lnTo>
                  <a:lnTo>
                    <a:pt x="907980" y="485145"/>
                  </a:lnTo>
                  <a:lnTo>
                    <a:pt x="908262" y="480777"/>
                  </a:lnTo>
                  <a:lnTo>
                    <a:pt x="908544" y="474953"/>
                  </a:lnTo>
                  <a:lnTo>
                    <a:pt x="908825" y="479904"/>
                  </a:lnTo>
                  <a:lnTo>
                    <a:pt x="909107" y="478739"/>
                  </a:lnTo>
                  <a:lnTo>
                    <a:pt x="909389" y="468838"/>
                  </a:lnTo>
                  <a:lnTo>
                    <a:pt x="909671" y="469420"/>
                  </a:lnTo>
                  <a:lnTo>
                    <a:pt x="909952" y="472041"/>
                  </a:lnTo>
                  <a:lnTo>
                    <a:pt x="910234" y="467382"/>
                  </a:lnTo>
                  <a:lnTo>
                    <a:pt x="910516" y="459519"/>
                  </a:lnTo>
                  <a:lnTo>
                    <a:pt x="910797" y="460975"/>
                  </a:lnTo>
                  <a:lnTo>
                    <a:pt x="911079" y="459811"/>
                  </a:lnTo>
                  <a:lnTo>
                    <a:pt x="911361" y="453113"/>
                  </a:lnTo>
                  <a:lnTo>
                    <a:pt x="911643" y="454278"/>
                  </a:lnTo>
                  <a:lnTo>
                    <a:pt x="911924" y="453113"/>
                  </a:lnTo>
                  <a:lnTo>
                    <a:pt x="912206" y="444959"/>
                  </a:lnTo>
                  <a:lnTo>
                    <a:pt x="912488" y="446706"/>
                  </a:lnTo>
                  <a:lnTo>
                    <a:pt x="912770" y="449910"/>
                  </a:lnTo>
                  <a:lnTo>
                    <a:pt x="913051" y="443212"/>
                  </a:lnTo>
                  <a:lnTo>
                    <a:pt x="913333" y="436223"/>
                  </a:lnTo>
                  <a:lnTo>
                    <a:pt x="913615" y="441756"/>
                  </a:lnTo>
                  <a:lnTo>
                    <a:pt x="913896" y="440591"/>
                  </a:lnTo>
                  <a:lnTo>
                    <a:pt x="914178" y="434185"/>
                  </a:lnTo>
                  <a:lnTo>
                    <a:pt x="914460" y="434476"/>
                  </a:lnTo>
                  <a:lnTo>
                    <a:pt x="914742" y="435349"/>
                  </a:lnTo>
                  <a:lnTo>
                    <a:pt x="915023" y="429817"/>
                  </a:lnTo>
                  <a:lnTo>
                    <a:pt x="915305" y="427487"/>
                  </a:lnTo>
                  <a:lnTo>
                    <a:pt x="915587" y="433602"/>
                  </a:lnTo>
                  <a:lnTo>
                    <a:pt x="915868" y="429817"/>
                  </a:lnTo>
                  <a:lnTo>
                    <a:pt x="916150" y="422536"/>
                  </a:lnTo>
                  <a:lnTo>
                    <a:pt x="916432" y="427487"/>
                  </a:lnTo>
                  <a:lnTo>
                    <a:pt x="916714" y="424866"/>
                  </a:lnTo>
                  <a:lnTo>
                    <a:pt x="916995" y="423410"/>
                  </a:lnTo>
                  <a:lnTo>
                    <a:pt x="917277" y="423410"/>
                  </a:lnTo>
                  <a:lnTo>
                    <a:pt x="917559" y="422536"/>
                  </a:lnTo>
                  <a:lnTo>
                    <a:pt x="917840" y="418168"/>
                  </a:lnTo>
                  <a:lnTo>
                    <a:pt x="918122" y="419624"/>
                  </a:lnTo>
                  <a:lnTo>
                    <a:pt x="918404" y="422828"/>
                  </a:lnTo>
                  <a:lnTo>
                    <a:pt x="918686" y="415839"/>
                  </a:lnTo>
                  <a:lnTo>
                    <a:pt x="918967" y="412927"/>
                  </a:lnTo>
                  <a:lnTo>
                    <a:pt x="919249" y="414383"/>
                  </a:lnTo>
                  <a:lnTo>
                    <a:pt x="919531" y="416421"/>
                  </a:lnTo>
                  <a:lnTo>
                    <a:pt x="919813" y="410888"/>
                  </a:lnTo>
                  <a:lnTo>
                    <a:pt x="920094" y="410015"/>
                  </a:lnTo>
                  <a:lnTo>
                    <a:pt x="920376" y="411179"/>
                  </a:lnTo>
                  <a:lnTo>
                    <a:pt x="920658" y="408850"/>
                  </a:lnTo>
                  <a:lnTo>
                    <a:pt x="920939" y="411471"/>
                  </a:lnTo>
                  <a:lnTo>
                    <a:pt x="921221" y="412053"/>
                  </a:lnTo>
                  <a:lnTo>
                    <a:pt x="921503" y="407394"/>
                  </a:lnTo>
                  <a:lnTo>
                    <a:pt x="921785" y="408850"/>
                  </a:lnTo>
                  <a:lnTo>
                    <a:pt x="922066" y="415256"/>
                  </a:lnTo>
                  <a:lnTo>
                    <a:pt x="922348" y="417004"/>
                  </a:lnTo>
                  <a:lnTo>
                    <a:pt x="922630" y="415548"/>
                  </a:lnTo>
                  <a:lnTo>
                    <a:pt x="922911" y="421372"/>
                  </a:lnTo>
                  <a:lnTo>
                    <a:pt x="923193" y="421663"/>
                  </a:lnTo>
                  <a:lnTo>
                    <a:pt x="923475" y="419333"/>
                  </a:lnTo>
                  <a:lnTo>
                    <a:pt x="923757" y="420207"/>
                  </a:lnTo>
                  <a:lnTo>
                    <a:pt x="924038" y="419333"/>
                  </a:lnTo>
                  <a:lnTo>
                    <a:pt x="924320" y="413509"/>
                  </a:lnTo>
                  <a:lnTo>
                    <a:pt x="924602" y="414092"/>
                  </a:lnTo>
                  <a:lnTo>
                    <a:pt x="924883" y="417586"/>
                  </a:lnTo>
                  <a:lnTo>
                    <a:pt x="925165" y="412927"/>
                  </a:lnTo>
                  <a:lnTo>
                    <a:pt x="925447" y="411762"/>
                  </a:lnTo>
                  <a:lnTo>
                    <a:pt x="925729" y="414383"/>
                  </a:lnTo>
                  <a:lnTo>
                    <a:pt x="926010" y="415548"/>
                  </a:lnTo>
                  <a:lnTo>
                    <a:pt x="926292" y="412927"/>
                  </a:lnTo>
                  <a:lnTo>
                    <a:pt x="926574" y="414383"/>
                  </a:lnTo>
                  <a:lnTo>
                    <a:pt x="926855" y="417295"/>
                  </a:lnTo>
                  <a:lnTo>
                    <a:pt x="927137" y="413509"/>
                  </a:lnTo>
                  <a:lnTo>
                    <a:pt x="927419" y="414383"/>
                  </a:lnTo>
                  <a:lnTo>
                    <a:pt x="927701" y="418751"/>
                  </a:lnTo>
                  <a:lnTo>
                    <a:pt x="927982" y="417295"/>
                  </a:lnTo>
                  <a:lnTo>
                    <a:pt x="928264" y="416130"/>
                  </a:lnTo>
                  <a:lnTo>
                    <a:pt x="928546" y="419042"/>
                  </a:lnTo>
                  <a:lnTo>
                    <a:pt x="928828" y="421372"/>
                  </a:lnTo>
                  <a:lnTo>
                    <a:pt x="929109" y="419916"/>
                  </a:lnTo>
                  <a:lnTo>
                    <a:pt x="929391" y="422536"/>
                  </a:lnTo>
                  <a:lnTo>
                    <a:pt x="929673" y="425157"/>
                  </a:lnTo>
                  <a:lnTo>
                    <a:pt x="929954" y="421954"/>
                  </a:lnTo>
                  <a:lnTo>
                    <a:pt x="930236" y="423119"/>
                  </a:lnTo>
                  <a:lnTo>
                    <a:pt x="930518" y="426613"/>
                  </a:lnTo>
                  <a:lnTo>
                    <a:pt x="930800" y="428069"/>
                  </a:lnTo>
                  <a:lnTo>
                    <a:pt x="931081" y="426322"/>
                  </a:lnTo>
                  <a:lnTo>
                    <a:pt x="931363" y="430108"/>
                  </a:lnTo>
                  <a:lnTo>
                    <a:pt x="931645" y="433602"/>
                  </a:lnTo>
                  <a:lnTo>
                    <a:pt x="931926" y="433311"/>
                  </a:lnTo>
                  <a:lnTo>
                    <a:pt x="932208" y="436223"/>
                  </a:lnTo>
                  <a:lnTo>
                    <a:pt x="932490" y="439135"/>
                  </a:lnTo>
                  <a:lnTo>
                    <a:pt x="932772" y="438844"/>
                  </a:lnTo>
                  <a:lnTo>
                    <a:pt x="933053" y="437970"/>
                  </a:lnTo>
                  <a:lnTo>
                    <a:pt x="933335" y="443212"/>
                  </a:lnTo>
                  <a:lnTo>
                    <a:pt x="933617" y="445542"/>
                  </a:lnTo>
                  <a:lnTo>
                    <a:pt x="933898" y="444959"/>
                  </a:lnTo>
                  <a:lnTo>
                    <a:pt x="934180" y="448454"/>
                  </a:lnTo>
                  <a:lnTo>
                    <a:pt x="934462" y="450492"/>
                  </a:lnTo>
                  <a:lnTo>
                    <a:pt x="934744" y="451074"/>
                  </a:lnTo>
                  <a:lnTo>
                    <a:pt x="935025" y="453404"/>
                  </a:lnTo>
                  <a:lnTo>
                    <a:pt x="935307" y="457190"/>
                  </a:lnTo>
                  <a:lnTo>
                    <a:pt x="935589" y="455151"/>
                  </a:lnTo>
                  <a:lnTo>
                    <a:pt x="935870" y="456025"/>
                  </a:lnTo>
                  <a:lnTo>
                    <a:pt x="936152" y="459228"/>
                  </a:lnTo>
                  <a:lnTo>
                    <a:pt x="936434" y="460393"/>
                  </a:lnTo>
                  <a:lnTo>
                    <a:pt x="936716" y="458646"/>
                  </a:lnTo>
                  <a:lnTo>
                    <a:pt x="936997" y="460102"/>
                  </a:lnTo>
                  <a:lnTo>
                    <a:pt x="937279" y="462140"/>
                  </a:lnTo>
                  <a:lnTo>
                    <a:pt x="937561" y="462431"/>
                  </a:lnTo>
                  <a:lnTo>
                    <a:pt x="937843" y="462431"/>
                  </a:lnTo>
                  <a:lnTo>
                    <a:pt x="938124" y="466799"/>
                  </a:lnTo>
                  <a:lnTo>
                    <a:pt x="938406" y="465052"/>
                  </a:lnTo>
                  <a:lnTo>
                    <a:pt x="938688" y="465635"/>
                  </a:lnTo>
                  <a:lnTo>
                    <a:pt x="938969" y="470585"/>
                  </a:lnTo>
                  <a:lnTo>
                    <a:pt x="939251" y="470003"/>
                  </a:lnTo>
                  <a:lnTo>
                    <a:pt x="939533" y="467964"/>
                  </a:lnTo>
                  <a:lnTo>
                    <a:pt x="939815" y="470003"/>
                  </a:lnTo>
                  <a:lnTo>
                    <a:pt x="940096" y="472041"/>
                  </a:lnTo>
                  <a:lnTo>
                    <a:pt x="940378" y="468547"/>
                  </a:lnTo>
                  <a:lnTo>
                    <a:pt x="940660" y="470003"/>
                  </a:lnTo>
                  <a:lnTo>
                    <a:pt x="940941" y="474953"/>
                  </a:lnTo>
                  <a:lnTo>
                    <a:pt x="941223" y="472041"/>
                  </a:lnTo>
                  <a:lnTo>
                    <a:pt x="941505" y="471459"/>
                  </a:lnTo>
                  <a:lnTo>
                    <a:pt x="941787" y="475244"/>
                  </a:lnTo>
                  <a:lnTo>
                    <a:pt x="942068" y="476409"/>
                  </a:lnTo>
                  <a:lnTo>
                    <a:pt x="942350" y="470294"/>
                  </a:lnTo>
                  <a:lnTo>
                    <a:pt x="942632" y="472624"/>
                  </a:lnTo>
                  <a:lnTo>
                    <a:pt x="942913" y="476118"/>
                  </a:lnTo>
                  <a:lnTo>
                    <a:pt x="943195" y="473788"/>
                  </a:lnTo>
                  <a:lnTo>
                    <a:pt x="943477" y="474080"/>
                  </a:lnTo>
                  <a:lnTo>
                    <a:pt x="943759" y="476992"/>
                  </a:lnTo>
                  <a:lnTo>
                    <a:pt x="944040" y="476409"/>
                  </a:lnTo>
                  <a:lnTo>
                    <a:pt x="944322" y="475536"/>
                  </a:lnTo>
                  <a:lnTo>
                    <a:pt x="944604" y="479321"/>
                  </a:lnTo>
                  <a:lnTo>
                    <a:pt x="944886" y="476118"/>
                  </a:lnTo>
                  <a:lnTo>
                    <a:pt x="945167" y="473206"/>
                  </a:lnTo>
                  <a:lnTo>
                    <a:pt x="945449" y="476118"/>
                  </a:lnTo>
                  <a:lnTo>
                    <a:pt x="945731" y="477865"/>
                  </a:lnTo>
                  <a:lnTo>
                    <a:pt x="946012" y="473497"/>
                  </a:lnTo>
                  <a:lnTo>
                    <a:pt x="946294" y="472915"/>
                  </a:lnTo>
                  <a:lnTo>
                    <a:pt x="946576" y="475827"/>
                  </a:lnTo>
                  <a:lnTo>
                    <a:pt x="946858" y="473497"/>
                  </a:lnTo>
                  <a:lnTo>
                    <a:pt x="947139" y="475244"/>
                  </a:lnTo>
                  <a:lnTo>
                    <a:pt x="947421" y="476118"/>
                  </a:lnTo>
                  <a:lnTo>
                    <a:pt x="947703" y="475244"/>
                  </a:lnTo>
                  <a:lnTo>
                    <a:pt x="947984" y="472041"/>
                  </a:lnTo>
                  <a:lnTo>
                    <a:pt x="948266" y="474371"/>
                  </a:lnTo>
                  <a:lnTo>
                    <a:pt x="948548" y="474662"/>
                  </a:lnTo>
                  <a:lnTo>
                    <a:pt x="948830" y="469711"/>
                  </a:lnTo>
                  <a:lnTo>
                    <a:pt x="949111" y="469129"/>
                  </a:lnTo>
                  <a:lnTo>
                    <a:pt x="949393" y="469711"/>
                  </a:lnTo>
                  <a:lnTo>
                    <a:pt x="949675" y="467673"/>
                  </a:lnTo>
                  <a:lnTo>
                    <a:pt x="949956" y="466217"/>
                  </a:lnTo>
                  <a:lnTo>
                    <a:pt x="950238" y="467673"/>
                  </a:lnTo>
                  <a:lnTo>
                    <a:pt x="950520" y="464179"/>
                  </a:lnTo>
                  <a:lnTo>
                    <a:pt x="950802" y="461558"/>
                  </a:lnTo>
                  <a:lnTo>
                    <a:pt x="951083" y="464470"/>
                  </a:lnTo>
                  <a:lnTo>
                    <a:pt x="951365" y="462140"/>
                  </a:lnTo>
                  <a:lnTo>
                    <a:pt x="951647" y="457481"/>
                  </a:lnTo>
                  <a:lnTo>
                    <a:pt x="951928" y="457772"/>
                  </a:lnTo>
                  <a:lnTo>
                    <a:pt x="952210" y="460684"/>
                  </a:lnTo>
                  <a:lnTo>
                    <a:pt x="952492" y="458355"/>
                  </a:lnTo>
                  <a:lnTo>
                    <a:pt x="952774" y="456607"/>
                  </a:lnTo>
                  <a:lnTo>
                    <a:pt x="953055" y="458063"/>
                  </a:lnTo>
                  <a:lnTo>
                    <a:pt x="953337" y="456316"/>
                  </a:lnTo>
                  <a:lnTo>
                    <a:pt x="953619" y="452239"/>
                  </a:lnTo>
                  <a:lnTo>
                    <a:pt x="953901" y="453113"/>
                  </a:lnTo>
                  <a:lnTo>
                    <a:pt x="954182" y="453113"/>
                  </a:lnTo>
                  <a:lnTo>
                    <a:pt x="954464" y="449327"/>
                  </a:lnTo>
                  <a:lnTo>
                    <a:pt x="954746" y="448745"/>
                  </a:lnTo>
                  <a:lnTo>
                    <a:pt x="955027" y="447871"/>
                  </a:lnTo>
                  <a:lnTo>
                    <a:pt x="955309" y="444959"/>
                  </a:lnTo>
                  <a:lnTo>
                    <a:pt x="955591" y="441756"/>
                  </a:lnTo>
                  <a:lnTo>
                    <a:pt x="955873" y="443212"/>
                  </a:lnTo>
                  <a:lnTo>
                    <a:pt x="956154" y="437970"/>
                  </a:lnTo>
                  <a:lnTo>
                    <a:pt x="956436" y="436223"/>
                  </a:lnTo>
                  <a:lnTo>
                    <a:pt x="956718" y="437388"/>
                  </a:lnTo>
                  <a:lnTo>
                    <a:pt x="956999" y="436805"/>
                  </a:lnTo>
                  <a:lnTo>
                    <a:pt x="957281" y="431564"/>
                  </a:lnTo>
                  <a:lnTo>
                    <a:pt x="957563" y="432729"/>
                  </a:lnTo>
                  <a:lnTo>
                    <a:pt x="957845" y="435058"/>
                  </a:lnTo>
                  <a:lnTo>
                    <a:pt x="958126" y="431855"/>
                  </a:lnTo>
                  <a:lnTo>
                    <a:pt x="958408" y="430981"/>
                  </a:lnTo>
                  <a:lnTo>
                    <a:pt x="958690" y="431855"/>
                  </a:lnTo>
                  <a:lnTo>
                    <a:pt x="958971" y="431564"/>
                  </a:lnTo>
                  <a:lnTo>
                    <a:pt x="959253" y="428943"/>
                  </a:lnTo>
                  <a:lnTo>
                    <a:pt x="959535" y="429525"/>
                  </a:lnTo>
                  <a:lnTo>
                    <a:pt x="959817" y="428943"/>
                  </a:lnTo>
                  <a:lnTo>
                    <a:pt x="960098" y="426613"/>
                  </a:lnTo>
                  <a:lnTo>
                    <a:pt x="960380" y="427487"/>
                  </a:lnTo>
                  <a:lnTo>
                    <a:pt x="960662" y="428943"/>
                  </a:lnTo>
                  <a:lnTo>
                    <a:pt x="960943" y="426613"/>
                  </a:lnTo>
                  <a:lnTo>
                    <a:pt x="961225" y="426904"/>
                  </a:lnTo>
                  <a:lnTo>
                    <a:pt x="961507" y="429525"/>
                  </a:lnTo>
                  <a:lnTo>
                    <a:pt x="961789" y="427196"/>
                  </a:lnTo>
                  <a:lnTo>
                    <a:pt x="962070" y="425448"/>
                  </a:lnTo>
                  <a:lnTo>
                    <a:pt x="962352" y="428069"/>
                  </a:lnTo>
                  <a:lnTo>
                    <a:pt x="962634" y="426613"/>
                  </a:lnTo>
                  <a:lnTo>
                    <a:pt x="962916" y="423410"/>
                  </a:lnTo>
                  <a:lnTo>
                    <a:pt x="963197" y="422828"/>
                  </a:lnTo>
                  <a:lnTo>
                    <a:pt x="963479" y="424866"/>
                  </a:lnTo>
                  <a:lnTo>
                    <a:pt x="963761" y="422536"/>
                  </a:lnTo>
                  <a:lnTo>
                    <a:pt x="964042" y="421954"/>
                  </a:lnTo>
                  <a:lnTo>
                    <a:pt x="964324" y="424866"/>
                  </a:lnTo>
                  <a:lnTo>
                    <a:pt x="964606" y="423119"/>
                  </a:lnTo>
                  <a:lnTo>
                    <a:pt x="964888" y="421663"/>
                  </a:lnTo>
                  <a:lnTo>
                    <a:pt x="965169" y="423992"/>
                  </a:lnTo>
                  <a:lnTo>
                    <a:pt x="965451" y="425157"/>
                  </a:lnTo>
                  <a:lnTo>
                    <a:pt x="965733" y="422828"/>
                  </a:lnTo>
                  <a:lnTo>
                    <a:pt x="966014" y="425157"/>
                  </a:lnTo>
                  <a:lnTo>
                    <a:pt x="966296" y="428069"/>
                  </a:lnTo>
                  <a:lnTo>
                    <a:pt x="966578" y="424575"/>
                  </a:lnTo>
                  <a:lnTo>
                    <a:pt x="966860" y="424866"/>
                  </a:lnTo>
                  <a:lnTo>
                    <a:pt x="967141" y="428069"/>
                  </a:lnTo>
                  <a:lnTo>
                    <a:pt x="967423" y="425448"/>
                  </a:lnTo>
                  <a:lnTo>
                    <a:pt x="967705" y="423701"/>
                  </a:lnTo>
                  <a:lnTo>
                    <a:pt x="967986" y="424866"/>
                  </a:lnTo>
                  <a:lnTo>
                    <a:pt x="968268" y="428652"/>
                  </a:lnTo>
                  <a:lnTo>
                    <a:pt x="968550" y="424866"/>
                  </a:lnTo>
                  <a:lnTo>
                    <a:pt x="968832" y="426322"/>
                  </a:lnTo>
                  <a:lnTo>
                    <a:pt x="969113" y="429234"/>
                  </a:lnTo>
                  <a:lnTo>
                    <a:pt x="969395" y="426904"/>
                  </a:lnTo>
                  <a:lnTo>
                    <a:pt x="969677" y="426613"/>
                  </a:lnTo>
                  <a:lnTo>
                    <a:pt x="969959" y="430399"/>
                  </a:lnTo>
                  <a:lnTo>
                    <a:pt x="970240" y="429525"/>
                  </a:lnTo>
                  <a:lnTo>
                    <a:pt x="970522" y="427487"/>
                  </a:lnTo>
                  <a:lnTo>
                    <a:pt x="970804" y="431273"/>
                  </a:lnTo>
                  <a:lnTo>
                    <a:pt x="971085" y="433311"/>
                  </a:lnTo>
                  <a:lnTo>
                    <a:pt x="971367" y="431564"/>
                  </a:lnTo>
                  <a:lnTo>
                    <a:pt x="971649" y="431564"/>
                  </a:lnTo>
                  <a:lnTo>
                    <a:pt x="971931" y="435641"/>
                  </a:lnTo>
                  <a:lnTo>
                    <a:pt x="972212" y="433311"/>
                  </a:lnTo>
                  <a:lnTo>
                    <a:pt x="972494" y="432146"/>
                  </a:lnTo>
                  <a:lnTo>
                    <a:pt x="972776" y="437388"/>
                  </a:lnTo>
                  <a:lnTo>
                    <a:pt x="973057" y="437097"/>
                  </a:lnTo>
                  <a:lnTo>
                    <a:pt x="973339" y="434476"/>
                  </a:lnTo>
                  <a:lnTo>
                    <a:pt x="973621" y="436514"/>
                  </a:lnTo>
                  <a:lnTo>
                    <a:pt x="973903" y="437679"/>
                  </a:lnTo>
                  <a:lnTo>
                    <a:pt x="974184" y="435349"/>
                  </a:lnTo>
                  <a:lnTo>
                    <a:pt x="974466" y="436805"/>
                  </a:lnTo>
                  <a:lnTo>
                    <a:pt x="974748" y="440591"/>
                  </a:lnTo>
                  <a:lnTo>
                    <a:pt x="975029" y="440300"/>
                  </a:lnTo>
                  <a:lnTo>
                    <a:pt x="975311" y="440882"/>
                  </a:lnTo>
                  <a:lnTo>
                    <a:pt x="975593" y="446124"/>
                  </a:lnTo>
                  <a:lnTo>
                    <a:pt x="975875" y="446124"/>
                  </a:lnTo>
                  <a:lnTo>
                    <a:pt x="976156" y="444959"/>
                  </a:lnTo>
                  <a:lnTo>
                    <a:pt x="976438" y="448745"/>
                  </a:lnTo>
                  <a:lnTo>
                    <a:pt x="976720" y="451657"/>
                  </a:lnTo>
                  <a:lnTo>
                    <a:pt x="977001" y="449618"/>
                  </a:lnTo>
                  <a:lnTo>
                    <a:pt x="977283" y="450783"/>
                  </a:lnTo>
                  <a:lnTo>
                    <a:pt x="977565" y="455442"/>
                  </a:lnTo>
                  <a:lnTo>
                    <a:pt x="977847" y="453695"/>
                  </a:lnTo>
                  <a:lnTo>
                    <a:pt x="978128" y="453986"/>
                  </a:lnTo>
                  <a:lnTo>
                    <a:pt x="978410" y="457772"/>
                  </a:lnTo>
                  <a:lnTo>
                    <a:pt x="978692" y="458063"/>
                  </a:lnTo>
                  <a:lnTo>
                    <a:pt x="978974" y="457190"/>
                  </a:lnTo>
                  <a:lnTo>
                    <a:pt x="979255" y="461267"/>
                  </a:lnTo>
                  <a:lnTo>
                    <a:pt x="979537" y="463887"/>
                  </a:lnTo>
                  <a:lnTo>
                    <a:pt x="979819" y="461558"/>
                  </a:lnTo>
                  <a:lnTo>
                    <a:pt x="980100" y="463596"/>
                  </a:lnTo>
                  <a:lnTo>
                    <a:pt x="980382" y="467673"/>
                  </a:lnTo>
                  <a:lnTo>
                    <a:pt x="980664" y="465926"/>
                  </a:lnTo>
                  <a:lnTo>
                    <a:pt x="980946" y="465635"/>
                  </a:lnTo>
                  <a:lnTo>
                    <a:pt x="981227" y="470003"/>
                  </a:lnTo>
                  <a:lnTo>
                    <a:pt x="981509" y="465926"/>
                  </a:lnTo>
                  <a:lnTo>
                    <a:pt x="981791" y="463887"/>
                  </a:lnTo>
                  <a:lnTo>
                    <a:pt x="982072" y="470003"/>
                  </a:lnTo>
                  <a:lnTo>
                    <a:pt x="982354" y="473788"/>
                  </a:lnTo>
                  <a:lnTo>
                    <a:pt x="982636" y="467382"/>
                  </a:lnTo>
                  <a:lnTo>
                    <a:pt x="982918" y="467964"/>
                  </a:lnTo>
                  <a:lnTo>
                    <a:pt x="983199" y="473497"/>
                  </a:lnTo>
                  <a:lnTo>
                    <a:pt x="983481" y="472041"/>
                  </a:lnTo>
                  <a:lnTo>
                    <a:pt x="983763" y="468547"/>
                  </a:lnTo>
                  <a:lnTo>
                    <a:pt x="984044" y="468547"/>
                  </a:lnTo>
                  <a:lnTo>
                    <a:pt x="984326" y="467673"/>
                  </a:lnTo>
                  <a:lnTo>
                    <a:pt x="984608" y="467673"/>
                  </a:lnTo>
                  <a:lnTo>
                    <a:pt x="984890" y="471459"/>
                  </a:lnTo>
                  <a:lnTo>
                    <a:pt x="985171" y="471168"/>
                  </a:lnTo>
                  <a:lnTo>
                    <a:pt x="985453" y="467091"/>
                  </a:lnTo>
                  <a:lnTo>
                    <a:pt x="985735" y="470294"/>
                  </a:lnTo>
                  <a:lnTo>
                    <a:pt x="986016" y="474371"/>
                  </a:lnTo>
                  <a:lnTo>
                    <a:pt x="986298" y="471459"/>
                  </a:lnTo>
                  <a:lnTo>
                    <a:pt x="986580" y="468547"/>
                  </a:lnTo>
                  <a:lnTo>
                    <a:pt x="986862" y="470585"/>
                  </a:lnTo>
                  <a:lnTo>
                    <a:pt x="987143" y="470585"/>
                  </a:lnTo>
                  <a:lnTo>
                    <a:pt x="987425" y="469420"/>
                  </a:lnTo>
                  <a:lnTo>
                    <a:pt x="987707" y="469420"/>
                  </a:lnTo>
                  <a:lnTo>
                    <a:pt x="987989" y="470585"/>
                  </a:lnTo>
                  <a:lnTo>
                    <a:pt x="988270" y="466508"/>
                  </a:lnTo>
                  <a:lnTo>
                    <a:pt x="988552" y="467673"/>
                  </a:lnTo>
                  <a:lnTo>
                    <a:pt x="988834" y="470585"/>
                  </a:lnTo>
                  <a:lnTo>
                    <a:pt x="989115" y="468547"/>
                  </a:lnTo>
                  <a:lnTo>
                    <a:pt x="989397" y="467382"/>
                  </a:lnTo>
                  <a:lnTo>
                    <a:pt x="989679" y="469420"/>
                  </a:lnTo>
                  <a:lnTo>
                    <a:pt x="989961" y="470585"/>
                  </a:lnTo>
                  <a:lnTo>
                    <a:pt x="990242" y="469711"/>
                  </a:lnTo>
                  <a:lnTo>
                    <a:pt x="990524" y="470585"/>
                  </a:lnTo>
                  <a:lnTo>
                    <a:pt x="990806" y="469420"/>
                  </a:lnTo>
                  <a:lnTo>
                    <a:pt x="991087" y="468255"/>
                  </a:lnTo>
                  <a:lnTo>
                    <a:pt x="991369" y="469129"/>
                  </a:lnTo>
                  <a:lnTo>
                    <a:pt x="991651" y="471168"/>
                  </a:lnTo>
                  <a:lnTo>
                    <a:pt x="991933" y="467091"/>
                  </a:lnTo>
                  <a:lnTo>
                    <a:pt x="992214" y="464761"/>
                  </a:lnTo>
                  <a:lnTo>
                    <a:pt x="992496" y="466799"/>
                  </a:lnTo>
                  <a:lnTo>
                    <a:pt x="992778" y="465052"/>
                  </a:lnTo>
                  <a:lnTo>
                    <a:pt x="993059" y="463596"/>
                  </a:lnTo>
                  <a:lnTo>
                    <a:pt x="993341" y="463887"/>
                  </a:lnTo>
                  <a:lnTo>
                    <a:pt x="993623" y="463305"/>
                  </a:lnTo>
                  <a:lnTo>
                    <a:pt x="993905" y="460393"/>
                  </a:lnTo>
                  <a:lnTo>
                    <a:pt x="994186" y="461558"/>
                  </a:lnTo>
                  <a:lnTo>
                    <a:pt x="994468" y="461558"/>
                  </a:lnTo>
                  <a:lnTo>
                    <a:pt x="994750" y="457772"/>
                  </a:lnTo>
                  <a:lnTo>
                    <a:pt x="995032" y="455151"/>
                  </a:lnTo>
                  <a:lnTo>
                    <a:pt x="995313" y="458937"/>
                  </a:lnTo>
                  <a:lnTo>
                    <a:pt x="995595" y="457772"/>
                  </a:lnTo>
                  <a:lnTo>
                    <a:pt x="995877" y="455151"/>
                  </a:lnTo>
                  <a:lnTo>
                    <a:pt x="996158" y="455151"/>
                  </a:lnTo>
                  <a:lnTo>
                    <a:pt x="996440" y="455151"/>
                  </a:lnTo>
                  <a:lnTo>
                    <a:pt x="996722" y="451657"/>
                  </a:lnTo>
                  <a:lnTo>
                    <a:pt x="997004" y="451657"/>
                  </a:lnTo>
                  <a:lnTo>
                    <a:pt x="997285" y="453986"/>
                  </a:lnTo>
                  <a:lnTo>
                    <a:pt x="997567" y="449910"/>
                  </a:lnTo>
                  <a:lnTo>
                    <a:pt x="997849" y="448454"/>
                  </a:lnTo>
                  <a:lnTo>
                    <a:pt x="998130" y="448454"/>
                  </a:lnTo>
                  <a:lnTo>
                    <a:pt x="998412" y="447871"/>
                  </a:lnTo>
                  <a:lnTo>
                    <a:pt x="998694" y="442921"/>
                  </a:lnTo>
                  <a:lnTo>
                    <a:pt x="998976" y="442630"/>
                  </a:lnTo>
                  <a:lnTo>
                    <a:pt x="999257" y="442630"/>
                  </a:lnTo>
                  <a:lnTo>
                    <a:pt x="999539" y="439135"/>
                  </a:lnTo>
                  <a:lnTo>
                    <a:pt x="999821" y="437388"/>
                  </a:lnTo>
                  <a:lnTo>
                    <a:pt x="1000102" y="437679"/>
                  </a:lnTo>
                  <a:lnTo>
                    <a:pt x="1000384" y="433893"/>
                  </a:lnTo>
                  <a:lnTo>
                    <a:pt x="1000666" y="431855"/>
                  </a:lnTo>
                  <a:lnTo>
                    <a:pt x="1000948" y="435641"/>
                  </a:lnTo>
                  <a:lnTo>
                    <a:pt x="1001229" y="433311"/>
                  </a:lnTo>
                  <a:lnTo>
                    <a:pt x="1001511" y="429817"/>
                  </a:lnTo>
                  <a:lnTo>
                    <a:pt x="1001793" y="431273"/>
                  </a:lnTo>
                  <a:lnTo>
                    <a:pt x="1002074" y="432729"/>
                  </a:lnTo>
                  <a:lnTo>
                    <a:pt x="1002356" y="428943"/>
                  </a:lnTo>
                  <a:lnTo>
                    <a:pt x="1002638" y="428943"/>
                  </a:lnTo>
                  <a:lnTo>
                    <a:pt x="1002920" y="430981"/>
                  </a:lnTo>
                  <a:lnTo>
                    <a:pt x="1003201" y="428069"/>
                  </a:lnTo>
                  <a:lnTo>
                    <a:pt x="1003483" y="426322"/>
                  </a:lnTo>
                  <a:lnTo>
                    <a:pt x="1003765" y="428943"/>
                  </a:lnTo>
                  <a:lnTo>
                    <a:pt x="1004047" y="425740"/>
                  </a:lnTo>
                  <a:lnTo>
                    <a:pt x="1004328" y="423410"/>
                  </a:lnTo>
                  <a:lnTo>
                    <a:pt x="1004610" y="424866"/>
                  </a:lnTo>
                  <a:lnTo>
                    <a:pt x="1004892" y="426904"/>
                  </a:lnTo>
                  <a:lnTo>
                    <a:pt x="1005173" y="424575"/>
                  </a:lnTo>
                  <a:lnTo>
                    <a:pt x="1005455" y="422536"/>
                  </a:lnTo>
                  <a:lnTo>
                    <a:pt x="1005737" y="424284"/>
                  </a:lnTo>
                  <a:lnTo>
                    <a:pt x="1006019" y="419042"/>
                  </a:lnTo>
                  <a:lnTo>
                    <a:pt x="1006300" y="418460"/>
                  </a:lnTo>
                  <a:lnTo>
                    <a:pt x="1006582" y="420498"/>
                  </a:lnTo>
                  <a:lnTo>
                    <a:pt x="1006864" y="418460"/>
                  </a:lnTo>
                  <a:lnTo>
                    <a:pt x="1007145" y="415256"/>
                  </a:lnTo>
                  <a:lnTo>
                    <a:pt x="1007427" y="417586"/>
                  </a:lnTo>
                  <a:lnTo>
                    <a:pt x="1007709" y="419916"/>
                  </a:lnTo>
                  <a:lnTo>
                    <a:pt x="1007991" y="416421"/>
                  </a:lnTo>
                  <a:lnTo>
                    <a:pt x="1008272" y="417586"/>
                  </a:lnTo>
                  <a:lnTo>
                    <a:pt x="1008554" y="419624"/>
                  </a:lnTo>
                  <a:lnTo>
                    <a:pt x="1008836" y="417004"/>
                  </a:lnTo>
                  <a:lnTo>
                    <a:pt x="1009117" y="416421"/>
                  </a:lnTo>
                  <a:lnTo>
                    <a:pt x="1009399" y="419624"/>
                  </a:lnTo>
                  <a:lnTo>
                    <a:pt x="1009681" y="420498"/>
                  </a:lnTo>
                  <a:lnTo>
                    <a:pt x="1009963" y="415548"/>
                  </a:lnTo>
                  <a:lnTo>
                    <a:pt x="1010244" y="419624"/>
                  </a:lnTo>
                  <a:lnTo>
                    <a:pt x="1010526" y="420498"/>
                  </a:lnTo>
                  <a:lnTo>
                    <a:pt x="1010808" y="416421"/>
                  </a:lnTo>
                  <a:lnTo>
                    <a:pt x="1011090" y="418460"/>
                  </a:lnTo>
                  <a:lnTo>
                    <a:pt x="1011371" y="421663"/>
                  </a:lnTo>
                  <a:lnTo>
                    <a:pt x="1011653" y="419916"/>
                  </a:lnTo>
                  <a:lnTo>
                    <a:pt x="1011935" y="418460"/>
                  </a:lnTo>
                  <a:lnTo>
                    <a:pt x="1012216" y="425448"/>
                  </a:lnTo>
                  <a:lnTo>
                    <a:pt x="1012498" y="423119"/>
                  </a:lnTo>
                  <a:lnTo>
                    <a:pt x="1012780" y="419624"/>
                  </a:lnTo>
                  <a:lnTo>
                    <a:pt x="1013062" y="420789"/>
                  </a:lnTo>
                  <a:lnTo>
                    <a:pt x="1013343" y="423992"/>
                  </a:lnTo>
                  <a:lnTo>
                    <a:pt x="1013625" y="421663"/>
                  </a:lnTo>
                  <a:lnTo>
                    <a:pt x="1013907" y="420498"/>
                  </a:lnTo>
                  <a:lnTo>
                    <a:pt x="1014188" y="421080"/>
                  </a:lnTo>
                  <a:lnTo>
                    <a:pt x="1014470" y="420207"/>
                  </a:lnTo>
                  <a:lnTo>
                    <a:pt x="1014752" y="419916"/>
                  </a:lnTo>
                  <a:lnTo>
                    <a:pt x="1015034" y="424575"/>
                  </a:lnTo>
                  <a:lnTo>
                    <a:pt x="1015315" y="421663"/>
                  </a:lnTo>
                  <a:lnTo>
                    <a:pt x="1015597" y="418751"/>
                  </a:lnTo>
                  <a:lnTo>
                    <a:pt x="1015879" y="423701"/>
                  </a:lnTo>
                  <a:lnTo>
                    <a:pt x="1016160" y="428069"/>
                  </a:lnTo>
                  <a:lnTo>
                    <a:pt x="1016442" y="423701"/>
                  </a:lnTo>
                  <a:lnTo>
                    <a:pt x="1016724" y="422828"/>
                  </a:lnTo>
                  <a:lnTo>
                    <a:pt x="1017006" y="428361"/>
                  </a:lnTo>
                  <a:lnTo>
                    <a:pt x="1017287" y="428361"/>
                  </a:lnTo>
                  <a:lnTo>
                    <a:pt x="1017569" y="426904"/>
                  </a:lnTo>
                  <a:lnTo>
                    <a:pt x="1017851" y="431564"/>
                  </a:lnTo>
                  <a:lnTo>
                    <a:pt x="1018132" y="433311"/>
                  </a:lnTo>
                  <a:lnTo>
                    <a:pt x="1018414" y="429525"/>
                  </a:lnTo>
                  <a:lnTo>
                    <a:pt x="1018696" y="431564"/>
                  </a:lnTo>
                  <a:lnTo>
                    <a:pt x="1018978" y="437388"/>
                  </a:lnTo>
                  <a:lnTo>
                    <a:pt x="1019259" y="437970"/>
                  </a:lnTo>
                  <a:lnTo>
                    <a:pt x="1019541" y="436805"/>
                  </a:lnTo>
                  <a:lnTo>
                    <a:pt x="1019823" y="440009"/>
                  </a:lnTo>
                  <a:lnTo>
                    <a:pt x="1020105" y="441756"/>
                  </a:lnTo>
                  <a:lnTo>
                    <a:pt x="1020386" y="441756"/>
                  </a:lnTo>
                  <a:lnTo>
                    <a:pt x="1020668" y="446998"/>
                  </a:lnTo>
                  <a:lnTo>
                    <a:pt x="1020950" y="449910"/>
                  </a:lnTo>
                  <a:lnTo>
                    <a:pt x="1021231" y="447871"/>
                  </a:lnTo>
                  <a:lnTo>
                    <a:pt x="1021513" y="449910"/>
                  </a:lnTo>
                  <a:lnTo>
                    <a:pt x="1021795" y="454569"/>
                  </a:lnTo>
                  <a:lnTo>
                    <a:pt x="1022077" y="456025"/>
                  </a:lnTo>
                  <a:lnTo>
                    <a:pt x="1022358" y="455734"/>
                  </a:lnTo>
                  <a:lnTo>
                    <a:pt x="1022640" y="460684"/>
                  </a:lnTo>
                  <a:lnTo>
                    <a:pt x="1022922" y="459228"/>
                  </a:lnTo>
                  <a:lnTo>
                    <a:pt x="1023203" y="460975"/>
                  </a:lnTo>
                  <a:lnTo>
                    <a:pt x="1023485" y="466217"/>
                  </a:lnTo>
                  <a:lnTo>
                    <a:pt x="1023767" y="468838"/>
                  </a:lnTo>
                  <a:lnTo>
                    <a:pt x="1024049" y="464470"/>
                  </a:lnTo>
                  <a:lnTo>
                    <a:pt x="1024330" y="464761"/>
                  </a:lnTo>
                  <a:lnTo>
                    <a:pt x="1024612" y="471168"/>
                  </a:lnTo>
                  <a:lnTo>
                    <a:pt x="1024894" y="471750"/>
                  </a:lnTo>
                  <a:lnTo>
                    <a:pt x="1025175" y="472624"/>
                  </a:lnTo>
                  <a:lnTo>
                    <a:pt x="1025457" y="474080"/>
                  </a:lnTo>
                  <a:lnTo>
                    <a:pt x="1025739" y="476118"/>
                  </a:lnTo>
                  <a:lnTo>
                    <a:pt x="1026021" y="476118"/>
                  </a:lnTo>
                  <a:lnTo>
                    <a:pt x="1026302" y="481068"/>
                  </a:lnTo>
                  <a:lnTo>
                    <a:pt x="1026584" y="480486"/>
                  </a:lnTo>
                  <a:lnTo>
                    <a:pt x="1026866" y="475244"/>
                  </a:lnTo>
                  <a:lnTo>
                    <a:pt x="1027147" y="477865"/>
                  </a:lnTo>
                  <a:lnTo>
                    <a:pt x="1027429" y="482816"/>
                  </a:lnTo>
                  <a:lnTo>
                    <a:pt x="1027711" y="480486"/>
                  </a:lnTo>
                  <a:lnTo>
                    <a:pt x="1027993" y="476700"/>
                  </a:lnTo>
                  <a:lnTo>
                    <a:pt x="1028274" y="480777"/>
                  </a:lnTo>
                  <a:lnTo>
                    <a:pt x="1028556" y="479612"/>
                  </a:lnTo>
                  <a:lnTo>
                    <a:pt x="1028838" y="481360"/>
                  </a:lnTo>
                  <a:lnTo>
                    <a:pt x="1029120" y="482524"/>
                  </a:lnTo>
                  <a:lnTo>
                    <a:pt x="1029401" y="479904"/>
                  </a:lnTo>
                  <a:lnTo>
                    <a:pt x="1029683" y="475827"/>
                  </a:lnTo>
                  <a:lnTo>
                    <a:pt x="1029965" y="478156"/>
                  </a:lnTo>
                  <a:lnTo>
                    <a:pt x="1030246" y="480777"/>
                  </a:lnTo>
                  <a:lnTo>
                    <a:pt x="1030528" y="476118"/>
                  </a:lnTo>
                  <a:lnTo>
                    <a:pt x="1030810" y="475827"/>
                  </a:lnTo>
                  <a:lnTo>
                    <a:pt x="1031092" y="478448"/>
                  </a:lnTo>
                  <a:lnTo>
                    <a:pt x="1031373" y="478448"/>
                  </a:lnTo>
                  <a:lnTo>
                    <a:pt x="1031655" y="478156"/>
                  </a:lnTo>
                  <a:lnTo>
                    <a:pt x="1031937" y="478448"/>
                  </a:lnTo>
                  <a:lnTo>
                    <a:pt x="1032218" y="478448"/>
                  </a:lnTo>
                  <a:lnTo>
                    <a:pt x="1032500" y="477574"/>
                  </a:lnTo>
                  <a:lnTo>
                    <a:pt x="1032782" y="482816"/>
                  </a:lnTo>
                  <a:lnTo>
                    <a:pt x="1033064" y="486019"/>
                  </a:lnTo>
                  <a:lnTo>
                    <a:pt x="1033345" y="483689"/>
                  </a:lnTo>
                  <a:lnTo>
                    <a:pt x="1033627" y="482524"/>
                  </a:lnTo>
                  <a:lnTo>
                    <a:pt x="1033909" y="487766"/>
                  </a:lnTo>
                  <a:lnTo>
                    <a:pt x="1034190" y="486310"/>
                  </a:lnTo>
                  <a:lnTo>
                    <a:pt x="1034472" y="483398"/>
                  </a:lnTo>
                  <a:lnTo>
                    <a:pt x="1034754" y="482816"/>
                  </a:lnTo>
                  <a:lnTo>
                    <a:pt x="1035036" y="481360"/>
                  </a:lnTo>
                  <a:lnTo>
                    <a:pt x="1035317" y="479030"/>
                  </a:lnTo>
                  <a:lnTo>
                    <a:pt x="1035599" y="484563"/>
                  </a:lnTo>
                  <a:lnTo>
                    <a:pt x="1035881" y="485728"/>
                  </a:lnTo>
                  <a:lnTo>
                    <a:pt x="1036163" y="480777"/>
                  </a:lnTo>
                  <a:lnTo>
                    <a:pt x="1036444" y="483107"/>
                  </a:lnTo>
                  <a:lnTo>
                    <a:pt x="1036726" y="486893"/>
                  </a:lnTo>
                  <a:lnTo>
                    <a:pt x="1037008" y="484854"/>
                  </a:lnTo>
                  <a:lnTo>
                    <a:pt x="1037289" y="483107"/>
                  </a:lnTo>
                  <a:lnTo>
                    <a:pt x="1037571" y="484272"/>
                  </a:lnTo>
                  <a:lnTo>
                    <a:pt x="1037853" y="483107"/>
                  </a:lnTo>
                  <a:lnTo>
                    <a:pt x="1038135" y="481068"/>
                  </a:lnTo>
                  <a:lnTo>
                    <a:pt x="1038416" y="482233"/>
                  </a:lnTo>
                  <a:lnTo>
                    <a:pt x="1038698" y="481360"/>
                  </a:lnTo>
                  <a:lnTo>
                    <a:pt x="1038980" y="477865"/>
                  </a:lnTo>
                  <a:lnTo>
                    <a:pt x="1039261" y="478739"/>
                  </a:lnTo>
                  <a:lnTo>
                    <a:pt x="1039543" y="483107"/>
                  </a:lnTo>
                  <a:lnTo>
                    <a:pt x="1039825" y="478448"/>
                  </a:lnTo>
                  <a:lnTo>
                    <a:pt x="1040107" y="475827"/>
                  </a:lnTo>
                  <a:lnTo>
                    <a:pt x="1040388" y="478448"/>
                  </a:lnTo>
                  <a:lnTo>
                    <a:pt x="1040670" y="478156"/>
                  </a:lnTo>
                  <a:lnTo>
                    <a:pt x="1040952" y="471459"/>
                  </a:lnTo>
                  <a:lnTo>
                    <a:pt x="1041233" y="469711"/>
                  </a:lnTo>
                  <a:lnTo>
                    <a:pt x="1041515" y="472041"/>
                  </a:lnTo>
                  <a:lnTo>
                    <a:pt x="1041797" y="464761"/>
                  </a:lnTo>
                  <a:lnTo>
                    <a:pt x="1042079" y="463014"/>
                  </a:lnTo>
                  <a:lnTo>
                    <a:pt x="1042360" y="462723"/>
                  </a:lnTo>
                  <a:lnTo>
                    <a:pt x="1042642" y="458937"/>
                  </a:lnTo>
                  <a:lnTo>
                    <a:pt x="1042924" y="454569"/>
                  </a:lnTo>
                  <a:lnTo>
                    <a:pt x="1043205" y="454569"/>
                  </a:lnTo>
                  <a:lnTo>
                    <a:pt x="1043487" y="454860"/>
                  </a:lnTo>
                  <a:lnTo>
                    <a:pt x="1043769" y="448162"/>
                  </a:lnTo>
                  <a:lnTo>
                    <a:pt x="1044051" y="449618"/>
                  </a:lnTo>
                  <a:lnTo>
                    <a:pt x="1044332" y="449036"/>
                  </a:lnTo>
                  <a:lnTo>
                    <a:pt x="1044614" y="446998"/>
                  </a:lnTo>
                  <a:lnTo>
                    <a:pt x="1044896" y="444086"/>
                  </a:lnTo>
                  <a:lnTo>
                    <a:pt x="1045178" y="445250"/>
                  </a:lnTo>
                  <a:lnTo>
                    <a:pt x="1045459" y="442921"/>
                  </a:lnTo>
                  <a:lnTo>
                    <a:pt x="1045741" y="438261"/>
                  </a:lnTo>
                  <a:lnTo>
                    <a:pt x="1046023" y="441465"/>
                  </a:lnTo>
                  <a:lnTo>
                    <a:pt x="1046304" y="440591"/>
                  </a:lnTo>
                  <a:lnTo>
                    <a:pt x="1046586" y="437097"/>
                  </a:lnTo>
                  <a:lnTo>
                    <a:pt x="1046868" y="435641"/>
                  </a:lnTo>
                  <a:lnTo>
                    <a:pt x="1047150" y="437679"/>
                  </a:lnTo>
                  <a:lnTo>
                    <a:pt x="1047431" y="434185"/>
                  </a:lnTo>
                  <a:lnTo>
                    <a:pt x="1047713" y="429525"/>
                  </a:lnTo>
                  <a:lnTo>
                    <a:pt x="1047995" y="432729"/>
                  </a:lnTo>
                  <a:lnTo>
                    <a:pt x="1048276" y="428943"/>
                  </a:lnTo>
                  <a:lnTo>
                    <a:pt x="1048558" y="426904"/>
                  </a:lnTo>
                  <a:lnTo>
                    <a:pt x="1048840" y="427778"/>
                  </a:lnTo>
                  <a:lnTo>
                    <a:pt x="1049122" y="425448"/>
                  </a:lnTo>
                  <a:lnTo>
                    <a:pt x="1049403" y="422245"/>
                  </a:lnTo>
                  <a:lnTo>
                    <a:pt x="1049685" y="420207"/>
                  </a:lnTo>
                  <a:lnTo>
                    <a:pt x="1049967" y="422828"/>
                  </a:lnTo>
                  <a:lnTo>
                    <a:pt x="1050248" y="417004"/>
                  </a:lnTo>
                  <a:lnTo>
                    <a:pt x="1050530" y="417586"/>
                  </a:lnTo>
                  <a:lnTo>
                    <a:pt x="1050812" y="417586"/>
                  </a:lnTo>
                  <a:lnTo>
                    <a:pt x="1051094" y="415256"/>
                  </a:lnTo>
                  <a:lnTo>
                    <a:pt x="1051375" y="412927"/>
                  </a:lnTo>
                  <a:lnTo>
                    <a:pt x="1051657" y="415839"/>
                  </a:lnTo>
                  <a:lnTo>
                    <a:pt x="1051939" y="414674"/>
                  </a:lnTo>
                  <a:lnTo>
                    <a:pt x="1052220" y="410015"/>
                  </a:lnTo>
                  <a:lnTo>
                    <a:pt x="1052502" y="412053"/>
                  </a:lnTo>
                  <a:lnTo>
                    <a:pt x="1052784" y="413218"/>
                  </a:lnTo>
                  <a:lnTo>
                    <a:pt x="1053066" y="409723"/>
                  </a:lnTo>
                  <a:lnTo>
                    <a:pt x="1053347" y="407394"/>
                  </a:lnTo>
                  <a:lnTo>
                    <a:pt x="1053629" y="409723"/>
                  </a:lnTo>
                  <a:lnTo>
                    <a:pt x="1053911" y="410015"/>
                  </a:lnTo>
                  <a:lnTo>
                    <a:pt x="1054193" y="412053"/>
                  </a:lnTo>
                  <a:lnTo>
                    <a:pt x="1054474" y="415548"/>
                  </a:lnTo>
                  <a:lnTo>
                    <a:pt x="1054756" y="414674"/>
                  </a:lnTo>
                  <a:lnTo>
                    <a:pt x="1055038" y="413218"/>
                  </a:lnTo>
                  <a:lnTo>
                    <a:pt x="1055319" y="417586"/>
                  </a:lnTo>
                  <a:lnTo>
                    <a:pt x="1055601" y="418460"/>
                  </a:lnTo>
                  <a:lnTo>
                    <a:pt x="1055883" y="412344"/>
                  </a:lnTo>
                  <a:lnTo>
                    <a:pt x="1056165" y="410306"/>
                  </a:lnTo>
                  <a:lnTo>
                    <a:pt x="1056446" y="414092"/>
                  </a:lnTo>
                  <a:lnTo>
                    <a:pt x="1056728" y="412927"/>
                  </a:lnTo>
                  <a:lnTo>
                    <a:pt x="1057010" y="410015"/>
                  </a:lnTo>
                  <a:lnTo>
                    <a:pt x="1057291" y="412344"/>
                  </a:lnTo>
                  <a:lnTo>
                    <a:pt x="1057573" y="410888"/>
                  </a:lnTo>
                  <a:lnTo>
                    <a:pt x="1057855" y="409432"/>
                  </a:lnTo>
                  <a:lnTo>
                    <a:pt x="1058137" y="412053"/>
                  </a:lnTo>
                  <a:lnTo>
                    <a:pt x="1058418" y="412636"/>
                  </a:lnTo>
                  <a:lnTo>
                    <a:pt x="1058700" y="408267"/>
                  </a:lnTo>
                  <a:lnTo>
                    <a:pt x="1058982" y="407976"/>
                  </a:lnTo>
                  <a:lnTo>
                    <a:pt x="1059263" y="412053"/>
                  </a:lnTo>
                  <a:lnTo>
                    <a:pt x="1059545" y="411471"/>
                  </a:lnTo>
                  <a:lnTo>
                    <a:pt x="1059827" y="410888"/>
                  </a:lnTo>
                  <a:lnTo>
                    <a:pt x="1060109" y="413218"/>
                  </a:lnTo>
                  <a:lnTo>
                    <a:pt x="1060390" y="414383"/>
                  </a:lnTo>
                  <a:lnTo>
                    <a:pt x="1060672" y="414383"/>
                  </a:lnTo>
                  <a:lnTo>
                    <a:pt x="1060954" y="416421"/>
                  </a:lnTo>
                  <a:lnTo>
                    <a:pt x="1061236" y="418460"/>
                  </a:lnTo>
                  <a:lnTo>
                    <a:pt x="1061517" y="413218"/>
                  </a:lnTo>
                  <a:lnTo>
                    <a:pt x="1061799" y="416130"/>
                  </a:lnTo>
                  <a:lnTo>
                    <a:pt x="1062081" y="421663"/>
                  </a:lnTo>
                  <a:lnTo>
                    <a:pt x="1062362" y="419624"/>
                  </a:lnTo>
                  <a:lnTo>
                    <a:pt x="1062644" y="417295"/>
                  </a:lnTo>
                  <a:lnTo>
                    <a:pt x="1062926" y="421954"/>
                  </a:lnTo>
                  <a:lnTo>
                    <a:pt x="1063208" y="425448"/>
                  </a:lnTo>
                  <a:lnTo>
                    <a:pt x="1063489" y="421663"/>
                  </a:lnTo>
                  <a:lnTo>
                    <a:pt x="1063771" y="423410"/>
                  </a:lnTo>
                  <a:lnTo>
                    <a:pt x="1064053" y="426904"/>
                  </a:lnTo>
                  <a:lnTo>
                    <a:pt x="1064334" y="427196"/>
                  </a:lnTo>
                  <a:lnTo>
                    <a:pt x="1064616" y="423992"/>
                  </a:lnTo>
                  <a:lnTo>
                    <a:pt x="1064898" y="429234"/>
                  </a:lnTo>
                  <a:lnTo>
                    <a:pt x="1065180" y="433020"/>
                  </a:lnTo>
                  <a:lnTo>
                    <a:pt x="1065461" y="432146"/>
                  </a:lnTo>
                  <a:lnTo>
                    <a:pt x="1065743" y="437388"/>
                  </a:lnTo>
                  <a:lnTo>
                    <a:pt x="1066025" y="437970"/>
                  </a:lnTo>
                  <a:lnTo>
                    <a:pt x="1066306" y="438553"/>
                  </a:lnTo>
                  <a:lnTo>
                    <a:pt x="1066588" y="442630"/>
                  </a:lnTo>
                  <a:lnTo>
                    <a:pt x="1066870" y="447871"/>
                  </a:lnTo>
                  <a:lnTo>
                    <a:pt x="1067152" y="446998"/>
                  </a:lnTo>
                  <a:lnTo>
                    <a:pt x="1067433" y="447871"/>
                  </a:lnTo>
                  <a:lnTo>
                    <a:pt x="1067715" y="454569"/>
                  </a:lnTo>
                  <a:lnTo>
                    <a:pt x="1067997" y="456899"/>
                  </a:lnTo>
                  <a:lnTo>
                    <a:pt x="1068278" y="456025"/>
                  </a:lnTo>
                  <a:lnTo>
                    <a:pt x="1068560" y="460393"/>
                  </a:lnTo>
                  <a:lnTo>
                    <a:pt x="1068842" y="464761"/>
                  </a:lnTo>
                  <a:lnTo>
                    <a:pt x="1069124" y="463305"/>
                  </a:lnTo>
                  <a:lnTo>
                    <a:pt x="1069405" y="464470"/>
                  </a:lnTo>
                  <a:lnTo>
                    <a:pt x="1069687" y="471459"/>
                  </a:lnTo>
                  <a:lnTo>
                    <a:pt x="1069969" y="468838"/>
                  </a:lnTo>
                  <a:lnTo>
                    <a:pt x="1070251" y="467382"/>
                  </a:lnTo>
                  <a:lnTo>
                    <a:pt x="1070532" y="472624"/>
                  </a:lnTo>
                  <a:lnTo>
                    <a:pt x="1070814" y="474080"/>
                  </a:lnTo>
                  <a:lnTo>
                    <a:pt x="1071096" y="474371"/>
                  </a:lnTo>
                  <a:lnTo>
                    <a:pt x="1071377" y="475244"/>
                  </a:lnTo>
                  <a:lnTo>
                    <a:pt x="1071659" y="476409"/>
                  </a:lnTo>
                  <a:lnTo>
                    <a:pt x="1071941" y="472915"/>
                  </a:lnTo>
                  <a:lnTo>
                    <a:pt x="1072223" y="478156"/>
                  </a:lnTo>
                  <a:lnTo>
                    <a:pt x="1072504" y="481360"/>
                  </a:lnTo>
                  <a:lnTo>
                    <a:pt x="1072786" y="478448"/>
                  </a:lnTo>
                  <a:lnTo>
                    <a:pt x="1073068" y="476118"/>
                  </a:lnTo>
                  <a:lnTo>
                    <a:pt x="1073349" y="482524"/>
                  </a:lnTo>
                  <a:lnTo>
                    <a:pt x="1073631" y="483689"/>
                  </a:lnTo>
                  <a:lnTo>
                    <a:pt x="1073913" y="481068"/>
                  </a:lnTo>
                  <a:lnTo>
                    <a:pt x="1074195" y="482816"/>
                  </a:lnTo>
                  <a:lnTo>
                    <a:pt x="1074476" y="480195"/>
                  </a:lnTo>
                  <a:lnTo>
                    <a:pt x="1074758" y="476409"/>
                  </a:lnTo>
                  <a:lnTo>
                    <a:pt x="1075040" y="480486"/>
                  </a:lnTo>
                  <a:lnTo>
                    <a:pt x="1075321" y="483107"/>
                  </a:lnTo>
                  <a:lnTo>
                    <a:pt x="1075603" y="477283"/>
                  </a:lnTo>
                  <a:lnTo>
                    <a:pt x="1075885" y="478156"/>
                  </a:lnTo>
                  <a:lnTo>
                    <a:pt x="1076167" y="481068"/>
                  </a:lnTo>
                  <a:lnTo>
                    <a:pt x="1076448" y="478739"/>
                  </a:lnTo>
                  <a:lnTo>
                    <a:pt x="1076730" y="478448"/>
                  </a:lnTo>
                  <a:lnTo>
                    <a:pt x="1077012" y="481360"/>
                  </a:lnTo>
                  <a:lnTo>
                    <a:pt x="1077294" y="481360"/>
                  </a:lnTo>
                  <a:lnTo>
                    <a:pt x="1077575" y="479321"/>
                  </a:lnTo>
                  <a:lnTo>
                    <a:pt x="1077857" y="482233"/>
                  </a:lnTo>
                  <a:lnTo>
                    <a:pt x="1078139" y="484854"/>
                  </a:lnTo>
                  <a:lnTo>
                    <a:pt x="1078420" y="481360"/>
                  </a:lnTo>
                  <a:lnTo>
                    <a:pt x="1078702" y="482233"/>
                  </a:lnTo>
                  <a:lnTo>
                    <a:pt x="1078984" y="483107"/>
                  </a:lnTo>
                  <a:lnTo>
                    <a:pt x="1079266" y="480195"/>
                  </a:lnTo>
                  <a:lnTo>
                    <a:pt x="1079547" y="481068"/>
                  </a:lnTo>
                  <a:lnTo>
                    <a:pt x="1079829" y="483107"/>
                  </a:lnTo>
                  <a:lnTo>
                    <a:pt x="1080111" y="482524"/>
                  </a:lnTo>
                  <a:lnTo>
                    <a:pt x="1080392" y="479904"/>
                  </a:lnTo>
                  <a:lnTo>
                    <a:pt x="1080674" y="482816"/>
                  </a:lnTo>
                  <a:lnTo>
                    <a:pt x="1080956" y="484854"/>
                  </a:lnTo>
                  <a:lnTo>
                    <a:pt x="1081238" y="482233"/>
                  </a:lnTo>
                  <a:lnTo>
                    <a:pt x="1081519" y="481942"/>
                  </a:lnTo>
                  <a:lnTo>
                    <a:pt x="1081801" y="483689"/>
                  </a:lnTo>
                  <a:lnTo>
                    <a:pt x="1082083" y="483107"/>
                  </a:lnTo>
                  <a:lnTo>
                    <a:pt x="1082364" y="482524"/>
                  </a:lnTo>
                  <a:lnTo>
                    <a:pt x="1082646" y="483689"/>
                  </a:lnTo>
                  <a:lnTo>
                    <a:pt x="1082928" y="479904"/>
                  </a:lnTo>
                  <a:lnTo>
                    <a:pt x="1083210" y="478448"/>
                  </a:lnTo>
                  <a:lnTo>
                    <a:pt x="1083491" y="482524"/>
                  </a:lnTo>
                  <a:lnTo>
                    <a:pt x="1083773" y="484272"/>
                  </a:lnTo>
                  <a:lnTo>
                    <a:pt x="1084055" y="478448"/>
                  </a:lnTo>
                  <a:lnTo>
                    <a:pt x="1084336" y="476700"/>
                  </a:lnTo>
                  <a:lnTo>
                    <a:pt x="1084618" y="482233"/>
                  </a:lnTo>
                  <a:lnTo>
                    <a:pt x="1084900" y="479612"/>
                  </a:lnTo>
                  <a:lnTo>
                    <a:pt x="1085182" y="474662"/>
                  </a:lnTo>
                  <a:lnTo>
                    <a:pt x="1085463" y="474371"/>
                  </a:lnTo>
                  <a:lnTo>
                    <a:pt x="1085745" y="472915"/>
                  </a:lnTo>
                  <a:lnTo>
                    <a:pt x="1086027" y="470003"/>
                  </a:lnTo>
                  <a:lnTo>
                    <a:pt x="1086309" y="468255"/>
                  </a:lnTo>
                  <a:lnTo>
                    <a:pt x="1086590" y="466508"/>
                  </a:lnTo>
                  <a:lnTo>
                    <a:pt x="1086872" y="461849"/>
                  </a:lnTo>
                  <a:lnTo>
                    <a:pt x="1087154" y="460393"/>
                  </a:lnTo>
                  <a:lnTo>
                    <a:pt x="1087435" y="460684"/>
                  </a:lnTo>
                  <a:lnTo>
                    <a:pt x="1087717" y="456316"/>
                  </a:lnTo>
                  <a:lnTo>
                    <a:pt x="1087999" y="451657"/>
                  </a:lnTo>
                  <a:lnTo>
                    <a:pt x="1088281" y="453113"/>
                  </a:lnTo>
                  <a:lnTo>
                    <a:pt x="1088562" y="450783"/>
                  </a:lnTo>
                  <a:lnTo>
                    <a:pt x="1088844" y="449327"/>
                  </a:lnTo>
                  <a:lnTo>
                    <a:pt x="1089126" y="448162"/>
                  </a:lnTo>
                  <a:lnTo>
                    <a:pt x="1089407" y="447871"/>
                  </a:lnTo>
                  <a:lnTo>
                    <a:pt x="1089689" y="440882"/>
                  </a:lnTo>
                  <a:lnTo>
                    <a:pt x="1089971" y="440300"/>
                  </a:lnTo>
                  <a:lnTo>
                    <a:pt x="1090253" y="442630"/>
                  </a:lnTo>
                  <a:lnTo>
                    <a:pt x="1090534" y="440009"/>
                  </a:lnTo>
                  <a:lnTo>
                    <a:pt x="1090816" y="433893"/>
                  </a:lnTo>
                  <a:lnTo>
                    <a:pt x="1091098" y="435932"/>
                  </a:lnTo>
                  <a:lnTo>
                    <a:pt x="1091379" y="437097"/>
                  </a:lnTo>
                  <a:lnTo>
                    <a:pt x="1091661" y="433893"/>
                  </a:lnTo>
                  <a:lnTo>
                    <a:pt x="1091943" y="431855"/>
                  </a:lnTo>
                  <a:lnTo>
                    <a:pt x="1092225" y="433893"/>
                  </a:lnTo>
                  <a:lnTo>
                    <a:pt x="1092506" y="430108"/>
                  </a:lnTo>
                  <a:lnTo>
                    <a:pt x="1092788" y="429234"/>
                  </a:lnTo>
                  <a:lnTo>
                    <a:pt x="1093070" y="433020"/>
                  </a:lnTo>
                  <a:lnTo>
                    <a:pt x="1093351" y="426904"/>
                  </a:lnTo>
                  <a:lnTo>
                    <a:pt x="1093633" y="422828"/>
                  </a:lnTo>
                  <a:lnTo>
                    <a:pt x="1093915" y="423701"/>
                  </a:lnTo>
                  <a:lnTo>
                    <a:pt x="1094197" y="425448"/>
                  </a:lnTo>
                  <a:lnTo>
                    <a:pt x="1094478" y="420207"/>
                  </a:lnTo>
                  <a:lnTo>
                    <a:pt x="1094760" y="417877"/>
                  </a:lnTo>
                  <a:lnTo>
                    <a:pt x="1095042" y="419916"/>
                  </a:lnTo>
                  <a:lnTo>
                    <a:pt x="1095324" y="415548"/>
                  </a:lnTo>
                  <a:lnTo>
                    <a:pt x="1095605" y="413800"/>
                  </a:lnTo>
                  <a:lnTo>
                    <a:pt x="1095887" y="418460"/>
                  </a:lnTo>
                  <a:lnTo>
                    <a:pt x="1096169" y="417295"/>
                  </a:lnTo>
                  <a:lnTo>
                    <a:pt x="1096450" y="412344"/>
                  </a:lnTo>
                  <a:lnTo>
                    <a:pt x="1096732" y="412927"/>
                  </a:lnTo>
                  <a:lnTo>
                    <a:pt x="1097014" y="416421"/>
                  </a:lnTo>
                  <a:lnTo>
                    <a:pt x="1097296" y="411179"/>
                  </a:lnTo>
                  <a:lnTo>
                    <a:pt x="1097577" y="412636"/>
                  </a:lnTo>
                  <a:lnTo>
                    <a:pt x="1097859" y="413800"/>
                  </a:lnTo>
                  <a:lnTo>
                    <a:pt x="1098141" y="410015"/>
                  </a:lnTo>
                  <a:lnTo>
                    <a:pt x="1098422" y="410597"/>
                  </a:lnTo>
                  <a:lnTo>
                    <a:pt x="1098704" y="417586"/>
                  </a:lnTo>
                  <a:lnTo>
                    <a:pt x="1098986" y="416712"/>
                  </a:lnTo>
                  <a:lnTo>
                    <a:pt x="1099268" y="414092"/>
                  </a:lnTo>
                  <a:lnTo>
                    <a:pt x="1099549" y="419624"/>
                  </a:lnTo>
                  <a:lnTo>
                    <a:pt x="1099831" y="421372"/>
                  </a:lnTo>
                  <a:lnTo>
                    <a:pt x="1100113" y="418168"/>
                  </a:lnTo>
                  <a:lnTo>
                    <a:pt x="1100394" y="418168"/>
                  </a:lnTo>
                  <a:lnTo>
                    <a:pt x="1100676" y="417877"/>
                  </a:lnTo>
                  <a:lnTo>
                    <a:pt x="1100958" y="413218"/>
                  </a:lnTo>
                  <a:lnTo>
                    <a:pt x="1101240" y="413218"/>
                  </a:lnTo>
                  <a:lnTo>
                    <a:pt x="1101521" y="415256"/>
                  </a:lnTo>
                  <a:lnTo>
                    <a:pt x="1101803" y="412053"/>
                  </a:lnTo>
                  <a:lnTo>
                    <a:pt x="1102085" y="409141"/>
                  </a:lnTo>
                  <a:lnTo>
                    <a:pt x="1102367" y="412927"/>
                  </a:lnTo>
                  <a:lnTo>
                    <a:pt x="1102648" y="410597"/>
                  </a:lnTo>
                  <a:lnTo>
                    <a:pt x="1102930" y="407976"/>
                  </a:lnTo>
                  <a:lnTo>
                    <a:pt x="1103212" y="410306"/>
                  </a:lnTo>
                  <a:lnTo>
                    <a:pt x="1103493" y="414092"/>
                  </a:lnTo>
                  <a:lnTo>
                    <a:pt x="1103775" y="408559"/>
                  </a:lnTo>
                  <a:lnTo>
                    <a:pt x="1104057" y="408267"/>
                  </a:lnTo>
                  <a:lnTo>
                    <a:pt x="1104339" y="413218"/>
                  </a:lnTo>
                  <a:lnTo>
                    <a:pt x="1104620" y="411471"/>
                  </a:lnTo>
                  <a:lnTo>
                    <a:pt x="1104902" y="408850"/>
                  </a:lnTo>
                  <a:lnTo>
                    <a:pt x="1105184" y="413218"/>
                  </a:lnTo>
                  <a:lnTo>
                    <a:pt x="1105465" y="414965"/>
                  </a:lnTo>
                  <a:lnTo>
                    <a:pt x="1105747" y="412636"/>
                  </a:lnTo>
                  <a:lnTo>
                    <a:pt x="1106029" y="415256"/>
                  </a:lnTo>
                  <a:lnTo>
                    <a:pt x="1106311" y="418460"/>
                  </a:lnTo>
                  <a:lnTo>
                    <a:pt x="1106592" y="414092"/>
                  </a:lnTo>
                  <a:lnTo>
                    <a:pt x="1106874" y="414674"/>
                  </a:lnTo>
                  <a:lnTo>
                    <a:pt x="1107156" y="420498"/>
                  </a:lnTo>
                  <a:lnTo>
                    <a:pt x="1107437" y="419624"/>
                  </a:lnTo>
                  <a:lnTo>
                    <a:pt x="1107719" y="416421"/>
                  </a:lnTo>
                  <a:lnTo>
                    <a:pt x="1108001" y="419624"/>
                  </a:lnTo>
                  <a:lnTo>
                    <a:pt x="1108283" y="423119"/>
                  </a:lnTo>
                  <a:lnTo>
                    <a:pt x="1108564" y="421372"/>
                  </a:lnTo>
                  <a:lnTo>
                    <a:pt x="1108846" y="424866"/>
                  </a:lnTo>
                  <a:lnTo>
                    <a:pt x="1109128" y="427196"/>
                  </a:lnTo>
                  <a:lnTo>
                    <a:pt x="1109409" y="425448"/>
                  </a:lnTo>
                  <a:lnTo>
                    <a:pt x="1109691" y="425740"/>
                  </a:lnTo>
                  <a:lnTo>
                    <a:pt x="1109973" y="433602"/>
                  </a:lnTo>
                  <a:lnTo>
                    <a:pt x="1110255" y="435058"/>
                  </a:lnTo>
                  <a:lnTo>
                    <a:pt x="1110536" y="431855"/>
                  </a:lnTo>
                  <a:lnTo>
                    <a:pt x="1110818" y="437097"/>
                  </a:lnTo>
                  <a:lnTo>
                    <a:pt x="1111100" y="440882"/>
                  </a:lnTo>
                  <a:lnTo>
                    <a:pt x="1111382" y="440300"/>
                  </a:lnTo>
                  <a:lnTo>
                    <a:pt x="1111663" y="441756"/>
                  </a:lnTo>
                  <a:lnTo>
                    <a:pt x="1111945" y="444086"/>
                  </a:lnTo>
                  <a:lnTo>
                    <a:pt x="1112227" y="443503"/>
                  </a:lnTo>
                  <a:lnTo>
                    <a:pt x="1112508" y="446124"/>
                  </a:lnTo>
                  <a:lnTo>
                    <a:pt x="1112790" y="452530"/>
                  </a:lnTo>
                  <a:lnTo>
                    <a:pt x="1113072" y="452239"/>
                  </a:lnTo>
                  <a:lnTo>
                    <a:pt x="1113354" y="451074"/>
                  </a:lnTo>
                  <a:lnTo>
                    <a:pt x="1113635" y="456025"/>
                  </a:lnTo>
                  <a:lnTo>
                    <a:pt x="1113917" y="460393"/>
                  </a:lnTo>
                  <a:lnTo>
                    <a:pt x="1114199" y="458937"/>
                  </a:lnTo>
                  <a:lnTo>
                    <a:pt x="1114480" y="462140"/>
                  </a:lnTo>
                  <a:lnTo>
                    <a:pt x="1114762" y="467673"/>
                  </a:lnTo>
                  <a:lnTo>
                    <a:pt x="1115044" y="467091"/>
                  </a:lnTo>
                  <a:lnTo>
                    <a:pt x="1115326" y="468838"/>
                  </a:lnTo>
                  <a:lnTo>
                    <a:pt x="1115607" y="470876"/>
                  </a:lnTo>
                  <a:lnTo>
                    <a:pt x="1115889" y="472041"/>
                  </a:lnTo>
                  <a:lnTo>
                    <a:pt x="1116171" y="471459"/>
                  </a:lnTo>
                  <a:lnTo>
                    <a:pt x="1116452" y="474371"/>
                  </a:lnTo>
                  <a:lnTo>
                    <a:pt x="1116734" y="474662"/>
                  </a:lnTo>
                  <a:lnTo>
                    <a:pt x="1117016" y="473497"/>
                  </a:lnTo>
                  <a:lnTo>
                    <a:pt x="1117298" y="476992"/>
                  </a:lnTo>
                  <a:lnTo>
                    <a:pt x="1117579" y="479612"/>
                  </a:lnTo>
                  <a:lnTo>
                    <a:pt x="1117861" y="476992"/>
                  </a:lnTo>
                  <a:lnTo>
                    <a:pt x="1118143" y="476118"/>
                  </a:lnTo>
                  <a:lnTo>
                    <a:pt x="1118424" y="482524"/>
                  </a:lnTo>
                  <a:lnTo>
                    <a:pt x="1118706" y="481360"/>
                  </a:lnTo>
                  <a:lnTo>
                    <a:pt x="1118988" y="481942"/>
                  </a:lnTo>
                  <a:lnTo>
                    <a:pt x="1119270" y="483689"/>
                  </a:lnTo>
                  <a:lnTo>
                    <a:pt x="1119551" y="485145"/>
                  </a:lnTo>
                  <a:lnTo>
                    <a:pt x="1119833" y="482524"/>
                  </a:lnTo>
                  <a:lnTo>
                    <a:pt x="1120115" y="484563"/>
                  </a:lnTo>
                  <a:lnTo>
                    <a:pt x="1120397" y="483107"/>
                  </a:lnTo>
                  <a:lnTo>
                    <a:pt x="1120678" y="476118"/>
                  </a:lnTo>
                  <a:lnTo>
                    <a:pt x="1120960" y="478156"/>
                  </a:lnTo>
                  <a:lnTo>
                    <a:pt x="1121242" y="480777"/>
                  </a:lnTo>
                  <a:lnTo>
                    <a:pt x="1121523" y="477865"/>
                  </a:lnTo>
                  <a:lnTo>
                    <a:pt x="1121805" y="473206"/>
                  </a:lnTo>
                  <a:lnTo>
                    <a:pt x="1122087" y="477574"/>
                  </a:lnTo>
                  <a:lnTo>
                    <a:pt x="1122369" y="479321"/>
                  </a:lnTo>
                  <a:lnTo>
                    <a:pt x="1122650" y="478448"/>
                  </a:lnTo>
                  <a:lnTo>
                    <a:pt x="1122932" y="479030"/>
                  </a:lnTo>
                  <a:lnTo>
                    <a:pt x="1123214" y="482233"/>
                  </a:lnTo>
                  <a:lnTo>
                    <a:pt x="1123495" y="482524"/>
                  </a:lnTo>
                  <a:lnTo>
                    <a:pt x="1123777" y="482233"/>
                  </a:lnTo>
                  <a:lnTo>
                    <a:pt x="1124059" y="486893"/>
                  </a:lnTo>
                  <a:lnTo>
                    <a:pt x="1124341" y="483689"/>
                  </a:lnTo>
                  <a:lnTo>
                    <a:pt x="1124622" y="482524"/>
                  </a:lnTo>
                  <a:lnTo>
                    <a:pt x="1124904" y="484272"/>
                  </a:lnTo>
                  <a:lnTo>
                    <a:pt x="1125186" y="484272"/>
                  </a:lnTo>
                  <a:lnTo>
                    <a:pt x="1125467" y="481068"/>
                  </a:lnTo>
                  <a:lnTo>
                    <a:pt x="1125749" y="481942"/>
                  </a:lnTo>
                  <a:lnTo>
                    <a:pt x="1126031" y="485728"/>
                  </a:lnTo>
                  <a:lnTo>
                    <a:pt x="1126313" y="482816"/>
                  </a:lnTo>
                  <a:lnTo>
                    <a:pt x="1126594" y="482816"/>
                  </a:lnTo>
                  <a:lnTo>
                    <a:pt x="1126876" y="486601"/>
                  </a:lnTo>
                  <a:lnTo>
                    <a:pt x="1127158" y="485728"/>
                  </a:lnTo>
                  <a:lnTo>
                    <a:pt x="1127440" y="481651"/>
                  </a:lnTo>
                  <a:lnTo>
                    <a:pt x="1127721" y="484563"/>
                  </a:lnTo>
                  <a:lnTo>
                    <a:pt x="1128003" y="484563"/>
                  </a:lnTo>
                  <a:lnTo>
                    <a:pt x="1128285" y="481360"/>
                  </a:lnTo>
                  <a:lnTo>
                    <a:pt x="1128566" y="485145"/>
                  </a:lnTo>
                  <a:lnTo>
                    <a:pt x="1128848" y="486893"/>
                  </a:lnTo>
                  <a:lnTo>
                    <a:pt x="1129130" y="482233"/>
                  </a:lnTo>
                  <a:lnTo>
                    <a:pt x="1129412" y="481360"/>
                  </a:lnTo>
                  <a:lnTo>
                    <a:pt x="1129693" y="487184"/>
                  </a:lnTo>
                  <a:lnTo>
                    <a:pt x="1129975" y="484854"/>
                  </a:lnTo>
                  <a:lnTo>
                    <a:pt x="1130257" y="478448"/>
                  </a:lnTo>
                  <a:lnTo>
                    <a:pt x="1130538" y="480486"/>
                  </a:lnTo>
                  <a:lnTo>
                    <a:pt x="1130820" y="482524"/>
                  </a:lnTo>
                  <a:lnTo>
                    <a:pt x="1131102" y="476992"/>
                  </a:lnTo>
                  <a:lnTo>
                    <a:pt x="1131384" y="472915"/>
                  </a:lnTo>
                  <a:lnTo>
                    <a:pt x="1131665" y="473788"/>
                  </a:lnTo>
                  <a:lnTo>
                    <a:pt x="1131947" y="468838"/>
                  </a:lnTo>
                  <a:lnTo>
                    <a:pt x="1132229" y="466799"/>
                  </a:lnTo>
                  <a:lnTo>
                    <a:pt x="1132510" y="466799"/>
                  </a:lnTo>
                  <a:lnTo>
                    <a:pt x="1132792" y="464761"/>
                  </a:lnTo>
                  <a:lnTo>
                    <a:pt x="1133074" y="457772"/>
                  </a:lnTo>
                  <a:lnTo>
                    <a:pt x="1133356" y="459228"/>
                  </a:lnTo>
                  <a:lnTo>
                    <a:pt x="1133637" y="459228"/>
                  </a:lnTo>
                  <a:lnTo>
                    <a:pt x="1133919" y="452239"/>
                  </a:lnTo>
                  <a:lnTo>
                    <a:pt x="1134201" y="449618"/>
                  </a:lnTo>
                  <a:lnTo>
                    <a:pt x="1134482" y="450492"/>
                  </a:lnTo>
                  <a:lnTo>
                    <a:pt x="1134764" y="448454"/>
                  </a:lnTo>
                  <a:lnTo>
                    <a:pt x="1135046" y="445833"/>
                  </a:lnTo>
                  <a:lnTo>
                    <a:pt x="1135328" y="446706"/>
                  </a:lnTo>
                  <a:lnTo>
                    <a:pt x="1135609" y="444086"/>
                  </a:lnTo>
                  <a:lnTo>
                    <a:pt x="1135891" y="438553"/>
                  </a:lnTo>
                  <a:lnTo>
                    <a:pt x="1136173" y="441465"/>
                  </a:lnTo>
                  <a:lnTo>
                    <a:pt x="1136455" y="442338"/>
                  </a:lnTo>
                  <a:lnTo>
                    <a:pt x="1136736" y="440009"/>
                  </a:lnTo>
                  <a:lnTo>
                    <a:pt x="1137018" y="437097"/>
                  </a:lnTo>
                  <a:lnTo>
                    <a:pt x="1137300" y="438261"/>
                  </a:lnTo>
                  <a:lnTo>
                    <a:pt x="1137581" y="435349"/>
                  </a:lnTo>
                  <a:lnTo>
                    <a:pt x="1137863" y="433602"/>
                  </a:lnTo>
                  <a:lnTo>
                    <a:pt x="1138145" y="435641"/>
                  </a:lnTo>
                  <a:lnTo>
                    <a:pt x="1138427" y="430108"/>
                  </a:lnTo>
                  <a:lnTo>
                    <a:pt x="1138708" y="425740"/>
                  </a:lnTo>
                  <a:lnTo>
                    <a:pt x="1138990" y="428069"/>
                  </a:lnTo>
                  <a:lnTo>
                    <a:pt x="1139272" y="428652"/>
                  </a:lnTo>
                  <a:lnTo>
                    <a:pt x="1139553" y="422245"/>
                  </a:lnTo>
                  <a:lnTo>
                    <a:pt x="1139835" y="421663"/>
                  </a:lnTo>
                  <a:lnTo>
                    <a:pt x="1140117" y="422828"/>
                  </a:lnTo>
                  <a:lnTo>
                    <a:pt x="1140399" y="417004"/>
                  </a:lnTo>
                  <a:lnTo>
                    <a:pt x="1140680" y="415839"/>
                  </a:lnTo>
                  <a:lnTo>
                    <a:pt x="1140962" y="418751"/>
                  </a:lnTo>
                  <a:lnTo>
                    <a:pt x="1141244" y="415839"/>
                  </a:lnTo>
                  <a:lnTo>
                    <a:pt x="1141525" y="411179"/>
                  </a:lnTo>
                  <a:lnTo>
                    <a:pt x="1141807" y="412053"/>
                  </a:lnTo>
                  <a:lnTo>
                    <a:pt x="1142089" y="414674"/>
                  </a:lnTo>
                  <a:lnTo>
                    <a:pt x="1142371" y="409723"/>
                  </a:lnTo>
                  <a:lnTo>
                    <a:pt x="1142652" y="410888"/>
                  </a:lnTo>
                  <a:lnTo>
                    <a:pt x="1142934" y="410888"/>
                  </a:lnTo>
                  <a:lnTo>
                    <a:pt x="1143216" y="408267"/>
                  </a:lnTo>
                  <a:lnTo>
                    <a:pt x="1143497" y="407394"/>
                  </a:lnTo>
                  <a:lnTo>
                    <a:pt x="1143779" y="413218"/>
                  </a:lnTo>
                  <a:lnTo>
                    <a:pt x="1144061" y="410306"/>
                  </a:lnTo>
                  <a:lnTo>
                    <a:pt x="1144343" y="405938"/>
                  </a:lnTo>
                  <a:lnTo>
                    <a:pt x="1144624" y="413218"/>
                  </a:lnTo>
                  <a:lnTo>
                    <a:pt x="1144906" y="416421"/>
                  </a:lnTo>
                  <a:lnTo>
                    <a:pt x="1145188" y="413509"/>
                  </a:lnTo>
                  <a:lnTo>
                    <a:pt x="1145470" y="412053"/>
                  </a:lnTo>
                  <a:lnTo>
                    <a:pt x="1145751" y="417295"/>
                  </a:lnTo>
                  <a:lnTo>
                    <a:pt x="1146033" y="416712"/>
                  </a:lnTo>
                  <a:lnTo>
                    <a:pt x="1146315" y="415548"/>
                  </a:lnTo>
                  <a:lnTo>
                    <a:pt x="1146596" y="417586"/>
                  </a:lnTo>
                  <a:lnTo>
                    <a:pt x="1146878" y="414674"/>
                  </a:lnTo>
                  <a:lnTo>
                    <a:pt x="1147160" y="412344"/>
                  </a:lnTo>
                  <a:lnTo>
                    <a:pt x="1147442" y="414092"/>
                  </a:lnTo>
                  <a:lnTo>
                    <a:pt x="1147723" y="414092"/>
                  </a:lnTo>
                  <a:lnTo>
                    <a:pt x="1148005" y="409723"/>
                  </a:lnTo>
                  <a:lnTo>
                    <a:pt x="1148287" y="408559"/>
                  </a:lnTo>
                  <a:lnTo>
                    <a:pt x="1148568" y="410015"/>
                  </a:lnTo>
                  <a:lnTo>
                    <a:pt x="1148850" y="408267"/>
                  </a:lnTo>
                  <a:lnTo>
                    <a:pt x="1149132" y="406229"/>
                  </a:lnTo>
                  <a:lnTo>
                    <a:pt x="1149414" y="406811"/>
                  </a:lnTo>
                  <a:lnTo>
                    <a:pt x="1149695" y="407103"/>
                  </a:lnTo>
                  <a:lnTo>
                    <a:pt x="1149977" y="405064"/>
                  </a:lnTo>
                  <a:lnTo>
                    <a:pt x="1150259" y="406811"/>
                  </a:lnTo>
                  <a:lnTo>
                    <a:pt x="1150540" y="407976"/>
                  </a:lnTo>
                  <a:lnTo>
                    <a:pt x="1150822" y="405938"/>
                  </a:lnTo>
                  <a:lnTo>
                    <a:pt x="1151104" y="407976"/>
                  </a:lnTo>
                  <a:lnTo>
                    <a:pt x="1151386" y="409141"/>
                  </a:lnTo>
                  <a:lnTo>
                    <a:pt x="1151667" y="405938"/>
                  </a:lnTo>
                  <a:lnTo>
                    <a:pt x="1151949" y="406811"/>
                  </a:lnTo>
                  <a:lnTo>
                    <a:pt x="1152231" y="409723"/>
                  </a:lnTo>
                  <a:lnTo>
                    <a:pt x="1152513" y="410597"/>
                  </a:lnTo>
                  <a:lnTo>
                    <a:pt x="1152794" y="407976"/>
                  </a:lnTo>
                  <a:lnTo>
                    <a:pt x="1153076" y="411471"/>
                  </a:lnTo>
                  <a:lnTo>
                    <a:pt x="1153358" y="413218"/>
                  </a:lnTo>
                  <a:lnTo>
                    <a:pt x="1153639" y="410015"/>
                  </a:lnTo>
                  <a:lnTo>
                    <a:pt x="1153921" y="411471"/>
                  </a:lnTo>
                  <a:lnTo>
                    <a:pt x="1154203" y="417004"/>
                  </a:lnTo>
                  <a:lnTo>
                    <a:pt x="1154485" y="415256"/>
                  </a:lnTo>
                  <a:lnTo>
                    <a:pt x="1154766" y="417295"/>
                  </a:lnTo>
                  <a:lnTo>
                    <a:pt x="1155048" y="423992"/>
                  </a:lnTo>
                  <a:lnTo>
                    <a:pt x="1155330" y="424575"/>
                  </a:lnTo>
                  <a:lnTo>
                    <a:pt x="1155611" y="424284"/>
                  </a:lnTo>
                  <a:lnTo>
                    <a:pt x="1155893" y="428652"/>
                  </a:lnTo>
                  <a:lnTo>
                    <a:pt x="1156175" y="431564"/>
                  </a:lnTo>
                  <a:lnTo>
                    <a:pt x="1156457" y="430690"/>
                  </a:lnTo>
                  <a:lnTo>
                    <a:pt x="1156738" y="431273"/>
                  </a:lnTo>
                  <a:lnTo>
                    <a:pt x="1157020" y="437970"/>
                  </a:lnTo>
                  <a:lnTo>
                    <a:pt x="1157302" y="436514"/>
                  </a:lnTo>
                  <a:lnTo>
                    <a:pt x="1157583" y="435058"/>
                  </a:lnTo>
                  <a:lnTo>
                    <a:pt x="1157865" y="442047"/>
                  </a:lnTo>
                  <a:lnTo>
                    <a:pt x="1158147" y="443794"/>
                  </a:lnTo>
                  <a:lnTo>
                    <a:pt x="1158429" y="440882"/>
                  </a:lnTo>
                  <a:lnTo>
                    <a:pt x="1158710" y="443794"/>
                  </a:lnTo>
                  <a:lnTo>
                    <a:pt x="1158992" y="450783"/>
                  </a:lnTo>
                  <a:lnTo>
                    <a:pt x="1159274" y="445833"/>
                  </a:lnTo>
                  <a:lnTo>
                    <a:pt x="1159555" y="443503"/>
                  </a:lnTo>
                  <a:lnTo>
                    <a:pt x="1159837" y="450492"/>
                  </a:lnTo>
                  <a:lnTo>
                    <a:pt x="1160119" y="453404"/>
                  </a:lnTo>
                  <a:lnTo>
                    <a:pt x="1160401" y="453404"/>
                  </a:lnTo>
                  <a:lnTo>
                    <a:pt x="1160682" y="456607"/>
                  </a:lnTo>
                  <a:lnTo>
                    <a:pt x="1160964" y="461849"/>
                  </a:lnTo>
                  <a:lnTo>
                    <a:pt x="1161246" y="458355"/>
                  </a:lnTo>
                  <a:lnTo>
                    <a:pt x="1161528" y="465343"/>
                  </a:lnTo>
                  <a:lnTo>
                    <a:pt x="1161809" y="471459"/>
                  </a:lnTo>
                  <a:lnTo>
                    <a:pt x="1162091" y="467964"/>
                  </a:lnTo>
                  <a:lnTo>
                    <a:pt x="1162373" y="469420"/>
                  </a:lnTo>
                  <a:lnTo>
                    <a:pt x="1162654" y="476700"/>
                  </a:lnTo>
                  <a:lnTo>
                    <a:pt x="1162936" y="478448"/>
                  </a:lnTo>
                  <a:lnTo>
                    <a:pt x="1163218" y="474371"/>
                  </a:lnTo>
                  <a:lnTo>
                    <a:pt x="1163500" y="478156"/>
                  </a:lnTo>
                  <a:lnTo>
                    <a:pt x="1163781" y="482524"/>
                  </a:lnTo>
                  <a:lnTo>
                    <a:pt x="1164063" y="480195"/>
                  </a:lnTo>
                  <a:lnTo>
                    <a:pt x="1164345" y="483107"/>
                  </a:lnTo>
                  <a:lnTo>
                    <a:pt x="1164626" y="486601"/>
                  </a:lnTo>
                  <a:lnTo>
                    <a:pt x="1164908" y="485728"/>
                  </a:lnTo>
                  <a:lnTo>
                    <a:pt x="1165190" y="484272"/>
                  </a:lnTo>
                  <a:lnTo>
                    <a:pt x="1165472" y="487184"/>
                  </a:lnTo>
                  <a:lnTo>
                    <a:pt x="1165753" y="482233"/>
                  </a:lnTo>
                  <a:lnTo>
                    <a:pt x="1166035" y="483689"/>
                  </a:lnTo>
                  <a:lnTo>
                    <a:pt x="1166317" y="488640"/>
                  </a:lnTo>
                  <a:lnTo>
                    <a:pt x="1166598" y="487766"/>
                  </a:lnTo>
                  <a:lnTo>
                    <a:pt x="1166880" y="483980"/>
                  </a:lnTo>
                  <a:lnTo>
                    <a:pt x="1167162" y="488640"/>
                  </a:lnTo>
                  <a:lnTo>
                    <a:pt x="1167444" y="490969"/>
                  </a:lnTo>
                  <a:lnTo>
                    <a:pt x="1167725" y="488349"/>
                  </a:lnTo>
                  <a:lnTo>
                    <a:pt x="1168007" y="489805"/>
                  </a:lnTo>
                  <a:lnTo>
                    <a:pt x="1168289" y="488931"/>
                  </a:lnTo>
                  <a:lnTo>
                    <a:pt x="1168571" y="482816"/>
                  </a:lnTo>
                  <a:lnTo>
                    <a:pt x="1168852" y="484563"/>
                  </a:lnTo>
                  <a:lnTo>
                    <a:pt x="1169134" y="490096"/>
                  </a:lnTo>
                  <a:lnTo>
                    <a:pt x="1169416" y="483980"/>
                  </a:lnTo>
                  <a:lnTo>
                    <a:pt x="1169697" y="481360"/>
                  </a:lnTo>
                  <a:lnTo>
                    <a:pt x="1169979" y="488349"/>
                  </a:lnTo>
                  <a:lnTo>
                    <a:pt x="1170261" y="490969"/>
                  </a:lnTo>
                  <a:lnTo>
                    <a:pt x="1170543" y="486893"/>
                  </a:lnTo>
                  <a:lnTo>
                    <a:pt x="1170824" y="488931"/>
                  </a:lnTo>
                  <a:lnTo>
                    <a:pt x="1171106" y="490387"/>
                  </a:lnTo>
                  <a:lnTo>
                    <a:pt x="1171388" y="488349"/>
                  </a:lnTo>
                  <a:lnTo>
                    <a:pt x="1171669" y="490969"/>
                  </a:lnTo>
                  <a:lnTo>
                    <a:pt x="1171951" y="492134"/>
                  </a:lnTo>
                  <a:lnTo>
                    <a:pt x="1172233" y="488931"/>
                  </a:lnTo>
                  <a:lnTo>
                    <a:pt x="1172515" y="486893"/>
                  </a:lnTo>
                  <a:lnTo>
                    <a:pt x="1172796" y="493008"/>
                  </a:lnTo>
                  <a:lnTo>
                    <a:pt x="1173078" y="493008"/>
                  </a:lnTo>
                  <a:lnTo>
                    <a:pt x="1173360" y="490678"/>
                  </a:lnTo>
                  <a:lnTo>
                    <a:pt x="1173641" y="493299"/>
                  </a:lnTo>
                  <a:lnTo>
                    <a:pt x="1173923" y="496502"/>
                  </a:lnTo>
                  <a:lnTo>
                    <a:pt x="1174205" y="493590"/>
                  </a:lnTo>
                  <a:lnTo>
                    <a:pt x="1174487" y="493008"/>
                  </a:lnTo>
                  <a:lnTo>
                    <a:pt x="1174768" y="497376"/>
                  </a:lnTo>
                  <a:lnTo>
                    <a:pt x="1175050" y="493008"/>
                  </a:lnTo>
                  <a:lnTo>
                    <a:pt x="1175332" y="493008"/>
                  </a:lnTo>
                  <a:lnTo>
                    <a:pt x="1175613" y="496793"/>
                  </a:lnTo>
                  <a:lnTo>
                    <a:pt x="1175895" y="499414"/>
                  </a:lnTo>
                  <a:lnTo>
                    <a:pt x="1176177" y="497958"/>
                  </a:lnTo>
                  <a:lnTo>
                    <a:pt x="1176459" y="496502"/>
                  </a:lnTo>
                  <a:lnTo>
                    <a:pt x="1176740" y="498249"/>
                  </a:lnTo>
                  <a:lnTo>
                    <a:pt x="1177022" y="494173"/>
                  </a:lnTo>
                  <a:lnTo>
                    <a:pt x="1177304" y="494173"/>
                  </a:lnTo>
                  <a:lnTo>
                    <a:pt x="1177586" y="493881"/>
                  </a:lnTo>
                  <a:lnTo>
                    <a:pt x="1177867" y="491552"/>
                  </a:lnTo>
                  <a:lnTo>
                    <a:pt x="1178149" y="486019"/>
                  </a:lnTo>
                  <a:lnTo>
                    <a:pt x="1178431" y="486310"/>
                  </a:lnTo>
                  <a:lnTo>
                    <a:pt x="1178712" y="484854"/>
                  </a:lnTo>
                  <a:lnTo>
                    <a:pt x="1178994" y="478448"/>
                  </a:lnTo>
                  <a:lnTo>
                    <a:pt x="1179276" y="476118"/>
                  </a:lnTo>
                  <a:lnTo>
                    <a:pt x="1179558" y="478739"/>
                  </a:lnTo>
                  <a:lnTo>
                    <a:pt x="1179839" y="472041"/>
                  </a:lnTo>
                  <a:lnTo>
                    <a:pt x="1180121" y="466508"/>
                  </a:lnTo>
                  <a:lnTo>
                    <a:pt x="1180403" y="467673"/>
                  </a:lnTo>
                  <a:lnTo>
                    <a:pt x="1180684" y="467091"/>
                  </a:lnTo>
                  <a:lnTo>
                    <a:pt x="1180966" y="460975"/>
                  </a:lnTo>
                  <a:lnTo>
                    <a:pt x="1181248" y="460684"/>
                  </a:lnTo>
                  <a:lnTo>
                    <a:pt x="1181530" y="459519"/>
                  </a:lnTo>
                  <a:lnTo>
                    <a:pt x="1181811" y="456316"/>
                  </a:lnTo>
                  <a:lnTo>
                    <a:pt x="1182093" y="456899"/>
                  </a:lnTo>
                  <a:lnTo>
                    <a:pt x="1182375" y="462431"/>
                  </a:lnTo>
                  <a:lnTo>
                    <a:pt x="1182656" y="455734"/>
                  </a:lnTo>
                  <a:lnTo>
                    <a:pt x="1182938" y="450201"/>
                  </a:lnTo>
                  <a:lnTo>
                    <a:pt x="1183220" y="455442"/>
                  </a:lnTo>
                  <a:lnTo>
                    <a:pt x="1183502" y="456025"/>
                  </a:lnTo>
                  <a:lnTo>
                    <a:pt x="1183783" y="446998"/>
                  </a:lnTo>
                  <a:lnTo>
                    <a:pt x="1184065" y="445250"/>
                  </a:lnTo>
                  <a:lnTo>
                    <a:pt x="1184347" y="445542"/>
                  </a:lnTo>
                  <a:lnTo>
                    <a:pt x="1184628" y="442047"/>
                  </a:lnTo>
                  <a:lnTo>
                    <a:pt x="1184910" y="438261"/>
                  </a:lnTo>
                  <a:lnTo>
                    <a:pt x="1185192" y="436805"/>
                  </a:lnTo>
                  <a:lnTo>
                    <a:pt x="1185474" y="433602"/>
                  </a:lnTo>
                  <a:lnTo>
                    <a:pt x="1185755" y="429817"/>
                  </a:lnTo>
                  <a:lnTo>
                    <a:pt x="1186037" y="432729"/>
                  </a:lnTo>
                  <a:lnTo>
                    <a:pt x="1186319" y="429234"/>
                  </a:lnTo>
                  <a:lnTo>
                    <a:pt x="1186601" y="420789"/>
                  </a:lnTo>
                  <a:lnTo>
                    <a:pt x="1186882" y="419916"/>
                  </a:lnTo>
                  <a:lnTo>
                    <a:pt x="1187164" y="423992"/>
                  </a:lnTo>
                  <a:lnTo>
                    <a:pt x="1187446" y="418751"/>
                  </a:lnTo>
                  <a:lnTo>
                    <a:pt x="1187727" y="414965"/>
                  </a:lnTo>
                  <a:lnTo>
                    <a:pt x="1188009" y="417004"/>
                  </a:lnTo>
                  <a:lnTo>
                    <a:pt x="1188291" y="416421"/>
                  </a:lnTo>
                  <a:lnTo>
                    <a:pt x="1188573" y="413218"/>
                  </a:lnTo>
                  <a:lnTo>
                    <a:pt x="1188854" y="414965"/>
                  </a:lnTo>
                  <a:lnTo>
                    <a:pt x="1189136" y="415548"/>
                  </a:lnTo>
                  <a:lnTo>
                    <a:pt x="1189418" y="410015"/>
                  </a:lnTo>
                  <a:lnTo>
                    <a:pt x="1189699" y="411179"/>
                  </a:lnTo>
                  <a:lnTo>
                    <a:pt x="1189981" y="415256"/>
                  </a:lnTo>
                  <a:lnTo>
                    <a:pt x="1190263" y="411179"/>
                  </a:lnTo>
                  <a:lnTo>
                    <a:pt x="1190545" y="407394"/>
                  </a:lnTo>
                  <a:lnTo>
                    <a:pt x="1190826" y="408850"/>
                  </a:lnTo>
                  <a:lnTo>
                    <a:pt x="1191108" y="405938"/>
                  </a:lnTo>
                  <a:lnTo>
                    <a:pt x="1191390" y="405355"/>
                  </a:lnTo>
                  <a:lnTo>
                    <a:pt x="1191671" y="409141"/>
                  </a:lnTo>
                  <a:lnTo>
                    <a:pt x="1191953" y="405938"/>
                  </a:lnTo>
                  <a:lnTo>
                    <a:pt x="1192235" y="398367"/>
                  </a:lnTo>
                  <a:lnTo>
                    <a:pt x="1192517" y="402735"/>
                  </a:lnTo>
                  <a:lnTo>
                    <a:pt x="1192798" y="404482"/>
                  </a:lnTo>
                  <a:lnTo>
                    <a:pt x="1193080" y="399531"/>
                  </a:lnTo>
                  <a:lnTo>
                    <a:pt x="1193362" y="395454"/>
                  </a:lnTo>
                  <a:lnTo>
                    <a:pt x="1193644" y="398658"/>
                  </a:lnTo>
                  <a:lnTo>
                    <a:pt x="1193925" y="397493"/>
                  </a:lnTo>
                  <a:lnTo>
                    <a:pt x="1194207" y="396037"/>
                  </a:lnTo>
                  <a:lnTo>
                    <a:pt x="1194489" y="397493"/>
                  </a:lnTo>
                  <a:lnTo>
                    <a:pt x="1194770" y="396037"/>
                  </a:lnTo>
                  <a:lnTo>
                    <a:pt x="1195052" y="394581"/>
                  </a:lnTo>
                  <a:lnTo>
                    <a:pt x="1195334" y="400405"/>
                  </a:lnTo>
                  <a:lnTo>
                    <a:pt x="1195616" y="405938"/>
                  </a:lnTo>
                  <a:lnTo>
                    <a:pt x="1195897" y="401861"/>
                  </a:lnTo>
                  <a:lnTo>
                    <a:pt x="1196179" y="404191"/>
                  </a:lnTo>
                  <a:lnTo>
                    <a:pt x="1196461" y="407103"/>
                  </a:lnTo>
                  <a:lnTo>
                    <a:pt x="1196742" y="404773"/>
                  </a:lnTo>
                  <a:lnTo>
                    <a:pt x="1197024" y="402735"/>
                  </a:lnTo>
                  <a:lnTo>
                    <a:pt x="1197306" y="404773"/>
                  </a:lnTo>
                  <a:lnTo>
                    <a:pt x="1197588" y="401570"/>
                  </a:lnTo>
                  <a:lnTo>
                    <a:pt x="1197869" y="398075"/>
                  </a:lnTo>
                  <a:lnTo>
                    <a:pt x="1198151" y="400114"/>
                  </a:lnTo>
                  <a:lnTo>
                    <a:pt x="1198433" y="400114"/>
                  </a:lnTo>
                  <a:lnTo>
                    <a:pt x="1198714" y="395163"/>
                  </a:lnTo>
                  <a:lnTo>
                    <a:pt x="1198996" y="395163"/>
                  </a:lnTo>
                  <a:lnTo>
                    <a:pt x="1199278" y="398658"/>
                  </a:lnTo>
                  <a:lnTo>
                    <a:pt x="1199560" y="396328"/>
                  </a:lnTo>
                  <a:lnTo>
                    <a:pt x="1199841" y="395163"/>
                  </a:lnTo>
                  <a:lnTo>
                    <a:pt x="1200123" y="399531"/>
                  </a:lnTo>
                  <a:lnTo>
                    <a:pt x="1200405" y="397493"/>
                  </a:lnTo>
                  <a:lnTo>
                    <a:pt x="1200686" y="391960"/>
                  </a:lnTo>
                  <a:lnTo>
                    <a:pt x="1200968" y="394290"/>
                  </a:lnTo>
                  <a:lnTo>
                    <a:pt x="1201250" y="397493"/>
                  </a:lnTo>
                  <a:lnTo>
                    <a:pt x="1201532" y="396328"/>
                  </a:lnTo>
                  <a:lnTo>
                    <a:pt x="1201813" y="395454"/>
                  </a:lnTo>
                  <a:lnTo>
                    <a:pt x="1202095" y="398075"/>
                  </a:lnTo>
                  <a:lnTo>
                    <a:pt x="1202377" y="396037"/>
                  </a:lnTo>
                  <a:lnTo>
                    <a:pt x="1202659" y="396328"/>
                  </a:lnTo>
                  <a:lnTo>
                    <a:pt x="1202940" y="400405"/>
                  </a:lnTo>
                  <a:lnTo>
                    <a:pt x="1203222" y="401570"/>
                  </a:lnTo>
                  <a:lnTo>
                    <a:pt x="1203504" y="401570"/>
                  </a:lnTo>
                  <a:lnTo>
                    <a:pt x="1203785" y="406811"/>
                  </a:lnTo>
                  <a:lnTo>
                    <a:pt x="1204067" y="412053"/>
                  </a:lnTo>
                  <a:lnTo>
                    <a:pt x="1204349" y="410015"/>
                  </a:lnTo>
                  <a:lnTo>
                    <a:pt x="1204631" y="411762"/>
                  </a:lnTo>
                  <a:lnTo>
                    <a:pt x="1204912" y="417295"/>
                  </a:lnTo>
                  <a:lnTo>
                    <a:pt x="1205194" y="421080"/>
                  </a:lnTo>
                  <a:lnTo>
                    <a:pt x="1205476" y="426613"/>
                  </a:lnTo>
                  <a:lnTo>
                    <a:pt x="1205757" y="429234"/>
                  </a:lnTo>
                  <a:lnTo>
                    <a:pt x="1206039" y="427196"/>
                  </a:lnTo>
                  <a:lnTo>
                    <a:pt x="1206321" y="429817"/>
                  </a:lnTo>
                  <a:lnTo>
                    <a:pt x="1206603" y="437679"/>
                  </a:lnTo>
                  <a:lnTo>
                    <a:pt x="1206884" y="440591"/>
                  </a:lnTo>
                  <a:lnTo>
                    <a:pt x="1207166" y="438553"/>
                  </a:lnTo>
                  <a:lnTo>
                    <a:pt x="1207448" y="440009"/>
                  </a:lnTo>
                  <a:lnTo>
                    <a:pt x="1207729" y="445833"/>
                  </a:lnTo>
                  <a:lnTo>
                    <a:pt x="1208011" y="448162"/>
                  </a:lnTo>
                  <a:lnTo>
                    <a:pt x="1208293" y="448745"/>
                  </a:lnTo>
                  <a:lnTo>
                    <a:pt x="1208575" y="449910"/>
                  </a:lnTo>
                  <a:lnTo>
                    <a:pt x="1208856" y="453695"/>
                  </a:lnTo>
                  <a:lnTo>
                    <a:pt x="1209138" y="453986"/>
                  </a:lnTo>
                  <a:lnTo>
                    <a:pt x="1209420" y="460393"/>
                  </a:lnTo>
                  <a:lnTo>
                    <a:pt x="1209701" y="460393"/>
                  </a:lnTo>
                  <a:lnTo>
                    <a:pt x="1209983" y="457190"/>
                  </a:lnTo>
                  <a:lnTo>
                    <a:pt x="1210265" y="460975"/>
                  </a:lnTo>
                  <a:lnTo>
                    <a:pt x="1210547" y="465343"/>
                  </a:lnTo>
                  <a:lnTo>
                    <a:pt x="1210828" y="465926"/>
                  </a:lnTo>
                  <a:lnTo>
                    <a:pt x="1211110" y="465052"/>
                  </a:lnTo>
                  <a:lnTo>
                    <a:pt x="1211392" y="467673"/>
                  </a:lnTo>
                  <a:lnTo>
                    <a:pt x="1211674" y="468547"/>
                  </a:lnTo>
                  <a:lnTo>
                    <a:pt x="1211955" y="466217"/>
                  </a:lnTo>
                  <a:lnTo>
                    <a:pt x="1212237" y="470294"/>
                  </a:lnTo>
                  <a:lnTo>
                    <a:pt x="1212519" y="473497"/>
                  </a:lnTo>
                  <a:lnTo>
                    <a:pt x="1212800" y="471168"/>
                  </a:lnTo>
                  <a:lnTo>
                    <a:pt x="1213082" y="470876"/>
                  </a:lnTo>
                  <a:lnTo>
                    <a:pt x="1213364" y="472915"/>
                  </a:lnTo>
                  <a:lnTo>
                    <a:pt x="1213646" y="471459"/>
                  </a:lnTo>
                  <a:lnTo>
                    <a:pt x="1213927" y="470876"/>
                  </a:lnTo>
                  <a:lnTo>
                    <a:pt x="1214209" y="476118"/>
                  </a:lnTo>
                  <a:lnTo>
                    <a:pt x="1214491" y="476992"/>
                  </a:lnTo>
                  <a:lnTo>
                    <a:pt x="1214772" y="474953"/>
                  </a:lnTo>
                  <a:lnTo>
                    <a:pt x="1215054" y="479321"/>
                  </a:lnTo>
                  <a:lnTo>
                    <a:pt x="1215336" y="481651"/>
                  </a:lnTo>
                  <a:lnTo>
                    <a:pt x="1215618" y="481651"/>
                  </a:lnTo>
                  <a:lnTo>
                    <a:pt x="1215899" y="482233"/>
                  </a:lnTo>
                  <a:lnTo>
                    <a:pt x="1216181" y="488640"/>
                  </a:lnTo>
                  <a:lnTo>
                    <a:pt x="1216463" y="486601"/>
                  </a:lnTo>
                  <a:lnTo>
                    <a:pt x="1216744" y="485145"/>
                  </a:lnTo>
                  <a:lnTo>
                    <a:pt x="1217026" y="492134"/>
                  </a:lnTo>
                  <a:lnTo>
                    <a:pt x="1217308" y="494464"/>
                  </a:lnTo>
                  <a:lnTo>
                    <a:pt x="1217590" y="488349"/>
                  </a:lnTo>
                  <a:lnTo>
                    <a:pt x="1217871" y="488931"/>
                  </a:lnTo>
                  <a:lnTo>
                    <a:pt x="1218153" y="494755"/>
                  </a:lnTo>
                  <a:lnTo>
                    <a:pt x="1218435" y="493299"/>
                  </a:lnTo>
                  <a:lnTo>
                    <a:pt x="1218717" y="493299"/>
                  </a:lnTo>
                  <a:lnTo>
                    <a:pt x="1218998" y="495629"/>
                  </a:lnTo>
                  <a:lnTo>
                    <a:pt x="1219280" y="493008"/>
                  </a:lnTo>
                  <a:lnTo>
                    <a:pt x="1219562" y="491552"/>
                  </a:lnTo>
                  <a:lnTo>
                    <a:pt x="1219843" y="498832"/>
                  </a:lnTo>
                  <a:lnTo>
                    <a:pt x="1220125" y="495629"/>
                  </a:lnTo>
                  <a:lnTo>
                    <a:pt x="1220407" y="485728"/>
                  </a:lnTo>
                  <a:lnTo>
                    <a:pt x="1220689" y="486601"/>
                  </a:lnTo>
                  <a:lnTo>
                    <a:pt x="1220970" y="488349"/>
                  </a:lnTo>
                  <a:lnTo>
                    <a:pt x="1221252" y="484563"/>
                  </a:lnTo>
                  <a:lnTo>
                    <a:pt x="1221534" y="483107"/>
                  </a:lnTo>
                  <a:lnTo>
                    <a:pt x="1221815" y="486893"/>
                  </a:lnTo>
                  <a:lnTo>
                    <a:pt x="1222097" y="484563"/>
                  </a:lnTo>
                  <a:lnTo>
                    <a:pt x="1222379" y="483107"/>
                  </a:lnTo>
                  <a:lnTo>
                    <a:pt x="1222661" y="488057"/>
                  </a:lnTo>
                  <a:lnTo>
                    <a:pt x="1222942" y="488349"/>
                  </a:lnTo>
                  <a:lnTo>
                    <a:pt x="1223224" y="482816"/>
                  </a:lnTo>
                  <a:lnTo>
                    <a:pt x="1223506" y="482816"/>
                  </a:lnTo>
                  <a:lnTo>
                    <a:pt x="1223787" y="485436"/>
                  </a:lnTo>
                  <a:lnTo>
                    <a:pt x="1224069" y="482524"/>
                  </a:lnTo>
                  <a:lnTo>
                    <a:pt x="1224351" y="481360"/>
                  </a:lnTo>
                  <a:lnTo>
                    <a:pt x="1224633" y="482524"/>
                  </a:lnTo>
                  <a:lnTo>
                    <a:pt x="1224914" y="479612"/>
                  </a:lnTo>
                  <a:lnTo>
                    <a:pt x="1225196" y="479904"/>
                  </a:lnTo>
                  <a:lnTo>
                    <a:pt x="1225478" y="483107"/>
                  </a:lnTo>
                  <a:lnTo>
                    <a:pt x="1225759" y="483689"/>
                  </a:lnTo>
                  <a:lnTo>
                    <a:pt x="1226041" y="479612"/>
                  </a:lnTo>
                  <a:lnTo>
                    <a:pt x="1226323" y="481360"/>
                  </a:lnTo>
                  <a:lnTo>
                    <a:pt x="1226605" y="483107"/>
                  </a:lnTo>
                  <a:lnTo>
                    <a:pt x="1226886" y="480486"/>
                  </a:lnTo>
                  <a:lnTo>
                    <a:pt x="1227168" y="479030"/>
                  </a:lnTo>
                  <a:lnTo>
                    <a:pt x="1227450" y="481360"/>
                  </a:lnTo>
                  <a:lnTo>
                    <a:pt x="1227732" y="478448"/>
                  </a:lnTo>
                  <a:lnTo>
                    <a:pt x="1228013" y="476992"/>
                  </a:lnTo>
                  <a:lnTo>
                    <a:pt x="1228295" y="480195"/>
                  </a:lnTo>
                  <a:lnTo>
                    <a:pt x="1228577" y="480195"/>
                  </a:lnTo>
                  <a:lnTo>
                    <a:pt x="1228858" y="479030"/>
                  </a:lnTo>
                  <a:lnTo>
                    <a:pt x="1229140" y="479321"/>
                  </a:lnTo>
                  <a:lnTo>
                    <a:pt x="1229422" y="480486"/>
                  </a:lnTo>
                  <a:lnTo>
                    <a:pt x="1229704" y="476118"/>
                  </a:lnTo>
                  <a:lnTo>
                    <a:pt x="1229985" y="475536"/>
                  </a:lnTo>
                  <a:lnTo>
                    <a:pt x="1230267" y="476118"/>
                  </a:lnTo>
                  <a:lnTo>
                    <a:pt x="1230549" y="471168"/>
                  </a:lnTo>
                  <a:lnTo>
                    <a:pt x="1230830" y="467091"/>
                  </a:lnTo>
                  <a:lnTo>
                    <a:pt x="1231112" y="470876"/>
                  </a:lnTo>
                  <a:lnTo>
                    <a:pt x="1231394" y="466799"/>
                  </a:lnTo>
                  <a:lnTo>
                    <a:pt x="1231676" y="459228"/>
                  </a:lnTo>
                  <a:lnTo>
                    <a:pt x="1231957" y="458355"/>
                  </a:lnTo>
                  <a:lnTo>
                    <a:pt x="1232239" y="458937"/>
                  </a:lnTo>
                  <a:lnTo>
                    <a:pt x="1232521" y="453113"/>
                  </a:lnTo>
                  <a:lnTo>
                    <a:pt x="1232802" y="449327"/>
                  </a:lnTo>
                  <a:lnTo>
                    <a:pt x="1233084" y="449327"/>
                  </a:lnTo>
                  <a:lnTo>
                    <a:pt x="1233366" y="445250"/>
                  </a:lnTo>
                  <a:lnTo>
                    <a:pt x="1233648" y="441756"/>
                  </a:lnTo>
                  <a:lnTo>
                    <a:pt x="1233929" y="443794"/>
                  </a:lnTo>
                  <a:lnTo>
                    <a:pt x="1234211" y="439717"/>
                  </a:lnTo>
                  <a:lnTo>
                    <a:pt x="1234493" y="436223"/>
                  </a:lnTo>
                  <a:lnTo>
                    <a:pt x="1234775" y="435932"/>
                  </a:lnTo>
                  <a:lnTo>
                    <a:pt x="1235056" y="439426"/>
                  </a:lnTo>
                  <a:lnTo>
                    <a:pt x="1235338" y="436223"/>
                  </a:lnTo>
                  <a:lnTo>
                    <a:pt x="1235620" y="433020"/>
                  </a:lnTo>
                  <a:lnTo>
                    <a:pt x="1235901" y="434185"/>
                  </a:lnTo>
                  <a:lnTo>
                    <a:pt x="1236183" y="430399"/>
                  </a:lnTo>
                  <a:lnTo>
                    <a:pt x="1236465" y="430690"/>
                  </a:lnTo>
                  <a:lnTo>
                    <a:pt x="1236747" y="431273"/>
                  </a:lnTo>
                  <a:lnTo>
                    <a:pt x="1237028" y="430108"/>
                  </a:lnTo>
                  <a:lnTo>
                    <a:pt x="1237310" y="423410"/>
                  </a:lnTo>
                  <a:lnTo>
                    <a:pt x="1237592" y="426322"/>
                  </a:lnTo>
                  <a:lnTo>
                    <a:pt x="1237873" y="429234"/>
                  </a:lnTo>
                  <a:lnTo>
                    <a:pt x="1238155" y="424575"/>
                  </a:lnTo>
                  <a:lnTo>
                    <a:pt x="1238437" y="421080"/>
                  </a:lnTo>
                  <a:lnTo>
                    <a:pt x="1238719" y="423701"/>
                  </a:lnTo>
                  <a:lnTo>
                    <a:pt x="1239000" y="422245"/>
                  </a:lnTo>
                  <a:lnTo>
                    <a:pt x="1239282" y="419624"/>
                  </a:lnTo>
                  <a:lnTo>
                    <a:pt x="1239564" y="420207"/>
                  </a:lnTo>
                  <a:lnTo>
                    <a:pt x="1239845" y="417877"/>
                  </a:lnTo>
                  <a:lnTo>
                    <a:pt x="1240127" y="415256"/>
                  </a:lnTo>
                  <a:lnTo>
                    <a:pt x="1240409" y="417295"/>
                  </a:lnTo>
                  <a:lnTo>
                    <a:pt x="1240691" y="416421"/>
                  </a:lnTo>
                  <a:lnTo>
                    <a:pt x="1240972" y="413218"/>
                  </a:lnTo>
                  <a:lnTo>
                    <a:pt x="1241254" y="413800"/>
                  </a:lnTo>
                  <a:lnTo>
                    <a:pt x="1241536" y="414965"/>
                  </a:lnTo>
                  <a:lnTo>
                    <a:pt x="1241817" y="413218"/>
                  </a:lnTo>
                  <a:lnTo>
                    <a:pt x="1242099" y="411471"/>
                  </a:lnTo>
                  <a:lnTo>
                    <a:pt x="1242381" y="414965"/>
                  </a:lnTo>
                  <a:lnTo>
                    <a:pt x="1242663" y="414965"/>
                  </a:lnTo>
                  <a:lnTo>
                    <a:pt x="1242944" y="411762"/>
                  </a:lnTo>
                  <a:lnTo>
                    <a:pt x="1243226" y="415839"/>
                  </a:lnTo>
                  <a:lnTo>
                    <a:pt x="1243508" y="418460"/>
                  </a:lnTo>
                  <a:lnTo>
                    <a:pt x="1243790" y="414965"/>
                  </a:lnTo>
                  <a:lnTo>
                    <a:pt x="1244071" y="414092"/>
                  </a:lnTo>
                  <a:lnTo>
                    <a:pt x="1244353" y="416130"/>
                  </a:lnTo>
                  <a:lnTo>
                    <a:pt x="1244635" y="414383"/>
                  </a:lnTo>
                  <a:lnTo>
                    <a:pt x="1244916" y="411179"/>
                  </a:lnTo>
                  <a:lnTo>
                    <a:pt x="1245198" y="413218"/>
                  </a:lnTo>
                  <a:lnTo>
                    <a:pt x="1245480" y="410597"/>
                  </a:lnTo>
                  <a:lnTo>
                    <a:pt x="1245762" y="409723"/>
                  </a:lnTo>
                  <a:lnTo>
                    <a:pt x="1246043" y="410597"/>
                  </a:lnTo>
                  <a:lnTo>
                    <a:pt x="1246325" y="411179"/>
                  </a:lnTo>
                  <a:lnTo>
                    <a:pt x="1246607" y="406229"/>
                  </a:lnTo>
                  <a:lnTo>
                    <a:pt x="1246888" y="404773"/>
                  </a:lnTo>
                  <a:lnTo>
                    <a:pt x="1247170" y="408850"/>
                  </a:lnTo>
                  <a:lnTo>
                    <a:pt x="1247452" y="407394"/>
                  </a:lnTo>
                  <a:lnTo>
                    <a:pt x="1247734" y="407394"/>
                  </a:lnTo>
                  <a:lnTo>
                    <a:pt x="1248015" y="408850"/>
                  </a:lnTo>
                  <a:lnTo>
                    <a:pt x="1248297" y="410306"/>
                  </a:lnTo>
                  <a:lnTo>
                    <a:pt x="1248579" y="408850"/>
                  </a:lnTo>
                  <a:lnTo>
                    <a:pt x="1248860" y="412344"/>
                  </a:lnTo>
                  <a:lnTo>
                    <a:pt x="1249142" y="416130"/>
                  </a:lnTo>
                  <a:lnTo>
                    <a:pt x="1249424" y="412053"/>
                  </a:lnTo>
                  <a:lnTo>
                    <a:pt x="1249706" y="412344"/>
                  </a:lnTo>
                  <a:lnTo>
                    <a:pt x="1249987" y="416712"/>
                  </a:lnTo>
                  <a:lnTo>
                    <a:pt x="1250269" y="415256"/>
                  </a:lnTo>
                  <a:lnTo>
                    <a:pt x="1250551" y="411179"/>
                  </a:lnTo>
                  <a:lnTo>
                    <a:pt x="1250832" y="416421"/>
                  </a:lnTo>
                  <a:lnTo>
                    <a:pt x="1251114" y="417877"/>
                  </a:lnTo>
                  <a:lnTo>
                    <a:pt x="1251396" y="415256"/>
                  </a:lnTo>
                  <a:lnTo>
                    <a:pt x="1251678" y="416712"/>
                  </a:lnTo>
                  <a:lnTo>
                    <a:pt x="1251959" y="421663"/>
                  </a:lnTo>
                  <a:lnTo>
                    <a:pt x="1252241" y="418751"/>
                  </a:lnTo>
                  <a:lnTo>
                    <a:pt x="1252523" y="417004"/>
                  </a:lnTo>
                  <a:lnTo>
                    <a:pt x="1252805" y="422828"/>
                  </a:lnTo>
                  <a:lnTo>
                    <a:pt x="1253086" y="424284"/>
                  </a:lnTo>
                  <a:lnTo>
                    <a:pt x="1253368" y="423410"/>
                  </a:lnTo>
                  <a:lnTo>
                    <a:pt x="1253650" y="426904"/>
                  </a:lnTo>
                  <a:lnTo>
                    <a:pt x="1253931" y="431273"/>
                  </a:lnTo>
                  <a:lnTo>
                    <a:pt x="1254213" y="426904"/>
                  </a:lnTo>
                  <a:lnTo>
                    <a:pt x="1254495" y="430399"/>
                  </a:lnTo>
                  <a:lnTo>
                    <a:pt x="1254777" y="435932"/>
                  </a:lnTo>
                  <a:lnTo>
                    <a:pt x="1255058" y="434476"/>
                  </a:lnTo>
                  <a:lnTo>
                    <a:pt x="1255340" y="433311"/>
                  </a:lnTo>
                  <a:lnTo>
                    <a:pt x="1255622" y="437679"/>
                  </a:lnTo>
                  <a:lnTo>
                    <a:pt x="1255903" y="441465"/>
                  </a:lnTo>
                  <a:lnTo>
                    <a:pt x="1256185" y="439426"/>
                  </a:lnTo>
                  <a:lnTo>
                    <a:pt x="1256467" y="442921"/>
                  </a:lnTo>
                  <a:lnTo>
                    <a:pt x="1256749" y="443794"/>
                  </a:lnTo>
                  <a:lnTo>
                    <a:pt x="1257030" y="443503"/>
                  </a:lnTo>
                  <a:lnTo>
                    <a:pt x="1257312" y="447289"/>
                  </a:lnTo>
                  <a:lnTo>
                    <a:pt x="1257594" y="451366"/>
                  </a:lnTo>
                  <a:lnTo>
                    <a:pt x="1257875" y="449618"/>
                  </a:lnTo>
                  <a:lnTo>
                    <a:pt x="1258157" y="447871"/>
                  </a:lnTo>
                  <a:lnTo>
                    <a:pt x="1258439" y="456316"/>
                  </a:lnTo>
                  <a:lnTo>
                    <a:pt x="1258721" y="455442"/>
                  </a:lnTo>
                  <a:lnTo>
                    <a:pt x="1259002" y="457190"/>
                  </a:lnTo>
                  <a:lnTo>
                    <a:pt x="1259284" y="461267"/>
                  </a:lnTo>
                  <a:lnTo>
                    <a:pt x="1259566" y="462431"/>
                  </a:lnTo>
                  <a:lnTo>
                    <a:pt x="1259848" y="460393"/>
                  </a:lnTo>
                  <a:lnTo>
                    <a:pt x="1260129" y="462140"/>
                  </a:lnTo>
                  <a:lnTo>
                    <a:pt x="1260411" y="470585"/>
                  </a:lnTo>
                  <a:lnTo>
                    <a:pt x="1260693" y="466799"/>
                  </a:lnTo>
                  <a:lnTo>
                    <a:pt x="1260974" y="465926"/>
                  </a:lnTo>
                  <a:lnTo>
                    <a:pt x="1261256" y="470003"/>
                  </a:lnTo>
                  <a:lnTo>
                    <a:pt x="1261538" y="472332"/>
                  </a:lnTo>
                  <a:lnTo>
                    <a:pt x="1261820" y="471459"/>
                  </a:lnTo>
                  <a:lnTo>
                    <a:pt x="1262101" y="473497"/>
                  </a:lnTo>
                  <a:lnTo>
                    <a:pt x="1262383" y="471750"/>
                  </a:lnTo>
                  <a:lnTo>
                    <a:pt x="1262665" y="470876"/>
                  </a:lnTo>
                  <a:lnTo>
                    <a:pt x="1262946" y="479030"/>
                  </a:lnTo>
                  <a:lnTo>
                    <a:pt x="1263228" y="480486"/>
                  </a:lnTo>
                  <a:lnTo>
                    <a:pt x="1263510" y="475827"/>
                  </a:lnTo>
                  <a:lnTo>
                    <a:pt x="1263792" y="474662"/>
                  </a:lnTo>
                  <a:lnTo>
                    <a:pt x="1264073" y="483398"/>
                  </a:lnTo>
                  <a:lnTo>
                    <a:pt x="1264355" y="481360"/>
                  </a:lnTo>
                  <a:lnTo>
                    <a:pt x="1264637" y="477865"/>
                  </a:lnTo>
                  <a:lnTo>
                    <a:pt x="1264918" y="481068"/>
                  </a:lnTo>
                  <a:lnTo>
                    <a:pt x="1265200" y="481942"/>
                  </a:lnTo>
                  <a:lnTo>
                    <a:pt x="1265482" y="479321"/>
                  </a:lnTo>
                  <a:lnTo>
                    <a:pt x="1265764" y="480486"/>
                  </a:lnTo>
                  <a:lnTo>
                    <a:pt x="1266045" y="484272"/>
                  </a:lnTo>
                  <a:lnTo>
                    <a:pt x="1266327" y="481068"/>
                  </a:lnTo>
                  <a:lnTo>
                    <a:pt x="1266609" y="481651"/>
                  </a:lnTo>
                  <a:lnTo>
                    <a:pt x="1266890" y="483980"/>
                  </a:lnTo>
                  <a:lnTo>
                    <a:pt x="1267172" y="479904"/>
                  </a:lnTo>
                  <a:lnTo>
                    <a:pt x="1267454" y="476700"/>
                  </a:lnTo>
                  <a:lnTo>
                    <a:pt x="1267736" y="479612"/>
                  </a:lnTo>
                  <a:lnTo>
                    <a:pt x="1268017" y="481068"/>
                  </a:lnTo>
                  <a:lnTo>
                    <a:pt x="1268299" y="479321"/>
                  </a:lnTo>
                  <a:lnTo>
                    <a:pt x="1268581" y="481360"/>
                  </a:lnTo>
                  <a:lnTo>
                    <a:pt x="1268863" y="481360"/>
                  </a:lnTo>
                  <a:lnTo>
                    <a:pt x="1269144" y="477283"/>
                  </a:lnTo>
                  <a:lnTo>
                    <a:pt x="1269426" y="479321"/>
                  </a:lnTo>
                  <a:lnTo>
                    <a:pt x="1269708" y="482524"/>
                  </a:lnTo>
                  <a:lnTo>
                    <a:pt x="1269989" y="481651"/>
                  </a:lnTo>
                  <a:lnTo>
                    <a:pt x="1270271" y="479904"/>
                  </a:lnTo>
                  <a:lnTo>
                    <a:pt x="1270553" y="483980"/>
                  </a:lnTo>
                  <a:lnTo>
                    <a:pt x="1270835" y="483398"/>
                  </a:lnTo>
                  <a:lnTo>
                    <a:pt x="1271116" y="482524"/>
                  </a:lnTo>
                  <a:lnTo>
                    <a:pt x="1271398" y="482524"/>
                  </a:lnTo>
                  <a:lnTo>
                    <a:pt x="1271680" y="483689"/>
                  </a:lnTo>
                  <a:lnTo>
                    <a:pt x="1271961" y="479321"/>
                  </a:lnTo>
                  <a:lnTo>
                    <a:pt x="1272243" y="481360"/>
                  </a:lnTo>
                  <a:lnTo>
                    <a:pt x="1272525" y="483689"/>
                  </a:lnTo>
                  <a:lnTo>
                    <a:pt x="1272807" y="482233"/>
                  </a:lnTo>
                  <a:lnTo>
                    <a:pt x="1273088" y="480777"/>
                  </a:lnTo>
                  <a:lnTo>
                    <a:pt x="1273370" y="483980"/>
                  </a:lnTo>
                  <a:lnTo>
                    <a:pt x="1273652" y="485728"/>
                  </a:lnTo>
                  <a:lnTo>
                    <a:pt x="1273933" y="482524"/>
                  </a:lnTo>
                  <a:lnTo>
                    <a:pt x="1274215" y="485436"/>
                  </a:lnTo>
                  <a:lnTo>
                    <a:pt x="1274497" y="485728"/>
                  </a:lnTo>
                  <a:lnTo>
                    <a:pt x="1274779" y="482816"/>
                  </a:lnTo>
                  <a:lnTo>
                    <a:pt x="1275060" y="481360"/>
                  </a:lnTo>
                  <a:lnTo>
                    <a:pt x="1275342" y="483689"/>
                  </a:lnTo>
                  <a:lnTo>
                    <a:pt x="1275624" y="480777"/>
                  </a:lnTo>
                  <a:lnTo>
                    <a:pt x="1275905" y="478448"/>
                  </a:lnTo>
                  <a:lnTo>
                    <a:pt x="1276187" y="482233"/>
                  </a:lnTo>
                  <a:lnTo>
                    <a:pt x="1276469" y="483107"/>
                  </a:lnTo>
                  <a:lnTo>
                    <a:pt x="1276751" y="481068"/>
                  </a:lnTo>
                  <a:lnTo>
                    <a:pt x="1277032" y="479904"/>
                  </a:lnTo>
                  <a:lnTo>
                    <a:pt x="1277314" y="481942"/>
                  </a:lnTo>
                  <a:lnTo>
                    <a:pt x="1277596" y="478448"/>
                  </a:lnTo>
                  <a:lnTo>
                    <a:pt x="1277878" y="476118"/>
                  </a:lnTo>
                  <a:lnTo>
                    <a:pt x="1278159" y="475244"/>
                  </a:lnTo>
                  <a:lnTo>
                    <a:pt x="1278441" y="470003"/>
                  </a:lnTo>
                  <a:lnTo>
                    <a:pt x="1278723" y="465052"/>
                  </a:lnTo>
                  <a:lnTo>
                    <a:pt x="1279004" y="467673"/>
                  </a:lnTo>
                  <a:lnTo>
                    <a:pt x="1279286" y="466799"/>
                  </a:lnTo>
                  <a:lnTo>
                    <a:pt x="1279568" y="459519"/>
                  </a:lnTo>
                  <a:lnTo>
                    <a:pt x="1279850" y="457772"/>
                  </a:lnTo>
                  <a:lnTo>
                    <a:pt x="1280131" y="460102"/>
                  </a:lnTo>
                  <a:lnTo>
                    <a:pt x="1280413" y="455734"/>
                  </a:lnTo>
                  <a:lnTo>
                    <a:pt x="1280695" y="451948"/>
                  </a:lnTo>
                  <a:lnTo>
                    <a:pt x="1280976" y="452239"/>
                  </a:lnTo>
                  <a:lnTo>
                    <a:pt x="1281258" y="451366"/>
                  </a:lnTo>
                  <a:lnTo>
                    <a:pt x="1281540" y="444959"/>
                  </a:lnTo>
                  <a:lnTo>
                    <a:pt x="1281822" y="448162"/>
                  </a:lnTo>
                  <a:lnTo>
                    <a:pt x="1282103" y="450492"/>
                  </a:lnTo>
                  <a:lnTo>
                    <a:pt x="1282385" y="444668"/>
                  </a:lnTo>
                  <a:lnTo>
                    <a:pt x="1282667" y="442630"/>
                  </a:lnTo>
                  <a:lnTo>
                    <a:pt x="1282948" y="448745"/>
                  </a:lnTo>
                  <a:lnTo>
                    <a:pt x="1283230" y="444959"/>
                  </a:lnTo>
                  <a:lnTo>
                    <a:pt x="1283512" y="442921"/>
                  </a:lnTo>
                  <a:lnTo>
                    <a:pt x="1283794" y="446124"/>
                  </a:lnTo>
                  <a:lnTo>
                    <a:pt x="1284075" y="444377"/>
                  </a:lnTo>
                  <a:lnTo>
                    <a:pt x="1284357" y="438844"/>
                  </a:lnTo>
                  <a:lnTo>
                    <a:pt x="1284639" y="441756"/>
                  </a:lnTo>
                  <a:lnTo>
                    <a:pt x="1284921" y="442047"/>
                  </a:lnTo>
                  <a:lnTo>
                    <a:pt x="1285202" y="435641"/>
                  </a:lnTo>
                  <a:lnTo>
                    <a:pt x="1285484" y="434767"/>
                  </a:lnTo>
                  <a:lnTo>
                    <a:pt x="1285766" y="438553"/>
                  </a:lnTo>
                  <a:lnTo>
                    <a:pt x="1286047" y="433311"/>
                  </a:lnTo>
                  <a:lnTo>
                    <a:pt x="1286329" y="430981"/>
                  </a:lnTo>
                  <a:lnTo>
                    <a:pt x="1286611" y="430981"/>
                  </a:lnTo>
                  <a:lnTo>
                    <a:pt x="1286893" y="431855"/>
                  </a:lnTo>
                  <a:lnTo>
                    <a:pt x="1287174" y="425740"/>
                  </a:lnTo>
                  <a:lnTo>
                    <a:pt x="1287456" y="428652"/>
                  </a:lnTo>
                  <a:lnTo>
                    <a:pt x="1287738" y="426031"/>
                  </a:lnTo>
                  <a:lnTo>
                    <a:pt x="1288019" y="422828"/>
                  </a:lnTo>
                  <a:lnTo>
                    <a:pt x="1288301" y="421954"/>
                  </a:lnTo>
                  <a:lnTo>
                    <a:pt x="1288583" y="423701"/>
                  </a:lnTo>
                  <a:lnTo>
                    <a:pt x="1288865" y="415839"/>
                  </a:lnTo>
                  <a:lnTo>
                    <a:pt x="1289146" y="414092"/>
                  </a:lnTo>
                  <a:lnTo>
                    <a:pt x="1289428" y="417295"/>
                  </a:lnTo>
                  <a:lnTo>
                    <a:pt x="1289710" y="416130"/>
                  </a:lnTo>
                  <a:lnTo>
                    <a:pt x="1289991" y="411471"/>
                  </a:lnTo>
                  <a:lnTo>
                    <a:pt x="1290273" y="412053"/>
                  </a:lnTo>
                  <a:lnTo>
                    <a:pt x="1290555" y="412636"/>
                  </a:lnTo>
                  <a:lnTo>
                    <a:pt x="1290837" y="409723"/>
                  </a:lnTo>
                  <a:lnTo>
                    <a:pt x="1291118" y="411762"/>
                  </a:lnTo>
                  <a:lnTo>
                    <a:pt x="1291400" y="412053"/>
                  </a:lnTo>
                  <a:lnTo>
                    <a:pt x="1291682" y="406520"/>
                  </a:lnTo>
                  <a:lnTo>
                    <a:pt x="1291963" y="406811"/>
                  </a:lnTo>
                  <a:lnTo>
                    <a:pt x="1292245" y="411471"/>
                  </a:lnTo>
                  <a:lnTo>
                    <a:pt x="1292527" y="410015"/>
                  </a:lnTo>
                  <a:lnTo>
                    <a:pt x="1292809" y="409432"/>
                  </a:lnTo>
                  <a:lnTo>
                    <a:pt x="1293090" y="415256"/>
                  </a:lnTo>
                  <a:lnTo>
                    <a:pt x="1293372" y="417586"/>
                  </a:lnTo>
                  <a:lnTo>
                    <a:pt x="1293654" y="414965"/>
                  </a:lnTo>
                  <a:lnTo>
                    <a:pt x="1293936" y="418460"/>
                  </a:lnTo>
                  <a:lnTo>
                    <a:pt x="1294217" y="419624"/>
                  </a:lnTo>
                  <a:lnTo>
                    <a:pt x="1294499" y="415839"/>
                  </a:lnTo>
                  <a:lnTo>
                    <a:pt x="1294781" y="414092"/>
                  </a:lnTo>
                  <a:lnTo>
                    <a:pt x="1295062" y="417004"/>
                  </a:lnTo>
                  <a:lnTo>
                    <a:pt x="1295344" y="414383"/>
                  </a:lnTo>
                  <a:lnTo>
                    <a:pt x="1295626" y="411762"/>
                  </a:lnTo>
                  <a:lnTo>
                    <a:pt x="1295908" y="413218"/>
                  </a:lnTo>
                  <a:lnTo>
                    <a:pt x="1296189" y="412927"/>
                  </a:lnTo>
                  <a:lnTo>
                    <a:pt x="1296471" y="411179"/>
                  </a:lnTo>
                  <a:lnTo>
                    <a:pt x="1296753" y="411762"/>
                  </a:lnTo>
                  <a:lnTo>
                    <a:pt x="1297034" y="412053"/>
                  </a:lnTo>
                  <a:lnTo>
                    <a:pt x="1297316" y="409141"/>
                  </a:lnTo>
                  <a:lnTo>
                    <a:pt x="1297598" y="410306"/>
                  </a:lnTo>
                  <a:lnTo>
                    <a:pt x="1297880" y="412927"/>
                  </a:lnTo>
                  <a:lnTo>
                    <a:pt x="1298161" y="410888"/>
                  </a:lnTo>
                  <a:lnTo>
                    <a:pt x="1298443" y="410015"/>
                  </a:lnTo>
                  <a:lnTo>
                    <a:pt x="1298725" y="412927"/>
                  </a:lnTo>
                  <a:lnTo>
                    <a:pt x="1299006" y="412636"/>
                  </a:lnTo>
                  <a:lnTo>
                    <a:pt x="1299288" y="413218"/>
                  </a:lnTo>
                  <a:lnTo>
                    <a:pt x="1299570" y="416421"/>
                  </a:lnTo>
                  <a:lnTo>
                    <a:pt x="1299852" y="418460"/>
                  </a:lnTo>
                  <a:lnTo>
                    <a:pt x="1300133" y="415256"/>
                  </a:lnTo>
                  <a:lnTo>
                    <a:pt x="1300415" y="417004"/>
                  </a:lnTo>
                  <a:lnTo>
                    <a:pt x="1300697" y="421663"/>
                  </a:lnTo>
                  <a:lnTo>
                    <a:pt x="1300978" y="421080"/>
                  </a:lnTo>
                  <a:lnTo>
                    <a:pt x="1301260" y="418460"/>
                  </a:lnTo>
                  <a:lnTo>
                    <a:pt x="1301542" y="422828"/>
                  </a:lnTo>
                  <a:lnTo>
                    <a:pt x="1301824" y="422828"/>
                  </a:lnTo>
                  <a:lnTo>
                    <a:pt x="1302105" y="422536"/>
                  </a:lnTo>
                  <a:lnTo>
                    <a:pt x="1302387" y="423992"/>
                  </a:lnTo>
                  <a:lnTo>
                    <a:pt x="1302669" y="427487"/>
                  </a:lnTo>
                  <a:lnTo>
                    <a:pt x="1302951" y="425740"/>
                  </a:lnTo>
                  <a:lnTo>
                    <a:pt x="1303232" y="426613"/>
                  </a:lnTo>
                  <a:lnTo>
                    <a:pt x="1303514" y="429525"/>
                  </a:lnTo>
                  <a:lnTo>
                    <a:pt x="1303796" y="432146"/>
                  </a:lnTo>
                  <a:lnTo>
                    <a:pt x="1304077" y="430399"/>
                  </a:lnTo>
                  <a:lnTo>
                    <a:pt x="1304359" y="433311"/>
                  </a:lnTo>
                  <a:lnTo>
                    <a:pt x="1304641" y="437097"/>
                  </a:lnTo>
                  <a:lnTo>
                    <a:pt x="1304923" y="436805"/>
                  </a:lnTo>
                  <a:lnTo>
                    <a:pt x="1305204" y="439717"/>
                  </a:lnTo>
                  <a:lnTo>
                    <a:pt x="1305486" y="443212"/>
                  </a:lnTo>
                  <a:lnTo>
                    <a:pt x="1305768" y="439717"/>
                  </a:lnTo>
                  <a:lnTo>
                    <a:pt x="1306049" y="440009"/>
                  </a:lnTo>
                  <a:lnTo>
                    <a:pt x="1306331" y="444668"/>
                  </a:lnTo>
                  <a:lnTo>
                    <a:pt x="1306613" y="446124"/>
                  </a:lnTo>
                  <a:lnTo>
                    <a:pt x="1306895" y="446124"/>
                  </a:lnTo>
                  <a:lnTo>
                    <a:pt x="1307176" y="449910"/>
                  </a:lnTo>
                  <a:lnTo>
                    <a:pt x="1307458" y="451948"/>
                  </a:lnTo>
                  <a:lnTo>
                    <a:pt x="1307740" y="450783"/>
                  </a:lnTo>
                  <a:lnTo>
                    <a:pt x="1308021" y="455442"/>
                  </a:lnTo>
                  <a:lnTo>
                    <a:pt x="1308303" y="460393"/>
                  </a:lnTo>
                  <a:lnTo>
                    <a:pt x="1308585" y="458937"/>
                  </a:lnTo>
                  <a:lnTo>
                    <a:pt x="1308867" y="458646"/>
                  </a:lnTo>
                  <a:lnTo>
                    <a:pt x="1309148" y="465635"/>
                  </a:lnTo>
                  <a:lnTo>
                    <a:pt x="1309430" y="466508"/>
                  </a:lnTo>
                  <a:lnTo>
                    <a:pt x="1309712" y="466217"/>
                  </a:lnTo>
                  <a:lnTo>
                    <a:pt x="1309994" y="466799"/>
                  </a:lnTo>
                  <a:lnTo>
                    <a:pt x="1310275" y="469420"/>
                  </a:lnTo>
                  <a:lnTo>
                    <a:pt x="1310557" y="469420"/>
                  </a:lnTo>
                  <a:lnTo>
                    <a:pt x="1310839" y="474080"/>
                  </a:lnTo>
                  <a:lnTo>
                    <a:pt x="1311120" y="476118"/>
                  </a:lnTo>
                  <a:lnTo>
                    <a:pt x="1311402" y="471168"/>
                  </a:lnTo>
                  <a:lnTo>
                    <a:pt x="1311684" y="471459"/>
                  </a:lnTo>
                  <a:lnTo>
                    <a:pt x="1311966" y="478739"/>
                  </a:lnTo>
                  <a:lnTo>
                    <a:pt x="1312247" y="479321"/>
                  </a:lnTo>
                  <a:lnTo>
                    <a:pt x="1312529" y="475827"/>
                  </a:lnTo>
                  <a:lnTo>
                    <a:pt x="1312811" y="477283"/>
                  </a:lnTo>
                  <a:lnTo>
                    <a:pt x="1313092" y="481651"/>
                  </a:lnTo>
                  <a:lnTo>
                    <a:pt x="1313374" y="479904"/>
                  </a:lnTo>
                  <a:lnTo>
                    <a:pt x="1313656" y="479904"/>
                  </a:lnTo>
                  <a:lnTo>
                    <a:pt x="1313938" y="483398"/>
                  </a:lnTo>
                  <a:lnTo>
                    <a:pt x="1314219" y="479904"/>
                  </a:lnTo>
                  <a:lnTo>
                    <a:pt x="1314501" y="479904"/>
                  </a:lnTo>
                  <a:lnTo>
                    <a:pt x="1314783" y="483398"/>
                  </a:lnTo>
                  <a:lnTo>
                    <a:pt x="1315064" y="483689"/>
                  </a:lnTo>
                  <a:lnTo>
                    <a:pt x="1315346" y="478448"/>
                  </a:lnTo>
                  <a:lnTo>
                    <a:pt x="1315628" y="481942"/>
                  </a:lnTo>
                  <a:lnTo>
                    <a:pt x="1315910" y="480486"/>
                  </a:lnTo>
                  <a:lnTo>
                    <a:pt x="1316191" y="477283"/>
                  </a:lnTo>
                  <a:lnTo>
                    <a:pt x="1316473" y="479321"/>
                  </a:lnTo>
                  <a:lnTo>
                    <a:pt x="1316755" y="483107"/>
                  </a:lnTo>
                  <a:lnTo>
                    <a:pt x="1317036" y="480777"/>
                  </a:lnTo>
                  <a:lnTo>
                    <a:pt x="1317318" y="477283"/>
                  </a:lnTo>
                  <a:lnTo>
                    <a:pt x="1317600" y="483980"/>
                  </a:lnTo>
                  <a:lnTo>
                    <a:pt x="1317882" y="485436"/>
                  </a:lnTo>
                  <a:lnTo>
                    <a:pt x="1318163" y="483107"/>
                  </a:lnTo>
                  <a:lnTo>
                    <a:pt x="1318445" y="484563"/>
                  </a:lnTo>
                  <a:lnTo>
                    <a:pt x="1318727" y="483107"/>
                  </a:lnTo>
                  <a:lnTo>
                    <a:pt x="1319009" y="479904"/>
                  </a:lnTo>
                  <a:lnTo>
                    <a:pt x="1319290" y="481651"/>
                  </a:lnTo>
                  <a:lnTo>
                    <a:pt x="1319572" y="484272"/>
                  </a:lnTo>
                  <a:lnTo>
                    <a:pt x="1319854" y="480777"/>
                  </a:lnTo>
                  <a:lnTo>
                    <a:pt x="1320135" y="479321"/>
                  </a:lnTo>
                  <a:lnTo>
                    <a:pt x="1320417" y="484563"/>
                  </a:lnTo>
                  <a:lnTo>
                    <a:pt x="1320699" y="483689"/>
                  </a:lnTo>
                  <a:lnTo>
                    <a:pt x="1320981" y="482233"/>
                  </a:lnTo>
                  <a:lnTo>
                    <a:pt x="1321262" y="484272"/>
                  </a:lnTo>
                  <a:lnTo>
                    <a:pt x="1321544" y="483689"/>
                  </a:lnTo>
                  <a:lnTo>
                    <a:pt x="1321826" y="480777"/>
                  </a:lnTo>
                  <a:lnTo>
                    <a:pt x="1322107" y="483107"/>
                  </a:lnTo>
                  <a:lnTo>
                    <a:pt x="1322389" y="486019"/>
                  </a:lnTo>
                  <a:lnTo>
                    <a:pt x="1322671" y="481068"/>
                  </a:lnTo>
                  <a:lnTo>
                    <a:pt x="1322953" y="479321"/>
                  </a:lnTo>
                  <a:lnTo>
                    <a:pt x="1323234" y="482816"/>
                  </a:lnTo>
                  <a:lnTo>
                    <a:pt x="1323516" y="481942"/>
                  </a:lnTo>
                  <a:lnTo>
                    <a:pt x="1323798" y="480195"/>
                  </a:lnTo>
                  <a:lnTo>
                    <a:pt x="1324079" y="481360"/>
                  </a:lnTo>
                  <a:lnTo>
                    <a:pt x="1324361" y="479904"/>
                  </a:lnTo>
                  <a:lnTo>
                    <a:pt x="1324643" y="474953"/>
                  </a:lnTo>
                  <a:lnTo>
                    <a:pt x="1324925" y="478739"/>
                  </a:lnTo>
                  <a:lnTo>
                    <a:pt x="1325206" y="479321"/>
                  </a:lnTo>
                  <a:lnTo>
                    <a:pt x="1325488" y="472915"/>
                  </a:lnTo>
                  <a:lnTo>
                    <a:pt x="1325770" y="468838"/>
                  </a:lnTo>
                  <a:lnTo>
                    <a:pt x="1326052" y="473206"/>
                  </a:lnTo>
                  <a:lnTo>
                    <a:pt x="1326333" y="470294"/>
                  </a:lnTo>
                  <a:lnTo>
                    <a:pt x="1326615" y="463014"/>
                  </a:lnTo>
                  <a:lnTo>
                    <a:pt x="1326897" y="464470"/>
                  </a:lnTo>
                  <a:lnTo>
                    <a:pt x="1327178" y="463596"/>
                  </a:lnTo>
                  <a:lnTo>
                    <a:pt x="1327460" y="461558"/>
                  </a:lnTo>
                  <a:lnTo>
                    <a:pt x="1327742" y="458937"/>
                  </a:lnTo>
                  <a:lnTo>
                    <a:pt x="1328024" y="461558"/>
                  </a:lnTo>
                  <a:lnTo>
                    <a:pt x="1328305" y="455442"/>
                  </a:lnTo>
                  <a:lnTo>
                    <a:pt x="1328587" y="453404"/>
                  </a:lnTo>
                  <a:lnTo>
                    <a:pt x="1328869" y="455442"/>
                  </a:lnTo>
                  <a:lnTo>
                    <a:pt x="1329150" y="453113"/>
                  </a:lnTo>
                  <a:lnTo>
                    <a:pt x="1329432" y="450492"/>
                  </a:lnTo>
                  <a:lnTo>
                    <a:pt x="1329714" y="450492"/>
                  </a:lnTo>
                  <a:lnTo>
                    <a:pt x="1329996" y="451948"/>
                  </a:lnTo>
                  <a:lnTo>
                    <a:pt x="1330277" y="444086"/>
                  </a:lnTo>
                  <a:lnTo>
                    <a:pt x="1330559" y="446124"/>
                  </a:lnTo>
                  <a:lnTo>
                    <a:pt x="1330841" y="448745"/>
                  </a:lnTo>
                  <a:lnTo>
                    <a:pt x="1331122" y="444959"/>
                  </a:lnTo>
                  <a:lnTo>
                    <a:pt x="1331404" y="440591"/>
                  </a:lnTo>
                  <a:lnTo>
                    <a:pt x="1331686" y="442047"/>
                  </a:lnTo>
                  <a:lnTo>
                    <a:pt x="1331968" y="439717"/>
                  </a:lnTo>
                  <a:lnTo>
                    <a:pt x="1332249" y="433311"/>
                  </a:lnTo>
                  <a:lnTo>
                    <a:pt x="1332531" y="435349"/>
                  </a:lnTo>
                  <a:lnTo>
                    <a:pt x="1332813" y="435349"/>
                  </a:lnTo>
                  <a:lnTo>
                    <a:pt x="1333094" y="429525"/>
                  </a:lnTo>
                  <a:lnTo>
                    <a:pt x="1333376" y="426904"/>
                  </a:lnTo>
                  <a:lnTo>
                    <a:pt x="1333658" y="428361"/>
                  </a:lnTo>
                  <a:lnTo>
                    <a:pt x="1333940" y="423992"/>
                  </a:lnTo>
                  <a:lnTo>
                    <a:pt x="1334221" y="420498"/>
                  </a:lnTo>
                  <a:lnTo>
                    <a:pt x="1334503" y="420498"/>
                  </a:lnTo>
                  <a:lnTo>
                    <a:pt x="1334785" y="419333"/>
                  </a:lnTo>
                  <a:lnTo>
                    <a:pt x="1335067" y="417877"/>
                  </a:lnTo>
                  <a:lnTo>
                    <a:pt x="1335348" y="416421"/>
                  </a:lnTo>
                  <a:lnTo>
                    <a:pt x="1335630" y="413509"/>
                  </a:lnTo>
                  <a:lnTo>
                    <a:pt x="1335912" y="411179"/>
                  </a:lnTo>
                  <a:lnTo>
                    <a:pt x="1336193" y="412344"/>
                  </a:lnTo>
                  <a:lnTo>
                    <a:pt x="1336475" y="413800"/>
                  </a:lnTo>
                  <a:lnTo>
                    <a:pt x="1336757" y="409432"/>
                  </a:lnTo>
                  <a:lnTo>
                    <a:pt x="1337039" y="405355"/>
                  </a:lnTo>
                  <a:lnTo>
                    <a:pt x="1337320" y="410015"/>
                  </a:lnTo>
                  <a:lnTo>
                    <a:pt x="1337602" y="410888"/>
                  </a:lnTo>
                  <a:lnTo>
                    <a:pt x="1337884" y="408850"/>
                  </a:lnTo>
                  <a:lnTo>
                    <a:pt x="1338165" y="411179"/>
                  </a:lnTo>
                  <a:lnTo>
                    <a:pt x="1338447" y="411471"/>
                  </a:lnTo>
                  <a:lnTo>
                    <a:pt x="1338729" y="410015"/>
                  </a:lnTo>
                  <a:lnTo>
                    <a:pt x="1339011" y="410888"/>
                  </a:lnTo>
                  <a:lnTo>
                    <a:pt x="1339292" y="416421"/>
                  </a:lnTo>
                  <a:lnTo>
                    <a:pt x="1339574" y="413218"/>
                  </a:lnTo>
                  <a:lnTo>
                    <a:pt x="1339856" y="410597"/>
                  </a:lnTo>
                  <a:lnTo>
                    <a:pt x="1340137" y="413800"/>
                  </a:lnTo>
                  <a:lnTo>
                    <a:pt x="1340419" y="415256"/>
                  </a:lnTo>
                  <a:lnTo>
                    <a:pt x="1340701" y="415256"/>
                  </a:lnTo>
                  <a:lnTo>
                    <a:pt x="1340983" y="415839"/>
                  </a:lnTo>
                  <a:lnTo>
                    <a:pt x="1341264" y="414383"/>
                  </a:lnTo>
                  <a:lnTo>
                    <a:pt x="1341546" y="412053"/>
                  </a:lnTo>
                  <a:lnTo>
                    <a:pt x="1341828" y="414383"/>
                  </a:lnTo>
                  <a:lnTo>
                    <a:pt x="1342109" y="415548"/>
                  </a:lnTo>
                  <a:lnTo>
                    <a:pt x="1342391" y="410015"/>
                  </a:lnTo>
                  <a:lnTo>
                    <a:pt x="1342673" y="407103"/>
                  </a:lnTo>
                  <a:lnTo>
                    <a:pt x="1342955" y="410888"/>
                  </a:lnTo>
                  <a:lnTo>
                    <a:pt x="1343236" y="409723"/>
                  </a:lnTo>
                  <a:lnTo>
                    <a:pt x="1343518" y="405064"/>
                  </a:lnTo>
                  <a:lnTo>
                    <a:pt x="1343800" y="403899"/>
                  </a:lnTo>
                  <a:lnTo>
                    <a:pt x="1344082" y="404191"/>
                  </a:lnTo>
                  <a:lnTo>
                    <a:pt x="1344363" y="402735"/>
                  </a:lnTo>
                  <a:lnTo>
                    <a:pt x="1344645" y="404191"/>
                  </a:lnTo>
                  <a:lnTo>
                    <a:pt x="1344927" y="407976"/>
                  </a:lnTo>
                  <a:lnTo>
                    <a:pt x="1345208" y="405355"/>
                  </a:lnTo>
                  <a:lnTo>
                    <a:pt x="1345490" y="406229"/>
                  </a:lnTo>
                  <a:lnTo>
                    <a:pt x="1345772" y="410597"/>
                  </a:lnTo>
                  <a:lnTo>
                    <a:pt x="1346054" y="412053"/>
                  </a:lnTo>
                  <a:lnTo>
                    <a:pt x="1346335" y="409723"/>
                  </a:lnTo>
                  <a:lnTo>
                    <a:pt x="1346617" y="412053"/>
                  </a:lnTo>
                  <a:lnTo>
                    <a:pt x="1346899" y="414674"/>
                  </a:lnTo>
                  <a:lnTo>
                    <a:pt x="1347180" y="409723"/>
                  </a:lnTo>
                  <a:lnTo>
                    <a:pt x="1347462" y="413218"/>
                  </a:lnTo>
                  <a:lnTo>
                    <a:pt x="1347744" y="417295"/>
                  </a:lnTo>
                  <a:lnTo>
                    <a:pt x="1348026" y="414092"/>
                  </a:lnTo>
                  <a:lnTo>
                    <a:pt x="1348307" y="411179"/>
                  </a:lnTo>
                  <a:lnTo>
                    <a:pt x="1348589" y="416421"/>
                  </a:lnTo>
                  <a:lnTo>
                    <a:pt x="1348871" y="419624"/>
                  </a:lnTo>
                  <a:lnTo>
                    <a:pt x="1349152" y="414965"/>
                  </a:lnTo>
                  <a:lnTo>
                    <a:pt x="1349434" y="418751"/>
                  </a:lnTo>
                  <a:lnTo>
                    <a:pt x="1349716" y="424284"/>
                  </a:lnTo>
                  <a:lnTo>
                    <a:pt x="1349998" y="423119"/>
                  </a:lnTo>
                  <a:lnTo>
                    <a:pt x="1350279" y="423992"/>
                  </a:lnTo>
                  <a:lnTo>
                    <a:pt x="1350561" y="428943"/>
                  </a:lnTo>
                  <a:lnTo>
                    <a:pt x="1350843" y="428943"/>
                  </a:lnTo>
                  <a:lnTo>
                    <a:pt x="1351125" y="426031"/>
                  </a:lnTo>
                  <a:lnTo>
                    <a:pt x="1351406" y="430399"/>
                  </a:lnTo>
                  <a:lnTo>
                    <a:pt x="1351688" y="433311"/>
                  </a:lnTo>
                  <a:lnTo>
                    <a:pt x="1351970" y="433893"/>
                  </a:lnTo>
                  <a:lnTo>
                    <a:pt x="1352251" y="435349"/>
                  </a:lnTo>
                  <a:lnTo>
                    <a:pt x="1352533" y="440591"/>
                  </a:lnTo>
                  <a:lnTo>
                    <a:pt x="1352815" y="436805"/>
                  </a:lnTo>
                  <a:lnTo>
                    <a:pt x="1353097" y="439135"/>
                  </a:lnTo>
                  <a:lnTo>
                    <a:pt x="1353378" y="443794"/>
                  </a:lnTo>
                  <a:lnTo>
                    <a:pt x="1353660" y="442630"/>
                  </a:lnTo>
                  <a:lnTo>
                    <a:pt x="1353942" y="440591"/>
                  </a:lnTo>
                  <a:lnTo>
                    <a:pt x="1354223" y="447580"/>
                  </a:lnTo>
                  <a:lnTo>
                    <a:pt x="1354505" y="447871"/>
                  </a:lnTo>
                  <a:lnTo>
                    <a:pt x="1354787" y="445542"/>
                  </a:lnTo>
                  <a:lnTo>
                    <a:pt x="1355069" y="448454"/>
                  </a:lnTo>
                  <a:lnTo>
                    <a:pt x="1355350" y="451657"/>
                  </a:lnTo>
                  <a:lnTo>
                    <a:pt x="1355632" y="453113"/>
                  </a:lnTo>
                  <a:lnTo>
                    <a:pt x="1355914" y="456025"/>
                  </a:lnTo>
                  <a:lnTo>
                    <a:pt x="1356195" y="459811"/>
                  </a:lnTo>
                  <a:lnTo>
                    <a:pt x="1356477" y="457190"/>
                  </a:lnTo>
                  <a:lnTo>
                    <a:pt x="1356759" y="459519"/>
                  </a:lnTo>
                  <a:lnTo>
                    <a:pt x="1357041" y="466799"/>
                  </a:lnTo>
                  <a:lnTo>
                    <a:pt x="1357322" y="468255"/>
                  </a:lnTo>
                  <a:lnTo>
                    <a:pt x="1357604" y="468255"/>
                  </a:lnTo>
                  <a:lnTo>
                    <a:pt x="1357886" y="472332"/>
                  </a:lnTo>
                  <a:lnTo>
                    <a:pt x="1358167" y="473206"/>
                  </a:lnTo>
                  <a:lnTo>
                    <a:pt x="1358449" y="474080"/>
                  </a:lnTo>
                  <a:lnTo>
                    <a:pt x="1358731" y="480195"/>
                  </a:lnTo>
                  <a:lnTo>
                    <a:pt x="1359013" y="482816"/>
                  </a:lnTo>
                  <a:lnTo>
                    <a:pt x="1359294" y="479321"/>
                  </a:lnTo>
                  <a:lnTo>
                    <a:pt x="1359576" y="479030"/>
                  </a:lnTo>
                  <a:lnTo>
                    <a:pt x="1359858" y="485145"/>
                  </a:lnTo>
                  <a:lnTo>
                    <a:pt x="1360140" y="487766"/>
                  </a:lnTo>
                  <a:lnTo>
                    <a:pt x="1360421" y="483689"/>
                  </a:lnTo>
                  <a:lnTo>
                    <a:pt x="1360703" y="482816"/>
                  </a:lnTo>
                  <a:lnTo>
                    <a:pt x="1360985" y="484272"/>
                  </a:lnTo>
                  <a:lnTo>
                    <a:pt x="1361266" y="485728"/>
                  </a:lnTo>
                  <a:lnTo>
                    <a:pt x="1361548" y="488349"/>
                  </a:lnTo>
                  <a:lnTo>
                    <a:pt x="1361830" y="489222"/>
                  </a:lnTo>
                  <a:lnTo>
                    <a:pt x="1362112" y="483107"/>
                  </a:lnTo>
                  <a:lnTo>
                    <a:pt x="1362393" y="483689"/>
                  </a:lnTo>
                  <a:lnTo>
                    <a:pt x="1362675" y="490969"/>
                  </a:lnTo>
                  <a:lnTo>
                    <a:pt x="1362957" y="490387"/>
                  </a:lnTo>
                  <a:lnTo>
                    <a:pt x="1363238" y="485728"/>
                  </a:lnTo>
                  <a:lnTo>
                    <a:pt x="1363520" y="483689"/>
                  </a:lnTo>
                  <a:lnTo>
                    <a:pt x="1363802" y="486601"/>
                  </a:lnTo>
                  <a:lnTo>
                    <a:pt x="1364084" y="483689"/>
                  </a:lnTo>
                  <a:lnTo>
                    <a:pt x="1364365" y="483689"/>
                  </a:lnTo>
                  <a:lnTo>
                    <a:pt x="1364647" y="483689"/>
                  </a:lnTo>
                  <a:lnTo>
                    <a:pt x="1364929" y="481360"/>
                  </a:lnTo>
                  <a:lnTo>
                    <a:pt x="1365210" y="480195"/>
                  </a:lnTo>
                  <a:lnTo>
                    <a:pt x="1365492" y="483107"/>
                  </a:lnTo>
                  <a:lnTo>
                    <a:pt x="1365774" y="483980"/>
                  </a:lnTo>
                  <a:lnTo>
                    <a:pt x="1366056" y="483398"/>
                  </a:lnTo>
                  <a:lnTo>
                    <a:pt x="1366337" y="486310"/>
                  </a:lnTo>
                  <a:lnTo>
                    <a:pt x="1366619" y="487766"/>
                  </a:lnTo>
                  <a:lnTo>
                    <a:pt x="1366901" y="487184"/>
                  </a:lnTo>
                  <a:lnTo>
                    <a:pt x="1367182" y="488349"/>
                  </a:lnTo>
                  <a:lnTo>
                    <a:pt x="1367464" y="489222"/>
                  </a:lnTo>
                  <a:lnTo>
                    <a:pt x="1367746" y="486019"/>
                  </a:lnTo>
                  <a:lnTo>
                    <a:pt x="1368028" y="484272"/>
                  </a:lnTo>
                  <a:lnTo>
                    <a:pt x="1368309" y="487475"/>
                  </a:lnTo>
                  <a:lnTo>
                    <a:pt x="1368591" y="487475"/>
                  </a:lnTo>
                  <a:lnTo>
                    <a:pt x="1368873" y="488057"/>
                  </a:lnTo>
                  <a:lnTo>
                    <a:pt x="1369155" y="487766"/>
                  </a:lnTo>
                  <a:lnTo>
                    <a:pt x="1369436" y="489513"/>
                  </a:lnTo>
                  <a:lnTo>
                    <a:pt x="1369718" y="488057"/>
                  </a:lnTo>
                  <a:lnTo>
                    <a:pt x="1370000" y="489513"/>
                  </a:lnTo>
                  <a:lnTo>
                    <a:pt x="1370281" y="490678"/>
                  </a:lnTo>
                  <a:lnTo>
                    <a:pt x="1370563" y="488931"/>
                  </a:lnTo>
                  <a:lnTo>
                    <a:pt x="1370845" y="488640"/>
                  </a:lnTo>
                  <a:lnTo>
                    <a:pt x="1371127" y="491843"/>
                  </a:lnTo>
                  <a:lnTo>
                    <a:pt x="1371408" y="491552"/>
                  </a:lnTo>
                  <a:lnTo>
                    <a:pt x="1371690" y="489222"/>
                  </a:lnTo>
                  <a:lnTo>
                    <a:pt x="1371972" y="490969"/>
                  </a:lnTo>
                  <a:lnTo>
                    <a:pt x="1372253" y="493590"/>
                  </a:lnTo>
                  <a:lnTo>
                    <a:pt x="1372535" y="490969"/>
                  </a:lnTo>
                  <a:lnTo>
                    <a:pt x="1372817" y="491261"/>
                  </a:lnTo>
                  <a:lnTo>
                    <a:pt x="1373099" y="494173"/>
                  </a:lnTo>
                  <a:lnTo>
                    <a:pt x="1373380" y="488931"/>
                  </a:lnTo>
                  <a:lnTo>
                    <a:pt x="1373662" y="485436"/>
                  </a:lnTo>
                  <a:lnTo>
                    <a:pt x="1373944" y="487766"/>
                  </a:lnTo>
                  <a:lnTo>
                    <a:pt x="1374225" y="486893"/>
                  </a:lnTo>
                  <a:lnTo>
                    <a:pt x="1374507" y="480486"/>
                  </a:lnTo>
                  <a:lnTo>
                    <a:pt x="1374789" y="480777"/>
                  </a:lnTo>
                  <a:lnTo>
                    <a:pt x="1375071" y="479904"/>
                  </a:lnTo>
                  <a:lnTo>
                    <a:pt x="1375352" y="472915"/>
                  </a:lnTo>
                  <a:lnTo>
                    <a:pt x="1375634" y="472332"/>
                  </a:lnTo>
                  <a:lnTo>
                    <a:pt x="1375916" y="472915"/>
                  </a:lnTo>
                  <a:lnTo>
                    <a:pt x="1376198" y="466799"/>
                  </a:lnTo>
                  <a:lnTo>
                    <a:pt x="1376479" y="461849"/>
                  </a:lnTo>
                  <a:lnTo>
                    <a:pt x="1376761" y="458646"/>
                  </a:lnTo>
                  <a:lnTo>
                    <a:pt x="1377043" y="459519"/>
                  </a:lnTo>
                  <a:lnTo>
                    <a:pt x="1377324" y="459519"/>
                  </a:lnTo>
                  <a:lnTo>
                    <a:pt x="1377606" y="460393"/>
                  </a:lnTo>
                  <a:lnTo>
                    <a:pt x="1377888" y="458355"/>
                  </a:lnTo>
                  <a:lnTo>
                    <a:pt x="1378170" y="454569"/>
                  </a:lnTo>
                  <a:lnTo>
                    <a:pt x="1378451" y="450492"/>
                  </a:lnTo>
                  <a:lnTo>
                    <a:pt x="1378733" y="458646"/>
                  </a:lnTo>
                  <a:lnTo>
                    <a:pt x="1379015" y="452530"/>
                  </a:lnTo>
                  <a:lnTo>
                    <a:pt x="1379296" y="449910"/>
                  </a:lnTo>
                  <a:lnTo>
                    <a:pt x="1379578" y="449910"/>
                  </a:lnTo>
                  <a:lnTo>
                    <a:pt x="1379860" y="450783"/>
                  </a:lnTo>
                  <a:lnTo>
                    <a:pt x="1380142" y="446998"/>
                  </a:lnTo>
                  <a:lnTo>
                    <a:pt x="1380423" y="448454"/>
                  </a:lnTo>
                  <a:lnTo>
                    <a:pt x="1380705" y="447289"/>
                  </a:lnTo>
                  <a:lnTo>
                    <a:pt x="1380987" y="437388"/>
                  </a:lnTo>
                  <a:lnTo>
                    <a:pt x="1381268" y="437388"/>
                  </a:lnTo>
                  <a:lnTo>
                    <a:pt x="1381550" y="440009"/>
                  </a:lnTo>
                  <a:lnTo>
                    <a:pt x="1381832" y="436805"/>
                  </a:lnTo>
                  <a:lnTo>
                    <a:pt x="1382114" y="427778"/>
                  </a:lnTo>
                  <a:lnTo>
                    <a:pt x="1382395" y="428069"/>
                  </a:lnTo>
                  <a:lnTo>
                    <a:pt x="1382677" y="426322"/>
                  </a:lnTo>
                  <a:lnTo>
                    <a:pt x="1382959" y="422828"/>
                  </a:lnTo>
                  <a:lnTo>
                    <a:pt x="1383240" y="419624"/>
                  </a:lnTo>
                  <a:lnTo>
                    <a:pt x="1383522" y="419333"/>
                  </a:lnTo>
                  <a:lnTo>
                    <a:pt x="1383804" y="416421"/>
                  </a:lnTo>
                  <a:lnTo>
                    <a:pt x="1384086" y="417586"/>
                  </a:lnTo>
                  <a:lnTo>
                    <a:pt x="1384367" y="419624"/>
                  </a:lnTo>
                  <a:lnTo>
                    <a:pt x="1384649" y="415256"/>
                  </a:lnTo>
                  <a:lnTo>
                    <a:pt x="1384931" y="412636"/>
                  </a:lnTo>
                  <a:lnTo>
                    <a:pt x="1385213" y="416130"/>
                  </a:lnTo>
                  <a:lnTo>
                    <a:pt x="1385494" y="416130"/>
                  </a:lnTo>
                  <a:lnTo>
                    <a:pt x="1385776" y="412053"/>
                  </a:lnTo>
                  <a:lnTo>
                    <a:pt x="1386058" y="413509"/>
                  </a:lnTo>
                  <a:lnTo>
                    <a:pt x="1386339" y="417004"/>
                  </a:lnTo>
                  <a:lnTo>
                    <a:pt x="1386621" y="412053"/>
                  </a:lnTo>
                  <a:lnTo>
                    <a:pt x="1386903" y="412344"/>
                  </a:lnTo>
                  <a:lnTo>
                    <a:pt x="1387185" y="415839"/>
                  </a:lnTo>
                  <a:lnTo>
                    <a:pt x="1387466" y="410015"/>
                  </a:lnTo>
                  <a:lnTo>
                    <a:pt x="1387748" y="410306"/>
                  </a:lnTo>
                  <a:lnTo>
                    <a:pt x="1388030" y="415839"/>
                  </a:lnTo>
                  <a:lnTo>
                    <a:pt x="1388311" y="411179"/>
                  </a:lnTo>
                  <a:lnTo>
                    <a:pt x="1388593" y="406229"/>
                  </a:lnTo>
                  <a:lnTo>
                    <a:pt x="1388875" y="408850"/>
                  </a:lnTo>
                  <a:lnTo>
                    <a:pt x="1389157" y="409723"/>
                  </a:lnTo>
                  <a:lnTo>
                    <a:pt x="1389438" y="403899"/>
                  </a:lnTo>
                  <a:lnTo>
                    <a:pt x="1389720" y="401570"/>
                  </a:lnTo>
                  <a:lnTo>
                    <a:pt x="1390002" y="404482"/>
                  </a:lnTo>
                  <a:lnTo>
                    <a:pt x="1390283" y="401861"/>
                  </a:lnTo>
                  <a:lnTo>
                    <a:pt x="1390565" y="398075"/>
                  </a:lnTo>
                  <a:lnTo>
                    <a:pt x="1390847" y="402735"/>
                  </a:lnTo>
                  <a:lnTo>
                    <a:pt x="1391129" y="403317"/>
                  </a:lnTo>
                  <a:lnTo>
                    <a:pt x="1391410" y="401570"/>
                  </a:lnTo>
                  <a:lnTo>
                    <a:pt x="1391692" y="404482"/>
                  </a:lnTo>
                  <a:lnTo>
                    <a:pt x="1391974" y="407976"/>
                  </a:lnTo>
                  <a:lnTo>
                    <a:pt x="1392256" y="406229"/>
                  </a:lnTo>
                  <a:lnTo>
                    <a:pt x="1392537" y="407976"/>
                  </a:lnTo>
                  <a:lnTo>
                    <a:pt x="1392819" y="409141"/>
                  </a:lnTo>
                  <a:lnTo>
                    <a:pt x="1393101" y="405938"/>
                  </a:lnTo>
                  <a:lnTo>
                    <a:pt x="1393382" y="405938"/>
                  </a:lnTo>
                  <a:lnTo>
                    <a:pt x="1393664" y="407976"/>
                  </a:lnTo>
                  <a:lnTo>
                    <a:pt x="1393946" y="407685"/>
                  </a:lnTo>
                  <a:lnTo>
                    <a:pt x="1394228" y="404191"/>
                  </a:lnTo>
                  <a:lnTo>
                    <a:pt x="1394509" y="403608"/>
                  </a:lnTo>
                  <a:lnTo>
                    <a:pt x="1394791" y="403899"/>
                  </a:lnTo>
                  <a:lnTo>
                    <a:pt x="1395073" y="401570"/>
                  </a:lnTo>
                  <a:lnTo>
                    <a:pt x="1395354" y="400405"/>
                  </a:lnTo>
                  <a:lnTo>
                    <a:pt x="1395636" y="401861"/>
                  </a:lnTo>
                  <a:lnTo>
                    <a:pt x="1395918" y="398949"/>
                  </a:lnTo>
                  <a:lnTo>
                    <a:pt x="1396200" y="399240"/>
                  </a:lnTo>
                  <a:lnTo>
                    <a:pt x="1396481" y="400405"/>
                  </a:lnTo>
                  <a:lnTo>
                    <a:pt x="1396763" y="400987"/>
                  </a:lnTo>
                  <a:lnTo>
                    <a:pt x="1397045" y="398658"/>
                  </a:lnTo>
                  <a:lnTo>
                    <a:pt x="1397326" y="398658"/>
                  </a:lnTo>
                  <a:lnTo>
                    <a:pt x="1397608" y="400405"/>
                  </a:lnTo>
                  <a:lnTo>
                    <a:pt x="1397890" y="399823"/>
                  </a:lnTo>
                  <a:lnTo>
                    <a:pt x="1398172" y="400114"/>
                  </a:lnTo>
                  <a:lnTo>
                    <a:pt x="1398453" y="402735"/>
                  </a:lnTo>
                  <a:lnTo>
                    <a:pt x="1398735" y="399240"/>
                  </a:lnTo>
                  <a:lnTo>
                    <a:pt x="1399017" y="399240"/>
                  </a:lnTo>
                  <a:lnTo>
                    <a:pt x="1399298" y="406520"/>
                  </a:lnTo>
                  <a:lnTo>
                    <a:pt x="1399580" y="408559"/>
                  </a:lnTo>
                  <a:lnTo>
                    <a:pt x="1399862" y="404191"/>
                  </a:lnTo>
                  <a:lnTo>
                    <a:pt x="1400144" y="406811"/>
                  </a:lnTo>
                  <a:lnTo>
                    <a:pt x="1400425" y="413509"/>
                  </a:lnTo>
                  <a:lnTo>
                    <a:pt x="1400707" y="412053"/>
                  </a:lnTo>
                  <a:lnTo>
                    <a:pt x="1400989" y="414965"/>
                  </a:lnTo>
                  <a:lnTo>
                    <a:pt x="1401271" y="422245"/>
                  </a:lnTo>
                  <a:lnTo>
                    <a:pt x="1401552" y="424575"/>
                  </a:lnTo>
                  <a:lnTo>
                    <a:pt x="1401834" y="424866"/>
                  </a:lnTo>
                  <a:lnTo>
                    <a:pt x="1402116" y="432146"/>
                  </a:lnTo>
                  <a:lnTo>
                    <a:pt x="1402397" y="434185"/>
                  </a:lnTo>
                  <a:lnTo>
                    <a:pt x="1402679" y="435058"/>
                  </a:lnTo>
                  <a:lnTo>
                    <a:pt x="1402961" y="440009"/>
                  </a:lnTo>
                  <a:lnTo>
                    <a:pt x="1403243" y="448454"/>
                  </a:lnTo>
                  <a:lnTo>
                    <a:pt x="1403524" y="447871"/>
                  </a:lnTo>
                  <a:lnTo>
                    <a:pt x="1403806" y="445833"/>
                  </a:lnTo>
                  <a:lnTo>
                    <a:pt x="1404088" y="450783"/>
                  </a:lnTo>
                  <a:lnTo>
                    <a:pt x="1404369" y="456316"/>
                  </a:lnTo>
                  <a:lnTo>
                    <a:pt x="1404651" y="456607"/>
                  </a:lnTo>
                  <a:lnTo>
                    <a:pt x="1404933" y="459519"/>
                  </a:lnTo>
                  <a:lnTo>
                    <a:pt x="1405215" y="461558"/>
                  </a:lnTo>
                  <a:lnTo>
                    <a:pt x="1405496" y="458937"/>
                  </a:lnTo>
                  <a:lnTo>
                    <a:pt x="1405778" y="464179"/>
                  </a:lnTo>
                  <a:lnTo>
                    <a:pt x="1406060" y="469420"/>
                  </a:lnTo>
                  <a:lnTo>
                    <a:pt x="1406341" y="465635"/>
                  </a:lnTo>
                  <a:lnTo>
                    <a:pt x="1406623" y="463305"/>
                  </a:lnTo>
                  <a:lnTo>
                    <a:pt x="1406905" y="466508"/>
                  </a:lnTo>
                  <a:lnTo>
                    <a:pt x="1407187" y="469129"/>
                  </a:lnTo>
                  <a:lnTo>
                    <a:pt x="1407468" y="466217"/>
                  </a:lnTo>
                  <a:lnTo>
                    <a:pt x="1407750" y="470876"/>
                  </a:lnTo>
                  <a:lnTo>
                    <a:pt x="1408032" y="469420"/>
                  </a:lnTo>
                  <a:lnTo>
                    <a:pt x="1408313" y="467382"/>
                  </a:lnTo>
                  <a:lnTo>
                    <a:pt x="1408595" y="472624"/>
                  </a:lnTo>
                  <a:lnTo>
                    <a:pt x="1408877" y="474953"/>
                  </a:lnTo>
                  <a:lnTo>
                    <a:pt x="1409159" y="470585"/>
                  </a:lnTo>
                  <a:lnTo>
                    <a:pt x="1409440" y="471168"/>
                  </a:lnTo>
                  <a:lnTo>
                    <a:pt x="1409722" y="478156"/>
                  </a:lnTo>
                  <a:lnTo>
                    <a:pt x="1410004" y="479030"/>
                  </a:lnTo>
                  <a:lnTo>
                    <a:pt x="1410286" y="478156"/>
                  </a:lnTo>
                  <a:lnTo>
                    <a:pt x="1410567" y="481942"/>
                  </a:lnTo>
                  <a:lnTo>
                    <a:pt x="1410849" y="483689"/>
                  </a:lnTo>
                  <a:lnTo>
                    <a:pt x="1411131" y="484854"/>
                  </a:lnTo>
                  <a:lnTo>
                    <a:pt x="1411412" y="486310"/>
                  </a:lnTo>
                  <a:lnTo>
                    <a:pt x="1411694" y="490678"/>
                  </a:lnTo>
                  <a:lnTo>
                    <a:pt x="1411976" y="490096"/>
                  </a:lnTo>
                  <a:lnTo>
                    <a:pt x="1412258" y="491843"/>
                  </a:lnTo>
                  <a:lnTo>
                    <a:pt x="1412539" y="495337"/>
                  </a:lnTo>
                  <a:lnTo>
                    <a:pt x="1412821" y="493590"/>
                  </a:lnTo>
                  <a:lnTo>
                    <a:pt x="1413103" y="493590"/>
                  </a:lnTo>
                  <a:lnTo>
                    <a:pt x="1413384" y="498541"/>
                  </a:lnTo>
                  <a:lnTo>
                    <a:pt x="1413666" y="499123"/>
                  </a:lnTo>
                  <a:lnTo>
                    <a:pt x="1413948" y="494464"/>
                  </a:lnTo>
                  <a:lnTo>
                    <a:pt x="1414230" y="494755"/>
                  </a:lnTo>
                  <a:lnTo>
                    <a:pt x="1414511" y="496211"/>
                  </a:lnTo>
                  <a:lnTo>
                    <a:pt x="1414793" y="494464"/>
                  </a:lnTo>
                  <a:lnTo>
                    <a:pt x="1415075" y="490969"/>
                  </a:lnTo>
                  <a:lnTo>
                    <a:pt x="1415356" y="493008"/>
                  </a:lnTo>
                  <a:lnTo>
                    <a:pt x="1415638" y="490969"/>
                  </a:lnTo>
                  <a:lnTo>
                    <a:pt x="1415920" y="492134"/>
                  </a:lnTo>
                  <a:lnTo>
                    <a:pt x="1416202" y="495629"/>
                  </a:lnTo>
                  <a:lnTo>
                    <a:pt x="1416483" y="494173"/>
                  </a:lnTo>
                  <a:lnTo>
                    <a:pt x="1416765" y="491843"/>
                  </a:lnTo>
                  <a:lnTo>
                    <a:pt x="1417047" y="496211"/>
                  </a:lnTo>
                  <a:lnTo>
                    <a:pt x="1417329" y="499414"/>
                  </a:lnTo>
                  <a:lnTo>
                    <a:pt x="1417610" y="495046"/>
                  </a:lnTo>
                  <a:lnTo>
                    <a:pt x="1417892" y="493881"/>
                  </a:lnTo>
                  <a:lnTo>
                    <a:pt x="1418174" y="495046"/>
                  </a:lnTo>
                  <a:lnTo>
                    <a:pt x="1418455" y="497376"/>
                  </a:lnTo>
                  <a:lnTo>
                    <a:pt x="1418737" y="498832"/>
                  </a:lnTo>
                  <a:lnTo>
                    <a:pt x="1419019" y="499997"/>
                  </a:lnTo>
                  <a:lnTo>
                    <a:pt x="1419301" y="498249"/>
                  </a:lnTo>
                  <a:lnTo>
                    <a:pt x="1419582" y="497085"/>
                  </a:lnTo>
                  <a:lnTo>
                    <a:pt x="1419864" y="499123"/>
                  </a:lnTo>
                  <a:lnTo>
                    <a:pt x="1420146" y="501453"/>
                  </a:lnTo>
                  <a:lnTo>
                    <a:pt x="1420427" y="497667"/>
                  </a:lnTo>
                  <a:lnTo>
                    <a:pt x="1420709" y="497958"/>
                  </a:lnTo>
                  <a:lnTo>
                    <a:pt x="1420991" y="503491"/>
                  </a:lnTo>
                  <a:lnTo>
                    <a:pt x="1421273" y="502618"/>
                  </a:lnTo>
                  <a:lnTo>
                    <a:pt x="1421554" y="503782"/>
                  </a:lnTo>
                  <a:lnTo>
                    <a:pt x="1421836" y="502326"/>
                  </a:lnTo>
                  <a:lnTo>
                    <a:pt x="1422118" y="499414"/>
                  </a:lnTo>
                  <a:lnTo>
                    <a:pt x="1422399" y="498541"/>
                  </a:lnTo>
                  <a:lnTo>
                    <a:pt x="1422681" y="498249"/>
                  </a:lnTo>
                  <a:lnTo>
                    <a:pt x="1422963" y="497085"/>
                  </a:lnTo>
                  <a:lnTo>
                    <a:pt x="1423245" y="489805"/>
                  </a:lnTo>
                  <a:lnTo>
                    <a:pt x="1423526" y="486601"/>
                  </a:lnTo>
                  <a:lnTo>
                    <a:pt x="1423808" y="486019"/>
                  </a:lnTo>
                  <a:lnTo>
                    <a:pt x="1424090" y="480486"/>
                  </a:lnTo>
                  <a:lnTo>
                    <a:pt x="1424371" y="479612"/>
                  </a:lnTo>
                  <a:lnTo>
                    <a:pt x="1424653" y="479321"/>
                  </a:lnTo>
                  <a:lnTo>
                    <a:pt x="1424935" y="476118"/>
                  </a:lnTo>
                  <a:lnTo>
                    <a:pt x="1425217" y="468547"/>
                  </a:lnTo>
                  <a:lnTo>
                    <a:pt x="1425498" y="469420"/>
                  </a:lnTo>
                  <a:lnTo>
                    <a:pt x="1425780" y="469129"/>
                  </a:lnTo>
                  <a:lnTo>
                    <a:pt x="1426062" y="461849"/>
                  </a:lnTo>
                  <a:lnTo>
                    <a:pt x="1426344" y="456607"/>
                  </a:lnTo>
                  <a:lnTo>
                    <a:pt x="1426625" y="458646"/>
                  </a:lnTo>
                  <a:lnTo>
                    <a:pt x="1426907" y="450783"/>
                  </a:lnTo>
                  <a:lnTo>
                    <a:pt x="1427189" y="451366"/>
                  </a:lnTo>
                  <a:lnTo>
                    <a:pt x="1427470" y="456316"/>
                  </a:lnTo>
                  <a:lnTo>
                    <a:pt x="1427752" y="451074"/>
                  </a:lnTo>
                  <a:lnTo>
                    <a:pt x="1428034" y="439717"/>
                  </a:lnTo>
                  <a:lnTo>
                    <a:pt x="1428316" y="441465"/>
                  </a:lnTo>
                  <a:lnTo>
                    <a:pt x="1428597" y="446998"/>
                  </a:lnTo>
                  <a:lnTo>
                    <a:pt x="1428879" y="441756"/>
                  </a:lnTo>
                  <a:lnTo>
                    <a:pt x="1429161" y="434185"/>
                  </a:lnTo>
                  <a:lnTo>
                    <a:pt x="1429442" y="432146"/>
                  </a:lnTo>
                  <a:lnTo>
                    <a:pt x="1429724" y="430690"/>
                  </a:lnTo>
                  <a:lnTo>
                    <a:pt x="1430006" y="433311"/>
                  </a:lnTo>
                  <a:lnTo>
                    <a:pt x="1430288" y="435349"/>
                  </a:lnTo>
                  <a:lnTo>
                    <a:pt x="1430569" y="428069"/>
                  </a:lnTo>
                  <a:lnTo>
                    <a:pt x="1430851" y="422245"/>
                  </a:lnTo>
                  <a:lnTo>
                    <a:pt x="1431133" y="426904"/>
                  </a:lnTo>
                  <a:lnTo>
                    <a:pt x="1431414" y="435932"/>
                  </a:lnTo>
                  <a:lnTo>
                    <a:pt x="1431696" y="427778"/>
                  </a:lnTo>
                  <a:lnTo>
                    <a:pt x="1431978" y="419624"/>
                  </a:lnTo>
                  <a:lnTo>
                    <a:pt x="1432260" y="422245"/>
                  </a:lnTo>
                  <a:lnTo>
                    <a:pt x="1432541" y="425157"/>
                  </a:lnTo>
                  <a:lnTo>
                    <a:pt x="1432823" y="424866"/>
                  </a:lnTo>
                  <a:lnTo>
                    <a:pt x="1433105" y="424866"/>
                  </a:lnTo>
                  <a:lnTo>
                    <a:pt x="1433386" y="418168"/>
                  </a:lnTo>
                  <a:lnTo>
                    <a:pt x="1433668" y="412053"/>
                  </a:lnTo>
                  <a:lnTo>
                    <a:pt x="1433950" y="414965"/>
                  </a:lnTo>
                  <a:lnTo>
                    <a:pt x="1434232" y="419624"/>
                  </a:lnTo>
                  <a:lnTo>
                    <a:pt x="1434513" y="410888"/>
                  </a:lnTo>
                  <a:lnTo>
                    <a:pt x="1434795" y="403608"/>
                  </a:lnTo>
                  <a:lnTo>
                    <a:pt x="1435077" y="406520"/>
                  </a:lnTo>
                  <a:lnTo>
                    <a:pt x="1435359" y="405938"/>
                  </a:lnTo>
                  <a:lnTo>
                    <a:pt x="1435640" y="402443"/>
                  </a:lnTo>
                  <a:lnTo>
                    <a:pt x="1435922" y="398658"/>
                  </a:lnTo>
                  <a:lnTo>
                    <a:pt x="1436204" y="396037"/>
                  </a:lnTo>
                  <a:lnTo>
                    <a:pt x="1436485" y="391086"/>
                  </a:lnTo>
                  <a:lnTo>
                    <a:pt x="1436767" y="392834"/>
                  </a:lnTo>
                  <a:lnTo>
                    <a:pt x="1437049" y="394581"/>
                  </a:lnTo>
                  <a:lnTo>
                    <a:pt x="1437331" y="389922"/>
                  </a:lnTo>
                  <a:lnTo>
                    <a:pt x="1437612" y="384971"/>
                  </a:lnTo>
                  <a:lnTo>
                    <a:pt x="1437894" y="390795"/>
                  </a:lnTo>
                  <a:lnTo>
                    <a:pt x="1438176" y="391378"/>
                  </a:lnTo>
                  <a:lnTo>
                    <a:pt x="1438457" y="389922"/>
                  </a:lnTo>
                  <a:lnTo>
                    <a:pt x="1438739" y="390795"/>
                  </a:lnTo>
                  <a:lnTo>
                    <a:pt x="1439021" y="389630"/>
                  </a:lnTo>
                  <a:lnTo>
                    <a:pt x="1439303" y="391086"/>
                  </a:lnTo>
                  <a:lnTo>
                    <a:pt x="1439584" y="398658"/>
                  </a:lnTo>
                  <a:lnTo>
                    <a:pt x="1439866" y="403899"/>
                  </a:lnTo>
                  <a:lnTo>
                    <a:pt x="1440148" y="398367"/>
                  </a:lnTo>
                  <a:lnTo>
                    <a:pt x="1440429" y="398075"/>
                  </a:lnTo>
                  <a:lnTo>
                    <a:pt x="1440711" y="403608"/>
                  </a:lnTo>
                  <a:lnTo>
                    <a:pt x="1440993" y="403608"/>
                  </a:lnTo>
                  <a:lnTo>
                    <a:pt x="1441275" y="399531"/>
                  </a:lnTo>
                  <a:lnTo>
                    <a:pt x="1441556" y="396619"/>
                  </a:lnTo>
                  <a:lnTo>
                    <a:pt x="1441838" y="396328"/>
                  </a:lnTo>
                  <a:lnTo>
                    <a:pt x="1442120" y="394872"/>
                  </a:lnTo>
                  <a:lnTo>
                    <a:pt x="1442402" y="396619"/>
                  </a:lnTo>
                  <a:lnTo>
                    <a:pt x="1442683" y="396328"/>
                  </a:lnTo>
                  <a:lnTo>
                    <a:pt x="1442965" y="389922"/>
                  </a:lnTo>
                  <a:lnTo>
                    <a:pt x="1443247" y="390213"/>
                  </a:lnTo>
                  <a:lnTo>
                    <a:pt x="1443528" y="397493"/>
                  </a:lnTo>
                  <a:lnTo>
                    <a:pt x="1443810" y="397784"/>
                  </a:lnTo>
                  <a:lnTo>
                    <a:pt x="1444092" y="394581"/>
                  </a:lnTo>
                  <a:lnTo>
                    <a:pt x="1444374" y="394581"/>
                  </a:lnTo>
                  <a:lnTo>
                    <a:pt x="1444655" y="394872"/>
                  </a:lnTo>
                  <a:lnTo>
                    <a:pt x="1444937" y="391960"/>
                  </a:lnTo>
                  <a:lnTo>
                    <a:pt x="1445219" y="395163"/>
                  </a:lnTo>
                  <a:lnTo>
                    <a:pt x="1445500" y="396619"/>
                  </a:lnTo>
                  <a:lnTo>
                    <a:pt x="1445782" y="393998"/>
                  </a:lnTo>
                  <a:lnTo>
                    <a:pt x="1446064" y="393998"/>
                  </a:lnTo>
                  <a:lnTo>
                    <a:pt x="1446346" y="400696"/>
                  </a:lnTo>
                  <a:lnTo>
                    <a:pt x="1446627" y="399531"/>
                  </a:lnTo>
                  <a:lnTo>
                    <a:pt x="1446909" y="397202"/>
                  </a:lnTo>
                  <a:lnTo>
                    <a:pt x="1447191" y="404773"/>
                  </a:lnTo>
                  <a:lnTo>
                    <a:pt x="1447472" y="409141"/>
                  </a:lnTo>
                  <a:lnTo>
                    <a:pt x="1447754" y="406229"/>
                  </a:lnTo>
                  <a:lnTo>
                    <a:pt x="1448036" y="411471"/>
                  </a:lnTo>
                  <a:lnTo>
                    <a:pt x="1448318" y="414674"/>
                  </a:lnTo>
                  <a:lnTo>
                    <a:pt x="1448599" y="415548"/>
                  </a:lnTo>
                  <a:lnTo>
                    <a:pt x="1448881" y="417877"/>
                  </a:lnTo>
                  <a:lnTo>
                    <a:pt x="1449163" y="426322"/>
                  </a:lnTo>
                  <a:lnTo>
                    <a:pt x="1449444" y="427487"/>
                  </a:lnTo>
                  <a:lnTo>
                    <a:pt x="1449726" y="426031"/>
                  </a:lnTo>
                  <a:lnTo>
                    <a:pt x="1450008" y="434476"/>
                  </a:lnTo>
                  <a:lnTo>
                    <a:pt x="1450290" y="437388"/>
                  </a:lnTo>
                  <a:lnTo>
                    <a:pt x="1450571" y="438553"/>
                  </a:lnTo>
                  <a:lnTo>
                    <a:pt x="1450853" y="439426"/>
                  </a:lnTo>
                  <a:lnTo>
                    <a:pt x="1451135" y="445542"/>
                  </a:lnTo>
                  <a:lnTo>
                    <a:pt x="1451417" y="445542"/>
                  </a:lnTo>
                  <a:lnTo>
                    <a:pt x="1451698" y="447871"/>
                  </a:lnTo>
                  <a:lnTo>
                    <a:pt x="1451980" y="451074"/>
                  </a:lnTo>
                  <a:lnTo>
                    <a:pt x="1452262" y="451657"/>
                  </a:lnTo>
                  <a:lnTo>
                    <a:pt x="1452543" y="453986"/>
                  </a:lnTo>
                  <a:lnTo>
                    <a:pt x="1452825" y="458063"/>
                  </a:lnTo>
                  <a:lnTo>
                    <a:pt x="1453107" y="463305"/>
                  </a:lnTo>
                  <a:lnTo>
                    <a:pt x="1453389" y="460393"/>
                  </a:lnTo>
                  <a:lnTo>
                    <a:pt x="1453670" y="463305"/>
                  </a:lnTo>
                  <a:lnTo>
                    <a:pt x="1453952" y="468255"/>
                  </a:lnTo>
                  <a:lnTo>
                    <a:pt x="1454234" y="465343"/>
                  </a:lnTo>
                  <a:lnTo>
                    <a:pt x="1454515" y="469129"/>
                  </a:lnTo>
                  <a:lnTo>
                    <a:pt x="1454797" y="472915"/>
                  </a:lnTo>
                  <a:lnTo>
                    <a:pt x="1455079" y="472915"/>
                  </a:lnTo>
                  <a:lnTo>
                    <a:pt x="1455361" y="471168"/>
                  </a:lnTo>
                  <a:lnTo>
                    <a:pt x="1455642" y="472915"/>
                  </a:lnTo>
                  <a:lnTo>
                    <a:pt x="1455924" y="475827"/>
                  </a:lnTo>
                  <a:lnTo>
                    <a:pt x="1456206" y="475536"/>
                  </a:lnTo>
                  <a:lnTo>
                    <a:pt x="1456487" y="477865"/>
                  </a:lnTo>
                  <a:lnTo>
                    <a:pt x="1456769" y="478739"/>
                  </a:lnTo>
                  <a:lnTo>
                    <a:pt x="1457051" y="477283"/>
                  </a:lnTo>
                  <a:lnTo>
                    <a:pt x="1457333" y="479030"/>
                  </a:lnTo>
                  <a:lnTo>
                    <a:pt x="1457614" y="483689"/>
                  </a:lnTo>
                  <a:lnTo>
                    <a:pt x="1457896" y="482524"/>
                  </a:lnTo>
                  <a:lnTo>
                    <a:pt x="1458178" y="480195"/>
                  </a:lnTo>
                  <a:lnTo>
                    <a:pt x="1458460" y="483689"/>
                  </a:lnTo>
                  <a:lnTo>
                    <a:pt x="1458741" y="486893"/>
                  </a:lnTo>
                  <a:lnTo>
                    <a:pt x="1459023" y="484563"/>
                  </a:lnTo>
                  <a:lnTo>
                    <a:pt x="1459305" y="487766"/>
                  </a:lnTo>
                  <a:lnTo>
                    <a:pt x="1459586" y="487766"/>
                  </a:lnTo>
                  <a:lnTo>
                    <a:pt x="1459868" y="485728"/>
                  </a:lnTo>
                  <a:lnTo>
                    <a:pt x="1460150" y="488057"/>
                  </a:lnTo>
                  <a:lnTo>
                    <a:pt x="1460432" y="493590"/>
                  </a:lnTo>
                  <a:lnTo>
                    <a:pt x="1460713" y="494464"/>
                  </a:lnTo>
                  <a:lnTo>
                    <a:pt x="1460995" y="490096"/>
                  </a:lnTo>
                  <a:lnTo>
                    <a:pt x="1461277" y="493590"/>
                  </a:lnTo>
                  <a:lnTo>
                    <a:pt x="1461558" y="497376"/>
                  </a:lnTo>
                  <a:lnTo>
                    <a:pt x="1461840" y="496793"/>
                  </a:lnTo>
                  <a:lnTo>
                    <a:pt x="1462122" y="496793"/>
                  </a:lnTo>
                  <a:lnTo>
                    <a:pt x="1462404" y="495920"/>
                  </a:lnTo>
                  <a:lnTo>
                    <a:pt x="1462685" y="491552"/>
                  </a:lnTo>
                  <a:lnTo>
                    <a:pt x="1462967" y="489805"/>
                  </a:lnTo>
                  <a:lnTo>
                    <a:pt x="1463249" y="495046"/>
                  </a:lnTo>
                  <a:lnTo>
                    <a:pt x="1463530" y="491261"/>
                  </a:lnTo>
                  <a:lnTo>
                    <a:pt x="1463812" y="486893"/>
                  </a:lnTo>
                  <a:lnTo>
                    <a:pt x="1464094" y="485728"/>
                  </a:lnTo>
                  <a:lnTo>
                    <a:pt x="1464376" y="488057"/>
                  </a:lnTo>
                  <a:lnTo>
                    <a:pt x="1464657" y="486310"/>
                  </a:lnTo>
                  <a:lnTo>
                    <a:pt x="1464939" y="486310"/>
                  </a:lnTo>
                  <a:lnTo>
                    <a:pt x="1465221" y="487766"/>
                  </a:lnTo>
                  <a:lnTo>
                    <a:pt x="1465502" y="483980"/>
                  </a:lnTo>
                  <a:lnTo>
                    <a:pt x="1465784" y="484563"/>
                  </a:lnTo>
                  <a:lnTo>
                    <a:pt x="1466066" y="488640"/>
                  </a:lnTo>
                  <a:lnTo>
                    <a:pt x="1466348" y="487766"/>
                  </a:lnTo>
                  <a:lnTo>
                    <a:pt x="1466629" y="481651"/>
                  </a:lnTo>
                  <a:lnTo>
                    <a:pt x="1466911" y="482524"/>
                  </a:lnTo>
                  <a:lnTo>
                    <a:pt x="1467193" y="486310"/>
                  </a:lnTo>
                  <a:lnTo>
                    <a:pt x="1467475" y="483980"/>
                  </a:lnTo>
                  <a:lnTo>
                    <a:pt x="1467756" y="485145"/>
                  </a:lnTo>
                  <a:lnTo>
                    <a:pt x="1468038" y="486893"/>
                  </a:lnTo>
                  <a:lnTo>
                    <a:pt x="1468320" y="485145"/>
                  </a:lnTo>
                  <a:lnTo>
                    <a:pt x="1468601" y="482816"/>
                  </a:lnTo>
                  <a:lnTo>
                    <a:pt x="1468883" y="486019"/>
                  </a:lnTo>
                  <a:lnTo>
                    <a:pt x="1469165" y="484272"/>
                  </a:lnTo>
                  <a:lnTo>
                    <a:pt x="1469447" y="482233"/>
                  </a:lnTo>
                  <a:lnTo>
                    <a:pt x="1469728" y="483689"/>
                  </a:lnTo>
                  <a:lnTo>
                    <a:pt x="1470010" y="481651"/>
                  </a:lnTo>
                  <a:lnTo>
                    <a:pt x="1470292" y="477865"/>
                  </a:lnTo>
                  <a:lnTo>
                    <a:pt x="1470573" y="478448"/>
                  </a:lnTo>
                  <a:lnTo>
                    <a:pt x="1470855" y="480486"/>
                  </a:lnTo>
                  <a:lnTo>
                    <a:pt x="1471137" y="474371"/>
                  </a:lnTo>
                  <a:lnTo>
                    <a:pt x="1471419" y="473497"/>
                  </a:lnTo>
                  <a:lnTo>
                    <a:pt x="1471700" y="475244"/>
                  </a:lnTo>
                  <a:lnTo>
                    <a:pt x="1471982" y="471459"/>
                  </a:lnTo>
                  <a:lnTo>
                    <a:pt x="1472264" y="467964"/>
                  </a:lnTo>
                  <a:lnTo>
                    <a:pt x="1472545" y="468255"/>
                  </a:lnTo>
                  <a:lnTo>
                    <a:pt x="1472827" y="467673"/>
                  </a:lnTo>
                  <a:lnTo>
                    <a:pt x="1473109" y="462723"/>
                  </a:lnTo>
                  <a:lnTo>
                    <a:pt x="1473391" y="462140"/>
                  </a:lnTo>
                  <a:lnTo>
                    <a:pt x="1473672" y="461849"/>
                  </a:lnTo>
                  <a:lnTo>
                    <a:pt x="1473954" y="455734"/>
                  </a:lnTo>
                  <a:lnTo>
                    <a:pt x="1474236" y="453986"/>
                  </a:lnTo>
                  <a:lnTo>
                    <a:pt x="1474517" y="457481"/>
                  </a:lnTo>
                  <a:lnTo>
                    <a:pt x="1474799" y="453113"/>
                  </a:lnTo>
                  <a:lnTo>
                    <a:pt x="1475081" y="445833"/>
                  </a:lnTo>
                  <a:lnTo>
                    <a:pt x="1475363" y="448162"/>
                  </a:lnTo>
                  <a:lnTo>
                    <a:pt x="1475644" y="448162"/>
                  </a:lnTo>
                  <a:lnTo>
                    <a:pt x="1475926" y="441756"/>
                  </a:lnTo>
                  <a:lnTo>
                    <a:pt x="1476208" y="441756"/>
                  </a:lnTo>
                  <a:lnTo>
                    <a:pt x="1476490" y="441756"/>
                  </a:lnTo>
                  <a:lnTo>
                    <a:pt x="1476771" y="438261"/>
                  </a:lnTo>
                  <a:lnTo>
                    <a:pt x="1477053" y="437388"/>
                  </a:lnTo>
                  <a:lnTo>
                    <a:pt x="1477335" y="440591"/>
                  </a:lnTo>
                  <a:lnTo>
                    <a:pt x="1477616" y="435349"/>
                  </a:lnTo>
                  <a:lnTo>
                    <a:pt x="1477898" y="430108"/>
                  </a:lnTo>
                  <a:lnTo>
                    <a:pt x="1478180" y="432729"/>
                  </a:lnTo>
                  <a:lnTo>
                    <a:pt x="1478462" y="433311"/>
                  </a:lnTo>
                  <a:lnTo>
                    <a:pt x="1478743" y="426322"/>
                  </a:lnTo>
                  <a:lnTo>
                    <a:pt x="1479025" y="422828"/>
                  </a:lnTo>
                  <a:lnTo>
                    <a:pt x="1479307" y="427487"/>
                  </a:lnTo>
                  <a:lnTo>
                    <a:pt x="1479588" y="426322"/>
                  </a:lnTo>
                  <a:lnTo>
                    <a:pt x="1479870" y="421954"/>
                  </a:lnTo>
                  <a:lnTo>
                    <a:pt x="1480152" y="422828"/>
                  </a:lnTo>
                  <a:lnTo>
                    <a:pt x="1480434" y="419042"/>
                  </a:lnTo>
                  <a:lnTo>
                    <a:pt x="1480715" y="416421"/>
                  </a:lnTo>
                  <a:lnTo>
                    <a:pt x="1480997" y="419042"/>
                  </a:lnTo>
                  <a:lnTo>
                    <a:pt x="1481279" y="418168"/>
                  </a:lnTo>
                  <a:lnTo>
                    <a:pt x="1481560" y="413218"/>
                  </a:lnTo>
                  <a:lnTo>
                    <a:pt x="1481842" y="413218"/>
                  </a:lnTo>
                  <a:lnTo>
                    <a:pt x="1482124" y="418460"/>
                  </a:lnTo>
                  <a:lnTo>
                    <a:pt x="1482406" y="415256"/>
                  </a:lnTo>
                  <a:lnTo>
                    <a:pt x="1482687" y="415256"/>
                  </a:lnTo>
                  <a:lnTo>
                    <a:pt x="1482969" y="417004"/>
                  </a:lnTo>
                  <a:lnTo>
                    <a:pt x="1483251" y="417295"/>
                  </a:lnTo>
                  <a:lnTo>
                    <a:pt x="1483533" y="418168"/>
                  </a:lnTo>
                  <a:lnTo>
                    <a:pt x="1483814" y="421080"/>
                  </a:lnTo>
                  <a:lnTo>
                    <a:pt x="1484096" y="421372"/>
                  </a:lnTo>
                  <a:lnTo>
                    <a:pt x="1484378" y="417586"/>
                  </a:lnTo>
                  <a:lnTo>
                    <a:pt x="1484659" y="421954"/>
                  </a:lnTo>
                  <a:lnTo>
                    <a:pt x="1484941" y="423701"/>
                  </a:lnTo>
                  <a:lnTo>
                    <a:pt x="1485223" y="420498"/>
                  </a:lnTo>
                  <a:lnTo>
                    <a:pt x="1485505" y="418460"/>
                  </a:lnTo>
                  <a:lnTo>
                    <a:pt x="1485786" y="420498"/>
                  </a:lnTo>
                  <a:lnTo>
                    <a:pt x="1486068" y="418460"/>
                  </a:lnTo>
                  <a:lnTo>
                    <a:pt x="1486350" y="414965"/>
                  </a:lnTo>
                  <a:lnTo>
                    <a:pt x="1486631" y="415548"/>
                  </a:lnTo>
                  <a:lnTo>
                    <a:pt x="1486913" y="412053"/>
                  </a:lnTo>
                  <a:lnTo>
                    <a:pt x="1487195" y="411179"/>
                  </a:lnTo>
                  <a:lnTo>
                    <a:pt x="1487477" y="411762"/>
                  </a:lnTo>
                  <a:lnTo>
                    <a:pt x="1487758" y="413218"/>
                  </a:lnTo>
                  <a:lnTo>
                    <a:pt x="1488040" y="409723"/>
                  </a:lnTo>
                  <a:lnTo>
                    <a:pt x="1488322" y="409141"/>
                  </a:lnTo>
                  <a:lnTo>
                    <a:pt x="1488603" y="413509"/>
                  </a:lnTo>
                  <a:lnTo>
                    <a:pt x="1488885" y="410888"/>
                  </a:lnTo>
                  <a:lnTo>
                    <a:pt x="1489167" y="408850"/>
                  </a:lnTo>
                  <a:lnTo>
                    <a:pt x="1489449" y="411471"/>
                  </a:lnTo>
                  <a:lnTo>
                    <a:pt x="1489730" y="414092"/>
                  </a:lnTo>
                  <a:lnTo>
                    <a:pt x="1490012" y="412636"/>
                  </a:lnTo>
                  <a:lnTo>
                    <a:pt x="1490294" y="412927"/>
                  </a:lnTo>
                  <a:lnTo>
                    <a:pt x="1490575" y="415839"/>
                  </a:lnTo>
                  <a:lnTo>
                    <a:pt x="1490857" y="414383"/>
                  </a:lnTo>
                  <a:lnTo>
                    <a:pt x="1491139" y="414092"/>
                  </a:lnTo>
                  <a:lnTo>
                    <a:pt x="1491421" y="415256"/>
                  </a:lnTo>
                  <a:lnTo>
                    <a:pt x="1491702" y="416130"/>
                  </a:lnTo>
                  <a:lnTo>
                    <a:pt x="1491984" y="414383"/>
                  </a:lnTo>
                  <a:lnTo>
                    <a:pt x="1492266" y="417295"/>
                  </a:lnTo>
                  <a:lnTo>
                    <a:pt x="1492548" y="419624"/>
                  </a:lnTo>
                  <a:lnTo>
                    <a:pt x="1492829" y="416421"/>
                  </a:lnTo>
                  <a:lnTo>
                    <a:pt x="1493111" y="420498"/>
                  </a:lnTo>
                  <a:lnTo>
                    <a:pt x="1493393" y="424866"/>
                  </a:lnTo>
                  <a:lnTo>
                    <a:pt x="1493674" y="422828"/>
                  </a:lnTo>
                  <a:lnTo>
                    <a:pt x="1493956" y="422245"/>
                  </a:lnTo>
                  <a:lnTo>
                    <a:pt x="1494238" y="427487"/>
                  </a:lnTo>
                  <a:lnTo>
                    <a:pt x="1494520" y="430399"/>
                  </a:lnTo>
                  <a:lnTo>
                    <a:pt x="1494801" y="428943"/>
                  </a:lnTo>
                  <a:lnTo>
                    <a:pt x="1495083" y="433311"/>
                  </a:lnTo>
                  <a:lnTo>
                    <a:pt x="1495365" y="434767"/>
                  </a:lnTo>
                  <a:lnTo>
                    <a:pt x="1495646" y="434185"/>
                  </a:lnTo>
                  <a:lnTo>
                    <a:pt x="1495928" y="435932"/>
                  </a:lnTo>
                  <a:lnTo>
                    <a:pt x="1496210" y="439717"/>
                  </a:lnTo>
                  <a:lnTo>
                    <a:pt x="1496492" y="439426"/>
                  </a:lnTo>
                  <a:lnTo>
                    <a:pt x="1496773" y="439717"/>
                  </a:lnTo>
                  <a:lnTo>
                    <a:pt x="1497055" y="443794"/>
                  </a:lnTo>
                  <a:lnTo>
                    <a:pt x="1497337" y="442921"/>
                  </a:lnTo>
                  <a:lnTo>
                    <a:pt x="1497618" y="441173"/>
                  </a:lnTo>
                  <a:lnTo>
                    <a:pt x="1497900" y="444668"/>
                  </a:lnTo>
                  <a:lnTo>
                    <a:pt x="1498182" y="447871"/>
                  </a:lnTo>
                  <a:lnTo>
                    <a:pt x="1498464" y="444959"/>
                  </a:lnTo>
                  <a:lnTo>
                    <a:pt x="1498745" y="445833"/>
                  </a:lnTo>
                  <a:lnTo>
                    <a:pt x="1499027" y="449910"/>
                  </a:lnTo>
                  <a:lnTo>
                    <a:pt x="1499309" y="449618"/>
                  </a:lnTo>
                  <a:lnTo>
                    <a:pt x="1499590" y="447580"/>
                  </a:lnTo>
                  <a:lnTo>
                    <a:pt x="1499872" y="452530"/>
                  </a:lnTo>
                  <a:lnTo>
                    <a:pt x="1500154" y="450492"/>
                  </a:lnTo>
                  <a:lnTo>
                    <a:pt x="1500436" y="449910"/>
                  </a:lnTo>
                  <a:lnTo>
                    <a:pt x="1500717" y="453986"/>
                  </a:lnTo>
                  <a:lnTo>
                    <a:pt x="1500999" y="457481"/>
                  </a:lnTo>
                  <a:lnTo>
                    <a:pt x="1501281" y="457772"/>
                  </a:lnTo>
                  <a:lnTo>
                    <a:pt x="1501563" y="457772"/>
                  </a:lnTo>
                  <a:lnTo>
                    <a:pt x="1501844" y="465635"/>
                  </a:lnTo>
                  <a:lnTo>
                    <a:pt x="1502126" y="462140"/>
                  </a:lnTo>
                  <a:lnTo>
                    <a:pt x="1502408" y="466217"/>
                  </a:lnTo>
                  <a:lnTo>
                    <a:pt x="1502689" y="470003"/>
                  </a:lnTo>
                  <a:lnTo>
                    <a:pt x="1502971" y="473206"/>
                  </a:lnTo>
                  <a:lnTo>
                    <a:pt x="1503253" y="469711"/>
                  </a:lnTo>
                  <a:lnTo>
                    <a:pt x="1503535" y="472915"/>
                  </a:lnTo>
                  <a:lnTo>
                    <a:pt x="1503816" y="479321"/>
                  </a:lnTo>
                  <a:lnTo>
                    <a:pt x="1504098" y="475536"/>
                  </a:lnTo>
                  <a:lnTo>
                    <a:pt x="1504380" y="478448"/>
                  </a:lnTo>
                  <a:lnTo>
                    <a:pt x="1504661" y="479321"/>
                  </a:lnTo>
                  <a:lnTo>
                    <a:pt x="1504943" y="475827"/>
                  </a:lnTo>
                  <a:lnTo>
                    <a:pt x="1505225" y="475536"/>
                  </a:lnTo>
                  <a:lnTo>
                    <a:pt x="1505507" y="482524"/>
                  </a:lnTo>
                  <a:lnTo>
                    <a:pt x="1505788" y="481360"/>
                  </a:lnTo>
                  <a:lnTo>
                    <a:pt x="1506070" y="475536"/>
                  </a:lnTo>
                  <a:lnTo>
                    <a:pt x="1506352" y="479612"/>
                  </a:lnTo>
                  <a:lnTo>
                    <a:pt x="1506633" y="481942"/>
                  </a:lnTo>
                  <a:lnTo>
                    <a:pt x="1506915" y="479321"/>
                  </a:lnTo>
                  <a:lnTo>
                    <a:pt x="1507197" y="480195"/>
                  </a:lnTo>
                  <a:lnTo>
                    <a:pt x="1507479" y="480777"/>
                  </a:lnTo>
                  <a:lnTo>
                    <a:pt x="1507760" y="476700"/>
                  </a:lnTo>
                  <a:lnTo>
                    <a:pt x="1508042" y="476409"/>
                  </a:lnTo>
                  <a:lnTo>
                    <a:pt x="1508324" y="482233"/>
                  </a:lnTo>
                  <a:lnTo>
                    <a:pt x="1508606" y="479321"/>
                  </a:lnTo>
                  <a:lnTo>
                    <a:pt x="1508887" y="476118"/>
                  </a:lnTo>
                  <a:lnTo>
                    <a:pt x="1509169" y="477574"/>
                  </a:lnTo>
                  <a:lnTo>
                    <a:pt x="1509451" y="478156"/>
                  </a:lnTo>
                  <a:lnTo>
                    <a:pt x="1509732" y="476409"/>
                  </a:lnTo>
                  <a:lnTo>
                    <a:pt x="1510014" y="478739"/>
                  </a:lnTo>
                  <a:lnTo>
                    <a:pt x="1510296" y="481068"/>
                  </a:lnTo>
                  <a:lnTo>
                    <a:pt x="1510578" y="478156"/>
                  </a:lnTo>
                  <a:lnTo>
                    <a:pt x="1510859" y="479030"/>
                  </a:lnTo>
                  <a:lnTo>
                    <a:pt x="1511141" y="483398"/>
                  </a:lnTo>
                  <a:lnTo>
                    <a:pt x="1511423" y="481942"/>
                  </a:lnTo>
                  <a:lnTo>
                    <a:pt x="1511704" y="478448"/>
                  </a:lnTo>
                  <a:lnTo>
                    <a:pt x="1511986" y="479904"/>
                  </a:lnTo>
                  <a:lnTo>
                    <a:pt x="1512268" y="480195"/>
                  </a:lnTo>
                  <a:lnTo>
                    <a:pt x="1512550" y="476992"/>
                  </a:lnTo>
                  <a:lnTo>
                    <a:pt x="1512831" y="478156"/>
                  </a:lnTo>
                  <a:lnTo>
                    <a:pt x="1513113" y="479030"/>
                  </a:lnTo>
                  <a:lnTo>
                    <a:pt x="1513395" y="474080"/>
                  </a:lnTo>
                  <a:lnTo>
                    <a:pt x="1513676" y="473788"/>
                  </a:lnTo>
                  <a:lnTo>
                    <a:pt x="1513958" y="478448"/>
                  </a:lnTo>
                  <a:lnTo>
                    <a:pt x="1514240" y="476992"/>
                  </a:lnTo>
                  <a:lnTo>
                    <a:pt x="1514522" y="474953"/>
                  </a:lnTo>
                  <a:lnTo>
                    <a:pt x="1514803" y="476409"/>
                  </a:lnTo>
                  <a:lnTo>
                    <a:pt x="1515085" y="477283"/>
                  </a:lnTo>
                  <a:lnTo>
                    <a:pt x="1515367" y="472915"/>
                  </a:lnTo>
                  <a:lnTo>
                    <a:pt x="1515648" y="474080"/>
                  </a:lnTo>
                  <a:lnTo>
                    <a:pt x="1515930" y="476118"/>
                  </a:lnTo>
                  <a:lnTo>
                    <a:pt x="1516212" y="472915"/>
                  </a:lnTo>
                  <a:lnTo>
                    <a:pt x="1516494" y="471459"/>
                  </a:lnTo>
                  <a:lnTo>
                    <a:pt x="1516775" y="472041"/>
                  </a:lnTo>
                  <a:lnTo>
                    <a:pt x="1517057" y="470294"/>
                  </a:lnTo>
                  <a:lnTo>
                    <a:pt x="1517339" y="468547"/>
                  </a:lnTo>
                  <a:lnTo>
                    <a:pt x="1517621" y="469711"/>
                  </a:lnTo>
                  <a:lnTo>
                    <a:pt x="1517902" y="469420"/>
                  </a:lnTo>
                  <a:lnTo>
                    <a:pt x="1518184" y="465635"/>
                  </a:lnTo>
                  <a:lnTo>
                    <a:pt x="1518466" y="465926"/>
                  </a:lnTo>
                  <a:lnTo>
                    <a:pt x="1518747" y="468547"/>
                  </a:lnTo>
                  <a:lnTo>
                    <a:pt x="1519029" y="468838"/>
                  </a:lnTo>
                  <a:lnTo>
                    <a:pt x="1519311" y="464761"/>
                  </a:lnTo>
                  <a:lnTo>
                    <a:pt x="1519593" y="466799"/>
                  </a:lnTo>
                  <a:lnTo>
                    <a:pt x="1519874" y="463596"/>
                  </a:lnTo>
                  <a:lnTo>
                    <a:pt x="1520156" y="461558"/>
                  </a:lnTo>
                  <a:lnTo>
                    <a:pt x="1520438" y="460975"/>
                  </a:lnTo>
                  <a:lnTo>
                    <a:pt x="1520719" y="459519"/>
                  </a:lnTo>
                  <a:lnTo>
                    <a:pt x="1521001" y="453404"/>
                  </a:lnTo>
                  <a:lnTo>
                    <a:pt x="1521283" y="451657"/>
                  </a:lnTo>
                  <a:lnTo>
                    <a:pt x="1521565" y="456025"/>
                  </a:lnTo>
                  <a:lnTo>
                    <a:pt x="1521846" y="450783"/>
                  </a:lnTo>
                  <a:lnTo>
                    <a:pt x="1522128" y="446998"/>
                  </a:lnTo>
                  <a:lnTo>
                    <a:pt x="1522410" y="446706"/>
                  </a:lnTo>
                  <a:lnTo>
                    <a:pt x="1522691" y="445250"/>
                  </a:lnTo>
                  <a:lnTo>
                    <a:pt x="1522973" y="440591"/>
                  </a:lnTo>
                  <a:lnTo>
                    <a:pt x="1523255" y="440882"/>
                  </a:lnTo>
                  <a:lnTo>
                    <a:pt x="1523537" y="439135"/>
                  </a:lnTo>
                  <a:lnTo>
                    <a:pt x="1523818" y="433311"/>
                  </a:lnTo>
                  <a:lnTo>
                    <a:pt x="1524100" y="433602"/>
                  </a:lnTo>
                  <a:lnTo>
                    <a:pt x="1524382" y="436514"/>
                  </a:lnTo>
                  <a:lnTo>
                    <a:pt x="1524663" y="433602"/>
                  </a:lnTo>
                  <a:lnTo>
                    <a:pt x="1524945" y="426904"/>
                  </a:lnTo>
                  <a:lnTo>
                    <a:pt x="1525227" y="429234"/>
                  </a:lnTo>
                  <a:lnTo>
                    <a:pt x="1525509" y="428652"/>
                  </a:lnTo>
                  <a:lnTo>
                    <a:pt x="1525790" y="424866"/>
                  </a:lnTo>
                  <a:lnTo>
                    <a:pt x="1526072" y="425157"/>
                  </a:lnTo>
                  <a:lnTo>
                    <a:pt x="1526354" y="424866"/>
                  </a:lnTo>
                  <a:lnTo>
                    <a:pt x="1526636" y="419916"/>
                  </a:lnTo>
                  <a:lnTo>
                    <a:pt x="1526917" y="419333"/>
                  </a:lnTo>
                  <a:lnTo>
                    <a:pt x="1527199" y="424575"/>
                  </a:lnTo>
                  <a:lnTo>
                    <a:pt x="1527481" y="418460"/>
                  </a:lnTo>
                  <a:lnTo>
                    <a:pt x="1527762" y="415256"/>
                  </a:lnTo>
                  <a:lnTo>
                    <a:pt x="1528044" y="419624"/>
                  </a:lnTo>
                  <a:lnTo>
                    <a:pt x="1528326" y="419333"/>
                  </a:lnTo>
                  <a:lnTo>
                    <a:pt x="1528608" y="414092"/>
                  </a:lnTo>
                  <a:lnTo>
                    <a:pt x="1528889" y="416130"/>
                  </a:lnTo>
                  <a:lnTo>
                    <a:pt x="1529171" y="419042"/>
                  </a:lnTo>
                  <a:lnTo>
                    <a:pt x="1529453" y="415256"/>
                  </a:lnTo>
                  <a:lnTo>
                    <a:pt x="1529734" y="415256"/>
                  </a:lnTo>
                  <a:lnTo>
                    <a:pt x="1530016" y="418460"/>
                  </a:lnTo>
                  <a:lnTo>
                    <a:pt x="1530298" y="417295"/>
                  </a:lnTo>
                  <a:lnTo>
                    <a:pt x="1530580" y="416421"/>
                  </a:lnTo>
                  <a:lnTo>
                    <a:pt x="1530861" y="417004"/>
                  </a:lnTo>
                  <a:lnTo>
                    <a:pt x="1531143" y="414383"/>
                  </a:lnTo>
                  <a:lnTo>
                    <a:pt x="1531425" y="410306"/>
                  </a:lnTo>
                  <a:lnTo>
                    <a:pt x="1531706" y="411471"/>
                  </a:lnTo>
                  <a:lnTo>
                    <a:pt x="1531988" y="412636"/>
                  </a:lnTo>
                  <a:lnTo>
                    <a:pt x="1532270" y="407103"/>
                  </a:lnTo>
                  <a:lnTo>
                    <a:pt x="1532552" y="407103"/>
                  </a:lnTo>
                  <a:lnTo>
                    <a:pt x="1532833" y="409432"/>
                  </a:lnTo>
                  <a:lnTo>
                    <a:pt x="1533115" y="406811"/>
                  </a:lnTo>
                  <a:lnTo>
                    <a:pt x="1533397" y="403899"/>
                  </a:lnTo>
                  <a:lnTo>
                    <a:pt x="1533679" y="406811"/>
                  </a:lnTo>
                  <a:lnTo>
                    <a:pt x="1533960" y="404773"/>
                  </a:lnTo>
                  <a:lnTo>
                    <a:pt x="1534242" y="402735"/>
                  </a:lnTo>
                  <a:lnTo>
                    <a:pt x="1534524" y="405938"/>
                  </a:lnTo>
                  <a:lnTo>
                    <a:pt x="1534805" y="406811"/>
                  </a:lnTo>
                  <a:lnTo>
                    <a:pt x="1535087" y="403608"/>
                  </a:lnTo>
                  <a:lnTo>
                    <a:pt x="1535369" y="407394"/>
                  </a:lnTo>
                  <a:lnTo>
                    <a:pt x="1535651" y="409723"/>
                  </a:lnTo>
                  <a:lnTo>
                    <a:pt x="1535932" y="406811"/>
                  </a:lnTo>
                  <a:lnTo>
                    <a:pt x="1536214" y="404482"/>
                  </a:lnTo>
                  <a:lnTo>
                    <a:pt x="1536496" y="408850"/>
                  </a:lnTo>
                  <a:lnTo>
                    <a:pt x="1536777" y="407103"/>
                  </a:lnTo>
                  <a:lnTo>
                    <a:pt x="1537059" y="404191"/>
                  </a:lnTo>
                  <a:lnTo>
                    <a:pt x="1537341" y="406229"/>
                  </a:lnTo>
                  <a:lnTo>
                    <a:pt x="1537623" y="407685"/>
                  </a:lnTo>
                  <a:lnTo>
                    <a:pt x="1537904" y="405938"/>
                  </a:lnTo>
                  <a:lnTo>
                    <a:pt x="1538186" y="407685"/>
                  </a:lnTo>
                  <a:lnTo>
                    <a:pt x="1538468" y="411179"/>
                  </a:lnTo>
                  <a:lnTo>
                    <a:pt x="1538749" y="405938"/>
                  </a:lnTo>
                  <a:lnTo>
                    <a:pt x="1539031" y="406811"/>
                  </a:lnTo>
                  <a:lnTo>
                    <a:pt x="1539313" y="414383"/>
                  </a:lnTo>
                  <a:lnTo>
                    <a:pt x="1539595" y="416421"/>
                  </a:lnTo>
                  <a:lnTo>
                    <a:pt x="1539876" y="412344"/>
                  </a:lnTo>
                  <a:lnTo>
                    <a:pt x="1540158" y="417877"/>
                  </a:lnTo>
                  <a:lnTo>
                    <a:pt x="1540440" y="421954"/>
                  </a:lnTo>
                  <a:lnTo>
                    <a:pt x="1540721" y="420207"/>
                  </a:lnTo>
                  <a:lnTo>
                    <a:pt x="1541003" y="424866"/>
                  </a:lnTo>
                  <a:lnTo>
                    <a:pt x="1541285" y="431855"/>
                  </a:lnTo>
                  <a:lnTo>
                    <a:pt x="1541567" y="431855"/>
                  </a:lnTo>
                  <a:lnTo>
                    <a:pt x="1541848" y="432437"/>
                  </a:lnTo>
                  <a:lnTo>
                    <a:pt x="1542130" y="439426"/>
                  </a:lnTo>
                  <a:lnTo>
                    <a:pt x="1542412" y="441173"/>
                  </a:lnTo>
                  <a:lnTo>
                    <a:pt x="1542694" y="439717"/>
                  </a:lnTo>
                  <a:lnTo>
                    <a:pt x="1542975" y="444377"/>
                  </a:lnTo>
                  <a:lnTo>
                    <a:pt x="1543257" y="447871"/>
                  </a:lnTo>
                  <a:lnTo>
                    <a:pt x="1543539" y="446706"/>
                  </a:lnTo>
                  <a:lnTo>
                    <a:pt x="1543820" y="446998"/>
                  </a:lnTo>
                  <a:lnTo>
                    <a:pt x="1544102" y="453695"/>
                  </a:lnTo>
                  <a:lnTo>
                    <a:pt x="1544384" y="453113"/>
                  </a:lnTo>
                  <a:lnTo>
                    <a:pt x="1544666" y="454569"/>
                  </a:lnTo>
                  <a:lnTo>
                    <a:pt x="1544947" y="459228"/>
                  </a:lnTo>
                  <a:lnTo>
                    <a:pt x="1545229" y="461267"/>
                  </a:lnTo>
                  <a:lnTo>
                    <a:pt x="1545511" y="459228"/>
                  </a:lnTo>
                  <a:lnTo>
                    <a:pt x="1545792" y="463887"/>
                  </a:lnTo>
                  <a:lnTo>
                    <a:pt x="1546074" y="465635"/>
                  </a:lnTo>
                  <a:lnTo>
                    <a:pt x="1546356" y="463887"/>
                  </a:lnTo>
                  <a:lnTo>
                    <a:pt x="1546638" y="464179"/>
                  </a:lnTo>
                  <a:lnTo>
                    <a:pt x="1546919" y="466508"/>
                  </a:lnTo>
                  <a:lnTo>
                    <a:pt x="1547201" y="465926"/>
                  </a:lnTo>
                  <a:lnTo>
                    <a:pt x="1547483" y="465343"/>
                  </a:lnTo>
                  <a:lnTo>
                    <a:pt x="1547764" y="469129"/>
                  </a:lnTo>
                  <a:lnTo>
                    <a:pt x="1548046" y="467382"/>
                  </a:lnTo>
                  <a:lnTo>
                    <a:pt x="1548328" y="465052"/>
                  </a:lnTo>
                  <a:lnTo>
                    <a:pt x="1548610" y="467091"/>
                  </a:lnTo>
                  <a:lnTo>
                    <a:pt x="1548891" y="472041"/>
                  </a:lnTo>
                  <a:lnTo>
                    <a:pt x="1549173" y="468838"/>
                  </a:lnTo>
                  <a:lnTo>
                    <a:pt x="1549455" y="468547"/>
                  </a:lnTo>
                  <a:lnTo>
                    <a:pt x="1549737" y="474371"/>
                  </a:lnTo>
                  <a:lnTo>
                    <a:pt x="1550018" y="475827"/>
                  </a:lnTo>
                  <a:lnTo>
                    <a:pt x="1550300" y="474662"/>
                  </a:lnTo>
                  <a:lnTo>
                    <a:pt x="1550582" y="477574"/>
                  </a:lnTo>
                  <a:lnTo>
                    <a:pt x="1550863" y="478739"/>
                  </a:lnTo>
                  <a:lnTo>
                    <a:pt x="1551145" y="477574"/>
                  </a:lnTo>
                  <a:lnTo>
                    <a:pt x="1551427" y="482816"/>
                  </a:lnTo>
                  <a:lnTo>
                    <a:pt x="1551709" y="487766"/>
                  </a:lnTo>
                  <a:lnTo>
                    <a:pt x="1551990" y="486310"/>
                  </a:lnTo>
                  <a:lnTo>
                    <a:pt x="1552272" y="486310"/>
                  </a:lnTo>
                  <a:lnTo>
                    <a:pt x="1552554" y="492134"/>
                  </a:lnTo>
                  <a:lnTo>
                    <a:pt x="1552835" y="493590"/>
                  </a:lnTo>
                  <a:lnTo>
                    <a:pt x="1553117" y="493590"/>
                  </a:lnTo>
                  <a:lnTo>
                    <a:pt x="1553399" y="497667"/>
                  </a:lnTo>
                  <a:lnTo>
                    <a:pt x="1553681" y="498832"/>
                  </a:lnTo>
                  <a:lnTo>
                    <a:pt x="1553962" y="497085"/>
                  </a:lnTo>
                  <a:lnTo>
                    <a:pt x="1554244" y="498832"/>
                  </a:lnTo>
                  <a:lnTo>
                    <a:pt x="1554526" y="498541"/>
                  </a:lnTo>
                  <a:lnTo>
                    <a:pt x="1554807" y="494464"/>
                  </a:lnTo>
                  <a:lnTo>
                    <a:pt x="1555089" y="493299"/>
                  </a:lnTo>
                  <a:lnTo>
                    <a:pt x="1555371" y="495337"/>
                  </a:lnTo>
                  <a:lnTo>
                    <a:pt x="1555653" y="490096"/>
                  </a:lnTo>
                  <a:lnTo>
                    <a:pt x="1555934" y="491261"/>
                  </a:lnTo>
                  <a:lnTo>
                    <a:pt x="1556216" y="495046"/>
                  </a:lnTo>
                  <a:lnTo>
                    <a:pt x="1556498" y="493299"/>
                  </a:lnTo>
                  <a:lnTo>
                    <a:pt x="1556779" y="488640"/>
                  </a:lnTo>
                  <a:lnTo>
                    <a:pt x="1557061" y="490387"/>
                  </a:lnTo>
                  <a:lnTo>
                    <a:pt x="1557343" y="494173"/>
                  </a:lnTo>
                  <a:lnTo>
                    <a:pt x="1557625" y="490096"/>
                  </a:lnTo>
                  <a:lnTo>
                    <a:pt x="1557906" y="487184"/>
                  </a:lnTo>
                  <a:lnTo>
                    <a:pt x="1558188" y="488057"/>
                  </a:lnTo>
                  <a:lnTo>
                    <a:pt x="1558470" y="484854"/>
                  </a:lnTo>
                  <a:lnTo>
                    <a:pt x="1558752" y="484272"/>
                  </a:lnTo>
                  <a:lnTo>
                    <a:pt x="1559033" y="488931"/>
                  </a:lnTo>
                  <a:lnTo>
                    <a:pt x="1559315" y="490969"/>
                  </a:lnTo>
                  <a:lnTo>
                    <a:pt x="1559597" y="485145"/>
                  </a:lnTo>
                  <a:lnTo>
                    <a:pt x="1559878" y="487184"/>
                  </a:lnTo>
                  <a:lnTo>
                    <a:pt x="1560160" y="489805"/>
                  </a:lnTo>
                  <a:lnTo>
                    <a:pt x="1560442" y="486310"/>
                  </a:lnTo>
                  <a:lnTo>
                    <a:pt x="1560724" y="487184"/>
                  </a:lnTo>
                  <a:lnTo>
                    <a:pt x="1561005" y="488931"/>
                  </a:lnTo>
                  <a:lnTo>
                    <a:pt x="1561287" y="485728"/>
                  </a:lnTo>
                  <a:lnTo>
                    <a:pt x="1561569" y="483689"/>
                  </a:lnTo>
                  <a:lnTo>
                    <a:pt x="1561850" y="490969"/>
                  </a:lnTo>
                  <a:lnTo>
                    <a:pt x="1562132" y="490678"/>
                  </a:lnTo>
                  <a:lnTo>
                    <a:pt x="1562414" y="483398"/>
                  </a:lnTo>
                  <a:lnTo>
                    <a:pt x="1562696" y="486019"/>
                  </a:lnTo>
                  <a:lnTo>
                    <a:pt x="1562977" y="491843"/>
                  </a:lnTo>
                  <a:lnTo>
                    <a:pt x="1563259" y="486893"/>
                  </a:lnTo>
                  <a:lnTo>
                    <a:pt x="1563541" y="482524"/>
                  </a:lnTo>
                  <a:lnTo>
                    <a:pt x="1563822" y="483107"/>
                  </a:lnTo>
                  <a:lnTo>
                    <a:pt x="1564104" y="479904"/>
                  </a:lnTo>
                  <a:lnTo>
                    <a:pt x="1564386" y="475244"/>
                  </a:lnTo>
                  <a:lnTo>
                    <a:pt x="1564668" y="479030"/>
                  </a:lnTo>
                  <a:lnTo>
                    <a:pt x="1564949" y="477283"/>
                  </a:lnTo>
                  <a:lnTo>
                    <a:pt x="1565231" y="470003"/>
                  </a:lnTo>
                  <a:lnTo>
                    <a:pt x="1565513" y="467673"/>
                  </a:lnTo>
                  <a:lnTo>
                    <a:pt x="1565794" y="467091"/>
                  </a:lnTo>
                  <a:lnTo>
                    <a:pt x="1566076" y="463596"/>
                  </a:lnTo>
                  <a:lnTo>
                    <a:pt x="1566358" y="460684"/>
                  </a:lnTo>
                  <a:lnTo>
                    <a:pt x="1566640" y="461558"/>
                  </a:lnTo>
                  <a:lnTo>
                    <a:pt x="1566921" y="453113"/>
                  </a:lnTo>
                  <a:lnTo>
                    <a:pt x="1567203" y="448162"/>
                  </a:lnTo>
                  <a:lnTo>
                    <a:pt x="1567485" y="451948"/>
                  </a:lnTo>
                  <a:lnTo>
                    <a:pt x="1567767" y="451074"/>
                  </a:lnTo>
                  <a:lnTo>
                    <a:pt x="1568048" y="441756"/>
                  </a:lnTo>
                  <a:lnTo>
                    <a:pt x="1568330" y="442921"/>
                  </a:lnTo>
                  <a:lnTo>
                    <a:pt x="1568612" y="445250"/>
                  </a:lnTo>
                  <a:lnTo>
                    <a:pt x="1568893" y="440009"/>
                  </a:lnTo>
                  <a:lnTo>
                    <a:pt x="1569175" y="436514"/>
                  </a:lnTo>
                  <a:lnTo>
                    <a:pt x="1569457" y="435641"/>
                  </a:lnTo>
                  <a:lnTo>
                    <a:pt x="1569739" y="433311"/>
                  </a:lnTo>
                  <a:lnTo>
                    <a:pt x="1570020" y="432146"/>
                  </a:lnTo>
                  <a:lnTo>
                    <a:pt x="1570302" y="435349"/>
                  </a:lnTo>
                  <a:lnTo>
                    <a:pt x="1570584" y="431273"/>
                  </a:lnTo>
                  <a:lnTo>
                    <a:pt x="1570865" y="423701"/>
                  </a:lnTo>
                  <a:lnTo>
                    <a:pt x="1571147" y="426613"/>
                  </a:lnTo>
                  <a:lnTo>
                    <a:pt x="1571429" y="428652"/>
                  </a:lnTo>
                  <a:lnTo>
                    <a:pt x="1571711" y="424284"/>
                  </a:lnTo>
                  <a:lnTo>
                    <a:pt x="1571992" y="423992"/>
                  </a:lnTo>
                  <a:lnTo>
                    <a:pt x="1572274" y="426904"/>
                  </a:lnTo>
                  <a:lnTo>
                    <a:pt x="1572556" y="422245"/>
                  </a:lnTo>
                  <a:lnTo>
                    <a:pt x="1572837" y="421663"/>
                  </a:lnTo>
                  <a:lnTo>
                    <a:pt x="1573119" y="424866"/>
                  </a:lnTo>
                  <a:lnTo>
                    <a:pt x="1573401" y="421372"/>
                  </a:lnTo>
                  <a:lnTo>
                    <a:pt x="1573683" y="417877"/>
                  </a:lnTo>
                  <a:lnTo>
                    <a:pt x="1573964" y="423701"/>
                  </a:lnTo>
                  <a:lnTo>
                    <a:pt x="1574246" y="426613"/>
                  </a:lnTo>
                  <a:lnTo>
                    <a:pt x="1574528" y="417586"/>
                  </a:lnTo>
                  <a:lnTo>
                    <a:pt x="1574810" y="415839"/>
                  </a:lnTo>
                  <a:lnTo>
                    <a:pt x="1575091" y="421663"/>
                  </a:lnTo>
                  <a:lnTo>
                    <a:pt x="1575373" y="419624"/>
                  </a:lnTo>
                  <a:lnTo>
                    <a:pt x="1575655" y="416421"/>
                  </a:lnTo>
                  <a:lnTo>
                    <a:pt x="1575936" y="416712"/>
                  </a:lnTo>
                  <a:lnTo>
                    <a:pt x="1576218" y="418460"/>
                  </a:lnTo>
                  <a:lnTo>
                    <a:pt x="1576500" y="413800"/>
                  </a:lnTo>
                  <a:lnTo>
                    <a:pt x="1576782" y="417586"/>
                  </a:lnTo>
                  <a:lnTo>
                    <a:pt x="1577063" y="416130"/>
                  </a:lnTo>
                  <a:lnTo>
                    <a:pt x="1577345" y="412053"/>
                  </a:lnTo>
                  <a:lnTo>
                    <a:pt x="1577627" y="411762"/>
                  </a:lnTo>
                  <a:lnTo>
                    <a:pt x="1577908" y="415839"/>
                  </a:lnTo>
                  <a:lnTo>
                    <a:pt x="1578190" y="412927"/>
                  </a:lnTo>
                  <a:lnTo>
                    <a:pt x="1578472" y="409141"/>
                  </a:lnTo>
                  <a:lnTo>
                    <a:pt x="1578754" y="413218"/>
                  </a:lnTo>
                  <a:lnTo>
                    <a:pt x="1579035" y="414383"/>
                  </a:lnTo>
                  <a:lnTo>
                    <a:pt x="1579317" y="412053"/>
                  </a:lnTo>
                  <a:lnTo>
                    <a:pt x="1579599" y="415256"/>
                  </a:lnTo>
                  <a:lnTo>
                    <a:pt x="1579880" y="415839"/>
                  </a:lnTo>
                  <a:lnTo>
                    <a:pt x="1580162" y="414965"/>
                  </a:lnTo>
                  <a:lnTo>
                    <a:pt x="1580444" y="417586"/>
                  </a:lnTo>
                  <a:lnTo>
                    <a:pt x="1580726" y="420498"/>
                  </a:lnTo>
                  <a:lnTo>
                    <a:pt x="1581007" y="419042"/>
                  </a:lnTo>
                  <a:lnTo>
                    <a:pt x="1581289" y="415839"/>
                  </a:lnTo>
                  <a:lnTo>
                    <a:pt x="1581571" y="418460"/>
                  </a:lnTo>
                  <a:lnTo>
                    <a:pt x="1581852" y="417295"/>
                  </a:lnTo>
                  <a:lnTo>
                    <a:pt x="1582134" y="417004"/>
                  </a:lnTo>
                  <a:lnTo>
                    <a:pt x="1582416" y="417295"/>
                  </a:lnTo>
                  <a:lnTo>
                    <a:pt x="1582698" y="416712"/>
                  </a:lnTo>
                  <a:lnTo>
                    <a:pt x="1582979" y="415256"/>
                  </a:lnTo>
                  <a:lnTo>
                    <a:pt x="1583261" y="416421"/>
                  </a:lnTo>
                  <a:lnTo>
                    <a:pt x="1583543" y="420498"/>
                  </a:lnTo>
                  <a:lnTo>
                    <a:pt x="1583825" y="417586"/>
                  </a:lnTo>
                  <a:lnTo>
                    <a:pt x="1584106" y="416421"/>
                  </a:lnTo>
                  <a:lnTo>
                    <a:pt x="1584388" y="418460"/>
                  </a:lnTo>
                  <a:lnTo>
                    <a:pt x="1584670" y="420498"/>
                  </a:lnTo>
                  <a:lnTo>
                    <a:pt x="1584951" y="418751"/>
                  </a:lnTo>
                  <a:lnTo>
                    <a:pt x="1585233" y="418460"/>
                  </a:lnTo>
                  <a:lnTo>
                    <a:pt x="1585515" y="420207"/>
                  </a:lnTo>
                  <a:lnTo>
                    <a:pt x="1585797" y="419333"/>
                  </a:lnTo>
                  <a:lnTo>
                    <a:pt x="1586078" y="421954"/>
                  </a:lnTo>
                  <a:lnTo>
                    <a:pt x="1586360" y="425157"/>
                  </a:lnTo>
                  <a:lnTo>
                    <a:pt x="1586642" y="422245"/>
                  </a:lnTo>
                  <a:lnTo>
                    <a:pt x="1586923" y="421663"/>
                  </a:lnTo>
                  <a:lnTo>
                    <a:pt x="1587205" y="428069"/>
                  </a:lnTo>
                  <a:lnTo>
                    <a:pt x="1587487" y="429525"/>
                  </a:lnTo>
                  <a:lnTo>
                    <a:pt x="1587769" y="426904"/>
                  </a:lnTo>
                  <a:lnTo>
                    <a:pt x="1588050" y="428652"/>
                  </a:lnTo>
                  <a:lnTo>
                    <a:pt x="1588332" y="432146"/>
                  </a:lnTo>
                  <a:lnTo>
                    <a:pt x="1588614" y="431564"/>
                  </a:lnTo>
                  <a:lnTo>
                    <a:pt x="1588895" y="431273"/>
                  </a:lnTo>
                  <a:lnTo>
                    <a:pt x="1589177" y="434476"/>
                  </a:lnTo>
                  <a:lnTo>
                    <a:pt x="1589459" y="434476"/>
                  </a:lnTo>
                  <a:lnTo>
                    <a:pt x="1589741" y="435349"/>
                  </a:lnTo>
                  <a:lnTo>
                    <a:pt x="1590022" y="439426"/>
                  </a:lnTo>
                  <a:lnTo>
                    <a:pt x="1590304" y="439426"/>
                  </a:lnTo>
                  <a:lnTo>
                    <a:pt x="1590586" y="437388"/>
                  </a:lnTo>
                  <a:lnTo>
                    <a:pt x="1590867" y="440882"/>
                  </a:lnTo>
                  <a:lnTo>
                    <a:pt x="1591149" y="445833"/>
                  </a:lnTo>
                  <a:lnTo>
                    <a:pt x="1591431" y="444668"/>
                  </a:lnTo>
                  <a:lnTo>
                    <a:pt x="1591713" y="444668"/>
                  </a:lnTo>
                  <a:lnTo>
                    <a:pt x="1591994" y="450783"/>
                  </a:lnTo>
                  <a:lnTo>
                    <a:pt x="1592276" y="451657"/>
                  </a:lnTo>
                  <a:lnTo>
                    <a:pt x="1592558" y="451074"/>
                  </a:lnTo>
                  <a:lnTo>
                    <a:pt x="1592840" y="455442"/>
                  </a:lnTo>
                  <a:lnTo>
                    <a:pt x="1593121" y="456607"/>
                  </a:lnTo>
                  <a:lnTo>
                    <a:pt x="1593403" y="456025"/>
                  </a:lnTo>
                  <a:lnTo>
                    <a:pt x="1593685" y="456316"/>
                  </a:lnTo>
                  <a:lnTo>
                    <a:pt x="1593966" y="459519"/>
                  </a:lnTo>
                  <a:lnTo>
                    <a:pt x="1594248" y="458355"/>
                  </a:lnTo>
                  <a:lnTo>
                    <a:pt x="1594530" y="458355"/>
                  </a:lnTo>
                  <a:lnTo>
                    <a:pt x="1594812" y="462431"/>
                  </a:lnTo>
                  <a:lnTo>
                    <a:pt x="1595093" y="462140"/>
                  </a:lnTo>
                  <a:lnTo>
                    <a:pt x="1595375" y="460102"/>
                  </a:lnTo>
                  <a:lnTo>
                    <a:pt x="1595657" y="463887"/>
                  </a:lnTo>
                  <a:lnTo>
                    <a:pt x="1595938" y="465052"/>
                  </a:lnTo>
                  <a:lnTo>
                    <a:pt x="1596220" y="463305"/>
                  </a:lnTo>
                  <a:lnTo>
                    <a:pt x="1596502" y="465635"/>
                  </a:lnTo>
                  <a:lnTo>
                    <a:pt x="1596784" y="468547"/>
                  </a:lnTo>
                  <a:lnTo>
                    <a:pt x="1597065" y="466217"/>
                  </a:lnTo>
                  <a:lnTo>
                    <a:pt x="1597347" y="466799"/>
                  </a:lnTo>
                  <a:lnTo>
                    <a:pt x="1597629" y="472041"/>
                  </a:lnTo>
                  <a:lnTo>
                    <a:pt x="1597910" y="470003"/>
                  </a:lnTo>
                  <a:lnTo>
                    <a:pt x="1598192" y="468838"/>
                  </a:lnTo>
                  <a:lnTo>
                    <a:pt x="1598474" y="472041"/>
                  </a:lnTo>
                  <a:lnTo>
                    <a:pt x="1598756" y="471459"/>
                  </a:lnTo>
                  <a:lnTo>
                    <a:pt x="1599037" y="466799"/>
                  </a:lnTo>
                  <a:lnTo>
                    <a:pt x="1599319" y="469420"/>
                  </a:lnTo>
                  <a:lnTo>
                    <a:pt x="1599601" y="472332"/>
                  </a:lnTo>
                  <a:lnTo>
                    <a:pt x="1599883" y="468547"/>
                  </a:lnTo>
                  <a:lnTo>
                    <a:pt x="1600164" y="469420"/>
                  </a:lnTo>
                  <a:lnTo>
                    <a:pt x="1600446" y="473788"/>
                  </a:lnTo>
                  <a:lnTo>
                    <a:pt x="1600728" y="472915"/>
                  </a:lnTo>
                  <a:lnTo>
                    <a:pt x="1601009" y="471459"/>
                  </a:lnTo>
                  <a:lnTo>
                    <a:pt x="1601291" y="476118"/>
                  </a:lnTo>
                  <a:lnTo>
                    <a:pt x="1601573" y="475827"/>
                  </a:lnTo>
                  <a:lnTo>
                    <a:pt x="1601855" y="474080"/>
                  </a:lnTo>
                  <a:lnTo>
                    <a:pt x="1602136" y="476118"/>
                  </a:lnTo>
                  <a:lnTo>
                    <a:pt x="1602418" y="477283"/>
                  </a:lnTo>
                  <a:lnTo>
                    <a:pt x="1602700" y="472915"/>
                  </a:lnTo>
                  <a:lnTo>
                    <a:pt x="1602981" y="472041"/>
                  </a:lnTo>
                  <a:lnTo>
                    <a:pt x="1603263" y="474371"/>
                  </a:lnTo>
                  <a:lnTo>
                    <a:pt x="1603545" y="470003"/>
                  </a:lnTo>
                  <a:lnTo>
                    <a:pt x="1603827" y="465635"/>
                  </a:lnTo>
                  <a:lnTo>
                    <a:pt x="1604108" y="466217"/>
                  </a:lnTo>
                  <a:lnTo>
                    <a:pt x="1604390" y="467673"/>
                  </a:lnTo>
                  <a:lnTo>
                    <a:pt x="1604672" y="472041"/>
                  </a:lnTo>
                  <a:lnTo>
                    <a:pt x="1604953" y="474371"/>
                  </a:lnTo>
                  <a:lnTo>
                    <a:pt x="1605235" y="474080"/>
                  </a:lnTo>
                  <a:lnTo>
                    <a:pt x="1605517" y="471459"/>
                  </a:lnTo>
                  <a:lnTo>
                    <a:pt x="1605799" y="473788"/>
                  </a:lnTo>
                  <a:lnTo>
                    <a:pt x="1606080" y="475536"/>
                  </a:lnTo>
                  <a:lnTo>
                    <a:pt x="1606362" y="472915"/>
                  </a:lnTo>
                  <a:lnTo>
                    <a:pt x="1606644" y="469711"/>
                  </a:lnTo>
                  <a:lnTo>
                    <a:pt x="1606925" y="469129"/>
                  </a:lnTo>
                  <a:lnTo>
                    <a:pt x="1607207" y="469420"/>
                  </a:lnTo>
                  <a:lnTo>
                    <a:pt x="1607489" y="466799"/>
                  </a:lnTo>
                  <a:lnTo>
                    <a:pt x="1607771" y="467673"/>
                  </a:lnTo>
                  <a:lnTo>
                    <a:pt x="1608052" y="465635"/>
                  </a:lnTo>
                  <a:lnTo>
                    <a:pt x="1608334" y="461849"/>
                  </a:lnTo>
                  <a:lnTo>
                    <a:pt x="1608616" y="462431"/>
                  </a:lnTo>
                  <a:lnTo>
                    <a:pt x="1608898" y="464470"/>
                  </a:lnTo>
                  <a:lnTo>
                    <a:pt x="1609179" y="460393"/>
                  </a:lnTo>
                  <a:lnTo>
                    <a:pt x="1609461" y="459519"/>
                  </a:lnTo>
                  <a:lnTo>
                    <a:pt x="1609743" y="460393"/>
                  </a:lnTo>
                  <a:lnTo>
                    <a:pt x="1610024" y="460975"/>
                  </a:lnTo>
                  <a:lnTo>
                    <a:pt x="1610306" y="458937"/>
                  </a:lnTo>
                  <a:lnTo>
                    <a:pt x="1610588" y="460684"/>
                  </a:lnTo>
                  <a:lnTo>
                    <a:pt x="1610870" y="462140"/>
                  </a:lnTo>
                  <a:lnTo>
                    <a:pt x="1611151" y="458646"/>
                  </a:lnTo>
                  <a:lnTo>
                    <a:pt x="1611433" y="459228"/>
                  </a:lnTo>
                  <a:lnTo>
                    <a:pt x="1611715" y="460393"/>
                  </a:lnTo>
                  <a:lnTo>
                    <a:pt x="1611996" y="457190"/>
                  </a:lnTo>
                  <a:lnTo>
                    <a:pt x="1612278" y="454278"/>
                  </a:lnTo>
                  <a:lnTo>
                    <a:pt x="1612560" y="454278"/>
                  </a:lnTo>
                  <a:lnTo>
                    <a:pt x="1612842" y="452822"/>
                  </a:lnTo>
                  <a:lnTo>
                    <a:pt x="1613123" y="449036"/>
                  </a:lnTo>
                  <a:lnTo>
                    <a:pt x="1613405" y="449910"/>
                  </a:lnTo>
                  <a:lnTo>
                    <a:pt x="1613687" y="449910"/>
                  </a:lnTo>
                  <a:lnTo>
                    <a:pt x="1613968" y="445542"/>
                  </a:lnTo>
                  <a:lnTo>
                    <a:pt x="1614250" y="443794"/>
                  </a:lnTo>
                  <a:lnTo>
                    <a:pt x="1614532" y="445542"/>
                  </a:lnTo>
                  <a:lnTo>
                    <a:pt x="1614814" y="442630"/>
                  </a:lnTo>
                  <a:lnTo>
                    <a:pt x="1615095" y="439717"/>
                  </a:lnTo>
                  <a:lnTo>
                    <a:pt x="1615377" y="440300"/>
                  </a:lnTo>
                  <a:lnTo>
                    <a:pt x="1615659" y="440009"/>
                  </a:lnTo>
                  <a:lnTo>
                    <a:pt x="1615941" y="436514"/>
                  </a:lnTo>
                  <a:lnTo>
                    <a:pt x="1616222" y="436223"/>
                  </a:lnTo>
                  <a:lnTo>
                    <a:pt x="1616504" y="437970"/>
                  </a:lnTo>
                  <a:lnTo>
                    <a:pt x="1616786" y="436223"/>
                  </a:lnTo>
                  <a:lnTo>
                    <a:pt x="1617067" y="435349"/>
                  </a:lnTo>
                  <a:lnTo>
                    <a:pt x="1617349" y="437388"/>
                  </a:lnTo>
                  <a:lnTo>
                    <a:pt x="1617631" y="436805"/>
                  </a:lnTo>
                  <a:lnTo>
                    <a:pt x="1617913" y="432729"/>
                  </a:lnTo>
                  <a:lnTo>
                    <a:pt x="1618194" y="436223"/>
                  </a:lnTo>
                  <a:lnTo>
                    <a:pt x="1618476" y="436514"/>
                  </a:lnTo>
                  <a:lnTo>
                    <a:pt x="1618758" y="430981"/>
                  </a:lnTo>
                  <a:lnTo>
                    <a:pt x="1619039" y="429817"/>
                  </a:lnTo>
                  <a:lnTo>
                    <a:pt x="1619321" y="432146"/>
                  </a:lnTo>
                  <a:lnTo>
                    <a:pt x="1619603" y="431273"/>
                  </a:lnTo>
                  <a:lnTo>
                    <a:pt x="1619885" y="428652"/>
                  </a:lnTo>
                  <a:lnTo>
                    <a:pt x="1620166" y="431273"/>
                  </a:lnTo>
                  <a:lnTo>
                    <a:pt x="1620448" y="428943"/>
                  </a:lnTo>
                  <a:lnTo>
                    <a:pt x="1620730" y="428361"/>
                  </a:lnTo>
                  <a:lnTo>
                    <a:pt x="1621011" y="431273"/>
                  </a:lnTo>
                  <a:lnTo>
                    <a:pt x="1621293" y="430108"/>
                  </a:lnTo>
                  <a:lnTo>
                    <a:pt x="1621575" y="425448"/>
                  </a:lnTo>
                  <a:lnTo>
                    <a:pt x="1621857" y="428069"/>
                  </a:lnTo>
                  <a:lnTo>
                    <a:pt x="1622138" y="431273"/>
                  </a:lnTo>
                  <a:lnTo>
                    <a:pt x="1622420" y="427778"/>
                  </a:lnTo>
                  <a:lnTo>
                    <a:pt x="1622702" y="427196"/>
                  </a:lnTo>
                  <a:lnTo>
                    <a:pt x="1622983" y="429234"/>
                  </a:lnTo>
                  <a:lnTo>
                    <a:pt x="1623265" y="426904"/>
                  </a:lnTo>
                  <a:lnTo>
                    <a:pt x="1623547" y="425740"/>
                  </a:lnTo>
                  <a:lnTo>
                    <a:pt x="1623829" y="428943"/>
                  </a:lnTo>
                  <a:lnTo>
                    <a:pt x="1624110" y="426031"/>
                  </a:lnTo>
                  <a:lnTo>
                    <a:pt x="1624392" y="422828"/>
                  </a:lnTo>
                  <a:lnTo>
                    <a:pt x="1624674" y="424866"/>
                  </a:lnTo>
                  <a:lnTo>
                    <a:pt x="1624956" y="427196"/>
                  </a:lnTo>
                  <a:lnTo>
                    <a:pt x="1625237" y="422245"/>
                  </a:lnTo>
                  <a:lnTo>
                    <a:pt x="1625519" y="422536"/>
                  </a:lnTo>
                  <a:lnTo>
                    <a:pt x="1625801" y="426904"/>
                  </a:lnTo>
                  <a:lnTo>
                    <a:pt x="1626082" y="424866"/>
                  </a:lnTo>
                  <a:lnTo>
                    <a:pt x="1626364" y="423992"/>
                  </a:lnTo>
                  <a:lnTo>
                    <a:pt x="1626646" y="427196"/>
                  </a:lnTo>
                  <a:lnTo>
                    <a:pt x="1626928" y="428069"/>
                  </a:lnTo>
                  <a:lnTo>
                    <a:pt x="1627209" y="424866"/>
                  </a:lnTo>
                  <a:lnTo>
                    <a:pt x="1627491" y="428361"/>
                  </a:lnTo>
                  <a:lnTo>
                    <a:pt x="1627773" y="431855"/>
                  </a:lnTo>
                  <a:lnTo>
                    <a:pt x="1628054" y="427487"/>
                  </a:lnTo>
                  <a:lnTo>
                    <a:pt x="1628336" y="428069"/>
                  </a:lnTo>
                  <a:lnTo>
                    <a:pt x="1628618" y="431855"/>
                  </a:lnTo>
                  <a:lnTo>
                    <a:pt x="1628900" y="430108"/>
                  </a:lnTo>
                  <a:lnTo>
                    <a:pt x="1629181" y="427487"/>
                  </a:lnTo>
                  <a:lnTo>
                    <a:pt x="1629463" y="431273"/>
                  </a:lnTo>
                  <a:lnTo>
                    <a:pt x="1629745" y="431273"/>
                  </a:lnTo>
                  <a:lnTo>
                    <a:pt x="1630026" y="427778"/>
                  </a:lnTo>
                  <a:lnTo>
                    <a:pt x="1630308" y="428943"/>
                  </a:lnTo>
                  <a:lnTo>
                    <a:pt x="1630590" y="431273"/>
                  </a:lnTo>
                  <a:lnTo>
                    <a:pt x="1630872" y="428361"/>
                  </a:lnTo>
                  <a:lnTo>
                    <a:pt x="1631153" y="427778"/>
                  </a:lnTo>
                  <a:lnTo>
                    <a:pt x="1631435" y="433602"/>
                  </a:lnTo>
                  <a:lnTo>
                    <a:pt x="1631717" y="432146"/>
                  </a:lnTo>
                  <a:lnTo>
                    <a:pt x="1631998" y="430690"/>
                  </a:lnTo>
                  <a:lnTo>
                    <a:pt x="1632280" y="434476"/>
                  </a:lnTo>
                  <a:lnTo>
                    <a:pt x="1632562" y="436223"/>
                  </a:lnTo>
                  <a:lnTo>
                    <a:pt x="1632844" y="434185"/>
                  </a:lnTo>
                  <a:lnTo>
                    <a:pt x="1633125" y="437388"/>
                  </a:lnTo>
                  <a:lnTo>
                    <a:pt x="1633407" y="439717"/>
                  </a:lnTo>
                  <a:lnTo>
                    <a:pt x="1633689" y="437388"/>
                  </a:lnTo>
                  <a:lnTo>
                    <a:pt x="1633971" y="441173"/>
                  </a:lnTo>
                  <a:lnTo>
                    <a:pt x="1634252" y="444668"/>
                  </a:lnTo>
                  <a:lnTo>
                    <a:pt x="1634534" y="442630"/>
                  </a:lnTo>
                  <a:lnTo>
                    <a:pt x="1634816" y="441173"/>
                  </a:lnTo>
                  <a:lnTo>
                    <a:pt x="1635097" y="445250"/>
                  </a:lnTo>
                  <a:lnTo>
                    <a:pt x="1635379" y="445833"/>
                  </a:lnTo>
                  <a:lnTo>
                    <a:pt x="1635661" y="443794"/>
                  </a:lnTo>
                  <a:lnTo>
                    <a:pt x="1635943" y="444086"/>
                  </a:lnTo>
                  <a:lnTo>
                    <a:pt x="1636224" y="446124"/>
                  </a:lnTo>
                  <a:lnTo>
                    <a:pt x="1636506" y="444377"/>
                  </a:lnTo>
                  <a:lnTo>
                    <a:pt x="1636788" y="446124"/>
                  </a:lnTo>
                  <a:lnTo>
                    <a:pt x="1637069" y="449036"/>
                  </a:lnTo>
                  <a:lnTo>
                    <a:pt x="1637351" y="447871"/>
                  </a:lnTo>
                  <a:lnTo>
                    <a:pt x="1637633" y="446998"/>
                  </a:lnTo>
                  <a:lnTo>
                    <a:pt x="1637915" y="450783"/>
                  </a:lnTo>
                  <a:lnTo>
                    <a:pt x="1638196" y="453695"/>
                  </a:lnTo>
                  <a:lnTo>
                    <a:pt x="1638478" y="450201"/>
                  </a:lnTo>
                  <a:lnTo>
                    <a:pt x="1638760" y="452822"/>
                  </a:lnTo>
                  <a:lnTo>
                    <a:pt x="1639041" y="453986"/>
                  </a:lnTo>
                  <a:lnTo>
                    <a:pt x="1639323" y="453113"/>
                  </a:lnTo>
                  <a:lnTo>
                    <a:pt x="1639605" y="453113"/>
                  </a:lnTo>
                  <a:lnTo>
                    <a:pt x="1639887" y="455151"/>
                  </a:lnTo>
                  <a:lnTo>
                    <a:pt x="1640168" y="453986"/>
                  </a:lnTo>
                  <a:lnTo>
                    <a:pt x="1640450" y="453113"/>
                  </a:lnTo>
                  <a:lnTo>
                    <a:pt x="1640732" y="456025"/>
                  </a:lnTo>
                  <a:lnTo>
                    <a:pt x="1641014" y="456025"/>
                  </a:lnTo>
                  <a:lnTo>
                    <a:pt x="1641295" y="453113"/>
                  </a:lnTo>
                  <a:lnTo>
                    <a:pt x="1641577" y="455151"/>
                  </a:lnTo>
                  <a:lnTo>
                    <a:pt x="1641859" y="458063"/>
                  </a:lnTo>
                  <a:lnTo>
                    <a:pt x="1642140" y="456607"/>
                  </a:lnTo>
                  <a:lnTo>
                    <a:pt x="1642422" y="455442"/>
                  </a:lnTo>
                  <a:lnTo>
                    <a:pt x="1642704" y="458937"/>
                  </a:lnTo>
                  <a:lnTo>
                    <a:pt x="1642986" y="459228"/>
                  </a:lnTo>
                  <a:lnTo>
                    <a:pt x="1643267" y="456316"/>
                  </a:lnTo>
                  <a:lnTo>
                    <a:pt x="1643549" y="459519"/>
                  </a:lnTo>
                  <a:lnTo>
                    <a:pt x="1643831" y="458937"/>
                  </a:lnTo>
                  <a:lnTo>
                    <a:pt x="1644112" y="458063"/>
                  </a:lnTo>
                  <a:lnTo>
                    <a:pt x="1644394" y="459519"/>
                  </a:lnTo>
                  <a:lnTo>
                    <a:pt x="1644676" y="461849"/>
                  </a:lnTo>
                  <a:lnTo>
                    <a:pt x="1644958" y="459228"/>
                  </a:lnTo>
                  <a:lnTo>
                    <a:pt x="1645239" y="459228"/>
                  </a:lnTo>
                  <a:lnTo>
                    <a:pt x="1645521" y="463014"/>
                  </a:lnTo>
                  <a:lnTo>
                    <a:pt x="1645803" y="462723"/>
                  </a:lnTo>
                  <a:lnTo>
                    <a:pt x="1646084" y="461267"/>
                  </a:lnTo>
                  <a:lnTo>
                    <a:pt x="1646366" y="462431"/>
                  </a:lnTo>
                  <a:lnTo>
                    <a:pt x="1646648" y="463596"/>
                  </a:lnTo>
                  <a:lnTo>
                    <a:pt x="1646930" y="462431"/>
                  </a:lnTo>
                  <a:lnTo>
                    <a:pt x="1647211" y="463887"/>
                  </a:lnTo>
                  <a:lnTo>
                    <a:pt x="1647493" y="465635"/>
                  </a:lnTo>
                  <a:lnTo>
                    <a:pt x="1647775" y="461558"/>
                  </a:lnTo>
                  <a:lnTo>
                    <a:pt x="1648056" y="460975"/>
                  </a:lnTo>
                  <a:lnTo>
                    <a:pt x="1648338" y="462723"/>
                  </a:lnTo>
                  <a:lnTo>
                    <a:pt x="1648620" y="461267"/>
                  </a:lnTo>
                  <a:lnTo>
                    <a:pt x="1648902" y="457190"/>
                  </a:lnTo>
                  <a:lnTo>
                    <a:pt x="1649183" y="460102"/>
                  </a:lnTo>
                  <a:lnTo>
                    <a:pt x="1649465" y="460684"/>
                  </a:lnTo>
                  <a:lnTo>
                    <a:pt x="1649747" y="458355"/>
                  </a:lnTo>
                  <a:lnTo>
                    <a:pt x="1650029" y="458355"/>
                  </a:lnTo>
                  <a:lnTo>
                    <a:pt x="1650310" y="459519"/>
                  </a:lnTo>
                  <a:lnTo>
                    <a:pt x="1650592" y="457772"/>
                  </a:lnTo>
                  <a:lnTo>
                    <a:pt x="1650874" y="456025"/>
                  </a:lnTo>
                  <a:lnTo>
                    <a:pt x="1651155" y="458937"/>
                  </a:lnTo>
                  <a:lnTo>
                    <a:pt x="1651437" y="456607"/>
                  </a:lnTo>
                  <a:lnTo>
                    <a:pt x="1651719" y="455151"/>
                  </a:lnTo>
                  <a:lnTo>
                    <a:pt x="1652001" y="458355"/>
                  </a:lnTo>
                  <a:lnTo>
                    <a:pt x="1652282" y="458646"/>
                  </a:lnTo>
                  <a:lnTo>
                    <a:pt x="1652564" y="456607"/>
                  </a:lnTo>
                  <a:lnTo>
                    <a:pt x="1652846" y="456316"/>
                  </a:lnTo>
                  <a:lnTo>
                    <a:pt x="1653127" y="458355"/>
                  </a:lnTo>
                  <a:lnTo>
                    <a:pt x="1653409" y="453986"/>
                  </a:lnTo>
                  <a:lnTo>
                    <a:pt x="1653691" y="454569"/>
                  </a:lnTo>
                  <a:lnTo>
                    <a:pt x="1653973" y="457772"/>
                  </a:lnTo>
                  <a:lnTo>
                    <a:pt x="1654254" y="456025"/>
                  </a:lnTo>
                  <a:lnTo>
                    <a:pt x="1654536" y="451657"/>
                  </a:lnTo>
                  <a:lnTo>
                    <a:pt x="1654818" y="453695"/>
                  </a:lnTo>
                  <a:lnTo>
                    <a:pt x="1655099" y="453986"/>
                  </a:lnTo>
                  <a:lnTo>
                    <a:pt x="1655381" y="452822"/>
                  </a:lnTo>
                  <a:lnTo>
                    <a:pt x="1655663" y="454569"/>
                  </a:lnTo>
                  <a:lnTo>
                    <a:pt x="1655945" y="456899"/>
                  </a:lnTo>
                  <a:lnTo>
                    <a:pt x="1656226" y="453113"/>
                  </a:lnTo>
                  <a:lnTo>
                    <a:pt x="1656508" y="452530"/>
                  </a:lnTo>
                  <a:lnTo>
                    <a:pt x="1656790" y="455151"/>
                  </a:lnTo>
                  <a:lnTo>
                    <a:pt x="1657071" y="452239"/>
                  </a:lnTo>
                  <a:lnTo>
                    <a:pt x="1657353" y="448745"/>
                  </a:lnTo>
                  <a:lnTo>
                    <a:pt x="1657635" y="449910"/>
                  </a:lnTo>
                  <a:lnTo>
                    <a:pt x="1657917" y="449618"/>
                  </a:lnTo>
                  <a:lnTo>
                    <a:pt x="1658198" y="444959"/>
                  </a:lnTo>
                  <a:lnTo>
                    <a:pt x="1658480" y="444959"/>
                  </a:lnTo>
                  <a:lnTo>
                    <a:pt x="1658762" y="445542"/>
                  </a:lnTo>
                  <a:lnTo>
                    <a:pt x="1659044" y="442338"/>
                  </a:lnTo>
                  <a:lnTo>
                    <a:pt x="1659325" y="441173"/>
                  </a:lnTo>
                  <a:lnTo>
                    <a:pt x="1659607" y="444086"/>
                  </a:lnTo>
                  <a:lnTo>
                    <a:pt x="1659889" y="442338"/>
                  </a:lnTo>
                  <a:lnTo>
                    <a:pt x="1660170" y="439717"/>
                  </a:lnTo>
                  <a:lnTo>
                    <a:pt x="1660452" y="442630"/>
                  </a:lnTo>
                  <a:lnTo>
                    <a:pt x="1660734" y="442921"/>
                  </a:lnTo>
                  <a:lnTo>
                    <a:pt x="1661016" y="440009"/>
                  </a:lnTo>
                  <a:lnTo>
                    <a:pt x="1661297" y="441173"/>
                  </a:lnTo>
                  <a:lnTo>
                    <a:pt x="1661579" y="442921"/>
                  </a:lnTo>
                  <a:lnTo>
                    <a:pt x="1661861" y="439717"/>
                  </a:lnTo>
                  <a:lnTo>
                    <a:pt x="1662142" y="438553"/>
                  </a:lnTo>
                  <a:lnTo>
                    <a:pt x="1662424" y="442630"/>
                  </a:lnTo>
                  <a:lnTo>
                    <a:pt x="1662706" y="440591"/>
                  </a:lnTo>
                  <a:lnTo>
                    <a:pt x="1662988" y="438553"/>
                  </a:lnTo>
                  <a:lnTo>
                    <a:pt x="1663269" y="441173"/>
                  </a:lnTo>
                  <a:lnTo>
                    <a:pt x="1663551" y="440591"/>
                  </a:lnTo>
                  <a:lnTo>
                    <a:pt x="1663833" y="438553"/>
                  </a:lnTo>
                  <a:lnTo>
                    <a:pt x="1664114" y="438553"/>
                  </a:lnTo>
                  <a:lnTo>
                    <a:pt x="1664396" y="440300"/>
                  </a:lnTo>
                  <a:lnTo>
                    <a:pt x="1664678" y="436805"/>
                  </a:lnTo>
                  <a:lnTo>
                    <a:pt x="1664960" y="436805"/>
                  </a:lnTo>
                  <a:lnTo>
                    <a:pt x="1665241" y="439426"/>
                  </a:lnTo>
                  <a:lnTo>
                    <a:pt x="1665523" y="436514"/>
                  </a:lnTo>
                  <a:lnTo>
                    <a:pt x="1665805" y="435349"/>
                  </a:lnTo>
                  <a:lnTo>
                    <a:pt x="1666087" y="437679"/>
                  </a:lnTo>
                  <a:lnTo>
                    <a:pt x="1666368" y="438261"/>
                  </a:lnTo>
                  <a:lnTo>
                    <a:pt x="1666650" y="433602"/>
                  </a:lnTo>
                  <a:lnTo>
                    <a:pt x="1666932" y="435349"/>
                  </a:lnTo>
                  <a:lnTo>
                    <a:pt x="1667213" y="437679"/>
                  </a:lnTo>
                  <a:lnTo>
                    <a:pt x="1667495" y="434767"/>
                  </a:lnTo>
                  <a:lnTo>
                    <a:pt x="1667777" y="434476"/>
                  </a:lnTo>
                  <a:lnTo>
                    <a:pt x="1668059" y="437097"/>
                  </a:lnTo>
                  <a:lnTo>
                    <a:pt x="1668340" y="436514"/>
                  </a:lnTo>
                  <a:lnTo>
                    <a:pt x="1668622" y="433893"/>
                  </a:lnTo>
                  <a:lnTo>
                    <a:pt x="1668904" y="436223"/>
                  </a:lnTo>
                  <a:lnTo>
                    <a:pt x="1669185" y="437097"/>
                  </a:lnTo>
                  <a:lnTo>
                    <a:pt x="1669467" y="434767"/>
                  </a:lnTo>
                  <a:lnTo>
                    <a:pt x="1669749" y="436514"/>
                  </a:lnTo>
                  <a:lnTo>
                    <a:pt x="1670031" y="438844"/>
                  </a:lnTo>
                  <a:lnTo>
                    <a:pt x="1670312" y="436805"/>
                  </a:lnTo>
                  <a:lnTo>
                    <a:pt x="1670594" y="435349"/>
                  </a:lnTo>
                  <a:lnTo>
                    <a:pt x="1670876" y="440591"/>
                  </a:lnTo>
                  <a:lnTo>
                    <a:pt x="1671157" y="439717"/>
                  </a:lnTo>
                  <a:lnTo>
                    <a:pt x="1671439" y="436514"/>
                  </a:lnTo>
                  <a:lnTo>
                    <a:pt x="1671721" y="438844"/>
                  </a:lnTo>
                  <a:lnTo>
                    <a:pt x="1672003" y="440300"/>
                  </a:lnTo>
                  <a:lnTo>
                    <a:pt x="1672284" y="439426"/>
                  </a:lnTo>
                  <a:lnTo>
                    <a:pt x="1672566" y="438553"/>
                  </a:lnTo>
                  <a:lnTo>
                    <a:pt x="1672848" y="441756"/>
                  </a:lnTo>
                  <a:lnTo>
                    <a:pt x="1673129" y="440300"/>
                  </a:lnTo>
                  <a:lnTo>
                    <a:pt x="1673411" y="439426"/>
                  </a:lnTo>
                  <a:lnTo>
                    <a:pt x="1673693" y="442630"/>
                  </a:lnTo>
                  <a:lnTo>
                    <a:pt x="1673975" y="441173"/>
                  </a:lnTo>
                  <a:lnTo>
                    <a:pt x="1674256" y="439426"/>
                  </a:lnTo>
                  <a:lnTo>
                    <a:pt x="1674538" y="441756"/>
                  </a:lnTo>
                  <a:lnTo>
                    <a:pt x="1674820" y="442921"/>
                  </a:lnTo>
                  <a:lnTo>
                    <a:pt x="1675102" y="440882"/>
                  </a:lnTo>
                  <a:lnTo>
                    <a:pt x="1675383" y="441173"/>
                  </a:lnTo>
                  <a:lnTo>
                    <a:pt x="1675665" y="444377"/>
                  </a:lnTo>
                  <a:lnTo>
                    <a:pt x="1675947" y="443794"/>
                  </a:lnTo>
                  <a:lnTo>
                    <a:pt x="1676228" y="443794"/>
                  </a:lnTo>
                  <a:lnTo>
                    <a:pt x="1676510" y="447289"/>
                  </a:lnTo>
                  <a:lnTo>
                    <a:pt x="1676792" y="447580"/>
                  </a:lnTo>
                  <a:lnTo>
                    <a:pt x="1677074" y="447871"/>
                  </a:lnTo>
                  <a:lnTo>
                    <a:pt x="1677355" y="449327"/>
                  </a:lnTo>
                  <a:lnTo>
                    <a:pt x="1677637" y="451948"/>
                  </a:lnTo>
                  <a:lnTo>
                    <a:pt x="1677919" y="448745"/>
                  </a:lnTo>
                  <a:lnTo>
                    <a:pt x="1678200" y="451074"/>
                  </a:lnTo>
                  <a:lnTo>
                    <a:pt x="1678482" y="453113"/>
                  </a:lnTo>
                  <a:lnTo>
                    <a:pt x="1678764" y="451948"/>
                  </a:lnTo>
                  <a:lnTo>
                    <a:pt x="1679046" y="451948"/>
                  </a:lnTo>
                  <a:lnTo>
                    <a:pt x="1679327" y="453404"/>
                  </a:lnTo>
                  <a:lnTo>
                    <a:pt x="1679609" y="453986"/>
                  </a:lnTo>
                  <a:lnTo>
                    <a:pt x="1679891" y="452239"/>
                  </a:lnTo>
                  <a:lnTo>
                    <a:pt x="1680172" y="455442"/>
                  </a:lnTo>
                  <a:lnTo>
                    <a:pt x="1680454" y="457190"/>
                  </a:lnTo>
                  <a:lnTo>
                    <a:pt x="1680736" y="454278"/>
                  </a:lnTo>
                  <a:lnTo>
                    <a:pt x="1681018" y="453695"/>
                  </a:lnTo>
                  <a:lnTo>
                    <a:pt x="1681299" y="458063"/>
                  </a:lnTo>
                  <a:lnTo>
                    <a:pt x="1681581" y="458063"/>
                  </a:lnTo>
                  <a:lnTo>
                    <a:pt x="1681863" y="457772"/>
                  </a:lnTo>
                  <a:lnTo>
                    <a:pt x="1682144" y="460975"/>
                  </a:lnTo>
                  <a:lnTo>
                    <a:pt x="1682426" y="460393"/>
                  </a:lnTo>
                  <a:lnTo>
                    <a:pt x="1682708" y="460102"/>
                  </a:lnTo>
                  <a:lnTo>
                    <a:pt x="1682990" y="463596"/>
                  </a:lnTo>
                  <a:lnTo>
                    <a:pt x="1683271" y="465635"/>
                  </a:lnTo>
                  <a:lnTo>
                    <a:pt x="1683553" y="463014"/>
                  </a:lnTo>
                  <a:lnTo>
                    <a:pt x="1683835" y="464179"/>
                  </a:lnTo>
                  <a:lnTo>
                    <a:pt x="1684117" y="468255"/>
                  </a:lnTo>
                  <a:lnTo>
                    <a:pt x="1684398" y="466508"/>
                  </a:lnTo>
                  <a:lnTo>
                    <a:pt x="1684680" y="464470"/>
                  </a:lnTo>
                  <a:lnTo>
                    <a:pt x="1684962" y="467091"/>
                  </a:lnTo>
                  <a:lnTo>
                    <a:pt x="1685243" y="464761"/>
                  </a:lnTo>
                  <a:lnTo>
                    <a:pt x="1685525" y="462431"/>
                  </a:lnTo>
                  <a:lnTo>
                    <a:pt x="1685807" y="466799"/>
                  </a:lnTo>
                  <a:lnTo>
                    <a:pt x="1686089" y="469711"/>
                  </a:lnTo>
                  <a:lnTo>
                    <a:pt x="1686370" y="464179"/>
                  </a:lnTo>
                  <a:lnTo>
                    <a:pt x="1686652" y="464470"/>
                  </a:lnTo>
                  <a:lnTo>
                    <a:pt x="1686934" y="468838"/>
                  </a:lnTo>
                  <a:lnTo>
                    <a:pt x="1687215" y="466508"/>
                  </a:lnTo>
                  <a:lnTo>
                    <a:pt x="1687497" y="463596"/>
                  </a:lnTo>
                  <a:lnTo>
                    <a:pt x="1687779" y="465343"/>
                  </a:lnTo>
                  <a:lnTo>
                    <a:pt x="1688061" y="464179"/>
                  </a:lnTo>
                  <a:lnTo>
                    <a:pt x="1688342" y="461558"/>
                  </a:lnTo>
                  <a:lnTo>
                    <a:pt x="1688624" y="464761"/>
                  </a:lnTo>
                  <a:lnTo>
                    <a:pt x="1688906" y="465052"/>
                  </a:lnTo>
                  <a:lnTo>
                    <a:pt x="1689187" y="463305"/>
                  </a:lnTo>
                  <a:lnTo>
                    <a:pt x="1689469" y="464470"/>
                  </a:lnTo>
                  <a:lnTo>
                    <a:pt x="1689751" y="469420"/>
                  </a:lnTo>
                  <a:lnTo>
                    <a:pt x="1690033" y="466799"/>
                  </a:lnTo>
                  <a:lnTo>
                    <a:pt x="1690314" y="465343"/>
                  </a:lnTo>
                  <a:lnTo>
                    <a:pt x="1690596" y="468547"/>
                  </a:lnTo>
                  <a:lnTo>
                    <a:pt x="1690878" y="467382"/>
                  </a:lnTo>
                  <a:lnTo>
                    <a:pt x="1691160" y="465343"/>
                  </a:lnTo>
                  <a:lnTo>
                    <a:pt x="1691441" y="466799"/>
                  </a:lnTo>
                  <a:lnTo>
                    <a:pt x="1691723" y="468255"/>
                  </a:lnTo>
                  <a:lnTo>
                    <a:pt x="1692005" y="462723"/>
                  </a:lnTo>
                  <a:lnTo>
                    <a:pt x="1692286" y="463596"/>
                  </a:lnTo>
                  <a:lnTo>
                    <a:pt x="1692568" y="465635"/>
                  </a:lnTo>
                  <a:lnTo>
                    <a:pt x="1692850" y="462431"/>
                  </a:lnTo>
                  <a:lnTo>
                    <a:pt x="1693132" y="461558"/>
                  </a:lnTo>
                  <a:lnTo>
                    <a:pt x="1693413" y="463014"/>
                  </a:lnTo>
                  <a:lnTo>
                    <a:pt x="1693695" y="461558"/>
                  </a:lnTo>
                  <a:lnTo>
                    <a:pt x="1693977" y="459519"/>
                  </a:lnTo>
                  <a:lnTo>
                    <a:pt x="1694258" y="462431"/>
                  </a:lnTo>
                  <a:lnTo>
                    <a:pt x="1694540" y="463014"/>
                  </a:lnTo>
                  <a:lnTo>
                    <a:pt x="1694822" y="458355"/>
                  </a:lnTo>
                  <a:lnTo>
                    <a:pt x="1695104" y="458355"/>
                  </a:lnTo>
                  <a:lnTo>
                    <a:pt x="1695385" y="461558"/>
                  </a:lnTo>
                  <a:lnTo>
                    <a:pt x="1695667" y="458355"/>
                  </a:lnTo>
                  <a:lnTo>
                    <a:pt x="1695949" y="456025"/>
                  </a:lnTo>
                  <a:lnTo>
                    <a:pt x="1696230" y="457190"/>
                  </a:lnTo>
                  <a:lnTo>
                    <a:pt x="1696512" y="456316"/>
                  </a:lnTo>
                  <a:lnTo>
                    <a:pt x="1696794" y="454278"/>
                  </a:lnTo>
                  <a:lnTo>
                    <a:pt x="1697076" y="455734"/>
                  </a:lnTo>
                  <a:lnTo>
                    <a:pt x="1697357" y="455151"/>
                  </a:lnTo>
                  <a:lnTo>
                    <a:pt x="1697639" y="451948"/>
                  </a:lnTo>
                  <a:lnTo>
                    <a:pt x="1697921" y="453404"/>
                  </a:lnTo>
                  <a:lnTo>
                    <a:pt x="1698202" y="456025"/>
                  </a:lnTo>
                  <a:lnTo>
                    <a:pt x="1698484" y="451948"/>
                  </a:lnTo>
                  <a:lnTo>
                    <a:pt x="1698766" y="448745"/>
                  </a:lnTo>
                  <a:lnTo>
                    <a:pt x="1699048" y="450783"/>
                  </a:lnTo>
                  <a:lnTo>
                    <a:pt x="1699329" y="449910"/>
                  </a:lnTo>
                  <a:lnTo>
                    <a:pt x="1699611" y="446415"/>
                  </a:lnTo>
                  <a:lnTo>
                    <a:pt x="1699893" y="447580"/>
                  </a:lnTo>
                  <a:lnTo>
                    <a:pt x="1700175" y="447580"/>
                  </a:lnTo>
                  <a:lnTo>
                    <a:pt x="1700456" y="445250"/>
                  </a:lnTo>
                  <a:lnTo>
                    <a:pt x="1700738" y="445542"/>
                  </a:lnTo>
                  <a:lnTo>
                    <a:pt x="1701020" y="447871"/>
                  </a:lnTo>
                  <a:lnTo>
                    <a:pt x="1701301" y="444377"/>
                  </a:lnTo>
                  <a:lnTo>
                    <a:pt x="1701583" y="440009"/>
                  </a:lnTo>
                  <a:lnTo>
                    <a:pt x="1701865" y="443794"/>
                  </a:lnTo>
                  <a:lnTo>
                    <a:pt x="1702147" y="442921"/>
                  </a:lnTo>
                  <a:lnTo>
                    <a:pt x="1702428" y="439717"/>
                  </a:lnTo>
                  <a:lnTo>
                    <a:pt x="1702710" y="439717"/>
                  </a:lnTo>
                  <a:lnTo>
                    <a:pt x="1702992" y="440591"/>
                  </a:lnTo>
                  <a:lnTo>
                    <a:pt x="1703273" y="437388"/>
                  </a:lnTo>
                  <a:lnTo>
                    <a:pt x="1703555" y="436514"/>
                  </a:lnTo>
                  <a:lnTo>
                    <a:pt x="1703837" y="438844"/>
                  </a:lnTo>
                  <a:lnTo>
                    <a:pt x="1704119" y="434767"/>
                  </a:lnTo>
                  <a:lnTo>
                    <a:pt x="1704400" y="435349"/>
                  </a:lnTo>
                  <a:lnTo>
                    <a:pt x="1704682" y="436805"/>
                  </a:lnTo>
                  <a:lnTo>
                    <a:pt x="1704964" y="436223"/>
                  </a:lnTo>
                  <a:lnTo>
                    <a:pt x="1705245" y="432146"/>
                  </a:lnTo>
                  <a:lnTo>
                    <a:pt x="1705527" y="433311"/>
                  </a:lnTo>
                  <a:lnTo>
                    <a:pt x="1705809" y="434767"/>
                  </a:lnTo>
                  <a:lnTo>
                    <a:pt x="1706091" y="429817"/>
                  </a:lnTo>
                  <a:lnTo>
                    <a:pt x="1706372" y="429234"/>
                  </a:lnTo>
                  <a:lnTo>
                    <a:pt x="1706654" y="430690"/>
                  </a:lnTo>
                  <a:lnTo>
                    <a:pt x="1706936" y="429817"/>
                  </a:lnTo>
                  <a:lnTo>
                    <a:pt x="1707218" y="428361"/>
                  </a:lnTo>
                  <a:lnTo>
                    <a:pt x="1707499" y="431273"/>
                  </a:lnTo>
                  <a:lnTo>
                    <a:pt x="1707781" y="430108"/>
                  </a:lnTo>
                  <a:lnTo>
                    <a:pt x="1708063" y="428943"/>
                  </a:lnTo>
                  <a:lnTo>
                    <a:pt x="1708344" y="430981"/>
                  </a:lnTo>
                  <a:lnTo>
                    <a:pt x="1708626" y="431855"/>
                  </a:lnTo>
                  <a:lnTo>
                    <a:pt x="1708908" y="430108"/>
                  </a:lnTo>
                  <a:lnTo>
                    <a:pt x="1709190" y="429234"/>
                  </a:lnTo>
                  <a:lnTo>
                    <a:pt x="1709471" y="431855"/>
                  </a:lnTo>
                  <a:lnTo>
                    <a:pt x="1709753" y="429525"/>
                  </a:lnTo>
                  <a:lnTo>
                    <a:pt x="1710035" y="428943"/>
                  </a:lnTo>
                  <a:lnTo>
                    <a:pt x="1710316" y="431855"/>
                  </a:lnTo>
                  <a:lnTo>
                    <a:pt x="1710598" y="430981"/>
                  </a:lnTo>
                  <a:lnTo>
                    <a:pt x="1710880" y="428943"/>
                  </a:lnTo>
                  <a:lnTo>
                    <a:pt x="1711162" y="430108"/>
                  </a:lnTo>
                  <a:lnTo>
                    <a:pt x="1711443" y="431273"/>
                  </a:lnTo>
                  <a:lnTo>
                    <a:pt x="1711725" y="428943"/>
                  </a:lnTo>
                  <a:lnTo>
                    <a:pt x="1712007" y="428069"/>
                  </a:lnTo>
                  <a:lnTo>
                    <a:pt x="1712288" y="430690"/>
                  </a:lnTo>
                  <a:lnTo>
                    <a:pt x="1712570" y="428069"/>
                  </a:lnTo>
                  <a:lnTo>
                    <a:pt x="1712852" y="426904"/>
                  </a:lnTo>
                  <a:lnTo>
                    <a:pt x="1713134" y="429525"/>
                  </a:lnTo>
                  <a:lnTo>
                    <a:pt x="1713415" y="428652"/>
                  </a:lnTo>
                  <a:lnTo>
                    <a:pt x="1713697" y="425740"/>
                  </a:lnTo>
                  <a:lnTo>
                    <a:pt x="1713979" y="428361"/>
                  </a:lnTo>
                  <a:lnTo>
                    <a:pt x="1714260" y="431273"/>
                  </a:lnTo>
                  <a:lnTo>
                    <a:pt x="1714542" y="426904"/>
                  </a:lnTo>
                  <a:lnTo>
                    <a:pt x="1714824" y="426904"/>
                  </a:lnTo>
                  <a:lnTo>
                    <a:pt x="1715106" y="431273"/>
                  </a:lnTo>
                  <a:lnTo>
                    <a:pt x="1715387" y="430399"/>
                  </a:lnTo>
                  <a:lnTo>
                    <a:pt x="1715669" y="428361"/>
                  </a:lnTo>
                  <a:lnTo>
                    <a:pt x="1715951" y="431855"/>
                  </a:lnTo>
                  <a:lnTo>
                    <a:pt x="1716233" y="432146"/>
                  </a:lnTo>
                  <a:lnTo>
                    <a:pt x="1716514" y="429817"/>
                  </a:lnTo>
                  <a:lnTo>
                    <a:pt x="1716796" y="431273"/>
                  </a:lnTo>
                  <a:lnTo>
                    <a:pt x="1717078" y="434767"/>
                  </a:lnTo>
                  <a:lnTo>
                    <a:pt x="1717359" y="431273"/>
                  </a:lnTo>
                  <a:lnTo>
                    <a:pt x="1717641" y="430981"/>
                  </a:lnTo>
                  <a:lnTo>
                    <a:pt x="1717923" y="435058"/>
                  </a:lnTo>
                  <a:lnTo>
                    <a:pt x="1718205" y="435058"/>
                  </a:lnTo>
                  <a:lnTo>
                    <a:pt x="1718486" y="433020"/>
                  </a:lnTo>
                  <a:lnTo>
                    <a:pt x="1718768" y="435349"/>
                  </a:lnTo>
                  <a:lnTo>
                    <a:pt x="1719050" y="436514"/>
                  </a:lnTo>
                  <a:lnTo>
                    <a:pt x="1719331" y="434476"/>
                  </a:lnTo>
                  <a:lnTo>
                    <a:pt x="1719613" y="437679"/>
                  </a:lnTo>
                  <a:lnTo>
                    <a:pt x="1719895" y="438553"/>
                  </a:lnTo>
                  <a:lnTo>
                    <a:pt x="1720177" y="436223"/>
                  </a:lnTo>
                  <a:lnTo>
                    <a:pt x="1720458" y="436223"/>
                  </a:lnTo>
                  <a:lnTo>
                    <a:pt x="1720740" y="442338"/>
                  </a:lnTo>
                  <a:lnTo>
                    <a:pt x="1721022" y="436223"/>
                  </a:lnTo>
                  <a:lnTo>
                    <a:pt x="1721303" y="435058"/>
                  </a:lnTo>
                  <a:lnTo>
                    <a:pt x="1721585" y="439717"/>
                  </a:lnTo>
                  <a:lnTo>
                    <a:pt x="1721867" y="440300"/>
                  </a:lnTo>
                  <a:lnTo>
                    <a:pt x="1722149" y="438553"/>
                  </a:lnTo>
                  <a:lnTo>
                    <a:pt x="1722430" y="439717"/>
                  </a:lnTo>
                  <a:lnTo>
                    <a:pt x="1722712" y="442047"/>
                  </a:lnTo>
                  <a:lnTo>
                    <a:pt x="1722994" y="439135"/>
                  </a:lnTo>
                  <a:lnTo>
                    <a:pt x="1723275" y="440591"/>
                  </a:lnTo>
                  <a:lnTo>
                    <a:pt x="1723557" y="445250"/>
                  </a:lnTo>
                  <a:lnTo>
                    <a:pt x="1723839" y="443212"/>
                  </a:lnTo>
                  <a:lnTo>
                    <a:pt x="1724121" y="442047"/>
                  </a:lnTo>
                  <a:lnTo>
                    <a:pt x="1724402" y="446415"/>
                  </a:lnTo>
                  <a:lnTo>
                    <a:pt x="1724684" y="447580"/>
                  </a:lnTo>
                  <a:lnTo>
                    <a:pt x="1724966" y="444377"/>
                  </a:lnTo>
                  <a:lnTo>
                    <a:pt x="1725248" y="446706"/>
                  </a:lnTo>
                  <a:lnTo>
                    <a:pt x="1725529" y="448162"/>
                  </a:lnTo>
                  <a:lnTo>
                    <a:pt x="1725811" y="446998"/>
                  </a:lnTo>
                  <a:lnTo>
                    <a:pt x="1726093" y="449618"/>
                  </a:lnTo>
                  <a:lnTo>
                    <a:pt x="1726374" y="452530"/>
                  </a:lnTo>
                  <a:lnTo>
                    <a:pt x="1726656" y="451657"/>
                  </a:lnTo>
                  <a:lnTo>
                    <a:pt x="1726938" y="450492"/>
                  </a:lnTo>
                  <a:lnTo>
                    <a:pt x="1727220" y="455151"/>
                  </a:lnTo>
                  <a:lnTo>
                    <a:pt x="1727501" y="454278"/>
                  </a:lnTo>
                  <a:lnTo>
                    <a:pt x="1727783" y="453113"/>
                  </a:lnTo>
                  <a:lnTo>
                    <a:pt x="1728065" y="456025"/>
                  </a:lnTo>
                  <a:lnTo>
                    <a:pt x="1728346" y="457190"/>
                  </a:lnTo>
                  <a:lnTo>
                    <a:pt x="1728628" y="452822"/>
                  </a:lnTo>
                  <a:lnTo>
                    <a:pt x="1728910" y="455442"/>
                  </a:lnTo>
                  <a:lnTo>
                    <a:pt x="1729192" y="458937"/>
                  </a:lnTo>
                  <a:lnTo>
                    <a:pt x="1729473" y="455442"/>
                  </a:lnTo>
                  <a:lnTo>
                    <a:pt x="1729755" y="453986"/>
                  </a:lnTo>
                  <a:lnTo>
                    <a:pt x="1730037" y="458063"/>
                  </a:lnTo>
                  <a:lnTo>
                    <a:pt x="1730318" y="459228"/>
                  </a:lnTo>
                  <a:lnTo>
                    <a:pt x="1730600" y="456025"/>
                  </a:lnTo>
                  <a:lnTo>
                    <a:pt x="1730882" y="458063"/>
                  </a:lnTo>
                  <a:lnTo>
                    <a:pt x="1731164" y="459811"/>
                  </a:lnTo>
                  <a:lnTo>
                    <a:pt x="1731445" y="458646"/>
                  </a:lnTo>
                  <a:lnTo>
                    <a:pt x="1731727" y="459519"/>
                  </a:lnTo>
                  <a:lnTo>
                    <a:pt x="1732009" y="462723"/>
                  </a:lnTo>
                  <a:lnTo>
                    <a:pt x="1732291" y="460684"/>
                  </a:lnTo>
                  <a:lnTo>
                    <a:pt x="1732572" y="460684"/>
                  </a:lnTo>
                  <a:lnTo>
                    <a:pt x="1732854" y="462431"/>
                  </a:lnTo>
                  <a:lnTo>
                    <a:pt x="1733136" y="462723"/>
                  </a:lnTo>
                  <a:lnTo>
                    <a:pt x="1733417" y="459519"/>
                  </a:lnTo>
                  <a:lnTo>
                    <a:pt x="1733699" y="460393"/>
                  </a:lnTo>
                  <a:lnTo>
                    <a:pt x="1733981" y="460393"/>
                  </a:lnTo>
                  <a:lnTo>
                    <a:pt x="1734263" y="458063"/>
                  </a:lnTo>
                  <a:lnTo>
                    <a:pt x="1734544" y="457772"/>
                  </a:lnTo>
                  <a:lnTo>
                    <a:pt x="1734826" y="460684"/>
                  </a:lnTo>
                  <a:lnTo>
                    <a:pt x="1735108" y="458937"/>
                  </a:lnTo>
                  <a:lnTo>
                    <a:pt x="1735389" y="458355"/>
                  </a:lnTo>
                  <a:lnTo>
                    <a:pt x="1735671" y="462140"/>
                  </a:lnTo>
                  <a:lnTo>
                    <a:pt x="1735953" y="462431"/>
                  </a:lnTo>
                  <a:lnTo>
                    <a:pt x="1736235" y="462140"/>
                  </a:lnTo>
                  <a:lnTo>
                    <a:pt x="1736516" y="463305"/>
                  </a:lnTo>
                  <a:lnTo>
                    <a:pt x="1736798" y="464470"/>
                  </a:lnTo>
                  <a:lnTo>
                    <a:pt x="1737080" y="462140"/>
                  </a:lnTo>
                  <a:lnTo>
                    <a:pt x="1737361" y="463014"/>
                  </a:lnTo>
                  <a:lnTo>
                    <a:pt x="1737643" y="465343"/>
                  </a:lnTo>
                  <a:lnTo>
                    <a:pt x="1737925" y="463014"/>
                  </a:lnTo>
                  <a:lnTo>
                    <a:pt x="1738207" y="461558"/>
                  </a:lnTo>
                  <a:lnTo>
                    <a:pt x="1738488" y="464179"/>
                  </a:lnTo>
                  <a:lnTo>
                    <a:pt x="1738770" y="463596"/>
                  </a:lnTo>
                  <a:lnTo>
                    <a:pt x="1739052" y="461558"/>
                  </a:lnTo>
                  <a:lnTo>
                    <a:pt x="1739333" y="463596"/>
                  </a:lnTo>
                  <a:lnTo>
                    <a:pt x="1739615" y="464761"/>
                  </a:lnTo>
                  <a:lnTo>
                    <a:pt x="1739897" y="461267"/>
                  </a:lnTo>
                  <a:lnTo>
                    <a:pt x="1740179" y="460684"/>
                  </a:lnTo>
                  <a:lnTo>
                    <a:pt x="1740460" y="464179"/>
                  </a:lnTo>
                  <a:lnTo>
                    <a:pt x="1740742" y="462140"/>
                  </a:lnTo>
                  <a:lnTo>
                    <a:pt x="1741024" y="459811"/>
                  </a:lnTo>
                  <a:lnTo>
                    <a:pt x="1741306" y="460975"/>
                  </a:lnTo>
                  <a:lnTo>
                    <a:pt x="1741587" y="460684"/>
                  </a:lnTo>
                  <a:lnTo>
                    <a:pt x="1741869" y="459228"/>
                  </a:lnTo>
                  <a:lnTo>
                    <a:pt x="1742151" y="459228"/>
                  </a:lnTo>
                  <a:lnTo>
                    <a:pt x="1742432" y="460102"/>
                  </a:lnTo>
                  <a:lnTo>
                    <a:pt x="1742714" y="456316"/>
                  </a:lnTo>
                  <a:lnTo>
                    <a:pt x="1742996" y="456607"/>
                  </a:lnTo>
                  <a:lnTo>
                    <a:pt x="1743278" y="459519"/>
                  </a:lnTo>
                  <a:lnTo>
                    <a:pt x="1743559" y="456607"/>
                  </a:lnTo>
                  <a:lnTo>
                    <a:pt x="1743841" y="453404"/>
                  </a:lnTo>
                  <a:lnTo>
                    <a:pt x="1744123" y="455734"/>
                  </a:lnTo>
                  <a:lnTo>
                    <a:pt x="1744404" y="455442"/>
                  </a:lnTo>
                  <a:lnTo>
                    <a:pt x="1744686" y="450492"/>
                  </a:lnTo>
                  <a:lnTo>
                    <a:pt x="1744968" y="450783"/>
                  </a:lnTo>
                  <a:lnTo>
                    <a:pt x="1745250" y="451948"/>
                  </a:lnTo>
                  <a:lnTo>
                    <a:pt x="1745531" y="448745"/>
                  </a:lnTo>
                  <a:lnTo>
                    <a:pt x="1745813" y="447580"/>
                  </a:lnTo>
                  <a:lnTo>
                    <a:pt x="1746095" y="449910"/>
                  </a:lnTo>
                  <a:lnTo>
                    <a:pt x="1746376" y="448745"/>
                  </a:lnTo>
                  <a:lnTo>
                    <a:pt x="1746658" y="445833"/>
                  </a:lnTo>
                  <a:lnTo>
                    <a:pt x="1746940" y="447871"/>
                  </a:lnTo>
                  <a:lnTo>
                    <a:pt x="1747222" y="447871"/>
                  </a:lnTo>
                  <a:lnTo>
                    <a:pt x="1747503" y="444959"/>
                  </a:lnTo>
                  <a:lnTo>
                    <a:pt x="1747785" y="444959"/>
                  </a:lnTo>
                  <a:lnTo>
                    <a:pt x="1748067" y="446124"/>
                  </a:lnTo>
                  <a:lnTo>
                    <a:pt x="1748348" y="442630"/>
                  </a:lnTo>
                  <a:lnTo>
                    <a:pt x="1748630" y="442047"/>
                  </a:lnTo>
                  <a:lnTo>
                    <a:pt x="1748912" y="444959"/>
                  </a:lnTo>
                  <a:lnTo>
                    <a:pt x="1749194" y="442338"/>
                  </a:lnTo>
                  <a:lnTo>
                    <a:pt x="1749475" y="440591"/>
                  </a:lnTo>
                  <a:lnTo>
                    <a:pt x="1749757" y="442630"/>
                  </a:lnTo>
                  <a:lnTo>
                    <a:pt x="1750039" y="442630"/>
                  </a:lnTo>
                  <a:lnTo>
                    <a:pt x="1750321" y="439135"/>
                  </a:lnTo>
                  <a:lnTo>
                    <a:pt x="1750602" y="440591"/>
                  </a:lnTo>
                  <a:lnTo>
                    <a:pt x="1750884" y="442047"/>
                  </a:lnTo>
                  <a:lnTo>
                    <a:pt x="1751166" y="438261"/>
                  </a:lnTo>
                  <a:lnTo>
                    <a:pt x="1751447" y="438553"/>
                  </a:lnTo>
                  <a:lnTo>
                    <a:pt x="1751729" y="439717"/>
                  </a:lnTo>
                  <a:lnTo>
                    <a:pt x="1752011" y="438261"/>
                  </a:lnTo>
                  <a:lnTo>
                    <a:pt x="1752293" y="435641"/>
                  </a:lnTo>
                  <a:lnTo>
                    <a:pt x="1752574" y="438261"/>
                  </a:lnTo>
                  <a:lnTo>
                    <a:pt x="1752856" y="436514"/>
                  </a:lnTo>
                  <a:lnTo>
                    <a:pt x="1753138" y="433311"/>
                  </a:lnTo>
                  <a:lnTo>
                    <a:pt x="1753419" y="436514"/>
                  </a:lnTo>
                  <a:lnTo>
                    <a:pt x="1753701" y="437388"/>
                  </a:lnTo>
                  <a:lnTo>
                    <a:pt x="1753983" y="432146"/>
                  </a:lnTo>
                  <a:lnTo>
                    <a:pt x="1754265" y="432146"/>
                  </a:lnTo>
                  <a:lnTo>
                    <a:pt x="1754546" y="435058"/>
                  </a:lnTo>
                  <a:lnTo>
                    <a:pt x="1754828" y="433311"/>
                  </a:lnTo>
                  <a:lnTo>
                    <a:pt x="1755110" y="430690"/>
                  </a:lnTo>
                  <a:lnTo>
                    <a:pt x="1755391" y="434185"/>
                  </a:lnTo>
                  <a:lnTo>
                    <a:pt x="1755673" y="433020"/>
                  </a:lnTo>
                  <a:lnTo>
                    <a:pt x="1755955" y="429817"/>
                  </a:lnTo>
                  <a:lnTo>
                    <a:pt x="1756237" y="430108"/>
                  </a:lnTo>
                  <a:lnTo>
                    <a:pt x="1756518" y="431564"/>
                  </a:lnTo>
                  <a:lnTo>
                    <a:pt x="1756800" y="428069"/>
                  </a:lnTo>
                  <a:lnTo>
                    <a:pt x="1757082" y="427487"/>
                  </a:lnTo>
                  <a:lnTo>
                    <a:pt x="1757364" y="431564"/>
                  </a:lnTo>
                  <a:lnTo>
                    <a:pt x="1757645" y="428361"/>
                  </a:lnTo>
                  <a:lnTo>
                    <a:pt x="1757927" y="427487"/>
                  </a:lnTo>
                  <a:lnTo>
                    <a:pt x="1758209" y="429817"/>
                  </a:lnTo>
                  <a:lnTo>
                    <a:pt x="1758490" y="429817"/>
                  </a:lnTo>
                  <a:lnTo>
                    <a:pt x="1758772" y="428069"/>
                  </a:lnTo>
                  <a:lnTo>
                    <a:pt x="1759054" y="430399"/>
                  </a:lnTo>
                  <a:lnTo>
                    <a:pt x="1759336" y="432437"/>
                  </a:lnTo>
                  <a:lnTo>
                    <a:pt x="1759617" y="429817"/>
                  </a:lnTo>
                  <a:lnTo>
                    <a:pt x="1759899" y="432146"/>
                  </a:lnTo>
                  <a:lnTo>
                    <a:pt x="1760181" y="435349"/>
                  </a:lnTo>
                  <a:lnTo>
                    <a:pt x="1760462" y="433020"/>
                  </a:lnTo>
                  <a:lnTo>
                    <a:pt x="1760744" y="431855"/>
                  </a:lnTo>
                  <a:lnTo>
                    <a:pt x="1761026" y="434767"/>
                  </a:lnTo>
                  <a:lnTo>
                    <a:pt x="1761308" y="436514"/>
                  </a:lnTo>
                  <a:lnTo>
                    <a:pt x="1761589" y="433311"/>
                  </a:lnTo>
                  <a:lnTo>
                    <a:pt x="1761871" y="435058"/>
                  </a:lnTo>
                  <a:lnTo>
                    <a:pt x="1762153" y="436805"/>
                  </a:lnTo>
                  <a:lnTo>
                    <a:pt x="1762434" y="434767"/>
                  </a:lnTo>
                  <a:lnTo>
                    <a:pt x="1762716" y="435058"/>
                  </a:lnTo>
                  <a:lnTo>
                    <a:pt x="1762998" y="437388"/>
                  </a:lnTo>
                  <a:lnTo>
                    <a:pt x="1763280" y="435058"/>
                  </a:lnTo>
                  <a:lnTo>
                    <a:pt x="1763561" y="432729"/>
                  </a:lnTo>
                  <a:lnTo>
                    <a:pt x="1763843" y="437388"/>
                  </a:lnTo>
                  <a:lnTo>
                    <a:pt x="1764125" y="438553"/>
                  </a:lnTo>
                  <a:lnTo>
                    <a:pt x="1764406" y="437679"/>
                  </a:lnTo>
                  <a:lnTo>
                    <a:pt x="1764688" y="440300"/>
                  </a:lnTo>
                  <a:lnTo>
                    <a:pt x="1764970" y="442338"/>
                  </a:lnTo>
                  <a:lnTo>
                    <a:pt x="1765252" y="443794"/>
                  </a:lnTo>
                  <a:lnTo>
                    <a:pt x="1765533" y="444959"/>
                  </a:lnTo>
                  <a:lnTo>
                    <a:pt x="1765815" y="448745"/>
                  </a:lnTo>
                  <a:lnTo>
                    <a:pt x="1766097" y="448745"/>
                  </a:lnTo>
                  <a:lnTo>
                    <a:pt x="1766379" y="448745"/>
                  </a:lnTo>
                  <a:lnTo>
                    <a:pt x="1766660" y="451948"/>
                  </a:lnTo>
                  <a:lnTo>
                    <a:pt x="1766942" y="453986"/>
                  </a:lnTo>
                  <a:lnTo>
                    <a:pt x="1767224" y="451948"/>
                  </a:lnTo>
                  <a:lnTo>
                    <a:pt x="1767505" y="453986"/>
                  </a:lnTo>
                  <a:lnTo>
                    <a:pt x="1767787" y="456025"/>
                  </a:lnTo>
                  <a:lnTo>
                    <a:pt x="1768069" y="453986"/>
                  </a:lnTo>
                  <a:lnTo>
                    <a:pt x="1768351" y="455151"/>
                  </a:lnTo>
                  <a:lnTo>
                    <a:pt x="1768632" y="458646"/>
                  </a:lnTo>
                  <a:lnTo>
                    <a:pt x="1768914" y="458355"/>
                  </a:lnTo>
                  <a:lnTo>
                    <a:pt x="1769196" y="456899"/>
                  </a:lnTo>
                  <a:lnTo>
                    <a:pt x="1769477" y="459228"/>
                  </a:lnTo>
                  <a:lnTo>
                    <a:pt x="1769759" y="460102"/>
                  </a:lnTo>
                  <a:lnTo>
                    <a:pt x="1770041" y="458646"/>
                  </a:lnTo>
                  <a:lnTo>
                    <a:pt x="1770323" y="460684"/>
                  </a:lnTo>
                  <a:lnTo>
                    <a:pt x="1770604" y="464179"/>
                  </a:lnTo>
                  <a:lnTo>
                    <a:pt x="1770886" y="463305"/>
                  </a:lnTo>
                  <a:lnTo>
                    <a:pt x="1771168" y="462431"/>
                  </a:lnTo>
                  <a:lnTo>
                    <a:pt x="1771449" y="467382"/>
                  </a:lnTo>
                  <a:lnTo>
                    <a:pt x="1771731" y="467382"/>
                  </a:lnTo>
                  <a:lnTo>
                    <a:pt x="1772013" y="464470"/>
                  </a:lnTo>
                  <a:lnTo>
                    <a:pt x="1772295" y="467673"/>
                  </a:lnTo>
                  <a:lnTo>
                    <a:pt x="1772576" y="468838"/>
                  </a:lnTo>
                  <a:lnTo>
                    <a:pt x="1772858" y="464470"/>
                  </a:lnTo>
                  <a:lnTo>
                    <a:pt x="1773140" y="465052"/>
                  </a:lnTo>
                  <a:lnTo>
                    <a:pt x="1773422" y="470003"/>
                  </a:lnTo>
                  <a:lnTo>
                    <a:pt x="1773703" y="468838"/>
                  </a:lnTo>
                  <a:lnTo>
                    <a:pt x="1773985" y="467964"/>
                  </a:lnTo>
                  <a:lnTo>
                    <a:pt x="1774267" y="471750"/>
                  </a:lnTo>
                  <a:lnTo>
                    <a:pt x="1774548" y="473206"/>
                  </a:lnTo>
                  <a:lnTo>
                    <a:pt x="1774830" y="472915"/>
                  </a:lnTo>
                  <a:lnTo>
                    <a:pt x="1775112" y="476118"/>
                  </a:lnTo>
                  <a:lnTo>
                    <a:pt x="1775394" y="476700"/>
                  </a:lnTo>
                  <a:lnTo>
                    <a:pt x="1775675" y="474371"/>
                  </a:lnTo>
                  <a:lnTo>
                    <a:pt x="1775957" y="474371"/>
                  </a:lnTo>
                  <a:lnTo>
                    <a:pt x="1776239" y="476992"/>
                  </a:lnTo>
                  <a:lnTo>
                    <a:pt x="1776520" y="475244"/>
                  </a:lnTo>
                  <a:lnTo>
                    <a:pt x="1776802" y="472624"/>
                  </a:lnTo>
                  <a:lnTo>
                    <a:pt x="1777084" y="475244"/>
                  </a:lnTo>
                  <a:lnTo>
                    <a:pt x="1777366" y="473788"/>
                  </a:lnTo>
                  <a:lnTo>
                    <a:pt x="1777647" y="470876"/>
                  </a:lnTo>
                  <a:lnTo>
                    <a:pt x="1777929" y="472915"/>
                  </a:lnTo>
                  <a:lnTo>
                    <a:pt x="1778211" y="473206"/>
                  </a:lnTo>
                  <a:lnTo>
                    <a:pt x="1778492" y="470294"/>
                  </a:lnTo>
                  <a:lnTo>
                    <a:pt x="1778774" y="470294"/>
                  </a:lnTo>
                  <a:lnTo>
                    <a:pt x="1779056" y="472624"/>
                  </a:lnTo>
                  <a:lnTo>
                    <a:pt x="1779338" y="470585"/>
                  </a:lnTo>
                  <a:lnTo>
                    <a:pt x="1779619" y="469711"/>
                  </a:lnTo>
                  <a:lnTo>
                    <a:pt x="1779901" y="472915"/>
                  </a:lnTo>
                  <a:lnTo>
                    <a:pt x="1780183" y="472041"/>
                  </a:lnTo>
                  <a:lnTo>
                    <a:pt x="1780464" y="470003"/>
                  </a:lnTo>
                  <a:lnTo>
                    <a:pt x="1780746" y="471750"/>
                  </a:lnTo>
                  <a:lnTo>
                    <a:pt x="1781028" y="470876"/>
                  </a:lnTo>
                  <a:lnTo>
                    <a:pt x="1781310" y="469129"/>
                  </a:lnTo>
                  <a:lnTo>
                    <a:pt x="1781591" y="470003"/>
                  </a:lnTo>
                  <a:lnTo>
                    <a:pt x="1781873" y="472332"/>
                  </a:lnTo>
                  <a:lnTo>
                    <a:pt x="1782155" y="468255"/>
                  </a:lnTo>
                  <a:lnTo>
                    <a:pt x="1782437" y="467964"/>
                  </a:lnTo>
                  <a:lnTo>
                    <a:pt x="1782718" y="470876"/>
                  </a:lnTo>
                  <a:lnTo>
                    <a:pt x="1783000" y="469420"/>
                  </a:lnTo>
                  <a:lnTo>
                    <a:pt x="1783282" y="467091"/>
                  </a:lnTo>
                  <a:lnTo>
                    <a:pt x="1783563" y="468838"/>
                  </a:lnTo>
                  <a:lnTo>
                    <a:pt x="1783845" y="470585"/>
                  </a:lnTo>
                  <a:lnTo>
                    <a:pt x="1784127" y="465926"/>
                  </a:lnTo>
                  <a:lnTo>
                    <a:pt x="1784409" y="469420"/>
                  </a:lnTo>
                  <a:lnTo>
                    <a:pt x="1784690" y="472624"/>
                  </a:lnTo>
                  <a:lnTo>
                    <a:pt x="1784972" y="469129"/>
                  </a:lnTo>
                  <a:lnTo>
                    <a:pt x="1785254" y="467091"/>
                  </a:lnTo>
                  <a:lnTo>
                    <a:pt x="1785535" y="468838"/>
                  </a:lnTo>
                  <a:lnTo>
                    <a:pt x="1785817" y="466799"/>
                  </a:lnTo>
                  <a:lnTo>
                    <a:pt x="1786099" y="461558"/>
                  </a:lnTo>
                  <a:lnTo>
                    <a:pt x="1786381" y="463305"/>
                  </a:lnTo>
                  <a:lnTo>
                    <a:pt x="1786662" y="460684"/>
                  </a:lnTo>
                  <a:lnTo>
                    <a:pt x="1786944" y="456899"/>
                  </a:lnTo>
                  <a:lnTo>
                    <a:pt x="1787226" y="456025"/>
                  </a:lnTo>
                  <a:lnTo>
                    <a:pt x="1787507" y="458646"/>
                  </a:lnTo>
                  <a:lnTo>
                    <a:pt x="1787789" y="452530"/>
                  </a:lnTo>
                  <a:lnTo>
                    <a:pt x="1788071" y="449327"/>
                  </a:lnTo>
                  <a:lnTo>
                    <a:pt x="1788353" y="452239"/>
                  </a:lnTo>
                  <a:lnTo>
                    <a:pt x="1788634" y="449327"/>
                  </a:lnTo>
                  <a:lnTo>
                    <a:pt x="1788916" y="444959"/>
                  </a:lnTo>
                  <a:lnTo>
                    <a:pt x="1789198" y="447289"/>
                  </a:lnTo>
                  <a:lnTo>
                    <a:pt x="1789479" y="447871"/>
                  </a:lnTo>
                  <a:lnTo>
                    <a:pt x="1789761" y="440882"/>
                  </a:lnTo>
                  <a:lnTo>
                    <a:pt x="1790043" y="439426"/>
                  </a:lnTo>
                  <a:lnTo>
                    <a:pt x="1790325" y="441173"/>
                  </a:lnTo>
                  <a:lnTo>
                    <a:pt x="1790606" y="438553"/>
                  </a:lnTo>
                  <a:lnTo>
                    <a:pt x="1790888" y="433311"/>
                  </a:lnTo>
                  <a:lnTo>
                    <a:pt x="1791170" y="433311"/>
                  </a:lnTo>
                  <a:lnTo>
                    <a:pt x="1791452" y="430981"/>
                  </a:lnTo>
                  <a:lnTo>
                    <a:pt x="1791733" y="430690"/>
                  </a:lnTo>
                  <a:lnTo>
                    <a:pt x="1792015" y="433311"/>
                  </a:lnTo>
                  <a:lnTo>
                    <a:pt x="1792297" y="430108"/>
                  </a:lnTo>
                  <a:lnTo>
                    <a:pt x="1792578" y="422828"/>
                  </a:lnTo>
                  <a:lnTo>
                    <a:pt x="1792860" y="425157"/>
                  </a:lnTo>
                  <a:lnTo>
                    <a:pt x="1793142" y="431564"/>
                  </a:lnTo>
                  <a:lnTo>
                    <a:pt x="1793424" y="426904"/>
                  </a:lnTo>
                  <a:lnTo>
                    <a:pt x="1793705" y="420498"/>
                  </a:lnTo>
                  <a:lnTo>
                    <a:pt x="1793987" y="421372"/>
                  </a:lnTo>
                  <a:lnTo>
                    <a:pt x="1794269" y="424866"/>
                  </a:lnTo>
                  <a:lnTo>
                    <a:pt x="1794550" y="424284"/>
                  </a:lnTo>
                  <a:lnTo>
                    <a:pt x="1794832" y="425740"/>
                  </a:lnTo>
                  <a:lnTo>
                    <a:pt x="1795114" y="422828"/>
                  </a:lnTo>
                  <a:lnTo>
                    <a:pt x="1795396" y="419916"/>
                  </a:lnTo>
                  <a:lnTo>
                    <a:pt x="1795677" y="423701"/>
                  </a:lnTo>
                  <a:lnTo>
                    <a:pt x="1795959" y="426904"/>
                  </a:lnTo>
                  <a:lnTo>
                    <a:pt x="1796241" y="423119"/>
                  </a:lnTo>
                  <a:lnTo>
                    <a:pt x="1796522" y="419624"/>
                  </a:lnTo>
                  <a:lnTo>
                    <a:pt x="1796804" y="423410"/>
                  </a:lnTo>
                  <a:lnTo>
                    <a:pt x="1797086" y="423410"/>
                  </a:lnTo>
                  <a:lnTo>
                    <a:pt x="1797368" y="422536"/>
                  </a:lnTo>
                  <a:lnTo>
                    <a:pt x="1797649" y="425157"/>
                  </a:lnTo>
                  <a:lnTo>
                    <a:pt x="1797931" y="426031"/>
                  </a:lnTo>
                  <a:lnTo>
                    <a:pt x="1798213" y="423119"/>
                  </a:lnTo>
                  <a:lnTo>
                    <a:pt x="1798495" y="426031"/>
                  </a:lnTo>
                  <a:lnTo>
                    <a:pt x="1798776" y="427778"/>
                  </a:lnTo>
                  <a:lnTo>
                    <a:pt x="1799058" y="424866"/>
                  </a:lnTo>
                  <a:lnTo>
                    <a:pt x="1799340" y="423119"/>
                  </a:lnTo>
                  <a:lnTo>
                    <a:pt x="1799621" y="426904"/>
                  </a:lnTo>
                  <a:lnTo>
                    <a:pt x="1799903" y="426322"/>
                  </a:lnTo>
                  <a:lnTo>
                    <a:pt x="1800185" y="423119"/>
                  </a:lnTo>
                  <a:lnTo>
                    <a:pt x="1800467" y="424866"/>
                  </a:lnTo>
                  <a:lnTo>
                    <a:pt x="1800748" y="424284"/>
                  </a:lnTo>
                  <a:lnTo>
                    <a:pt x="1801030" y="420498"/>
                  </a:lnTo>
                  <a:lnTo>
                    <a:pt x="1801312" y="421080"/>
                  </a:lnTo>
                  <a:lnTo>
                    <a:pt x="1801593" y="423119"/>
                  </a:lnTo>
                  <a:lnTo>
                    <a:pt x="1801875" y="421080"/>
                  </a:lnTo>
                  <a:lnTo>
                    <a:pt x="1802157" y="417877"/>
                  </a:lnTo>
                  <a:lnTo>
                    <a:pt x="1802439" y="421080"/>
                  </a:lnTo>
                  <a:lnTo>
                    <a:pt x="1802720" y="420498"/>
                  </a:lnTo>
                  <a:lnTo>
                    <a:pt x="1803002" y="418460"/>
                  </a:lnTo>
                  <a:lnTo>
                    <a:pt x="1803284" y="419624"/>
                  </a:lnTo>
                  <a:lnTo>
                    <a:pt x="1803565" y="421372"/>
                  </a:lnTo>
                  <a:lnTo>
                    <a:pt x="1803847" y="418751"/>
                  </a:lnTo>
                  <a:lnTo>
                    <a:pt x="1804129" y="419624"/>
                  </a:lnTo>
                  <a:lnTo>
                    <a:pt x="1804411" y="421954"/>
                  </a:lnTo>
                  <a:lnTo>
                    <a:pt x="1804692" y="418751"/>
                  </a:lnTo>
                  <a:lnTo>
                    <a:pt x="1804974" y="418460"/>
                  </a:lnTo>
                  <a:lnTo>
                    <a:pt x="1805256" y="422245"/>
                  </a:lnTo>
                  <a:lnTo>
                    <a:pt x="1805537" y="421663"/>
                  </a:lnTo>
                  <a:lnTo>
                    <a:pt x="1805819" y="419042"/>
                  </a:lnTo>
                  <a:lnTo>
                    <a:pt x="1806101" y="421372"/>
                  </a:lnTo>
                  <a:lnTo>
                    <a:pt x="1806383" y="424284"/>
                  </a:lnTo>
                  <a:lnTo>
                    <a:pt x="1806664" y="420207"/>
                  </a:lnTo>
                  <a:lnTo>
                    <a:pt x="1806946" y="421080"/>
                  </a:lnTo>
                  <a:lnTo>
                    <a:pt x="1807228" y="425157"/>
                  </a:lnTo>
                  <a:lnTo>
                    <a:pt x="1807510" y="424575"/>
                  </a:lnTo>
                  <a:lnTo>
                    <a:pt x="1807791" y="421954"/>
                  </a:lnTo>
                  <a:lnTo>
                    <a:pt x="1808073" y="425740"/>
                  </a:lnTo>
                  <a:lnTo>
                    <a:pt x="1808355" y="425740"/>
                  </a:lnTo>
                  <a:lnTo>
                    <a:pt x="1808636" y="423701"/>
                  </a:lnTo>
                  <a:lnTo>
                    <a:pt x="1808918" y="429525"/>
                  </a:lnTo>
                  <a:lnTo>
                    <a:pt x="1809200" y="432146"/>
                  </a:lnTo>
                  <a:lnTo>
                    <a:pt x="1809482" y="430108"/>
                  </a:lnTo>
                  <a:lnTo>
                    <a:pt x="1809763" y="430399"/>
                  </a:lnTo>
                  <a:lnTo>
                    <a:pt x="1810045" y="434185"/>
                  </a:lnTo>
                  <a:lnTo>
                    <a:pt x="1810327" y="434476"/>
                  </a:lnTo>
                  <a:lnTo>
                    <a:pt x="1810608" y="435349"/>
                  </a:lnTo>
                  <a:lnTo>
                    <a:pt x="1810890" y="440300"/>
                  </a:lnTo>
                  <a:lnTo>
                    <a:pt x="1811172" y="438261"/>
                  </a:lnTo>
                  <a:lnTo>
                    <a:pt x="1811454" y="437097"/>
                  </a:lnTo>
                  <a:lnTo>
                    <a:pt x="1811735" y="443794"/>
                  </a:lnTo>
                  <a:lnTo>
                    <a:pt x="1812017" y="446415"/>
                  </a:lnTo>
                  <a:lnTo>
                    <a:pt x="1812299" y="443212"/>
                  </a:lnTo>
                  <a:lnTo>
                    <a:pt x="1812580" y="441756"/>
                  </a:lnTo>
                  <a:lnTo>
                    <a:pt x="1812862" y="447580"/>
                  </a:lnTo>
                  <a:lnTo>
                    <a:pt x="1813144" y="448162"/>
                  </a:lnTo>
                  <a:lnTo>
                    <a:pt x="1813426" y="448454"/>
                  </a:lnTo>
                  <a:lnTo>
                    <a:pt x="1813707" y="451948"/>
                  </a:lnTo>
                  <a:lnTo>
                    <a:pt x="1813989" y="450201"/>
                  </a:lnTo>
                  <a:lnTo>
                    <a:pt x="1814271" y="450492"/>
                  </a:lnTo>
                  <a:lnTo>
                    <a:pt x="1814552" y="455734"/>
                  </a:lnTo>
                  <a:lnTo>
                    <a:pt x="1814834" y="458063"/>
                  </a:lnTo>
                  <a:lnTo>
                    <a:pt x="1815116" y="454278"/>
                  </a:lnTo>
                  <a:lnTo>
                    <a:pt x="1815398" y="453986"/>
                  </a:lnTo>
                  <a:lnTo>
                    <a:pt x="1815679" y="458937"/>
                  </a:lnTo>
                  <a:lnTo>
                    <a:pt x="1815961" y="458937"/>
                  </a:lnTo>
                  <a:lnTo>
                    <a:pt x="1816243" y="459228"/>
                  </a:lnTo>
                  <a:lnTo>
                    <a:pt x="1816525" y="462140"/>
                  </a:lnTo>
                  <a:lnTo>
                    <a:pt x="1816806" y="460393"/>
                  </a:lnTo>
                  <a:lnTo>
                    <a:pt x="1817088" y="460393"/>
                  </a:lnTo>
                  <a:lnTo>
                    <a:pt x="1817370" y="465635"/>
                  </a:lnTo>
                  <a:lnTo>
                    <a:pt x="1817651" y="467382"/>
                  </a:lnTo>
                  <a:lnTo>
                    <a:pt x="1817933" y="463596"/>
                  </a:lnTo>
                  <a:lnTo>
                    <a:pt x="1818215" y="464470"/>
                  </a:lnTo>
                  <a:lnTo>
                    <a:pt x="1818497" y="467382"/>
                  </a:lnTo>
                  <a:lnTo>
                    <a:pt x="1818778" y="467091"/>
                  </a:lnTo>
                  <a:lnTo>
                    <a:pt x="1819060" y="467091"/>
                  </a:lnTo>
                  <a:lnTo>
                    <a:pt x="1819342" y="470585"/>
                  </a:lnTo>
                  <a:lnTo>
                    <a:pt x="1819623" y="468838"/>
                  </a:lnTo>
                  <a:lnTo>
                    <a:pt x="1819905" y="468547"/>
                  </a:lnTo>
                  <a:lnTo>
                    <a:pt x="1820187" y="472624"/>
                  </a:lnTo>
                  <a:lnTo>
                    <a:pt x="1820469" y="475244"/>
                  </a:lnTo>
                  <a:lnTo>
                    <a:pt x="1820750" y="472041"/>
                  </a:lnTo>
                  <a:lnTo>
                    <a:pt x="1821032" y="474953"/>
                  </a:lnTo>
                  <a:lnTo>
                    <a:pt x="1821314" y="477865"/>
                  </a:lnTo>
                  <a:lnTo>
                    <a:pt x="1821595" y="476118"/>
                  </a:lnTo>
                  <a:lnTo>
                    <a:pt x="1821877" y="476992"/>
                  </a:lnTo>
                  <a:lnTo>
                    <a:pt x="1822159" y="480195"/>
                  </a:lnTo>
                  <a:lnTo>
                    <a:pt x="1822441" y="475244"/>
                  </a:lnTo>
                  <a:lnTo>
                    <a:pt x="1822722" y="472624"/>
                  </a:lnTo>
                  <a:lnTo>
                    <a:pt x="1823004" y="475827"/>
                  </a:lnTo>
                  <a:lnTo>
                    <a:pt x="1823286" y="477865"/>
                  </a:lnTo>
                  <a:lnTo>
                    <a:pt x="1823568" y="474953"/>
                  </a:lnTo>
                  <a:lnTo>
                    <a:pt x="1823849" y="473788"/>
                  </a:lnTo>
                  <a:lnTo>
                    <a:pt x="1824131" y="475536"/>
                  </a:lnTo>
                  <a:lnTo>
                    <a:pt x="1824413" y="474080"/>
                  </a:lnTo>
                  <a:lnTo>
                    <a:pt x="1824694" y="474080"/>
                  </a:lnTo>
                  <a:lnTo>
                    <a:pt x="1824976" y="476409"/>
                  </a:lnTo>
                  <a:lnTo>
                    <a:pt x="1825258" y="474371"/>
                  </a:lnTo>
                  <a:lnTo>
                    <a:pt x="1825540" y="471750"/>
                  </a:lnTo>
                  <a:lnTo>
                    <a:pt x="1825821" y="473206"/>
                  </a:lnTo>
                  <a:lnTo>
                    <a:pt x="1826103" y="474371"/>
                  </a:lnTo>
                  <a:lnTo>
                    <a:pt x="1826385" y="471459"/>
                  </a:lnTo>
                  <a:lnTo>
                    <a:pt x="1826666" y="469129"/>
                  </a:lnTo>
                  <a:lnTo>
                    <a:pt x="1826948" y="470876"/>
                  </a:lnTo>
                  <a:lnTo>
                    <a:pt x="1827230" y="470003"/>
                  </a:lnTo>
                  <a:lnTo>
                    <a:pt x="1827512" y="469711"/>
                  </a:lnTo>
                  <a:lnTo>
                    <a:pt x="1827793" y="472041"/>
                  </a:lnTo>
                  <a:lnTo>
                    <a:pt x="1828075" y="470585"/>
                  </a:lnTo>
                  <a:lnTo>
                    <a:pt x="1828357" y="470294"/>
                  </a:lnTo>
                  <a:lnTo>
                    <a:pt x="1828638" y="471459"/>
                  </a:lnTo>
                  <a:lnTo>
                    <a:pt x="1828920" y="473788"/>
                  </a:lnTo>
                  <a:lnTo>
                    <a:pt x="1829202" y="471750"/>
                  </a:lnTo>
                  <a:lnTo>
                    <a:pt x="1829484" y="472915"/>
                  </a:lnTo>
                  <a:lnTo>
                    <a:pt x="1829765" y="474080"/>
                  </a:lnTo>
                  <a:lnTo>
                    <a:pt x="1830047" y="471750"/>
                  </a:lnTo>
                  <a:lnTo>
                    <a:pt x="1830329" y="469711"/>
                  </a:lnTo>
                  <a:lnTo>
                    <a:pt x="1830610" y="472332"/>
                  </a:lnTo>
                  <a:lnTo>
                    <a:pt x="1830892" y="470003"/>
                  </a:lnTo>
                  <a:lnTo>
                    <a:pt x="1831174" y="465635"/>
                  </a:lnTo>
                  <a:lnTo>
                    <a:pt x="1831456" y="466799"/>
                  </a:lnTo>
                  <a:lnTo>
                    <a:pt x="1831737" y="467673"/>
                  </a:lnTo>
                  <a:lnTo>
                    <a:pt x="1832019" y="463596"/>
                  </a:lnTo>
                  <a:lnTo>
                    <a:pt x="1832301" y="463305"/>
                  </a:lnTo>
                  <a:lnTo>
                    <a:pt x="1832583" y="464761"/>
                  </a:lnTo>
                  <a:lnTo>
                    <a:pt x="1832864" y="463305"/>
                  </a:lnTo>
                  <a:lnTo>
                    <a:pt x="1833146" y="460102"/>
                  </a:lnTo>
                  <a:lnTo>
                    <a:pt x="1833428" y="463014"/>
                  </a:lnTo>
                  <a:lnTo>
                    <a:pt x="1833709" y="461558"/>
                  </a:lnTo>
                  <a:lnTo>
                    <a:pt x="1833991" y="457190"/>
                  </a:lnTo>
                  <a:lnTo>
                    <a:pt x="1834273" y="457772"/>
                  </a:lnTo>
                  <a:lnTo>
                    <a:pt x="1834555" y="458355"/>
                  </a:lnTo>
                  <a:lnTo>
                    <a:pt x="1834836" y="452239"/>
                  </a:lnTo>
                  <a:lnTo>
                    <a:pt x="1835118" y="450783"/>
                  </a:lnTo>
                  <a:lnTo>
                    <a:pt x="1835400" y="453404"/>
                  </a:lnTo>
                  <a:lnTo>
                    <a:pt x="1835681" y="449618"/>
                  </a:lnTo>
                  <a:lnTo>
                    <a:pt x="1835963" y="446706"/>
                  </a:lnTo>
                  <a:lnTo>
                    <a:pt x="1836245" y="447871"/>
                  </a:lnTo>
                  <a:lnTo>
                    <a:pt x="1836527" y="445542"/>
                  </a:lnTo>
                  <a:lnTo>
                    <a:pt x="1836808" y="441173"/>
                  </a:lnTo>
                  <a:lnTo>
                    <a:pt x="1837090" y="443503"/>
                  </a:lnTo>
                  <a:lnTo>
                    <a:pt x="1837372" y="442338"/>
                  </a:lnTo>
                  <a:lnTo>
                    <a:pt x="1837653" y="437388"/>
                  </a:lnTo>
                  <a:lnTo>
                    <a:pt x="1837935" y="435932"/>
                  </a:lnTo>
                  <a:lnTo>
                    <a:pt x="1838217" y="439717"/>
                  </a:lnTo>
                  <a:lnTo>
                    <a:pt x="1838499" y="435932"/>
                  </a:lnTo>
                  <a:lnTo>
                    <a:pt x="1838780" y="431273"/>
                  </a:lnTo>
                  <a:lnTo>
                    <a:pt x="1839062" y="438261"/>
                  </a:lnTo>
                  <a:lnTo>
                    <a:pt x="1839344" y="436514"/>
                  </a:lnTo>
                  <a:lnTo>
                    <a:pt x="1839626" y="433602"/>
                  </a:lnTo>
                  <a:lnTo>
                    <a:pt x="1839907" y="432729"/>
                  </a:lnTo>
                  <a:lnTo>
                    <a:pt x="1840189" y="436223"/>
                  </a:lnTo>
                  <a:lnTo>
                    <a:pt x="1840471" y="431273"/>
                  </a:lnTo>
                  <a:lnTo>
                    <a:pt x="1840752" y="430108"/>
                  </a:lnTo>
                  <a:lnTo>
                    <a:pt x="1841034" y="432146"/>
                  </a:lnTo>
                  <a:lnTo>
                    <a:pt x="1841316" y="428943"/>
                  </a:lnTo>
                  <a:lnTo>
                    <a:pt x="1841598" y="427778"/>
                  </a:lnTo>
                  <a:lnTo>
                    <a:pt x="1841879" y="430108"/>
                  </a:lnTo>
                  <a:lnTo>
                    <a:pt x="1842161" y="427778"/>
                  </a:lnTo>
                  <a:lnTo>
                    <a:pt x="1842443" y="424575"/>
                  </a:lnTo>
                  <a:lnTo>
                    <a:pt x="1842724" y="426322"/>
                  </a:lnTo>
                  <a:lnTo>
                    <a:pt x="1843006" y="428069"/>
                  </a:lnTo>
                  <a:lnTo>
                    <a:pt x="1843288" y="425157"/>
                  </a:lnTo>
                  <a:lnTo>
                    <a:pt x="1843570" y="427487"/>
                  </a:lnTo>
                  <a:lnTo>
                    <a:pt x="1843851" y="431273"/>
                  </a:lnTo>
                  <a:lnTo>
                    <a:pt x="1844133" y="429234"/>
                  </a:lnTo>
                  <a:lnTo>
                    <a:pt x="1844415" y="427778"/>
                  </a:lnTo>
                  <a:lnTo>
                    <a:pt x="1844696" y="431273"/>
                  </a:lnTo>
                  <a:lnTo>
                    <a:pt x="1844978" y="428943"/>
                  </a:lnTo>
                  <a:lnTo>
                    <a:pt x="1845260" y="425740"/>
                  </a:lnTo>
                  <a:lnTo>
                    <a:pt x="1845542" y="427778"/>
                  </a:lnTo>
                  <a:lnTo>
                    <a:pt x="1845823" y="427487"/>
                  </a:lnTo>
                  <a:lnTo>
                    <a:pt x="1846105" y="423701"/>
                  </a:lnTo>
                  <a:lnTo>
                    <a:pt x="1846387" y="423701"/>
                  </a:lnTo>
                  <a:lnTo>
                    <a:pt x="1846668" y="424866"/>
                  </a:lnTo>
                  <a:lnTo>
                    <a:pt x="1846950" y="421954"/>
                  </a:lnTo>
                  <a:lnTo>
                    <a:pt x="1847232" y="421954"/>
                  </a:lnTo>
                  <a:lnTo>
                    <a:pt x="1847514" y="424866"/>
                  </a:lnTo>
                  <a:lnTo>
                    <a:pt x="1847795" y="421372"/>
                  </a:lnTo>
                  <a:lnTo>
                    <a:pt x="1848077" y="421372"/>
                  </a:lnTo>
                  <a:lnTo>
                    <a:pt x="1848359" y="422245"/>
                  </a:lnTo>
                  <a:lnTo>
                    <a:pt x="1848641" y="424575"/>
                  </a:lnTo>
                  <a:lnTo>
                    <a:pt x="1848922" y="419916"/>
                  </a:lnTo>
                  <a:lnTo>
                    <a:pt x="1849204" y="420498"/>
                  </a:lnTo>
                  <a:lnTo>
                    <a:pt x="1849486" y="422828"/>
                  </a:lnTo>
                  <a:lnTo>
                    <a:pt x="1849767" y="419624"/>
                  </a:lnTo>
                  <a:lnTo>
                    <a:pt x="1850049" y="417877"/>
                  </a:lnTo>
                  <a:lnTo>
                    <a:pt x="1850331" y="419916"/>
                  </a:lnTo>
                  <a:lnTo>
                    <a:pt x="1850613" y="419624"/>
                  </a:lnTo>
                  <a:lnTo>
                    <a:pt x="1850894" y="417295"/>
                  </a:lnTo>
                  <a:lnTo>
                    <a:pt x="1851176" y="419916"/>
                  </a:lnTo>
                  <a:lnTo>
                    <a:pt x="1851458" y="421080"/>
                  </a:lnTo>
                  <a:lnTo>
                    <a:pt x="1851739" y="418168"/>
                  </a:lnTo>
                  <a:lnTo>
                    <a:pt x="1852021" y="421080"/>
                  </a:lnTo>
                  <a:lnTo>
                    <a:pt x="1852303" y="422536"/>
                  </a:lnTo>
                  <a:lnTo>
                    <a:pt x="1852585" y="420789"/>
                  </a:lnTo>
                  <a:lnTo>
                    <a:pt x="1852866" y="421372"/>
                  </a:lnTo>
                  <a:lnTo>
                    <a:pt x="1853148" y="426613"/>
                  </a:lnTo>
                  <a:lnTo>
                    <a:pt x="1853430" y="426904"/>
                  </a:lnTo>
                  <a:lnTo>
                    <a:pt x="1853711" y="423119"/>
                  </a:lnTo>
                  <a:lnTo>
                    <a:pt x="1853993" y="423701"/>
                  </a:lnTo>
                  <a:lnTo>
                    <a:pt x="1854275" y="426031"/>
                  </a:lnTo>
                  <a:lnTo>
                    <a:pt x="1854557" y="425740"/>
                  </a:lnTo>
                  <a:lnTo>
                    <a:pt x="1854838" y="426613"/>
                  </a:lnTo>
                  <a:lnTo>
                    <a:pt x="1855120" y="426904"/>
                  </a:lnTo>
                  <a:lnTo>
                    <a:pt x="1855402" y="425740"/>
                  </a:lnTo>
                  <a:lnTo>
                    <a:pt x="1855683" y="427487"/>
                  </a:lnTo>
                  <a:lnTo>
                    <a:pt x="1855965" y="432146"/>
                  </a:lnTo>
                  <a:lnTo>
                    <a:pt x="1856247" y="431273"/>
                  </a:lnTo>
                  <a:lnTo>
                    <a:pt x="1856529" y="428652"/>
                  </a:lnTo>
                  <a:lnTo>
                    <a:pt x="1856810" y="429525"/>
                  </a:lnTo>
                  <a:lnTo>
                    <a:pt x="1857092" y="433020"/>
                  </a:lnTo>
                  <a:lnTo>
                    <a:pt x="1857374" y="432437"/>
                  </a:lnTo>
                  <a:lnTo>
                    <a:pt x="1857656" y="433893"/>
                  </a:lnTo>
                  <a:lnTo>
                    <a:pt x="1857937" y="435349"/>
                  </a:lnTo>
                  <a:lnTo>
                    <a:pt x="1858219" y="434185"/>
                  </a:lnTo>
                  <a:lnTo>
                    <a:pt x="1858501" y="433602"/>
                  </a:lnTo>
                  <a:lnTo>
                    <a:pt x="1858782" y="439717"/>
                  </a:lnTo>
                  <a:lnTo>
                    <a:pt x="1859064" y="439717"/>
                  </a:lnTo>
                  <a:lnTo>
                    <a:pt x="1859346" y="437388"/>
                  </a:lnTo>
                  <a:lnTo>
                    <a:pt x="1859628" y="441173"/>
                  </a:lnTo>
                  <a:lnTo>
                    <a:pt x="1859909" y="443503"/>
                  </a:lnTo>
                  <a:lnTo>
                    <a:pt x="1860191" y="442630"/>
                  </a:lnTo>
                  <a:lnTo>
                    <a:pt x="1860473" y="443212"/>
                  </a:lnTo>
                  <a:lnTo>
                    <a:pt x="1860754" y="447289"/>
                  </a:lnTo>
                  <a:lnTo>
                    <a:pt x="1861036" y="446415"/>
                  </a:lnTo>
                  <a:lnTo>
                    <a:pt x="1861318" y="444959"/>
                  </a:lnTo>
                  <a:lnTo>
                    <a:pt x="1861600" y="446415"/>
                  </a:lnTo>
                  <a:lnTo>
                    <a:pt x="1861881" y="450783"/>
                  </a:lnTo>
                  <a:lnTo>
                    <a:pt x="1862163" y="449618"/>
                  </a:lnTo>
                  <a:lnTo>
                    <a:pt x="1862445" y="449618"/>
                  </a:lnTo>
                  <a:lnTo>
                    <a:pt x="1862726" y="453113"/>
                  </a:lnTo>
                  <a:lnTo>
                    <a:pt x="1863008" y="452239"/>
                  </a:lnTo>
                  <a:lnTo>
                    <a:pt x="1863290" y="454569"/>
                  </a:lnTo>
                  <a:lnTo>
                    <a:pt x="1863572" y="458355"/>
                  </a:lnTo>
                  <a:lnTo>
                    <a:pt x="1863853" y="456316"/>
                  </a:lnTo>
                  <a:lnTo>
                    <a:pt x="1864135" y="456025"/>
                  </a:lnTo>
                  <a:lnTo>
                    <a:pt x="1864417" y="460684"/>
                  </a:lnTo>
                  <a:lnTo>
                    <a:pt x="1864699" y="463887"/>
                  </a:lnTo>
                  <a:lnTo>
                    <a:pt x="1864980" y="459811"/>
                  </a:lnTo>
                  <a:lnTo>
                    <a:pt x="1865262" y="461558"/>
                  </a:lnTo>
                  <a:lnTo>
                    <a:pt x="1865544" y="467091"/>
                  </a:lnTo>
                  <a:lnTo>
                    <a:pt x="1865825" y="466217"/>
                  </a:lnTo>
                  <a:lnTo>
                    <a:pt x="1866107" y="464470"/>
                  </a:lnTo>
                  <a:lnTo>
                    <a:pt x="1866389" y="465926"/>
                  </a:lnTo>
                  <a:lnTo>
                    <a:pt x="1866671" y="468838"/>
                  </a:lnTo>
                  <a:lnTo>
                    <a:pt x="1866952" y="467673"/>
                  </a:lnTo>
                  <a:lnTo>
                    <a:pt x="1867234" y="472041"/>
                  </a:lnTo>
                  <a:lnTo>
                    <a:pt x="1867516" y="470876"/>
                  </a:lnTo>
                  <a:lnTo>
                    <a:pt x="1867797" y="470003"/>
                  </a:lnTo>
                  <a:lnTo>
                    <a:pt x="1868079" y="472915"/>
                  </a:lnTo>
                  <a:lnTo>
                    <a:pt x="1868361" y="476992"/>
                  </a:lnTo>
                  <a:lnTo>
                    <a:pt x="1868643" y="474371"/>
                  </a:lnTo>
                  <a:lnTo>
                    <a:pt x="1868924" y="472624"/>
                  </a:lnTo>
                  <a:lnTo>
                    <a:pt x="1869206" y="478156"/>
                  </a:lnTo>
                  <a:lnTo>
                    <a:pt x="1869488" y="476409"/>
                  </a:lnTo>
                  <a:lnTo>
                    <a:pt x="1869769" y="473497"/>
                  </a:lnTo>
                  <a:lnTo>
                    <a:pt x="1870051" y="474953"/>
                  </a:lnTo>
                  <a:lnTo>
                    <a:pt x="1870333" y="475244"/>
                  </a:lnTo>
                  <a:lnTo>
                    <a:pt x="1870615" y="471750"/>
                  </a:lnTo>
                  <a:lnTo>
                    <a:pt x="1870896" y="472915"/>
                  </a:lnTo>
                  <a:lnTo>
                    <a:pt x="1871178" y="474080"/>
                  </a:lnTo>
                  <a:lnTo>
                    <a:pt x="1871460" y="469420"/>
                  </a:lnTo>
                  <a:lnTo>
                    <a:pt x="1871741" y="471459"/>
                  </a:lnTo>
                  <a:lnTo>
                    <a:pt x="1872023" y="476118"/>
                  </a:lnTo>
                  <a:lnTo>
                    <a:pt x="1872305" y="472915"/>
                  </a:lnTo>
                  <a:lnTo>
                    <a:pt x="1872587" y="470003"/>
                  </a:lnTo>
                  <a:lnTo>
                    <a:pt x="1872868" y="474662"/>
                  </a:lnTo>
                  <a:lnTo>
                    <a:pt x="1873150" y="477283"/>
                  </a:lnTo>
                  <a:lnTo>
                    <a:pt x="1873432" y="474662"/>
                  </a:lnTo>
                  <a:lnTo>
                    <a:pt x="1873714" y="476992"/>
                  </a:lnTo>
                  <a:lnTo>
                    <a:pt x="1873995" y="478448"/>
                  </a:lnTo>
                  <a:lnTo>
                    <a:pt x="1874277" y="477574"/>
                  </a:lnTo>
                  <a:lnTo>
                    <a:pt x="1874559" y="478448"/>
                  </a:lnTo>
                  <a:lnTo>
                    <a:pt x="1874840" y="479904"/>
                  </a:lnTo>
                  <a:lnTo>
                    <a:pt x="1875122" y="475827"/>
                  </a:lnTo>
                  <a:lnTo>
                    <a:pt x="1875404" y="473788"/>
                  </a:lnTo>
                  <a:lnTo>
                    <a:pt x="1875686" y="477865"/>
                  </a:lnTo>
                  <a:lnTo>
                    <a:pt x="1875967" y="476118"/>
                  </a:lnTo>
                  <a:lnTo>
                    <a:pt x="1876249" y="472915"/>
                  </a:lnTo>
                  <a:lnTo>
                    <a:pt x="1876531" y="473788"/>
                  </a:lnTo>
                  <a:lnTo>
                    <a:pt x="1876812" y="474080"/>
                  </a:lnTo>
                  <a:lnTo>
                    <a:pt x="1877094" y="466799"/>
                  </a:lnTo>
                  <a:lnTo>
                    <a:pt x="1877376" y="473497"/>
                  </a:lnTo>
                  <a:lnTo>
                    <a:pt x="1877658" y="482524"/>
                  </a:lnTo>
                  <a:lnTo>
                    <a:pt x="1877939" y="478739"/>
                  </a:lnTo>
                  <a:lnTo>
                    <a:pt x="1878221" y="476118"/>
                  </a:lnTo>
                  <a:lnTo>
                    <a:pt x="1878503" y="480486"/>
                  </a:lnTo>
                  <a:lnTo>
                    <a:pt x="1878784" y="481651"/>
                  </a:lnTo>
                  <a:lnTo>
                    <a:pt x="1879066" y="478448"/>
                  </a:lnTo>
                  <a:lnTo>
                    <a:pt x="1879348" y="478448"/>
                  </a:lnTo>
                  <a:lnTo>
                    <a:pt x="1879630" y="476409"/>
                  </a:lnTo>
                  <a:lnTo>
                    <a:pt x="1879911" y="472915"/>
                  </a:lnTo>
                  <a:lnTo>
                    <a:pt x="1880193" y="474662"/>
                  </a:lnTo>
                  <a:lnTo>
                    <a:pt x="1880475" y="476992"/>
                  </a:lnTo>
                  <a:lnTo>
                    <a:pt x="1880756" y="471459"/>
                  </a:lnTo>
                  <a:lnTo>
                    <a:pt x="1881038" y="471459"/>
                  </a:lnTo>
                  <a:lnTo>
                    <a:pt x="1881320" y="475536"/>
                  </a:lnTo>
                  <a:lnTo>
                    <a:pt x="1881602" y="476409"/>
                  </a:lnTo>
                  <a:lnTo>
                    <a:pt x="1881883" y="471168"/>
                  </a:lnTo>
                  <a:lnTo>
                    <a:pt x="1882165" y="473788"/>
                  </a:lnTo>
                  <a:lnTo>
                    <a:pt x="1882447" y="475536"/>
                  </a:lnTo>
                  <a:lnTo>
                    <a:pt x="1882729" y="472624"/>
                  </a:lnTo>
                  <a:lnTo>
                    <a:pt x="1883010" y="468838"/>
                  </a:lnTo>
                  <a:lnTo>
                    <a:pt x="1883292" y="470876"/>
                  </a:lnTo>
                  <a:lnTo>
                    <a:pt x="1883574" y="469711"/>
                  </a:lnTo>
                  <a:lnTo>
                    <a:pt x="1883855" y="465635"/>
                  </a:lnTo>
                  <a:lnTo>
                    <a:pt x="1884137" y="465635"/>
                  </a:lnTo>
                  <a:lnTo>
                    <a:pt x="1884419" y="464470"/>
                  </a:lnTo>
                  <a:lnTo>
                    <a:pt x="1884701" y="460102"/>
                  </a:lnTo>
                  <a:lnTo>
                    <a:pt x="1884982" y="459811"/>
                  </a:lnTo>
                  <a:lnTo>
                    <a:pt x="1885264" y="461267"/>
                  </a:lnTo>
                  <a:lnTo>
                    <a:pt x="1885546" y="457190"/>
                  </a:lnTo>
                  <a:lnTo>
                    <a:pt x="1885827" y="455734"/>
                  </a:lnTo>
                  <a:lnTo>
                    <a:pt x="1886109" y="457772"/>
                  </a:lnTo>
                  <a:lnTo>
                    <a:pt x="1886391" y="455151"/>
                  </a:lnTo>
                  <a:lnTo>
                    <a:pt x="1886673" y="451657"/>
                  </a:lnTo>
                  <a:lnTo>
                    <a:pt x="1886954" y="451948"/>
                  </a:lnTo>
                  <a:lnTo>
                    <a:pt x="1887236" y="454278"/>
                  </a:lnTo>
                  <a:lnTo>
                    <a:pt x="1887518" y="447871"/>
                  </a:lnTo>
                  <a:lnTo>
                    <a:pt x="1887799" y="447289"/>
                  </a:lnTo>
                  <a:lnTo>
                    <a:pt x="1888081" y="450492"/>
                  </a:lnTo>
                  <a:lnTo>
                    <a:pt x="1888363" y="447871"/>
                  </a:lnTo>
                  <a:lnTo>
                    <a:pt x="1888645" y="445250"/>
                  </a:lnTo>
                  <a:lnTo>
                    <a:pt x="1888926" y="445833"/>
                  </a:lnTo>
                  <a:lnTo>
                    <a:pt x="1889208" y="444086"/>
                  </a:lnTo>
                  <a:lnTo>
                    <a:pt x="1889490" y="440300"/>
                  </a:lnTo>
                  <a:lnTo>
                    <a:pt x="1889772" y="442047"/>
                  </a:lnTo>
                  <a:lnTo>
                    <a:pt x="1890053" y="441756"/>
                  </a:lnTo>
                  <a:lnTo>
                    <a:pt x="1890335" y="435349"/>
                  </a:lnTo>
                  <a:lnTo>
                    <a:pt x="1890617" y="433311"/>
                  </a:lnTo>
                  <a:lnTo>
                    <a:pt x="1890898" y="436223"/>
                  </a:lnTo>
                  <a:lnTo>
                    <a:pt x="1891180" y="432146"/>
                  </a:lnTo>
                  <a:lnTo>
                    <a:pt x="1891462" y="427778"/>
                  </a:lnTo>
                  <a:lnTo>
                    <a:pt x="1891744" y="430981"/>
                  </a:lnTo>
                  <a:lnTo>
                    <a:pt x="1892025" y="430108"/>
                  </a:lnTo>
                  <a:lnTo>
                    <a:pt x="1892307" y="426904"/>
                  </a:lnTo>
                  <a:lnTo>
                    <a:pt x="1892589" y="427778"/>
                  </a:lnTo>
                  <a:lnTo>
                    <a:pt x="1892870" y="427778"/>
                  </a:lnTo>
                  <a:lnTo>
                    <a:pt x="1893152" y="423701"/>
                  </a:lnTo>
                  <a:lnTo>
                    <a:pt x="1893434" y="424284"/>
                  </a:lnTo>
                  <a:lnTo>
                    <a:pt x="1893716" y="426613"/>
                  </a:lnTo>
                  <a:lnTo>
                    <a:pt x="1893997" y="421372"/>
                  </a:lnTo>
                  <a:lnTo>
                    <a:pt x="1894279" y="421954"/>
                  </a:lnTo>
                  <a:lnTo>
                    <a:pt x="1894561" y="426904"/>
                  </a:lnTo>
                  <a:lnTo>
                    <a:pt x="1894842" y="425448"/>
                  </a:lnTo>
                  <a:lnTo>
                    <a:pt x="1895124" y="420207"/>
                  </a:lnTo>
                  <a:lnTo>
                    <a:pt x="1895406" y="421954"/>
                  </a:lnTo>
                  <a:lnTo>
                    <a:pt x="1895688" y="424575"/>
                  </a:lnTo>
                  <a:lnTo>
                    <a:pt x="1895969" y="421080"/>
                  </a:lnTo>
                  <a:lnTo>
                    <a:pt x="1896251" y="420789"/>
                  </a:lnTo>
                  <a:lnTo>
                    <a:pt x="1896533" y="421954"/>
                  </a:lnTo>
                  <a:lnTo>
                    <a:pt x="1896814" y="419624"/>
                  </a:lnTo>
                  <a:lnTo>
                    <a:pt x="1897096" y="419333"/>
                  </a:lnTo>
                  <a:lnTo>
                    <a:pt x="1897378" y="422828"/>
                  </a:lnTo>
                  <a:lnTo>
                    <a:pt x="1897660" y="421663"/>
                  </a:lnTo>
                  <a:lnTo>
                    <a:pt x="1897941" y="418460"/>
                  </a:lnTo>
                  <a:lnTo>
                    <a:pt x="1898223" y="423410"/>
                  </a:lnTo>
                  <a:lnTo>
                    <a:pt x="1898505" y="426613"/>
                  </a:lnTo>
                  <a:lnTo>
                    <a:pt x="1898787" y="422828"/>
                  </a:lnTo>
                  <a:lnTo>
                    <a:pt x="1899068" y="425157"/>
                  </a:lnTo>
                  <a:lnTo>
                    <a:pt x="1899350" y="427487"/>
                  </a:lnTo>
                  <a:lnTo>
                    <a:pt x="1899632" y="424866"/>
                  </a:lnTo>
                  <a:lnTo>
                    <a:pt x="1899913" y="423992"/>
                  </a:lnTo>
                  <a:lnTo>
                    <a:pt x="1900195" y="426031"/>
                  </a:lnTo>
                  <a:lnTo>
                    <a:pt x="1900477" y="423410"/>
                  </a:lnTo>
                  <a:lnTo>
                    <a:pt x="1900759" y="422828"/>
                  </a:lnTo>
                  <a:lnTo>
                    <a:pt x="1901040" y="426904"/>
                  </a:lnTo>
                  <a:lnTo>
                    <a:pt x="1901322" y="425740"/>
                  </a:lnTo>
                  <a:lnTo>
                    <a:pt x="1901604" y="421954"/>
                  </a:lnTo>
                  <a:lnTo>
                    <a:pt x="1901885" y="423701"/>
                  </a:lnTo>
                  <a:lnTo>
                    <a:pt x="1902167" y="426031"/>
                  </a:lnTo>
                  <a:lnTo>
                    <a:pt x="1902449" y="423410"/>
                  </a:lnTo>
                  <a:lnTo>
                    <a:pt x="1902731" y="421663"/>
                  </a:lnTo>
                  <a:lnTo>
                    <a:pt x="1903012" y="424866"/>
                  </a:lnTo>
                  <a:lnTo>
                    <a:pt x="1903294" y="423701"/>
                  </a:lnTo>
                  <a:lnTo>
                    <a:pt x="1903576" y="423410"/>
                  </a:lnTo>
                  <a:lnTo>
                    <a:pt x="1903857" y="426322"/>
                  </a:lnTo>
                  <a:lnTo>
                    <a:pt x="1904139" y="426322"/>
                  </a:lnTo>
                  <a:lnTo>
                    <a:pt x="1904421" y="423119"/>
                  </a:lnTo>
                  <a:lnTo>
                    <a:pt x="1904703" y="425740"/>
                  </a:lnTo>
                  <a:lnTo>
                    <a:pt x="1904984" y="428652"/>
                  </a:lnTo>
                  <a:lnTo>
                    <a:pt x="1905266" y="424866"/>
                  </a:lnTo>
                  <a:lnTo>
                    <a:pt x="1905548" y="423701"/>
                  </a:lnTo>
                  <a:lnTo>
                    <a:pt x="1905829" y="425740"/>
                  </a:lnTo>
                  <a:lnTo>
                    <a:pt x="1906111" y="424866"/>
                  </a:lnTo>
                  <a:lnTo>
                    <a:pt x="1906393" y="425448"/>
                  </a:lnTo>
                  <a:lnTo>
                    <a:pt x="1906675" y="427196"/>
                  </a:lnTo>
                  <a:lnTo>
                    <a:pt x="1906956" y="426904"/>
                  </a:lnTo>
                  <a:lnTo>
                    <a:pt x="1907238" y="424866"/>
                  </a:lnTo>
                  <a:lnTo>
                    <a:pt x="1907520" y="429817"/>
                  </a:lnTo>
                  <a:lnTo>
                    <a:pt x="1907802" y="433020"/>
                  </a:lnTo>
                  <a:lnTo>
                    <a:pt x="1908083" y="429525"/>
                  </a:lnTo>
                  <a:lnTo>
                    <a:pt x="1908365" y="429817"/>
                  </a:lnTo>
                  <a:lnTo>
                    <a:pt x="1908647" y="433893"/>
                  </a:lnTo>
                  <a:lnTo>
                    <a:pt x="1908928" y="434476"/>
                  </a:lnTo>
                  <a:lnTo>
                    <a:pt x="1909210" y="434476"/>
                  </a:lnTo>
                  <a:lnTo>
                    <a:pt x="1909492" y="436805"/>
                  </a:lnTo>
                  <a:lnTo>
                    <a:pt x="1909774" y="437679"/>
                  </a:lnTo>
                  <a:lnTo>
                    <a:pt x="1910055" y="437097"/>
                  </a:lnTo>
                  <a:lnTo>
                    <a:pt x="1910337" y="439717"/>
                  </a:lnTo>
                  <a:lnTo>
                    <a:pt x="1910619" y="439135"/>
                  </a:lnTo>
                  <a:lnTo>
                    <a:pt x="1910900" y="437388"/>
                  </a:lnTo>
                  <a:lnTo>
                    <a:pt x="1911182" y="439135"/>
                  </a:lnTo>
                  <a:lnTo>
                    <a:pt x="1911464" y="442630"/>
                  </a:lnTo>
                  <a:lnTo>
                    <a:pt x="1911746" y="440882"/>
                  </a:lnTo>
                  <a:lnTo>
                    <a:pt x="1912027" y="441756"/>
                  </a:lnTo>
                  <a:lnTo>
                    <a:pt x="1912309" y="444959"/>
                  </a:lnTo>
                  <a:lnTo>
                    <a:pt x="1912591" y="447289"/>
                  </a:lnTo>
                  <a:lnTo>
                    <a:pt x="1912872" y="445542"/>
                  </a:lnTo>
                  <a:lnTo>
                    <a:pt x="1913154" y="447871"/>
                  </a:lnTo>
                  <a:lnTo>
                    <a:pt x="1913436" y="450201"/>
                  </a:lnTo>
                  <a:lnTo>
                    <a:pt x="1913718" y="449327"/>
                  </a:lnTo>
                  <a:lnTo>
                    <a:pt x="1913999" y="449036"/>
                  </a:lnTo>
                  <a:lnTo>
                    <a:pt x="1914281" y="451074"/>
                  </a:lnTo>
                  <a:lnTo>
                    <a:pt x="1914563" y="448162"/>
                  </a:lnTo>
                  <a:lnTo>
                    <a:pt x="1914845" y="448745"/>
                  </a:lnTo>
                  <a:lnTo>
                    <a:pt x="1915126" y="451948"/>
                  </a:lnTo>
                  <a:lnTo>
                    <a:pt x="1915408" y="452530"/>
                  </a:lnTo>
                  <a:lnTo>
                    <a:pt x="1915690" y="448454"/>
                  </a:lnTo>
                  <a:lnTo>
                    <a:pt x="1915971" y="449910"/>
                  </a:lnTo>
                  <a:lnTo>
                    <a:pt x="1916253" y="453113"/>
                  </a:lnTo>
                  <a:lnTo>
                    <a:pt x="1916535" y="450783"/>
                  </a:lnTo>
                  <a:lnTo>
                    <a:pt x="1916817" y="451657"/>
                  </a:lnTo>
                  <a:lnTo>
                    <a:pt x="1917098" y="453986"/>
                  </a:lnTo>
                  <a:lnTo>
                    <a:pt x="1917380" y="451948"/>
                  </a:lnTo>
                  <a:lnTo>
                    <a:pt x="1917662" y="451948"/>
                  </a:lnTo>
                  <a:lnTo>
                    <a:pt x="1917943" y="455151"/>
                  </a:lnTo>
                  <a:lnTo>
                    <a:pt x="1918225" y="455151"/>
                  </a:lnTo>
                  <a:lnTo>
                    <a:pt x="1918507" y="450492"/>
                  </a:lnTo>
                  <a:lnTo>
                    <a:pt x="1918789" y="452530"/>
                  </a:lnTo>
                  <a:lnTo>
                    <a:pt x="1919070" y="455734"/>
                  </a:lnTo>
                  <a:lnTo>
                    <a:pt x="1919352" y="455734"/>
                  </a:lnTo>
                  <a:lnTo>
                    <a:pt x="1919634" y="453113"/>
                  </a:lnTo>
                  <a:lnTo>
                    <a:pt x="1919915" y="456316"/>
                  </a:lnTo>
                  <a:lnTo>
                    <a:pt x="1920197" y="456607"/>
                  </a:lnTo>
                  <a:lnTo>
                    <a:pt x="1920479" y="456316"/>
                  </a:lnTo>
                  <a:lnTo>
                    <a:pt x="1920761" y="460393"/>
                  </a:lnTo>
                  <a:lnTo>
                    <a:pt x="1921042" y="460393"/>
                  </a:lnTo>
                  <a:lnTo>
                    <a:pt x="1921324" y="457772"/>
                  </a:lnTo>
                  <a:lnTo>
                    <a:pt x="1921606" y="459811"/>
                  </a:lnTo>
                  <a:lnTo>
                    <a:pt x="1921887" y="465635"/>
                  </a:lnTo>
                  <a:lnTo>
                    <a:pt x="1922169" y="460975"/>
                  </a:lnTo>
                  <a:lnTo>
                    <a:pt x="1922451" y="458937"/>
                  </a:lnTo>
                  <a:lnTo>
                    <a:pt x="1922733" y="462431"/>
                  </a:lnTo>
                  <a:lnTo>
                    <a:pt x="1923014" y="463305"/>
                  </a:lnTo>
                  <a:lnTo>
                    <a:pt x="1923296" y="460393"/>
                  </a:lnTo>
                  <a:lnTo>
                    <a:pt x="1923578" y="460684"/>
                  </a:lnTo>
                  <a:lnTo>
                    <a:pt x="1923860" y="463014"/>
                  </a:lnTo>
                  <a:lnTo>
                    <a:pt x="1924141" y="459228"/>
                  </a:lnTo>
                  <a:lnTo>
                    <a:pt x="1924423" y="459519"/>
                  </a:lnTo>
                  <a:lnTo>
                    <a:pt x="1924705" y="460393"/>
                  </a:lnTo>
                  <a:lnTo>
                    <a:pt x="1924986" y="457190"/>
                  </a:lnTo>
                  <a:lnTo>
                    <a:pt x="1925268" y="453113"/>
                  </a:lnTo>
                  <a:lnTo>
                    <a:pt x="1925550" y="457481"/>
                  </a:lnTo>
                  <a:lnTo>
                    <a:pt x="1925832" y="457772"/>
                  </a:lnTo>
                  <a:lnTo>
                    <a:pt x="1926113" y="454278"/>
                  </a:lnTo>
                  <a:lnTo>
                    <a:pt x="1926395" y="456316"/>
                  </a:lnTo>
                  <a:lnTo>
                    <a:pt x="1926677" y="459519"/>
                  </a:lnTo>
                  <a:lnTo>
                    <a:pt x="1926958" y="457772"/>
                  </a:lnTo>
                  <a:lnTo>
                    <a:pt x="1927240" y="458063"/>
                  </a:lnTo>
                  <a:lnTo>
                    <a:pt x="1927522" y="460975"/>
                  </a:lnTo>
                  <a:lnTo>
                    <a:pt x="1927804" y="458646"/>
                  </a:lnTo>
                  <a:lnTo>
                    <a:pt x="1928085" y="458355"/>
                  </a:lnTo>
                  <a:lnTo>
                    <a:pt x="1928367" y="460393"/>
                  </a:lnTo>
                  <a:lnTo>
                    <a:pt x="1928649" y="460975"/>
                  </a:lnTo>
                  <a:lnTo>
                    <a:pt x="1928930" y="458355"/>
                  </a:lnTo>
                  <a:lnTo>
                    <a:pt x="1929212" y="460393"/>
                  </a:lnTo>
                  <a:lnTo>
                    <a:pt x="1929494" y="462140"/>
                  </a:lnTo>
                  <a:lnTo>
                    <a:pt x="1929776" y="458355"/>
                  </a:lnTo>
                  <a:lnTo>
                    <a:pt x="1930057" y="458937"/>
                  </a:lnTo>
                  <a:lnTo>
                    <a:pt x="1930339" y="460393"/>
                  </a:lnTo>
                  <a:lnTo>
                    <a:pt x="1930621" y="458646"/>
                  </a:lnTo>
                  <a:lnTo>
                    <a:pt x="1930903" y="457772"/>
                  </a:lnTo>
                  <a:lnTo>
                    <a:pt x="1931184" y="460975"/>
                  </a:lnTo>
                  <a:lnTo>
                    <a:pt x="1931466" y="458355"/>
                  </a:lnTo>
                  <a:lnTo>
                    <a:pt x="1931748" y="455734"/>
                  </a:lnTo>
                  <a:lnTo>
                    <a:pt x="1932029" y="458355"/>
                  </a:lnTo>
                  <a:lnTo>
                    <a:pt x="1932311" y="458355"/>
                  </a:lnTo>
                  <a:lnTo>
                    <a:pt x="1932593" y="456025"/>
                  </a:lnTo>
                  <a:lnTo>
                    <a:pt x="1932875" y="455151"/>
                  </a:lnTo>
                  <a:lnTo>
                    <a:pt x="1933156" y="458063"/>
                  </a:lnTo>
                  <a:lnTo>
                    <a:pt x="1933438" y="455734"/>
                  </a:lnTo>
                  <a:lnTo>
                    <a:pt x="1933720" y="455151"/>
                  </a:lnTo>
                  <a:lnTo>
                    <a:pt x="1934001" y="458355"/>
                  </a:lnTo>
                  <a:lnTo>
                    <a:pt x="1934283" y="456025"/>
                  </a:lnTo>
                  <a:lnTo>
                    <a:pt x="1934565" y="454569"/>
                  </a:lnTo>
                  <a:lnTo>
                    <a:pt x="1934847" y="457190"/>
                  </a:lnTo>
                  <a:lnTo>
                    <a:pt x="1935128" y="458355"/>
                  </a:lnTo>
                  <a:lnTo>
                    <a:pt x="1935410" y="455734"/>
                  </a:lnTo>
                  <a:lnTo>
                    <a:pt x="1935692" y="457190"/>
                  </a:lnTo>
                  <a:lnTo>
                    <a:pt x="1935973" y="460684"/>
                  </a:lnTo>
                  <a:lnTo>
                    <a:pt x="1936255" y="458355"/>
                  </a:lnTo>
                  <a:lnTo>
                    <a:pt x="1936537" y="457772"/>
                  </a:lnTo>
                  <a:lnTo>
                    <a:pt x="1936819" y="460684"/>
                  </a:lnTo>
                  <a:lnTo>
                    <a:pt x="1937100" y="460393"/>
                  </a:lnTo>
                  <a:lnTo>
                    <a:pt x="1937382" y="458355"/>
                  </a:lnTo>
                  <a:lnTo>
                    <a:pt x="1937664" y="460975"/>
                  </a:lnTo>
                  <a:lnTo>
                    <a:pt x="1937945" y="460393"/>
                  </a:lnTo>
                  <a:lnTo>
                    <a:pt x="1938227" y="457190"/>
                  </a:lnTo>
                  <a:lnTo>
                    <a:pt x="1938509" y="458355"/>
                  </a:lnTo>
                  <a:lnTo>
                    <a:pt x="1938791" y="460393"/>
                  </a:lnTo>
                  <a:lnTo>
                    <a:pt x="1939072" y="456899"/>
                  </a:lnTo>
                  <a:lnTo>
                    <a:pt x="1939354" y="454860"/>
                  </a:lnTo>
                  <a:lnTo>
                    <a:pt x="1939636" y="457190"/>
                  </a:lnTo>
                  <a:lnTo>
                    <a:pt x="1939918" y="456025"/>
                  </a:lnTo>
                  <a:lnTo>
                    <a:pt x="1940199" y="455151"/>
                  </a:lnTo>
                  <a:lnTo>
                    <a:pt x="1940481" y="455442"/>
                  </a:lnTo>
                  <a:lnTo>
                    <a:pt x="1940763" y="453986"/>
                  </a:lnTo>
                  <a:lnTo>
                    <a:pt x="1941044" y="451074"/>
                  </a:lnTo>
                  <a:lnTo>
                    <a:pt x="1941326" y="453113"/>
                  </a:lnTo>
                  <a:lnTo>
                    <a:pt x="1941608" y="455151"/>
                  </a:lnTo>
                  <a:lnTo>
                    <a:pt x="1941890" y="451366"/>
                  </a:lnTo>
                  <a:lnTo>
                    <a:pt x="1942171" y="449910"/>
                  </a:lnTo>
                  <a:lnTo>
                    <a:pt x="1942453" y="453113"/>
                  </a:lnTo>
                  <a:lnTo>
                    <a:pt x="1942735" y="454860"/>
                  </a:lnTo>
                  <a:lnTo>
                    <a:pt x="1943016" y="452239"/>
                  </a:lnTo>
                  <a:lnTo>
                    <a:pt x="1943298" y="451657"/>
                  </a:lnTo>
                  <a:lnTo>
                    <a:pt x="1943580" y="450783"/>
                  </a:lnTo>
                  <a:lnTo>
                    <a:pt x="1943862" y="450783"/>
                  </a:lnTo>
                  <a:lnTo>
                    <a:pt x="1944143" y="451948"/>
                  </a:lnTo>
                  <a:lnTo>
                    <a:pt x="1944425" y="451948"/>
                  </a:lnTo>
                  <a:lnTo>
                    <a:pt x="1944707" y="448162"/>
                  </a:lnTo>
                  <a:lnTo>
                    <a:pt x="1944988" y="448162"/>
                  </a:lnTo>
                  <a:lnTo>
                    <a:pt x="1945270" y="450201"/>
                  </a:lnTo>
                  <a:lnTo>
                    <a:pt x="1945552" y="448745"/>
                  </a:lnTo>
                  <a:lnTo>
                    <a:pt x="1945834" y="447289"/>
                  </a:lnTo>
                  <a:lnTo>
                    <a:pt x="1946115" y="448454"/>
                  </a:lnTo>
                  <a:lnTo>
                    <a:pt x="1946397" y="447580"/>
                  </a:lnTo>
                  <a:lnTo>
                    <a:pt x="1946679" y="445833"/>
                  </a:lnTo>
                  <a:lnTo>
                    <a:pt x="1946960" y="446998"/>
                  </a:lnTo>
                  <a:lnTo>
                    <a:pt x="1947242" y="446998"/>
                  </a:lnTo>
                  <a:lnTo>
                    <a:pt x="1947524" y="445250"/>
                  </a:lnTo>
                  <a:lnTo>
                    <a:pt x="1947806" y="445833"/>
                  </a:lnTo>
                  <a:lnTo>
                    <a:pt x="1948087" y="448454"/>
                  </a:lnTo>
                  <a:lnTo>
                    <a:pt x="1948369" y="446124"/>
                  </a:lnTo>
                  <a:lnTo>
                    <a:pt x="1948651" y="444086"/>
                  </a:lnTo>
                  <a:lnTo>
                    <a:pt x="1948933" y="445542"/>
                  </a:lnTo>
                  <a:lnTo>
                    <a:pt x="1949214" y="445542"/>
                  </a:lnTo>
                  <a:lnTo>
                    <a:pt x="1949496" y="443212"/>
                  </a:lnTo>
                  <a:lnTo>
                    <a:pt x="1949778" y="442630"/>
                  </a:lnTo>
                  <a:lnTo>
                    <a:pt x="1950059" y="443794"/>
                  </a:lnTo>
                  <a:lnTo>
                    <a:pt x="1950341" y="439717"/>
                  </a:lnTo>
                  <a:lnTo>
                    <a:pt x="1950623" y="440882"/>
                  </a:lnTo>
                  <a:lnTo>
                    <a:pt x="1950905" y="442630"/>
                  </a:lnTo>
                  <a:lnTo>
                    <a:pt x="1951186" y="440591"/>
                  </a:lnTo>
                  <a:lnTo>
                    <a:pt x="1951468" y="437388"/>
                  </a:lnTo>
                  <a:lnTo>
                    <a:pt x="1951750" y="439717"/>
                  </a:lnTo>
                  <a:lnTo>
                    <a:pt x="1952031" y="441756"/>
                  </a:lnTo>
                  <a:lnTo>
                    <a:pt x="1952313" y="437388"/>
                  </a:lnTo>
                  <a:lnTo>
                    <a:pt x="1952595" y="436805"/>
                  </a:lnTo>
                  <a:lnTo>
                    <a:pt x="1952877" y="438553"/>
                  </a:lnTo>
                  <a:lnTo>
                    <a:pt x="1953158" y="436514"/>
                  </a:lnTo>
                  <a:lnTo>
                    <a:pt x="1953440" y="435932"/>
                  </a:lnTo>
                  <a:lnTo>
                    <a:pt x="1953722" y="437679"/>
                  </a:lnTo>
                  <a:lnTo>
                    <a:pt x="1954003" y="435641"/>
                  </a:lnTo>
                  <a:lnTo>
                    <a:pt x="1954285" y="434185"/>
                  </a:lnTo>
                  <a:lnTo>
                    <a:pt x="1954567" y="437388"/>
                  </a:lnTo>
                  <a:lnTo>
                    <a:pt x="1954849" y="437970"/>
                  </a:lnTo>
                  <a:lnTo>
                    <a:pt x="1955130" y="433602"/>
                  </a:lnTo>
                  <a:lnTo>
                    <a:pt x="1955412" y="433311"/>
                  </a:lnTo>
                  <a:lnTo>
                    <a:pt x="1955694" y="437388"/>
                  </a:lnTo>
                  <a:lnTo>
                    <a:pt x="1955976" y="434476"/>
                  </a:lnTo>
                  <a:lnTo>
                    <a:pt x="1956257" y="432146"/>
                  </a:lnTo>
                  <a:lnTo>
                    <a:pt x="1956539" y="435349"/>
                  </a:lnTo>
                  <a:lnTo>
                    <a:pt x="1956821" y="435641"/>
                  </a:lnTo>
                  <a:lnTo>
                    <a:pt x="1957102" y="431564"/>
                  </a:lnTo>
                  <a:lnTo>
                    <a:pt x="1957384" y="433311"/>
                  </a:lnTo>
                  <a:lnTo>
                    <a:pt x="1957666" y="433893"/>
                  </a:lnTo>
                  <a:lnTo>
                    <a:pt x="1957948" y="430981"/>
                  </a:lnTo>
                  <a:lnTo>
                    <a:pt x="1958229" y="431564"/>
                  </a:lnTo>
                  <a:lnTo>
                    <a:pt x="1958511" y="433602"/>
                  </a:lnTo>
                  <a:lnTo>
                    <a:pt x="1958793" y="430981"/>
                  </a:lnTo>
                  <a:lnTo>
                    <a:pt x="1959074" y="429234"/>
                  </a:lnTo>
                  <a:lnTo>
                    <a:pt x="1959356" y="432437"/>
                  </a:lnTo>
                  <a:lnTo>
                    <a:pt x="1959638" y="431273"/>
                  </a:lnTo>
                  <a:lnTo>
                    <a:pt x="1959920" y="428943"/>
                  </a:lnTo>
                  <a:lnTo>
                    <a:pt x="1960201" y="430108"/>
                  </a:lnTo>
                  <a:lnTo>
                    <a:pt x="1960483" y="431855"/>
                  </a:lnTo>
                  <a:lnTo>
                    <a:pt x="1960765" y="427487"/>
                  </a:lnTo>
                  <a:lnTo>
                    <a:pt x="1961046" y="426322"/>
                  </a:lnTo>
                  <a:lnTo>
                    <a:pt x="1961328" y="429817"/>
                  </a:lnTo>
                  <a:lnTo>
                    <a:pt x="1961610" y="426904"/>
                  </a:lnTo>
                  <a:lnTo>
                    <a:pt x="1961892" y="426322"/>
                  </a:lnTo>
                  <a:lnTo>
                    <a:pt x="1962173" y="428943"/>
                  </a:lnTo>
                  <a:lnTo>
                    <a:pt x="1962455" y="428943"/>
                  </a:lnTo>
                  <a:lnTo>
                    <a:pt x="1962737" y="425740"/>
                  </a:lnTo>
                  <a:lnTo>
                    <a:pt x="1963018" y="428069"/>
                  </a:lnTo>
                  <a:lnTo>
                    <a:pt x="1963300" y="430981"/>
                  </a:lnTo>
                  <a:lnTo>
                    <a:pt x="1963582" y="428069"/>
                  </a:lnTo>
                  <a:lnTo>
                    <a:pt x="1963864" y="428361"/>
                  </a:lnTo>
                  <a:lnTo>
                    <a:pt x="1964145" y="430399"/>
                  </a:lnTo>
                  <a:lnTo>
                    <a:pt x="1964427" y="428069"/>
                  </a:lnTo>
                  <a:lnTo>
                    <a:pt x="1964709" y="428361"/>
                  </a:lnTo>
                  <a:lnTo>
                    <a:pt x="1964991" y="432146"/>
                  </a:lnTo>
                  <a:lnTo>
                    <a:pt x="1965272" y="430399"/>
                  </a:lnTo>
                  <a:lnTo>
                    <a:pt x="1965554" y="426904"/>
                  </a:lnTo>
                  <a:lnTo>
                    <a:pt x="1965836" y="430108"/>
                  </a:lnTo>
                  <a:lnTo>
                    <a:pt x="1966117" y="429817"/>
                  </a:lnTo>
                  <a:lnTo>
                    <a:pt x="1966399" y="426904"/>
                  </a:lnTo>
                  <a:lnTo>
                    <a:pt x="1966681" y="427196"/>
                  </a:lnTo>
                  <a:lnTo>
                    <a:pt x="1966963" y="430399"/>
                  </a:lnTo>
                  <a:lnTo>
                    <a:pt x="1967244" y="428361"/>
                  </a:lnTo>
                  <a:lnTo>
                    <a:pt x="1967526" y="426904"/>
                  </a:lnTo>
                  <a:lnTo>
                    <a:pt x="1967808" y="432146"/>
                  </a:lnTo>
                  <a:lnTo>
                    <a:pt x="1968089" y="431273"/>
                  </a:lnTo>
                  <a:lnTo>
                    <a:pt x="1968371" y="429817"/>
                  </a:lnTo>
                  <a:lnTo>
                    <a:pt x="1968653" y="432146"/>
                  </a:lnTo>
                  <a:lnTo>
                    <a:pt x="1968935" y="432437"/>
                  </a:lnTo>
                  <a:lnTo>
                    <a:pt x="1969216" y="429234"/>
                  </a:lnTo>
                  <a:lnTo>
                    <a:pt x="1969498" y="432146"/>
                  </a:lnTo>
                  <a:lnTo>
                    <a:pt x="1969780" y="436223"/>
                  </a:lnTo>
                  <a:lnTo>
                    <a:pt x="1970061" y="433311"/>
                  </a:lnTo>
                  <a:lnTo>
                    <a:pt x="1970343" y="432729"/>
                  </a:lnTo>
                  <a:lnTo>
                    <a:pt x="1970625" y="437388"/>
                  </a:lnTo>
                  <a:lnTo>
                    <a:pt x="1970907" y="438553"/>
                  </a:lnTo>
                  <a:lnTo>
                    <a:pt x="1971188" y="434767"/>
                  </a:lnTo>
                  <a:lnTo>
                    <a:pt x="1971470" y="439426"/>
                  </a:lnTo>
                  <a:lnTo>
                    <a:pt x="1971752" y="441756"/>
                  </a:lnTo>
                  <a:lnTo>
                    <a:pt x="1972033" y="438844"/>
                  </a:lnTo>
                  <a:lnTo>
                    <a:pt x="1972315" y="438844"/>
                  </a:lnTo>
                  <a:lnTo>
                    <a:pt x="1972597" y="444959"/>
                  </a:lnTo>
                  <a:lnTo>
                    <a:pt x="1972879" y="443212"/>
                  </a:lnTo>
                  <a:lnTo>
                    <a:pt x="1973160" y="440591"/>
                  </a:lnTo>
                  <a:lnTo>
                    <a:pt x="1973442" y="445250"/>
                  </a:lnTo>
                  <a:lnTo>
                    <a:pt x="1973724" y="445833"/>
                  </a:lnTo>
                  <a:lnTo>
                    <a:pt x="1974006" y="443794"/>
                  </a:lnTo>
                  <a:lnTo>
                    <a:pt x="1974287" y="444959"/>
                  </a:lnTo>
                  <a:lnTo>
                    <a:pt x="1974569" y="448745"/>
                  </a:lnTo>
                  <a:lnTo>
                    <a:pt x="1974851" y="447289"/>
                  </a:lnTo>
                  <a:lnTo>
                    <a:pt x="1975132" y="449910"/>
                  </a:lnTo>
                  <a:lnTo>
                    <a:pt x="1975414" y="452822"/>
                  </a:lnTo>
                  <a:lnTo>
                    <a:pt x="1975696" y="450492"/>
                  </a:lnTo>
                  <a:lnTo>
                    <a:pt x="1975978" y="450783"/>
                  </a:lnTo>
                  <a:lnTo>
                    <a:pt x="1976259" y="456025"/>
                  </a:lnTo>
                  <a:lnTo>
                    <a:pt x="1976541" y="457190"/>
                  </a:lnTo>
                  <a:lnTo>
                    <a:pt x="1976823" y="454860"/>
                  </a:lnTo>
                  <a:lnTo>
                    <a:pt x="1977104" y="457190"/>
                  </a:lnTo>
                  <a:lnTo>
                    <a:pt x="1977386" y="462140"/>
                  </a:lnTo>
                  <a:lnTo>
                    <a:pt x="1977668" y="461849"/>
                  </a:lnTo>
                  <a:lnTo>
                    <a:pt x="1977950" y="460684"/>
                  </a:lnTo>
                  <a:lnTo>
                    <a:pt x="1978231" y="464470"/>
                  </a:lnTo>
                  <a:lnTo>
                    <a:pt x="1978513" y="467382"/>
                  </a:lnTo>
                  <a:lnTo>
                    <a:pt x="1978795" y="466508"/>
                  </a:lnTo>
                  <a:lnTo>
                    <a:pt x="1979076" y="466799"/>
                  </a:lnTo>
                  <a:lnTo>
                    <a:pt x="1979358" y="468838"/>
                  </a:lnTo>
                  <a:lnTo>
                    <a:pt x="1979640" y="466799"/>
                  </a:lnTo>
                  <a:lnTo>
                    <a:pt x="1979922" y="470003"/>
                  </a:lnTo>
                  <a:lnTo>
                    <a:pt x="1980203" y="472041"/>
                  </a:lnTo>
                  <a:lnTo>
                    <a:pt x="1980485" y="470294"/>
                  </a:lnTo>
                  <a:lnTo>
                    <a:pt x="1980767" y="469711"/>
                  </a:lnTo>
                  <a:lnTo>
                    <a:pt x="1981049" y="474080"/>
                  </a:lnTo>
                  <a:lnTo>
                    <a:pt x="1981330" y="474371"/>
                  </a:lnTo>
                  <a:lnTo>
                    <a:pt x="1981612" y="472041"/>
                  </a:lnTo>
                  <a:lnTo>
                    <a:pt x="1981894" y="473788"/>
                  </a:lnTo>
                  <a:lnTo>
                    <a:pt x="1982175" y="474371"/>
                  </a:lnTo>
                  <a:lnTo>
                    <a:pt x="1982457" y="471168"/>
                  </a:lnTo>
                  <a:lnTo>
                    <a:pt x="1982739" y="471168"/>
                  </a:lnTo>
                  <a:lnTo>
                    <a:pt x="1983021" y="470876"/>
                  </a:lnTo>
                  <a:lnTo>
                    <a:pt x="1983302" y="468838"/>
                  </a:lnTo>
                  <a:lnTo>
                    <a:pt x="1983584" y="468255"/>
                  </a:lnTo>
                  <a:lnTo>
                    <a:pt x="1983866" y="471750"/>
                  </a:lnTo>
                  <a:lnTo>
                    <a:pt x="1984147" y="470876"/>
                  </a:lnTo>
                  <a:lnTo>
                    <a:pt x="1984429" y="469711"/>
                  </a:lnTo>
                  <a:lnTo>
                    <a:pt x="1984711" y="472332"/>
                  </a:lnTo>
                  <a:lnTo>
                    <a:pt x="1984993" y="471168"/>
                  </a:lnTo>
                  <a:lnTo>
                    <a:pt x="1985274" y="468547"/>
                  </a:lnTo>
                  <a:lnTo>
                    <a:pt x="1985556" y="471168"/>
                  </a:lnTo>
                  <a:lnTo>
                    <a:pt x="1985838" y="473788"/>
                  </a:lnTo>
                  <a:lnTo>
                    <a:pt x="1986119" y="472041"/>
                  </a:lnTo>
                  <a:lnTo>
                    <a:pt x="1986401" y="472041"/>
                  </a:lnTo>
                  <a:lnTo>
                    <a:pt x="1986683" y="474080"/>
                  </a:lnTo>
                  <a:lnTo>
                    <a:pt x="1986965" y="474371"/>
                  </a:lnTo>
                  <a:lnTo>
                    <a:pt x="1987246" y="472915"/>
                  </a:lnTo>
                  <a:lnTo>
                    <a:pt x="1987528" y="475536"/>
                  </a:lnTo>
                  <a:lnTo>
                    <a:pt x="1987810" y="472624"/>
                  </a:lnTo>
                  <a:lnTo>
                    <a:pt x="1988091" y="470876"/>
                  </a:lnTo>
                  <a:lnTo>
                    <a:pt x="1988373" y="472041"/>
                  </a:lnTo>
                  <a:lnTo>
                    <a:pt x="1988655" y="474662"/>
                  </a:lnTo>
                  <a:lnTo>
                    <a:pt x="1988937" y="470294"/>
                  </a:lnTo>
                  <a:lnTo>
                    <a:pt x="1989218" y="466799"/>
                  </a:lnTo>
                  <a:lnTo>
                    <a:pt x="1989500" y="470876"/>
                  </a:lnTo>
                  <a:lnTo>
                    <a:pt x="1989782" y="470294"/>
                  </a:lnTo>
                  <a:lnTo>
                    <a:pt x="1990064" y="468838"/>
                  </a:lnTo>
                  <a:lnTo>
                    <a:pt x="1990345" y="470003"/>
                  </a:lnTo>
                  <a:lnTo>
                    <a:pt x="1990627" y="470585"/>
                  </a:lnTo>
                  <a:lnTo>
                    <a:pt x="1990909" y="470876"/>
                  </a:lnTo>
                  <a:lnTo>
                    <a:pt x="1991190" y="472332"/>
                  </a:lnTo>
                  <a:lnTo>
                    <a:pt x="1991472" y="473497"/>
                  </a:lnTo>
                  <a:lnTo>
                    <a:pt x="1991754" y="468838"/>
                  </a:lnTo>
                  <a:lnTo>
                    <a:pt x="1992036" y="470294"/>
                  </a:lnTo>
                  <a:lnTo>
                    <a:pt x="1992317" y="472624"/>
                  </a:lnTo>
                  <a:lnTo>
                    <a:pt x="1992599" y="470876"/>
                  </a:lnTo>
                  <a:lnTo>
                    <a:pt x="1992881" y="467673"/>
                  </a:lnTo>
                  <a:lnTo>
                    <a:pt x="1993162" y="467964"/>
                  </a:lnTo>
                  <a:lnTo>
                    <a:pt x="1993444" y="467382"/>
                  </a:lnTo>
                  <a:lnTo>
                    <a:pt x="1993726" y="464470"/>
                  </a:lnTo>
                  <a:lnTo>
                    <a:pt x="1994008" y="465635"/>
                  </a:lnTo>
                  <a:lnTo>
                    <a:pt x="1994289" y="464179"/>
                  </a:lnTo>
                  <a:lnTo>
                    <a:pt x="1994571" y="460975"/>
                  </a:lnTo>
                  <a:lnTo>
                    <a:pt x="1994853" y="462431"/>
                  </a:lnTo>
                  <a:lnTo>
                    <a:pt x="1995134" y="466799"/>
                  </a:lnTo>
                  <a:lnTo>
                    <a:pt x="1995416" y="462140"/>
                  </a:lnTo>
                  <a:lnTo>
                    <a:pt x="1995698" y="459519"/>
                  </a:lnTo>
                  <a:lnTo>
                    <a:pt x="1995980" y="461558"/>
                  </a:lnTo>
                  <a:lnTo>
                    <a:pt x="1996261" y="461849"/>
                  </a:lnTo>
                  <a:lnTo>
                    <a:pt x="1996543" y="459519"/>
                  </a:lnTo>
                  <a:lnTo>
                    <a:pt x="1996825" y="461558"/>
                  </a:lnTo>
                  <a:lnTo>
                    <a:pt x="1997107" y="460393"/>
                  </a:lnTo>
                  <a:lnTo>
                    <a:pt x="1997388" y="456025"/>
                  </a:lnTo>
                  <a:lnTo>
                    <a:pt x="1997670" y="457190"/>
                  </a:lnTo>
                  <a:lnTo>
                    <a:pt x="1997952" y="463014"/>
                  </a:lnTo>
                  <a:lnTo>
                    <a:pt x="1998233" y="458063"/>
                  </a:lnTo>
                  <a:lnTo>
                    <a:pt x="1998515" y="453404"/>
                  </a:lnTo>
                  <a:lnTo>
                    <a:pt x="1998797" y="455151"/>
                  </a:lnTo>
                  <a:lnTo>
                    <a:pt x="1999079" y="457481"/>
                  </a:lnTo>
                  <a:lnTo>
                    <a:pt x="1999360" y="453113"/>
                  </a:lnTo>
                  <a:lnTo>
                    <a:pt x="1999642" y="451074"/>
                  </a:lnTo>
                  <a:lnTo>
                    <a:pt x="1999924" y="450783"/>
                  </a:lnTo>
                  <a:lnTo>
                    <a:pt x="2000205" y="447871"/>
                  </a:lnTo>
                  <a:lnTo>
                    <a:pt x="2000487" y="446998"/>
                  </a:lnTo>
                  <a:lnTo>
                    <a:pt x="2000769" y="451366"/>
                  </a:lnTo>
                  <a:lnTo>
                    <a:pt x="2001051" y="448745"/>
                  </a:lnTo>
                  <a:lnTo>
                    <a:pt x="2001332" y="442630"/>
                  </a:lnTo>
                  <a:lnTo>
                    <a:pt x="2001614" y="444377"/>
                  </a:lnTo>
                  <a:lnTo>
                    <a:pt x="2001896" y="445833"/>
                  </a:lnTo>
                  <a:lnTo>
                    <a:pt x="2002177" y="440591"/>
                  </a:lnTo>
                  <a:lnTo>
                    <a:pt x="2002459" y="439717"/>
                  </a:lnTo>
                  <a:lnTo>
                    <a:pt x="2002741" y="440591"/>
                  </a:lnTo>
                  <a:lnTo>
                    <a:pt x="2003023" y="436805"/>
                  </a:lnTo>
                  <a:lnTo>
                    <a:pt x="2003304" y="435349"/>
                  </a:lnTo>
                  <a:lnTo>
                    <a:pt x="2003586" y="439426"/>
                  </a:lnTo>
                  <a:lnTo>
                    <a:pt x="2003868" y="437970"/>
                  </a:lnTo>
                  <a:lnTo>
                    <a:pt x="2004149" y="433311"/>
                  </a:lnTo>
                  <a:lnTo>
                    <a:pt x="2004431" y="433602"/>
                  </a:lnTo>
                  <a:lnTo>
                    <a:pt x="2004713" y="436223"/>
                  </a:lnTo>
                  <a:lnTo>
                    <a:pt x="2004995" y="434185"/>
                  </a:lnTo>
                  <a:lnTo>
                    <a:pt x="2005276" y="430981"/>
                  </a:lnTo>
                  <a:lnTo>
                    <a:pt x="2005558" y="431273"/>
                  </a:lnTo>
                  <a:lnTo>
                    <a:pt x="2005840" y="431273"/>
                  </a:lnTo>
                  <a:lnTo>
                    <a:pt x="2006122" y="432146"/>
                  </a:lnTo>
                  <a:lnTo>
                    <a:pt x="2006403" y="433020"/>
                  </a:lnTo>
                  <a:lnTo>
                    <a:pt x="2006685" y="430108"/>
                  </a:lnTo>
                  <a:lnTo>
                    <a:pt x="2006967" y="426904"/>
                  </a:lnTo>
                  <a:lnTo>
                    <a:pt x="2007248" y="430399"/>
                  </a:lnTo>
                  <a:lnTo>
                    <a:pt x="2007530" y="432437"/>
                  </a:lnTo>
                  <a:lnTo>
                    <a:pt x="2007812" y="428069"/>
                  </a:lnTo>
                  <a:lnTo>
                    <a:pt x="2008094" y="428069"/>
                  </a:lnTo>
                  <a:lnTo>
                    <a:pt x="2008375" y="427196"/>
                  </a:lnTo>
                  <a:lnTo>
                    <a:pt x="2008657" y="427196"/>
                  </a:lnTo>
                  <a:lnTo>
                    <a:pt x="2008939" y="426904"/>
                  </a:lnTo>
                  <a:lnTo>
                    <a:pt x="2009220" y="428652"/>
                  </a:lnTo>
                  <a:lnTo>
                    <a:pt x="2009502" y="426613"/>
                  </a:lnTo>
                  <a:lnTo>
                    <a:pt x="2009784" y="426031"/>
                  </a:lnTo>
                  <a:lnTo>
                    <a:pt x="2010066" y="430108"/>
                  </a:lnTo>
                  <a:lnTo>
                    <a:pt x="2010347" y="430108"/>
                  </a:lnTo>
                  <a:lnTo>
                    <a:pt x="2010629" y="426904"/>
                  </a:lnTo>
                  <a:lnTo>
                    <a:pt x="2010911" y="428943"/>
                  </a:lnTo>
                  <a:lnTo>
                    <a:pt x="2011192" y="429817"/>
                  </a:lnTo>
                  <a:lnTo>
                    <a:pt x="2011474" y="428069"/>
                  </a:lnTo>
                  <a:lnTo>
                    <a:pt x="2011756" y="427487"/>
                  </a:lnTo>
                  <a:lnTo>
                    <a:pt x="2012038" y="428361"/>
                  </a:lnTo>
                  <a:lnTo>
                    <a:pt x="2012319" y="424866"/>
                  </a:lnTo>
                  <a:lnTo>
                    <a:pt x="2012601" y="423410"/>
                  </a:lnTo>
                  <a:lnTo>
                    <a:pt x="2012883" y="426904"/>
                  </a:lnTo>
                  <a:lnTo>
                    <a:pt x="2013164" y="426322"/>
                  </a:lnTo>
                  <a:lnTo>
                    <a:pt x="2013446" y="423410"/>
                  </a:lnTo>
                  <a:lnTo>
                    <a:pt x="2013728" y="424866"/>
                  </a:lnTo>
                  <a:lnTo>
                    <a:pt x="2014010" y="426904"/>
                  </a:lnTo>
                  <a:lnTo>
                    <a:pt x="2014291" y="424575"/>
                  </a:lnTo>
                  <a:lnTo>
                    <a:pt x="2014573" y="424866"/>
                  </a:lnTo>
                  <a:lnTo>
                    <a:pt x="2014855" y="428069"/>
                  </a:lnTo>
                  <a:lnTo>
                    <a:pt x="2015137" y="425448"/>
                  </a:lnTo>
                  <a:lnTo>
                    <a:pt x="2015418" y="426613"/>
                  </a:lnTo>
                  <a:lnTo>
                    <a:pt x="2015700" y="429234"/>
                  </a:lnTo>
                  <a:lnTo>
                    <a:pt x="2015982" y="429234"/>
                  </a:lnTo>
                  <a:lnTo>
                    <a:pt x="2016263" y="425740"/>
                  </a:lnTo>
                  <a:lnTo>
                    <a:pt x="2016545" y="426904"/>
                  </a:lnTo>
                  <a:lnTo>
                    <a:pt x="2016827" y="430399"/>
                  </a:lnTo>
                  <a:lnTo>
                    <a:pt x="2017109" y="427487"/>
                  </a:lnTo>
                  <a:lnTo>
                    <a:pt x="2017390" y="426322"/>
                  </a:lnTo>
                  <a:lnTo>
                    <a:pt x="2017672" y="430108"/>
                  </a:lnTo>
                  <a:lnTo>
                    <a:pt x="2017954" y="430108"/>
                  </a:lnTo>
                  <a:lnTo>
                    <a:pt x="2018235" y="428361"/>
                  </a:lnTo>
                  <a:lnTo>
                    <a:pt x="2018517" y="431564"/>
                  </a:lnTo>
                  <a:lnTo>
                    <a:pt x="2018799" y="432146"/>
                  </a:lnTo>
                  <a:lnTo>
                    <a:pt x="2019081" y="428943"/>
                  </a:lnTo>
                  <a:lnTo>
                    <a:pt x="2019362" y="432146"/>
                  </a:lnTo>
                  <a:lnTo>
                    <a:pt x="2019644" y="435641"/>
                  </a:lnTo>
                  <a:lnTo>
                    <a:pt x="2019926" y="434185"/>
                  </a:lnTo>
                  <a:lnTo>
                    <a:pt x="2020207" y="434476"/>
                  </a:lnTo>
                  <a:lnTo>
                    <a:pt x="2020489" y="438261"/>
                  </a:lnTo>
                  <a:lnTo>
                    <a:pt x="2020771" y="438261"/>
                  </a:lnTo>
                  <a:lnTo>
                    <a:pt x="2021053" y="437970"/>
                  </a:lnTo>
                  <a:lnTo>
                    <a:pt x="2021334" y="441173"/>
                  </a:lnTo>
                  <a:lnTo>
                    <a:pt x="2021616" y="440591"/>
                  </a:lnTo>
                  <a:lnTo>
                    <a:pt x="2021898" y="438844"/>
                  </a:lnTo>
                  <a:lnTo>
                    <a:pt x="2022180" y="440882"/>
                  </a:lnTo>
                  <a:lnTo>
                    <a:pt x="2022461" y="443794"/>
                  </a:lnTo>
                  <a:lnTo>
                    <a:pt x="2022743" y="440591"/>
                  </a:lnTo>
                  <a:lnTo>
                    <a:pt x="2023025" y="440591"/>
                  </a:lnTo>
                  <a:lnTo>
                    <a:pt x="2023306" y="443794"/>
                  </a:lnTo>
                  <a:lnTo>
                    <a:pt x="2023588" y="442921"/>
                  </a:lnTo>
                  <a:lnTo>
                    <a:pt x="2023870" y="441756"/>
                  </a:lnTo>
                  <a:lnTo>
                    <a:pt x="2024152" y="444959"/>
                  </a:lnTo>
                  <a:lnTo>
                    <a:pt x="2024433" y="446998"/>
                  </a:lnTo>
                  <a:lnTo>
                    <a:pt x="2024715" y="444086"/>
                  </a:lnTo>
                  <a:lnTo>
                    <a:pt x="2024997" y="446124"/>
                  </a:lnTo>
                  <a:lnTo>
                    <a:pt x="2025278" y="449327"/>
                  </a:lnTo>
                  <a:lnTo>
                    <a:pt x="2025560" y="447871"/>
                  </a:lnTo>
                  <a:lnTo>
                    <a:pt x="2025842" y="446998"/>
                  </a:lnTo>
                  <a:lnTo>
                    <a:pt x="2026124" y="451948"/>
                  </a:lnTo>
                  <a:lnTo>
                    <a:pt x="2026405" y="450201"/>
                  </a:lnTo>
                  <a:lnTo>
                    <a:pt x="2026687" y="449910"/>
                  </a:lnTo>
                  <a:lnTo>
                    <a:pt x="2026969" y="454569"/>
                  </a:lnTo>
                  <a:lnTo>
                    <a:pt x="2027250" y="454278"/>
                  </a:lnTo>
                  <a:lnTo>
                    <a:pt x="2027532" y="452239"/>
                  </a:lnTo>
                  <a:lnTo>
                    <a:pt x="2027814" y="453113"/>
                  </a:lnTo>
                  <a:lnTo>
                    <a:pt x="2028096" y="455442"/>
                  </a:lnTo>
                  <a:lnTo>
                    <a:pt x="2028377" y="453986"/>
                  </a:lnTo>
                  <a:lnTo>
                    <a:pt x="2028659" y="456316"/>
                  </a:lnTo>
                  <a:lnTo>
                    <a:pt x="2028941" y="459228"/>
                  </a:lnTo>
                  <a:lnTo>
                    <a:pt x="2029222" y="458355"/>
                  </a:lnTo>
                  <a:lnTo>
                    <a:pt x="2029504" y="457190"/>
                  </a:lnTo>
                  <a:lnTo>
                    <a:pt x="2029786" y="462723"/>
                  </a:lnTo>
                  <a:lnTo>
                    <a:pt x="2030068" y="463596"/>
                  </a:lnTo>
                  <a:lnTo>
                    <a:pt x="2030349" y="460393"/>
                  </a:lnTo>
                  <a:lnTo>
                    <a:pt x="2030631" y="462723"/>
                  </a:lnTo>
                  <a:lnTo>
                    <a:pt x="2030913" y="466217"/>
                  </a:lnTo>
                  <a:lnTo>
                    <a:pt x="2031195" y="464179"/>
                  </a:lnTo>
                  <a:lnTo>
                    <a:pt x="2031476" y="462431"/>
                  </a:lnTo>
                  <a:lnTo>
                    <a:pt x="2031758" y="464761"/>
                  </a:lnTo>
                  <a:lnTo>
                    <a:pt x="2032040" y="462431"/>
                  </a:lnTo>
                  <a:lnTo>
                    <a:pt x="2032321" y="459519"/>
                  </a:lnTo>
                  <a:lnTo>
                    <a:pt x="2032603" y="460102"/>
                  </a:lnTo>
                  <a:lnTo>
                    <a:pt x="2032885" y="460393"/>
                  </a:lnTo>
                  <a:lnTo>
                    <a:pt x="2033167" y="459811"/>
                  </a:lnTo>
                  <a:lnTo>
                    <a:pt x="2033448" y="459228"/>
                  </a:lnTo>
                  <a:lnTo>
                    <a:pt x="2033730" y="462431"/>
                  </a:lnTo>
                  <a:lnTo>
                    <a:pt x="2034012" y="461267"/>
                  </a:lnTo>
                  <a:lnTo>
                    <a:pt x="2034293" y="463305"/>
                  </a:lnTo>
                  <a:lnTo>
                    <a:pt x="2034575" y="465635"/>
                  </a:lnTo>
                  <a:lnTo>
                    <a:pt x="2034857" y="464470"/>
                  </a:lnTo>
                  <a:lnTo>
                    <a:pt x="2035139" y="464470"/>
                  </a:lnTo>
                  <a:lnTo>
                    <a:pt x="2035420" y="467673"/>
                  </a:lnTo>
                  <a:lnTo>
                    <a:pt x="2035702" y="468255"/>
                  </a:lnTo>
                  <a:lnTo>
                    <a:pt x="2035984" y="464761"/>
                  </a:lnTo>
                  <a:lnTo>
                    <a:pt x="2036265" y="465635"/>
                  </a:lnTo>
                  <a:lnTo>
                    <a:pt x="2036547" y="468547"/>
                  </a:lnTo>
                  <a:lnTo>
                    <a:pt x="2036829" y="466799"/>
                  </a:lnTo>
                  <a:lnTo>
                    <a:pt x="2037111" y="465635"/>
                  </a:lnTo>
                  <a:lnTo>
                    <a:pt x="2037392" y="464761"/>
                  </a:lnTo>
                  <a:lnTo>
                    <a:pt x="2037674" y="465343"/>
                  </a:lnTo>
                  <a:lnTo>
                    <a:pt x="2037956" y="464761"/>
                  </a:lnTo>
                  <a:lnTo>
                    <a:pt x="2038237" y="466508"/>
                  </a:lnTo>
                  <a:lnTo>
                    <a:pt x="2038519" y="465926"/>
                  </a:lnTo>
                  <a:lnTo>
                    <a:pt x="2038801" y="464179"/>
                  </a:lnTo>
                  <a:lnTo>
                    <a:pt x="2039083" y="465052"/>
                  </a:lnTo>
                  <a:lnTo>
                    <a:pt x="2039364" y="467673"/>
                  </a:lnTo>
                  <a:lnTo>
                    <a:pt x="2039646" y="466799"/>
                  </a:lnTo>
                  <a:lnTo>
                    <a:pt x="2039928" y="466217"/>
                  </a:lnTo>
                  <a:lnTo>
                    <a:pt x="2040210" y="468547"/>
                  </a:lnTo>
                  <a:lnTo>
                    <a:pt x="2040491" y="468838"/>
                  </a:lnTo>
                  <a:lnTo>
                    <a:pt x="2040773" y="467091"/>
                  </a:lnTo>
                  <a:lnTo>
                    <a:pt x="2041055" y="470876"/>
                  </a:lnTo>
                  <a:lnTo>
                    <a:pt x="2041336" y="468838"/>
                  </a:lnTo>
                  <a:lnTo>
                    <a:pt x="2041618" y="467382"/>
                  </a:lnTo>
                  <a:lnTo>
                    <a:pt x="2041900" y="466799"/>
                  </a:lnTo>
                  <a:lnTo>
                    <a:pt x="2042182" y="470003"/>
                  </a:lnTo>
                  <a:lnTo>
                    <a:pt x="2042463" y="467673"/>
                  </a:lnTo>
                  <a:lnTo>
                    <a:pt x="2042745" y="466508"/>
                  </a:lnTo>
                  <a:lnTo>
                    <a:pt x="2043027" y="468255"/>
                  </a:lnTo>
                  <a:lnTo>
                    <a:pt x="2043308" y="465635"/>
                  </a:lnTo>
                  <a:lnTo>
                    <a:pt x="2043590" y="464179"/>
                  </a:lnTo>
                  <a:lnTo>
                    <a:pt x="2043872" y="463887"/>
                  </a:lnTo>
                  <a:lnTo>
                    <a:pt x="2044154" y="461849"/>
                  </a:lnTo>
                  <a:lnTo>
                    <a:pt x="2044435" y="458646"/>
                  </a:lnTo>
                  <a:lnTo>
                    <a:pt x="2044717" y="459228"/>
                  </a:lnTo>
                  <a:lnTo>
                    <a:pt x="2044999" y="460393"/>
                  </a:lnTo>
                  <a:lnTo>
                    <a:pt x="2045280" y="456607"/>
                  </a:lnTo>
                  <a:lnTo>
                    <a:pt x="2045562" y="456025"/>
                  </a:lnTo>
                  <a:lnTo>
                    <a:pt x="2045844" y="459228"/>
                  </a:lnTo>
                  <a:lnTo>
                    <a:pt x="2046126" y="456025"/>
                  </a:lnTo>
                  <a:lnTo>
                    <a:pt x="2046407" y="454278"/>
                  </a:lnTo>
                  <a:lnTo>
                    <a:pt x="2046689" y="456607"/>
                  </a:lnTo>
                  <a:lnTo>
                    <a:pt x="2046971" y="457190"/>
                  </a:lnTo>
                  <a:lnTo>
                    <a:pt x="2047253" y="452239"/>
                  </a:lnTo>
                  <a:lnTo>
                    <a:pt x="2047534" y="452822"/>
                  </a:lnTo>
                  <a:lnTo>
                    <a:pt x="2047816" y="455442"/>
                  </a:lnTo>
                  <a:lnTo>
                    <a:pt x="2048098" y="450201"/>
                  </a:lnTo>
                  <a:lnTo>
                    <a:pt x="2048379" y="448454"/>
                  </a:lnTo>
                  <a:lnTo>
                    <a:pt x="2048661" y="450783"/>
                  </a:lnTo>
                  <a:lnTo>
                    <a:pt x="2048943" y="449036"/>
                  </a:lnTo>
                  <a:lnTo>
                    <a:pt x="2049225" y="442921"/>
                  </a:lnTo>
                  <a:lnTo>
                    <a:pt x="2049506" y="446124"/>
                  </a:lnTo>
                  <a:lnTo>
                    <a:pt x="2049788" y="448162"/>
                  </a:lnTo>
                  <a:lnTo>
                    <a:pt x="2050070" y="443212"/>
                  </a:lnTo>
                  <a:lnTo>
                    <a:pt x="2050351" y="442630"/>
                  </a:lnTo>
                  <a:lnTo>
                    <a:pt x="2050633" y="444959"/>
                  </a:lnTo>
                  <a:lnTo>
                    <a:pt x="2050915" y="441465"/>
                  </a:lnTo>
                  <a:lnTo>
                    <a:pt x="2051197" y="437970"/>
                  </a:lnTo>
                  <a:lnTo>
                    <a:pt x="2051478" y="439717"/>
                  </a:lnTo>
                  <a:lnTo>
                    <a:pt x="2051760" y="437970"/>
                  </a:lnTo>
                  <a:lnTo>
                    <a:pt x="2052042" y="432146"/>
                  </a:lnTo>
                  <a:lnTo>
                    <a:pt x="2052323" y="436514"/>
                  </a:lnTo>
                  <a:lnTo>
                    <a:pt x="2052605" y="436805"/>
                  </a:lnTo>
                  <a:lnTo>
                    <a:pt x="2052887" y="430690"/>
                  </a:lnTo>
                  <a:lnTo>
                    <a:pt x="2053169" y="430399"/>
                  </a:lnTo>
                  <a:lnTo>
                    <a:pt x="2053450" y="436514"/>
                  </a:lnTo>
                  <a:lnTo>
                    <a:pt x="2053732" y="434185"/>
                  </a:lnTo>
                  <a:lnTo>
                    <a:pt x="2054014" y="431273"/>
                  </a:lnTo>
                  <a:lnTo>
                    <a:pt x="2054295" y="434185"/>
                  </a:lnTo>
                  <a:lnTo>
                    <a:pt x="2054577" y="432729"/>
                  </a:lnTo>
                  <a:lnTo>
                    <a:pt x="2054859" y="431273"/>
                  </a:lnTo>
                  <a:lnTo>
                    <a:pt x="2055141" y="433893"/>
                  </a:lnTo>
                  <a:lnTo>
                    <a:pt x="2055422" y="431564"/>
                  </a:lnTo>
                  <a:lnTo>
                    <a:pt x="2055704" y="427778"/>
                  </a:lnTo>
                  <a:lnTo>
                    <a:pt x="2055986" y="429817"/>
                  </a:lnTo>
                  <a:lnTo>
                    <a:pt x="2056268" y="433311"/>
                  </a:lnTo>
                  <a:lnTo>
                    <a:pt x="2056549" y="429817"/>
                  </a:lnTo>
                  <a:lnTo>
                    <a:pt x="2056831" y="427778"/>
                  </a:lnTo>
                  <a:lnTo>
                    <a:pt x="2057113" y="429525"/>
                  </a:lnTo>
                  <a:lnTo>
                    <a:pt x="2057394" y="427487"/>
                  </a:lnTo>
                  <a:lnTo>
                    <a:pt x="2057676" y="426904"/>
                  </a:lnTo>
                  <a:lnTo>
                    <a:pt x="2057958" y="427196"/>
                  </a:lnTo>
                  <a:lnTo>
                    <a:pt x="2058240" y="424866"/>
                  </a:lnTo>
                  <a:lnTo>
                    <a:pt x="2058521" y="420498"/>
                  </a:lnTo>
                  <a:lnTo>
                    <a:pt x="2058803" y="422828"/>
                  </a:lnTo>
                  <a:lnTo>
                    <a:pt x="2059085" y="425740"/>
                  </a:lnTo>
                  <a:lnTo>
                    <a:pt x="2059366" y="420498"/>
                  </a:lnTo>
                  <a:lnTo>
                    <a:pt x="2059648" y="421080"/>
                  </a:lnTo>
                  <a:lnTo>
                    <a:pt x="2059930" y="422828"/>
                  </a:lnTo>
                  <a:lnTo>
                    <a:pt x="2060212" y="422828"/>
                  </a:lnTo>
                  <a:lnTo>
                    <a:pt x="2060493" y="422245"/>
                  </a:lnTo>
                  <a:lnTo>
                    <a:pt x="2060775" y="425448"/>
                  </a:lnTo>
                  <a:lnTo>
                    <a:pt x="2061057" y="424866"/>
                  </a:lnTo>
                  <a:lnTo>
                    <a:pt x="2061338" y="423119"/>
                  </a:lnTo>
                  <a:lnTo>
                    <a:pt x="2061620" y="426322"/>
                  </a:lnTo>
                  <a:lnTo>
                    <a:pt x="2061902" y="428652"/>
                  </a:lnTo>
                  <a:lnTo>
                    <a:pt x="2062184" y="426031"/>
                  </a:lnTo>
                  <a:lnTo>
                    <a:pt x="2062465" y="423410"/>
                  </a:lnTo>
                  <a:lnTo>
                    <a:pt x="2062747" y="427778"/>
                  </a:lnTo>
                  <a:lnTo>
                    <a:pt x="2063029" y="426322"/>
                  </a:lnTo>
                  <a:lnTo>
                    <a:pt x="2063310" y="425157"/>
                  </a:lnTo>
                  <a:lnTo>
                    <a:pt x="2063592" y="426322"/>
                  </a:lnTo>
                  <a:lnTo>
                    <a:pt x="2063874" y="427196"/>
                  </a:lnTo>
                  <a:lnTo>
                    <a:pt x="2064156" y="426904"/>
                  </a:lnTo>
                  <a:lnTo>
                    <a:pt x="2064437" y="427487"/>
                  </a:lnTo>
                  <a:lnTo>
                    <a:pt x="2064719" y="429525"/>
                  </a:lnTo>
                  <a:lnTo>
                    <a:pt x="2065001" y="424575"/>
                  </a:lnTo>
                  <a:lnTo>
                    <a:pt x="2065283" y="425157"/>
                  </a:lnTo>
                  <a:lnTo>
                    <a:pt x="2065564" y="430981"/>
                  </a:lnTo>
                  <a:lnTo>
                    <a:pt x="2065846" y="427487"/>
                  </a:lnTo>
                  <a:lnTo>
                    <a:pt x="2066128" y="425448"/>
                  </a:lnTo>
                  <a:lnTo>
                    <a:pt x="2066409" y="432437"/>
                  </a:lnTo>
                  <a:lnTo>
                    <a:pt x="2066691" y="432146"/>
                  </a:lnTo>
                  <a:lnTo>
                    <a:pt x="2066973" y="426322"/>
                  </a:lnTo>
                  <a:lnTo>
                    <a:pt x="2067255" y="431564"/>
                  </a:lnTo>
                  <a:lnTo>
                    <a:pt x="2067536" y="435349"/>
                  </a:lnTo>
                  <a:lnTo>
                    <a:pt x="2067818" y="428069"/>
                  </a:lnTo>
                  <a:lnTo>
                    <a:pt x="2068100" y="431273"/>
                  </a:lnTo>
                  <a:lnTo>
                    <a:pt x="2068381" y="439135"/>
                  </a:lnTo>
                  <a:lnTo>
                    <a:pt x="2068663" y="432729"/>
                  </a:lnTo>
                  <a:lnTo>
                    <a:pt x="2068945" y="430108"/>
                  </a:lnTo>
                  <a:lnTo>
                    <a:pt x="2069227" y="437970"/>
                  </a:lnTo>
                  <a:lnTo>
                    <a:pt x="2069508" y="440300"/>
                  </a:lnTo>
                  <a:lnTo>
                    <a:pt x="2069790" y="435349"/>
                  </a:lnTo>
                  <a:lnTo>
                    <a:pt x="2070072" y="439135"/>
                  </a:lnTo>
                  <a:lnTo>
                    <a:pt x="2070353" y="444959"/>
                  </a:lnTo>
                  <a:lnTo>
                    <a:pt x="2070635" y="440882"/>
                  </a:lnTo>
                  <a:lnTo>
                    <a:pt x="2070917" y="444377"/>
                  </a:lnTo>
                  <a:lnTo>
                    <a:pt x="2071199" y="449618"/>
                  </a:lnTo>
                  <a:lnTo>
                    <a:pt x="2071480" y="446124"/>
                  </a:lnTo>
                  <a:lnTo>
                    <a:pt x="2071762" y="445833"/>
                  </a:lnTo>
                  <a:lnTo>
                    <a:pt x="2072044" y="453113"/>
                  </a:lnTo>
                  <a:lnTo>
                    <a:pt x="2072326" y="453404"/>
                  </a:lnTo>
                  <a:lnTo>
                    <a:pt x="2072607" y="448162"/>
                  </a:lnTo>
                  <a:lnTo>
                    <a:pt x="2072889" y="453695"/>
                  </a:lnTo>
                  <a:lnTo>
                    <a:pt x="2073171" y="458355"/>
                  </a:lnTo>
                  <a:lnTo>
                    <a:pt x="2073452" y="451948"/>
                  </a:lnTo>
                  <a:lnTo>
                    <a:pt x="2073734" y="453404"/>
                  </a:lnTo>
                  <a:lnTo>
                    <a:pt x="2074016" y="458646"/>
                  </a:lnTo>
                  <a:lnTo>
                    <a:pt x="2074298" y="458063"/>
                  </a:lnTo>
                  <a:lnTo>
                    <a:pt x="2074579" y="455734"/>
                  </a:lnTo>
                  <a:lnTo>
                    <a:pt x="2074861" y="458937"/>
                  </a:lnTo>
                  <a:lnTo>
                    <a:pt x="2075143" y="463014"/>
                  </a:lnTo>
                  <a:lnTo>
                    <a:pt x="2075424" y="458937"/>
                  </a:lnTo>
                  <a:lnTo>
                    <a:pt x="2075706" y="459811"/>
                  </a:lnTo>
                  <a:lnTo>
                    <a:pt x="2075988" y="463596"/>
                  </a:lnTo>
                  <a:lnTo>
                    <a:pt x="2076270" y="463305"/>
                  </a:lnTo>
                  <a:lnTo>
                    <a:pt x="2076551" y="462431"/>
                  </a:lnTo>
                  <a:lnTo>
                    <a:pt x="2076833" y="466799"/>
                  </a:lnTo>
                  <a:lnTo>
                    <a:pt x="2077115" y="468547"/>
                  </a:lnTo>
                  <a:lnTo>
                    <a:pt x="2077396" y="467382"/>
                  </a:lnTo>
                  <a:lnTo>
                    <a:pt x="2077678" y="471168"/>
                  </a:lnTo>
                  <a:lnTo>
                    <a:pt x="2077960" y="472332"/>
                  </a:lnTo>
                  <a:lnTo>
                    <a:pt x="2078242" y="470876"/>
                  </a:lnTo>
                  <a:lnTo>
                    <a:pt x="2078523" y="471750"/>
                  </a:lnTo>
                  <a:lnTo>
                    <a:pt x="2078805" y="476409"/>
                  </a:lnTo>
                  <a:lnTo>
                    <a:pt x="2079087" y="472915"/>
                  </a:lnTo>
                  <a:lnTo>
                    <a:pt x="2079368" y="472041"/>
                  </a:lnTo>
                  <a:lnTo>
                    <a:pt x="2079650" y="474080"/>
                  </a:lnTo>
                  <a:lnTo>
                    <a:pt x="2079932" y="470003"/>
                  </a:lnTo>
                  <a:lnTo>
                    <a:pt x="2080214" y="468255"/>
                  </a:lnTo>
                  <a:lnTo>
                    <a:pt x="2080495" y="471168"/>
                  </a:lnTo>
                  <a:lnTo>
                    <a:pt x="2080777" y="472041"/>
                  </a:lnTo>
                  <a:lnTo>
                    <a:pt x="2081059" y="467964"/>
                  </a:lnTo>
                  <a:lnTo>
                    <a:pt x="2081341" y="468838"/>
                  </a:lnTo>
                  <a:lnTo>
                    <a:pt x="2081622" y="474371"/>
                  </a:lnTo>
                  <a:lnTo>
                    <a:pt x="2081904" y="472332"/>
                  </a:lnTo>
                  <a:lnTo>
                    <a:pt x="2082186" y="470003"/>
                  </a:lnTo>
                  <a:lnTo>
                    <a:pt x="2082467" y="470876"/>
                  </a:lnTo>
                  <a:lnTo>
                    <a:pt x="2082749" y="472041"/>
                  </a:lnTo>
                  <a:lnTo>
                    <a:pt x="2083031" y="470585"/>
                  </a:lnTo>
                  <a:lnTo>
                    <a:pt x="2083313" y="472041"/>
                  </a:lnTo>
                  <a:lnTo>
                    <a:pt x="2083594" y="470876"/>
                  </a:lnTo>
                  <a:lnTo>
                    <a:pt x="2083876" y="466799"/>
                  </a:lnTo>
                  <a:lnTo>
                    <a:pt x="2084158" y="469711"/>
                  </a:lnTo>
                  <a:lnTo>
                    <a:pt x="2084439" y="472332"/>
                  </a:lnTo>
                  <a:lnTo>
                    <a:pt x="2084721" y="468838"/>
                  </a:lnTo>
                  <a:lnTo>
                    <a:pt x="2085003" y="467673"/>
                  </a:lnTo>
                  <a:lnTo>
                    <a:pt x="2085285" y="472041"/>
                  </a:lnTo>
                  <a:lnTo>
                    <a:pt x="2085566" y="470585"/>
                  </a:lnTo>
                  <a:lnTo>
                    <a:pt x="2085848" y="468547"/>
                  </a:lnTo>
                  <a:lnTo>
                    <a:pt x="2086130" y="472624"/>
                  </a:lnTo>
                  <a:lnTo>
                    <a:pt x="2086411" y="472624"/>
                  </a:lnTo>
                  <a:lnTo>
                    <a:pt x="2086693" y="469129"/>
                  </a:lnTo>
                  <a:lnTo>
                    <a:pt x="2086975" y="471459"/>
                  </a:lnTo>
                  <a:lnTo>
                    <a:pt x="2087257" y="474953"/>
                  </a:lnTo>
                  <a:lnTo>
                    <a:pt x="2087538" y="472332"/>
                  </a:lnTo>
                  <a:lnTo>
                    <a:pt x="2087820" y="469711"/>
                  </a:lnTo>
                  <a:lnTo>
                    <a:pt x="2088102" y="472041"/>
                  </a:lnTo>
                  <a:lnTo>
                    <a:pt x="2088384" y="470585"/>
                  </a:lnTo>
                  <a:lnTo>
                    <a:pt x="2088665" y="467964"/>
                  </a:lnTo>
                  <a:lnTo>
                    <a:pt x="2088947" y="470294"/>
                  </a:lnTo>
                  <a:lnTo>
                    <a:pt x="2089229" y="468255"/>
                  </a:lnTo>
                  <a:lnTo>
                    <a:pt x="2089510" y="463014"/>
                  </a:lnTo>
                  <a:lnTo>
                    <a:pt x="2089792" y="464470"/>
                  </a:lnTo>
                  <a:lnTo>
                    <a:pt x="2090074" y="469129"/>
                  </a:lnTo>
                  <a:lnTo>
                    <a:pt x="2090356" y="464761"/>
                  </a:lnTo>
                  <a:lnTo>
                    <a:pt x="2090637" y="461267"/>
                  </a:lnTo>
                  <a:lnTo>
                    <a:pt x="2090919" y="465343"/>
                  </a:lnTo>
                  <a:lnTo>
                    <a:pt x="2091201" y="464761"/>
                  </a:lnTo>
                  <a:lnTo>
                    <a:pt x="2091482" y="461267"/>
                  </a:lnTo>
                  <a:lnTo>
                    <a:pt x="2091764" y="460684"/>
                  </a:lnTo>
                  <a:lnTo>
                    <a:pt x="2092046" y="460393"/>
                  </a:lnTo>
                  <a:lnTo>
                    <a:pt x="2092328" y="455151"/>
                  </a:lnTo>
                  <a:lnTo>
                    <a:pt x="2092609" y="456025"/>
                  </a:lnTo>
                  <a:lnTo>
                    <a:pt x="2092891" y="457190"/>
                  </a:lnTo>
                  <a:lnTo>
                    <a:pt x="2093173" y="450783"/>
                  </a:lnTo>
                  <a:lnTo>
                    <a:pt x="2093454" y="448454"/>
                  </a:lnTo>
                  <a:lnTo>
                    <a:pt x="2093736" y="452530"/>
                  </a:lnTo>
                  <a:lnTo>
                    <a:pt x="2094018" y="449910"/>
                  </a:lnTo>
                  <a:lnTo>
                    <a:pt x="2094300" y="443503"/>
                  </a:lnTo>
                  <a:lnTo>
                    <a:pt x="2094581" y="442047"/>
                  </a:lnTo>
                  <a:lnTo>
                    <a:pt x="2094863" y="442338"/>
                  </a:lnTo>
                  <a:lnTo>
                    <a:pt x="2095145" y="439717"/>
                  </a:lnTo>
                  <a:lnTo>
                    <a:pt x="2095426" y="437970"/>
                  </a:lnTo>
                  <a:lnTo>
                    <a:pt x="2095708" y="437970"/>
                  </a:lnTo>
                  <a:lnTo>
                    <a:pt x="2095990" y="434476"/>
                  </a:lnTo>
                  <a:lnTo>
                    <a:pt x="2096272" y="434476"/>
                  </a:lnTo>
                  <a:lnTo>
                    <a:pt x="2096553" y="437679"/>
                  </a:lnTo>
                  <a:lnTo>
                    <a:pt x="2096835" y="436514"/>
                  </a:lnTo>
                  <a:lnTo>
                    <a:pt x="2097117" y="432146"/>
                  </a:lnTo>
                  <a:lnTo>
                    <a:pt x="2097399" y="433893"/>
                  </a:lnTo>
                  <a:lnTo>
                    <a:pt x="2097680" y="436223"/>
                  </a:lnTo>
                  <a:lnTo>
                    <a:pt x="2097962" y="432146"/>
                  </a:lnTo>
                  <a:lnTo>
                    <a:pt x="2098244" y="432146"/>
                  </a:lnTo>
                  <a:lnTo>
                    <a:pt x="2098525" y="433602"/>
                  </a:lnTo>
                  <a:lnTo>
                    <a:pt x="2098807" y="429234"/>
                  </a:lnTo>
                  <a:lnTo>
                    <a:pt x="2099089" y="426031"/>
                  </a:lnTo>
                  <a:lnTo>
                    <a:pt x="2099371" y="428943"/>
                  </a:lnTo>
                  <a:lnTo>
                    <a:pt x="2099652" y="429234"/>
                  </a:lnTo>
                  <a:lnTo>
                    <a:pt x="2099934" y="424866"/>
                  </a:lnTo>
                  <a:lnTo>
                    <a:pt x="2100216" y="425157"/>
                  </a:lnTo>
                  <a:lnTo>
                    <a:pt x="2100497" y="426904"/>
                  </a:lnTo>
                  <a:lnTo>
                    <a:pt x="2100779" y="425157"/>
                  </a:lnTo>
                  <a:lnTo>
                    <a:pt x="2101061" y="426031"/>
                  </a:lnTo>
                  <a:lnTo>
                    <a:pt x="2101343" y="428652"/>
                  </a:lnTo>
                  <a:lnTo>
                    <a:pt x="2101624" y="425740"/>
                  </a:lnTo>
                  <a:lnTo>
                    <a:pt x="2101906" y="425740"/>
                  </a:lnTo>
                  <a:lnTo>
                    <a:pt x="2102188" y="427487"/>
                  </a:lnTo>
                  <a:lnTo>
                    <a:pt x="2102469" y="426613"/>
                  </a:lnTo>
                  <a:lnTo>
                    <a:pt x="2102751" y="423119"/>
                  </a:lnTo>
                  <a:lnTo>
                    <a:pt x="2103033" y="424866"/>
                  </a:lnTo>
                  <a:lnTo>
                    <a:pt x="2103315" y="424866"/>
                  </a:lnTo>
                  <a:lnTo>
                    <a:pt x="2103596" y="421372"/>
                  </a:lnTo>
                  <a:lnTo>
                    <a:pt x="2103878" y="421080"/>
                  </a:lnTo>
                  <a:lnTo>
                    <a:pt x="2104160" y="421663"/>
                  </a:lnTo>
                  <a:lnTo>
                    <a:pt x="2104441" y="420789"/>
                  </a:lnTo>
                  <a:lnTo>
                    <a:pt x="2104723" y="418751"/>
                  </a:lnTo>
                  <a:lnTo>
                    <a:pt x="2105005" y="421663"/>
                  </a:lnTo>
                  <a:lnTo>
                    <a:pt x="2105287" y="420498"/>
                  </a:lnTo>
                  <a:lnTo>
                    <a:pt x="2105568" y="418168"/>
                  </a:lnTo>
                  <a:lnTo>
                    <a:pt x="2105850" y="420789"/>
                  </a:lnTo>
                  <a:lnTo>
                    <a:pt x="2106132" y="422536"/>
                  </a:lnTo>
                  <a:lnTo>
                    <a:pt x="2106414" y="419916"/>
                  </a:lnTo>
                  <a:lnTo>
                    <a:pt x="2106695" y="419916"/>
                  </a:lnTo>
                  <a:lnTo>
                    <a:pt x="2106977" y="423701"/>
                  </a:lnTo>
                  <a:lnTo>
                    <a:pt x="2107259" y="420789"/>
                  </a:lnTo>
                  <a:lnTo>
                    <a:pt x="2107540" y="418168"/>
                  </a:lnTo>
                  <a:lnTo>
                    <a:pt x="2107822" y="421663"/>
                  </a:lnTo>
                  <a:lnTo>
                    <a:pt x="2108104" y="421663"/>
                  </a:lnTo>
                  <a:lnTo>
                    <a:pt x="2108386" y="419624"/>
                  </a:lnTo>
                  <a:lnTo>
                    <a:pt x="2108667" y="421663"/>
                  </a:lnTo>
                  <a:lnTo>
                    <a:pt x="2108949" y="425448"/>
                  </a:lnTo>
                  <a:lnTo>
                    <a:pt x="2109231" y="422828"/>
                  </a:lnTo>
                  <a:lnTo>
                    <a:pt x="2109512" y="422828"/>
                  </a:lnTo>
                  <a:lnTo>
                    <a:pt x="2109794" y="426904"/>
                  </a:lnTo>
                  <a:lnTo>
                    <a:pt x="2110076" y="425740"/>
                  </a:lnTo>
                  <a:lnTo>
                    <a:pt x="2110358" y="425740"/>
                  </a:lnTo>
                  <a:lnTo>
                    <a:pt x="2110639" y="429234"/>
                  </a:lnTo>
                  <a:lnTo>
                    <a:pt x="2110921" y="431273"/>
                  </a:lnTo>
                  <a:lnTo>
                    <a:pt x="2111203" y="426904"/>
                  </a:lnTo>
                  <a:lnTo>
                    <a:pt x="2111484" y="430108"/>
                  </a:lnTo>
                  <a:lnTo>
                    <a:pt x="2111766" y="431564"/>
                  </a:lnTo>
                  <a:lnTo>
                    <a:pt x="2112048" y="429234"/>
                  </a:lnTo>
                  <a:lnTo>
                    <a:pt x="2112330" y="429234"/>
                  </a:lnTo>
                  <a:lnTo>
                    <a:pt x="2112611" y="433893"/>
                  </a:lnTo>
                  <a:lnTo>
                    <a:pt x="2112893" y="432146"/>
                  </a:lnTo>
                  <a:lnTo>
                    <a:pt x="2113175" y="430981"/>
                  </a:lnTo>
                  <a:lnTo>
                    <a:pt x="2113457" y="435641"/>
                  </a:lnTo>
                  <a:lnTo>
                    <a:pt x="2113738" y="436223"/>
                  </a:lnTo>
                  <a:lnTo>
                    <a:pt x="2114020" y="433893"/>
                  </a:lnTo>
                  <a:lnTo>
                    <a:pt x="2114302" y="436514"/>
                  </a:lnTo>
                  <a:lnTo>
                    <a:pt x="2114583" y="439717"/>
                  </a:lnTo>
                  <a:lnTo>
                    <a:pt x="2114865" y="435641"/>
                  </a:lnTo>
                  <a:lnTo>
                    <a:pt x="2115147" y="437679"/>
                  </a:lnTo>
                  <a:lnTo>
                    <a:pt x="2115429" y="441756"/>
                  </a:lnTo>
                  <a:lnTo>
                    <a:pt x="2115710" y="441173"/>
                  </a:lnTo>
                  <a:lnTo>
                    <a:pt x="2115992" y="440009"/>
                  </a:lnTo>
                  <a:lnTo>
                    <a:pt x="2116274" y="444377"/>
                  </a:lnTo>
                  <a:lnTo>
                    <a:pt x="2116555" y="446706"/>
                  </a:lnTo>
                  <a:lnTo>
                    <a:pt x="2116837" y="444086"/>
                  </a:lnTo>
                  <a:lnTo>
                    <a:pt x="2117119" y="447289"/>
                  </a:lnTo>
                  <a:lnTo>
                    <a:pt x="2117401" y="450783"/>
                  </a:lnTo>
                  <a:lnTo>
                    <a:pt x="2117682" y="450201"/>
                  </a:lnTo>
                  <a:lnTo>
                    <a:pt x="2117964" y="451657"/>
                  </a:lnTo>
                  <a:lnTo>
                    <a:pt x="2118246" y="454860"/>
                  </a:lnTo>
                  <a:lnTo>
                    <a:pt x="2118527" y="453404"/>
                  </a:lnTo>
                  <a:lnTo>
                    <a:pt x="2118809" y="454569"/>
                  </a:lnTo>
                  <a:lnTo>
                    <a:pt x="2119091" y="459519"/>
                  </a:lnTo>
                  <a:lnTo>
                    <a:pt x="2119373" y="458355"/>
                  </a:lnTo>
                  <a:lnTo>
                    <a:pt x="2119654" y="455151"/>
                  </a:lnTo>
                  <a:lnTo>
                    <a:pt x="2119936" y="460393"/>
                  </a:lnTo>
                  <a:lnTo>
                    <a:pt x="2120218" y="463887"/>
                  </a:lnTo>
                  <a:lnTo>
                    <a:pt x="2120499" y="458646"/>
                  </a:lnTo>
                  <a:lnTo>
                    <a:pt x="2120781" y="459228"/>
                  </a:lnTo>
                  <a:lnTo>
                    <a:pt x="2121063" y="464761"/>
                  </a:lnTo>
                  <a:lnTo>
                    <a:pt x="2121345" y="462431"/>
                  </a:lnTo>
                  <a:lnTo>
                    <a:pt x="2121626" y="462431"/>
                  </a:lnTo>
                  <a:lnTo>
                    <a:pt x="2121908" y="466799"/>
                  </a:lnTo>
                  <a:lnTo>
                    <a:pt x="2122190" y="467091"/>
                  </a:lnTo>
                  <a:lnTo>
                    <a:pt x="2122472" y="465635"/>
                  </a:lnTo>
                  <a:lnTo>
                    <a:pt x="2122753" y="469129"/>
                  </a:lnTo>
                  <a:lnTo>
                    <a:pt x="2123035" y="471750"/>
                  </a:lnTo>
                  <a:lnTo>
                    <a:pt x="2123317" y="468838"/>
                  </a:lnTo>
                  <a:lnTo>
                    <a:pt x="2123598" y="470876"/>
                  </a:lnTo>
                  <a:lnTo>
                    <a:pt x="2123880" y="473788"/>
                  </a:lnTo>
                  <a:lnTo>
                    <a:pt x="2124162" y="470294"/>
                  </a:lnTo>
                  <a:lnTo>
                    <a:pt x="2124444" y="469711"/>
                  </a:lnTo>
                  <a:lnTo>
                    <a:pt x="2124725" y="474080"/>
                  </a:lnTo>
                  <a:lnTo>
                    <a:pt x="2125007" y="474371"/>
                  </a:lnTo>
                  <a:lnTo>
                    <a:pt x="2125289" y="469420"/>
                  </a:lnTo>
                  <a:lnTo>
                    <a:pt x="2125570" y="470585"/>
                  </a:lnTo>
                  <a:lnTo>
                    <a:pt x="2125852" y="471459"/>
                  </a:lnTo>
                  <a:lnTo>
                    <a:pt x="2126134" y="466217"/>
                  </a:lnTo>
                  <a:lnTo>
                    <a:pt x="2126416" y="466217"/>
                  </a:lnTo>
                  <a:lnTo>
                    <a:pt x="2126697" y="468838"/>
                  </a:lnTo>
                  <a:lnTo>
                    <a:pt x="2126979" y="465926"/>
                  </a:lnTo>
                  <a:lnTo>
                    <a:pt x="2127261" y="465635"/>
                  </a:lnTo>
                  <a:lnTo>
                    <a:pt x="2127542" y="468547"/>
                  </a:lnTo>
                  <a:lnTo>
                    <a:pt x="2127824" y="470003"/>
                  </a:lnTo>
                  <a:lnTo>
                    <a:pt x="2128106" y="468255"/>
                  </a:lnTo>
                  <a:lnTo>
                    <a:pt x="2128388" y="469711"/>
                  </a:lnTo>
                  <a:lnTo>
                    <a:pt x="2128669" y="470876"/>
                  </a:lnTo>
                  <a:lnTo>
                    <a:pt x="2128951" y="468255"/>
                  </a:lnTo>
                  <a:lnTo>
                    <a:pt x="2129233" y="467964"/>
                  </a:lnTo>
                  <a:lnTo>
                    <a:pt x="2129514" y="471168"/>
                  </a:lnTo>
                  <a:lnTo>
                    <a:pt x="2129796" y="469711"/>
                  </a:lnTo>
                  <a:lnTo>
                    <a:pt x="2130078" y="467673"/>
                  </a:lnTo>
                  <a:lnTo>
                    <a:pt x="2130360" y="469129"/>
                  </a:lnTo>
                  <a:lnTo>
                    <a:pt x="2130641" y="470003"/>
                  </a:lnTo>
                  <a:lnTo>
                    <a:pt x="2130923" y="468255"/>
                  </a:lnTo>
                  <a:lnTo>
                    <a:pt x="2131205" y="470294"/>
                  </a:lnTo>
                  <a:lnTo>
                    <a:pt x="2131487" y="470876"/>
                  </a:lnTo>
                  <a:lnTo>
                    <a:pt x="2131768" y="469129"/>
                  </a:lnTo>
                  <a:lnTo>
                    <a:pt x="2132050" y="470294"/>
                  </a:lnTo>
                  <a:lnTo>
                    <a:pt x="2132332" y="472915"/>
                  </a:lnTo>
                  <a:lnTo>
                    <a:pt x="2132613" y="471459"/>
                  </a:lnTo>
                  <a:lnTo>
                    <a:pt x="2132895" y="468838"/>
                  </a:lnTo>
                  <a:lnTo>
                    <a:pt x="2133177" y="470876"/>
                  </a:lnTo>
                  <a:lnTo>
                    <a:pt x="2133459" y="471750"/>
                  </a:lnTo>
                  <a:lnTo>
                    <a:pt x="2133740" y="470585"/>
                  </a:lnTo>
                  <a:lnTo>
                    <a:pt x="2134022" y="470003"/>
                  </a:lnTo>
                  <a:lnTo>
                    <a:pt x="2134304" y="471459"/>
                  </a:lnTo>
                  <a:lnTo>
                    <a:pt x="2134585" y="468838"/>
                  </a:lnTo>
                  <a:lnTo>
                    <a:pt x="2134867" y="468255"/>
                  </a:lnTo>
                  <a:lnTo>
                    <a:pt x="2135149" y="470585"/>
                  </a:lnTo>
                  <a:lnTo>
                    <a:pt x="2135431" y="466508"/>
                  </a:lnTo>
                  <a:lnTo>
                    <a:pt x="2135712" y="463596"/>
                  </a:lnTo>
                  <a:lnTo>
                    <a:pt x="2135994" y="466508"/>
                  </a:lnTo>
                  <a:lnTo>
                    <a:pt x="2136276" y="466508"/>
                  </a:lnTo>
                  <a:lnTo>
                    <a:pt x="2136557" y="461558"/>
                  </a:lnTo>
                  <a:lnTo>
                    <a:pt x="2136839" y="461267"/>
                  </a:lnTo>
                  <a:lnTo>
                    <a:pt x="2137121" y="462140"/>
                  </a:lnTo>
                  <a:lnTo>
                    <a:pt x="2137403" y="458355"/>
                  </a:lnTo>
                  <a:lnTo>
                    <a:pt x="2137684" y="457772"/>
                  </a:lnTo>
                  <a:lnTo>
                    <a:pt x="2137966" y="460393"/>
                  </a:lnTo>
                  <a:lnTo>
                    <a:pt x="2138248" y="456316"/>
                  </a:lnTo>
                  <a:lnTo>
                    <a:pt x="2138530" y="453113"/>
                  </a:lnTo>
                  <a:lnTo>
                    <a:pt x="2138811" y="457772"/>
                  </a:lnTo>
                  <a:lnTo>
                    <a:pt x="2139093" y="456025"/>
                  </a:lnTo>
                  <a:lnTo>
                    <a:pt x="2139375" y="449910"/>
                  </a:lnTo>
                  <a:lnTo>
                    <a:pt x="2139656" y="449910"/>
                  </a:lnTo>
                  <a:lnTo>
                    <a:pt x="2139938" y="453986"/>
                  </a:lnTo>
                  <a:lnTo>
                    <a:pt x="2140220" y="448162"/>
                  </a:lnTo>
                  <a:lnTo>
                    <a:pt x="2140502" y="445542"/>
                  </a:lnTo>
                  <a:lnTo>
                    <a:pt x="2140783" y="448162"/>
                  </a:lnTo>
                  <a:lnTo>
                    <a:pt x="2141065" y="444959"/>
                  </a:lnTo>
                  <a:lnTo>
                    <a:pt x="2141347" y="442338"/>
                  </a:lnTo>
                  <a:lnTo>
                    <a:pt x="2141628" y="444086"/>
                  </a:lnTo>
                  <a:lnTo>
                    <a:pt x="2141910" y="443794"/>
                  </a:lnTo>
                  <a:lnTo>
                    <a:pt x="2142192" y="436223"/>
                  </a:lnTo>
                  <a:lnTo>
                    <a:pt x="2142474" y="437970"/>
                  </a:lnTo>
                  <a:lnTo>
                    <a:pt x="2142755" y="441756"/>
                  </a:lnTo>
                  <a:lnTo>
                    <a:pt x="2143037" y="438261"/>
                  </a:lnTo>
                  <a:lnTo>
                    <a:pt x="2143319" y="435349"/>
                  </a:lnTo>
                  <a:lnTo>
                    <a:pt x="2143600" y="437679"/>
                  </a:lnTo>
                  <a:lnTo>
                    <a:pt x="2143882" y="436805"/>
                  </a:lnTo>
                  <a:lnTo>
                    <a:pt x="2144164" y="432146"/>
                  </a:lnTo>
                  <a:lnTo>
                    <a:pt x="2144446" y="434185"/>
                  </a:lnTo>
                  <a:lnTo>
                    <a:pt x="2144727" y="434476"/>
                  </a:lnTo>
                  <a:lnTo>
                    <a:pt x="2145009" y="430108"/>
                  </a:lnTo>
                  <a:lnTo>
                    <a:pt x="2145291" y="430690"/>
                  </a:lnTo>
                  <a:lnTo>
                    <a:pt x="2145572" y="433311"/>
                  </a:lnTo>
                  <a:lnTo>
                    <a:pt x="2145854" y="430108"/>
                  </a:lnTo>
                  <a:lnTo>
                    <a:pt x="2146136" y="428361"/>
                  </a:lnTo>
                  <a:lnTo>
                    <a:pt x="2146418" y="432146"/>
                  </a:lnTo>
                  <a:lnTo>
                    <a:pt x="2146699" y="430399"/>
                  </a:lnTo>
                  <a:lnTo>
                    <a:pt x="2146981" y="428652"/>
                  </a:lnTo>
                  <a:lnTo>
                    <a:pt x="2147263" y="430981"/>
                  </a:lnTo>
                  <a:lnTo>
                    <a:pt x="2147545" y="432146"/>
                  </a:lnTo>
                  <a:lnTo>
                    <a:pt x="2147826" y="429817"/>
                  </a:lnTo>
                  <a:lnTo>
                    <a:pt x="2148108" y="431855"/>
                  </a:lnTo>
                  <a:lnTo>
                    <a:pt x="2148390" y="431855"/>
                  </a:lnTo>
                  <a:lnTo>
                    <a:pt x="2148671" y="427778"/>
                  </a:lnTo>
                  <a:lnTo>
                    <a:pt x="2148953" y="429525"/>
                  </a:lnTo>
                  <a:lnTo>
                    <a:pt x="2149235" y="431855"/>
                  </a:lnTo>
                  <a:lnTo>
                    <a:pt x="2149517" y="427196"/>
                  </a:lnTo>
                  <a:lnTo>
                    <a:pt x="2149798" y="421663"/>
                  </a:lnTo>
                  <a:lnTo>
                    <a:pt x="2150080" y="423410"/>
                  </a:lnTo>
                  <a:lnTo>
                    <a:pt x="2150362" y="422536"/>
                  </a:lnTo>
                  <a:lnTo>
                    <a:pt x="2150643" y="420498"/>
                  </a:lnTo>
                  <a:lnTo>
                    <a:pt x="2150925" y="421663"/>
                  </a:lnTo>
                  <a:lnTo>
                    <a:pt x="2151207" y="421663"/>
                  </a:lnTo>
                  <a:lnTo>
                    <a:pt x="2151489" y="419916"/>
                  </a:lnTo>
                  <a:lnTo>
                    <a:pt x="2151770" y="421663"/>
                  </a:lnTo>
                  <a:lnTo>
                    <a:pt x="2152052" y="425740"/>
                  </a:lnTo>
                  <a:lnTo>
                    <a:pt x="2152334" y="423701"/>
                  </a:lnTo>
                  <a:lnTo>
                    <a:pt x="2152615" y="423701"/>
                  </a:lnTo>
                  <a:lnTo>
                    <a:pt x="2152897" y="427778"/>
                  </a:lnTo>
                  <a:lnTo>
                    <a:pt x="2153179" y="426904"/>
                  </a:lnTo>
                  <a:lnTo>
                    <a:pt x="2153461" y="426613"/>
                  </a:lnTo>
                  <a:lnTo>
                    <a:pt x="2153742" y="428652"/>
                  </a:lnTo>
                  <a:lnTo>
                    <a:pt x="2154024" y="429817"/>
                  </a:lnTo>
                  <a:lnTo>
                    <a:pt x="2154306" y="425448"/>
                  </a:lnTo>
                  <a:lnTo>
                    <a:pt x="2154588" y="427778"/>
                  </a:lnTo>
                  <a:lnTo>
                    <a:pt x="2154869" y="430690"/>
                  </a:lnTo>
                  <a:lnTo>
                    <a:pt x="2155151" y="428943"/>
                  </a:lnTo>
                  <a:lnTo>
                    <a:pt x="2155433" y="426904"/>
                  </a:lnTo>
                  <a:lnTo>
                    <a:pt x="2155714" y="430399"/>
                  </a:lnTo>
                  <a:lnTo>
                    <a:pt x="2155996" y="429525"/>
                  </a:lnTo>
                  <a:lnTo>
                    <a:pt x="2156278" y="427778"/>
                  </a:lnTo>
                  <a:lnTo>
                    <a:pt x="2156560" y="429817"/>
                  </a:lnTo>
                  <a:lnTo>
                    <a:pt x="2156841" y="432146"/>
                  </a:lnTo>
                  <a:lnTo>
                    <a:pt x="2157123" y="429525"/>
                  </a:lnTo>
                  <a:lnTo>
                    <a:pt x="2157405" y="428361"/>
                  </a:lnTo>
                  <a:lnTo>
                    <a:pt x="2157686" y="432146"/>
                  </a:lnTo>
                  <a:lnTo>
                    <a:pt x="2157968" y="432146"/>
                  </a:lnTo>
                  <a:lnTo>
                    <a:pt x="2158250" y="431273"/>
                  </a:lnTo>
                  <a:lnTo>
                    <a:pt x="2158532" y="433602"/>
                  </a:lnTo>
                  <a:lnTo>
                    <a:pt x="2158813" y="434476"/>
                  </a:lnTo>
                  <a:lnTo>
                    <a:pt x="2159095" y="430981"/>
                  </a:lnTo>
                  <a:lnTo>
                    <a:pt x="2159377" y="430981"/>
                  </a:lnTo>
                  <a:lnTo>
                    <a:pt x="2159658" y="436514"/>
                  </a:lnTo>
                  <a:lnTo>
                    <a:pt x="2159940" y="435349"/>
                  </a:lnTo>
                  <a:lnTo>
                    <a:pt x="2160222" y="434767"/>
                  </a:lnTo>
                  <a:lnTo>
                    <a:pt x="2160504" y="438844"/>
                  </a:lnTo>
                  <a:lnTo>
                    <a:pt x="2160785" y="439135"/>
                  </a:lnTo>
                  <a:lnTo>
                    <a:pt x="2161067" y="438844"/>
                  </a:lnTo>
                  <a:lnTo>
                    <a:pt x="2161349" y="442338"/>
                  </a:lnTo>
                  <a:lnTo>
                    <a:pt x="2161630" y="444377"/>
                  </a:lnTo>
                  <a:lnTo>
                    <a:pt x="2161912" y="442047"/>
                  </a:lnTo>
                  <a:lnTo>
                    <a:pt x="2162194" y="443794"/>
                  </a:lnTo>
                  <a:lnTo>
                    <a:pt x="2162476" y="446998"/>
                  </a:lnTo>
                  <a:lnTo>
                    <a:pt x="2162757" y="444959"/>
                  </a:lnTo>
                  <a:lnTo>
                    <a:pt x="2163039" y="444959"/>
                  </a:lnTo>
                  <a:lnTo>
                    <a:pt x="2163321" y="448162"/>
                  </a:lnTo>
                  <a:lnTo>
                    <a:pt x="2163603" y="447871"/>
                  </a:lnTo>
                  <a:lnTo>
                    <a:pt x="2163884" y="445833"/>
                  </a:lnTo>
                  <a:lnTo>
                    <a:pt x="2164166" y="450201"/>
                  </a:lnTo>
                  <a:lnTo>
                    <a:pt x="2164448" y="450783"/>
                  </a:lnTo>
                  <a:lnTo>
                    <a:pt x="2164729" y="447871"/>
                  </a:lnTo>
                  <a:lnTo>
                    <a:pt x="2165011" y="449327"/>
                  </a:lnTo>
                  <a:lnTo>
                    <a:pt x="2165293" y="453695"/>
                  </a:lnTo>
                  <a:lnTo>
                    <a:pt x="2165575" y="451366"/>
                  </a:lnTo>
                  <a:lnTo>
                    <a:pt x="2165856" y="450492"/>
                  </a:lnTo>
                  <a:lnTo>
                    <a:pt x="2166138" y="453695"/>
                  </a:lnTo>
                  <a:lnTo>
                    <a:pt x="2166420" y="451657"/>
                  </a:lnTo>
                  <a:lnTo>
                    <a:pt x="2166701" y="451657"/>
                  </a:lnTo>
                  <a:lnTo>
                    <a:pt x="2166983" y="454569"/>
                  </a:lnTo>
                  <a:lnTo>
                    <a:pt x="2167265" y="456025"/>
                  </a:lnTo>
                  <a:lnTo>
                    <a:pt x="2167547" y="453986"/>
                  </a:lnTo>
                  <a:lnTo>
                    <a:pt x="2167828" y="455442"/>
                  </a:lnTo>
                  <a:lnTo>
                    <a:pt x="2168110" y="459811"/>
                  </a:lnTo>
                  <a:lnTo>
                    <a:pt x="2168392" y="458355"/>
                  </a:lnTo>
                  <a:lnTo>
                    <a:pt x="2168673" y="457772"/>
                  </a:lnTo>
                  <a:lnTo>
                    <a:pt x="2168955" y="462140"/>
                  </a:lnTo>
                  <a:lnTo>
                    <a:pt x="2169237" y="461849"/>
                  </a:lnTo>
                  <a:lnTo>
                    <a:pt x="2169519" y="459228"/>
                  </a:lnTo>
                  <a:lnTo>
                    <a:pt x="2169800" y="463887"/>
                  </a:lnTo>
                  <a:lnTo>
                    <a:pt x="2170082" y="464761"/>
                  </a:lnTo>
                  <a:lnTo>
                    <a:pt x="2170364" y="459519"/>
                  </a:lnTo>
                  <a:lnTo>
                    <a:pt x="2170645" y="459228"/>
                  </a:lnTo>
                  <a:lnTo>
                    <a:pt x="2170927" y="464470"/>
                  </a:lnTo>
                  <a:lnTo>
                    <a:pt x="2171209" y="462723"/>
                  </a:lnTo>
                  <a:lnTo>
                    <a:pt x="2171491" y="461558"/>
                  </a:lnTo>
                  <a:lnTo>
                    <a:pt x="2171772" y="463887"/>
                  </a:lnTo>
                  <a:lnTo>
                    <a:pt x="2172054" y="462140"/>
                  </a:lnTo>
                  <a:lnTo>
                    <a:pt x="2172336" y="460684"/>
                  </a:lnTo>
                  <a:lnTo>
                    <a:pt x="2172618" y="465343"/>
                  </a:lnTo>
                  <a:lnTo>
                    <a:pt x="2172899" y="466508"/>
                  </a:lnTo>
                  <a:lnTo>
                    <a:pt x="2173181" y="459811"/>
                  </a:lnTo>
                  <a:lnTo>
                    <a:pt x="2173463" y="459811"/>
                  </a:lnTo>
                  <a:lnTo>
                    <a:pt x="2173744" y="464179"/>
                  </a:lnTo>
                  <a:lnTo>
                    <a:pt x="2174026" y="461267"/>
                  </a:lnTo>
                  <a:lnTo>
                    <a:pt x="2174308" y="459228"/>
                  </a:lnTo>
                  <a:lnTo>
                    <a:pt x="2174590" y="462431"/>
                  </a:lnTo>
                  <a:lnTo>
                    <a:pt x="2174871" y="461558"/>
                  </a:lnTo>
                  <a:lnTo>
                    <a:pt x="2175153" y="459811"/>
                  </a:lnTo>
                  <a:lnTo>
                    <a:pt x="2175435" y="465343"/>
                  </a:lnTo>
                  <a:lnTo>
                    <a:pt x="2175716" y="465926"/>
                  </a:lnTo>
                  <a:lnTo>
                    <a:pt x="2175998" y="461558"/>
                  </a:lnTo>
                  <a:lnTo>
                    <a:pt x="2176280" y="463305"/>
                  </a:lnTo>
                  <a:lnTo>
                    <a:pt x="2176562" y="466217"/>
                  </a:lnTo>
                  <a:lnTo>
                    <a:pt x="2176843" y="463887"/>
                  </a:lnTo>
                  <a:lnTo>
                    <a:pt x="2177125" y="463887"/>
                  </a:lnTo>
                  <a:lnTo>
                    <a:pt x="2177407" y="465635"/>
                  </a:lnTo>
                  <a:lnTo>
                    <a:pt x="2177688" y="462431"/>
                  </a:lnTo>
                  <a:lnTo>
                    <a:pt x="2177970" y="461267"/>
                  </a:lnTo>
                  <a:lnTo>
                    <a:pt x="2178252" y="465343"/>
                  </a:lnTo>
                  <a:lnTo>
                    <a:pt x="2178534" y="464179"/>
                  </a:lnTo>
                  <a:lnTo>
                    <a:pt x="2178815" y="460393"/>
                  </a:lnTo>
                  <a:lnTo>
                    <a:pt x="2179097" y="461558"/>
                  </a:lnTo>
                  <a:lnTo>
                    <a:pt x="2179379" y="463887"/>
                  </a:lnTo>
                  <a:lnTo>
                    <a:pt x="2179661" y="461267"/>
                  </a:lnTo>
                  <a:lnTo>
                    <a:pt x="2179942" y="460102"/>
                  </a:lnTo>
                  <a:lnTo>
                    <a:pt x="2180224" y="462431"/>
                  </a:lnTo>
                  <a:lnTo>
                    <a:pt x="2180506" y="459519"/>
                  </a:lnTo>
                  <a:lnTo>
                    <a:pt x="2180787" y="456899"/>
                  </a:lnTo>
                  <a:lnTo>
                    <a:pt x="2181069" y="458937"/>
                  </a:lnTo>
                  <a:lnTo>
                    <a:pt x="2181351" y="461558"/>
                  </a:lnTo>
                  <a:lnTo>
                    <a:pt x="2181633" y="454278"/>
                  </a:lnTo>
                  <a:lnTo>
                    <a:pt x="2181914" y="455734"/>
                  </a:lnTo>
                  <a:lnTo>
                    <a:pt x="2182196" y="461558"/>
                  </a:lnTo>
                  <a:lnTo>
                    <a:pt x="2182478" y="459228"/>
                  </a:lnTo>
                  <a:lnTo>
                    <a:pt x="2182759" y="458063"/>
                  </a:lnTo>
                  <a:lnTo>
                    <a:pt x="2183041" y="459519"/>
                  </a:lnTo>
                  <a:lnTo>
                    <a:pt x="2183323" y="456899"/>
                  </a:lnTo>
                  <a:lnTo>
                    <a:pt x="2183605" y="453986"/>
                  </a:lnTo>
                  <a:lnTo>
                    <a:pt x="2183886" y="456607"/>
                  </a:lnTo>
                  <a:lnTo>
                    <a:pt x="2184168" y="455151"/>
                  </a:lnTo>
                  <a:lnTo>
                    <a:pt x="2184450" y="449910"/>
                  </a:lnTo>
                  <a:lnTo>
                    <a:pt x="2184731" y="449618"/>
                  </a:lnTo>
                  <a:lnTo>
                    <a:pt x="2185013" y="451948"/>
                  </a:lnTo>
                  <a:lnTo>
                    <a:pt x="2185295" y="448162"/>
                  </a:lnTo>
                  <a:lnTo>
                    <a:pt x="2185577" y="446124"/>
                  </a:lnTo>
                  <a:lnTo>
                    <a:pt x="2185858" y="449910"/>
                  </a:lnTo>
                  <a:lnTo>
                    <a:pt x="2186140" y="447289"/>
                  </a:lnTo>
                  <a:lnTo>
                    <a:pt x="2186422" y="444959"/>
                  </a:lnTo>
                  <a:lnTo>
                    <a:pt x="2186703" y="446998"/>
                  </a:lnTo>
                  <a:lnTo>
                    <a:pt x="2186985" y="446998"/>
                  </a:lnTo>
                  <a:lnTo>
                    <a:pt x="2187267" y="443794"/>
                  </a:lnTo>
                  <a:lnTo>
                    <a:pt x="2187549" y="443794"/>
                  </a:lnTo>
                  <a:lnTo>
                    <a:pt x="2187830" y="444377"/>
                  </a:lnTo>
                  <a:lnTo>
                    <a:pt x="2188112" y="442921"/>
                  </a:lnTo>
                  <a:lnTo>
                    <a:pt x="2188394" y="441465"/>
                  </a:lnTo>
                  <a:lnTo>
                    <a:pt x="2188676" y="443212"/>
                  </a:lnTo>
                  <a:lnTo>
                    <a:pt x="2188957" y="442047"/>
                  </a:lnTo>
                  <a:lnTo>
                    <a:pt x="2189239" y="440591"/>
                  </a:lnTo>
                  <a:lnTo>
                    <a:pt x="2189521" y="441756"/>
                  </a:lnTo>
                  <a:lnTo>
                    <a:pt x="2189802" y="442047"/>
                  </a:lnTo>
                  <a:lnTo>
                    <a:pt x="2190084" y="440009"/>
                  </a:lnTo>
                  <a:lnTo>
                    <a:pt x="2190366" y="440009"/>
                  </a:lnTo>
                  <a:lnTo>
                    <a:pt x="2190648" y="441756"/>
                  </a:lnTo>
                  <a:lnTo>
                    <a:pt x="2190929" y="439717"/>
                  </a:lnTo>
                  <a:lnTo>
                    <a:pt x="2191211" y="439717"/>
                  </a:lnTo>
                  <a:lnTo>
                    <a:pt x="2191493" y="442338"/>
                  </a:lnTo>
                  <a:lnTo>
                    <a:pt x="2191774" y="440882"/>
                  </a:lnTo>
                  <a:lnTo>
                    <a:pt x="2192056" y="437388"/>
                  </a:lnTo>
                  <a:lnTo>
                    <a:pt x="2192338" y="439135"/>
                  </a:lnTo>
                  <a:lnTo>
                    <a:pt x="2192620" y="440882"/>
                  </a:lnTo>
                  <a:lnTo>
                    <a:pt x="2192901" y="437388"/>
                  </a:lnTo>
                  <a:lnTo>
                    <a:pt x="2193183" y="437388"/>
                  </a:lnTo>
                  <a:lnTo>
                    <a:pt x="2193465" y="439426"/>
                  </a:lnTo>
                  <a:lnTo>
                    <a:pt x="2193746" y="437097"/>
                  </a:lnTo>
                  <a:lnTo>
                    <a:pt x="2194028" y="437388"/>
                  </a:lnTo>
                  <a:lnTo>
                    <a:pt x="2194310" y="440591"/>
                  </a:lnTo>
                  <a:lnTo>
                    <a:pt x="2194592" y="437970"/>
                  </a:lnTo>
                  <a:lnTo>
                    <a:pt x="2194873" y="435349"/>
                  </a:lnTo>
                  <a:lnTo>
                    <a:pt x="2195155" y="439135"/>
                  </a:lnTo>
                  <a:lnTo>
                    <a:pt x="2195437" y="439717"/>
                  </a:lnTo>
                  <a:lnTo>
                    <a:pt x="2195718" y="437097"/>
                  </a:lnTo>
                  <a:lnTo>
                    <a:pt x="2196000" y="436514"/>
                  </a:lnTo>
                  <a:lnTo>
                    <a:pt x="2196282" y="439717"/>
                  </a:lnTo>
                  <a:lnTo>
                    <a:pt x="2196564" y="436514"/>
                  </a:lnTo>
                  <a:lnTo>
                    <a:pt x="2196845" y="437097"/>
                  </a:lnTo>
                  <a:lnTo>
                    <a:pt x="2197127" y="440591"/>
                  </a:lnTo>
                  <a:lnTo>
                    <a:pt x="2197409" y="437970"/>
                  </a:lnTo>
                  <a:lnTo>
                    <a:pt x="2197691" y="435058"/>
                  </a:lnTo>
                  <a:lnTo>
                    <a:pt x="2197972" y="437679"/>
                  </a:lnTo>
                  <a:lnTo>
                    <a:pt x="2198254" y="440591"/>
                  </a:lnTo>
                  <a:lnTo>
                    <a:pt x="2198536" y="436223"/>
                  </a:lnTo>
                  <a:lnTo>
                    <a:pt x="2198817" y="436805"/>
                  </a:lnTo>
                  <a:lnTo>
                    <a:pt x="2199099" y="439717"/>
                  </a:lnTo>
                  <a:lnTo>
                    <a:pt x="2199381" y="437097"/>
                  </a:lnTo>
                  <a:lnTo>
                    <a:pt x="2199663" y="437970"/>
                  </a:lnTo>
                  <a:lnTo>
                    <a:pt x="2199944" y="441465"/>
                  </a:lnTo>
                  <a:lnTo>
                    <a:pt x="2200226" y="440591"/>
                  </a:lnTo>
                  <a:lnTo>
                    <a:pt x="2200508" y="436514"/>
                  </a:lnTo>
                  <a:lnTo>
                    <a:pt x="2200789" y="440882"/>
                  </a:lnTo>
                  <a:lnTo>
                    <a:pt x="2201071" y="443503"/>
                  </a:lnTo>
                  <a:lnTo>
                    <a:pt x="2201353" y="436805"/>
                  </a:lnTo>
                  <a:lnTo>
                    <a:pt x="2201635" y="438553"/>
                  </a:lnTo>
                  <a:lnTo>
                    <a:pt x="2201916" y="442630"/>
                  </a:lnTo>
                  <a:lnTo>
                    <a:pt x="2202198" y="442047"/>
                  </a:lnTo>
                  <a:lnTo>
                    <a:pt x="2202480" y="441465"/>
                  </a:lnTo>
                  <a:lnTo>
                    <a:pt x="2202761" y="446415"/>
                  </a:lnTo>
                  <a:lnTo>
                    <a:pt x="2203043" y="445542"/>
                  </a:lnTo>
                  <a:lnTo>
                    <a:pt x="2203325" y="443794"/>
                  </a:lnTo>
                  <a:lnTo>
                    <a:pt x="2203607" y="448162"/>
                  </a:lnTo>
                  <a:lnTo>
                    <a:pt x="2203888" y="450201"/>
                  </a:lnTo>
                  <a:lnTo>
                    <a:pt x="2204170" y="446998"/>
                  </a:lnTo>
                  <a:lnTo>
                    <a:pt x="2204452" y="448162"/>
                  </a:lnTo>
                  <a:lnTo>
                    <a:pt x="2204734" y="452530"/>
                  </a:lnTo>
                  <a:lnTo>
                    <a:pt x="2205015" y="448745"/>
                  </a:lnTo>
                  <a:lnTo>
                    <a:pt x="2205297" y="449618"/>
                  </a:lnTo>
                  <a:lnTo>
                    <a:pt x="2205579" y="453113"/>
                  </a:lnTo>
                  <a:lnTo>
                    <a:pt x="2205860" y="452239"/>
                  </a:lnTo>
                  <a:lnTo>
                    <a:pt x="2206142" y="449618"/>
                  </a:lnTo>
                  <a:lnTo>
                    <a:pt x="2206424" y="453113"/>
                  </a:lnTo>
                  <a:lnTo>
                    <a:pt x="2206706" y="455151"/>
                  </a:lnTo>
                  <a:lnTo>
                    <a:pt x="2206987" y="451657"/>
                  </a:lnTo>
                  <a:lnTo>
                    <a:pt x="2207269" y="453404"/>
                  </a:lnTo>
                  <a:lnTo>
                    <a:pt x="2207551" y="457481"/>
                  </a:lnTo>
                  <a:lnTo>
                    <a:pt x="2207832" y="455151"/>
                  </a:lnTo>
                  <a:lnTo>
                    <a:pt x="2208114" y="453986"/>
                  </a:lnTo>
                  <a:lnTo>
                    <a:pt x="2208396" y="458646"/>
                  </a:lnTo>
                  <a:lnTo>
                    <a:pt x="2208678" y="457190"/>
                  </a:lnTo>
                  <a:lnTo>
                    <a:pt x="2208959" y="455442"/>
                  </a:lnTo>
                  <a:lnTo>
                    <a:pt x="2209241" y="459228"/>
                  </a:lnTo>
                  <a:lnTo>
                    <a:pt x="2209523" y="461558"/>
                  </a:lnTo>
                  <a:lnTo>
                    <a:pt x="2209804" y="458937"/>
                  </a:lnTo>
                  <a:lnTo>
                    <a:pt x="2210086" y="459519"/>
                  </a:lnTo>
                  <a:lnTo>
                    <a:pt x="2210368" y="463014"/>
                  </a:lnTo>
                  <a:lnTo>
                    <a:pt x="2210650" y="459811"/>
                  </a:lnTo>
                  <a:lnTo>
                    <a:pt x="2210931" y="459228"/>
                  </a:lnTo>
                  <a:lnTo>
                    <a:pt x="2211213" y="462140"/>
                  </a:lnTo>
                  <a:lnTo>
                    <a:pt x="2211495" y="461558"/>
                  </a:lnTo>
                  <a:lnTo>
                    <a:pt x="2211776" y="458355"/>
                  </a:lnTo>
                  <a:lnTo>
                    <a:pt x="2212058" y="461267"/>
                  </a:lnTo>
                  <a:lnTo>
                    <a:pt x="2212340" y="462431"/>
                  </a:lnTo>
                  <a:lnTo>
                    <a:pt x="2212622" y="459228"/>
                  </a:lnTo>
                  <a:lnTo>
                    <a:pt x="2212903" y="458937"/>
                  </a:lnTo>
                  <a:lnTo>
                    <a:pt x="2213185" y="461558"/>
                  </a:lnTo>
                  <a:lnTo>
                    <a:pt x="2213467" y="459519"/>
                  </a:lnTo>
                  <a:lnTo>
                    <a:pt x="2213749" y="457481"/>
                  </a:lnTo>
                  <a:lnTo>
                    <a:pt x="2214030" y="459811"/>
                  </a:lnTo>
                  <a:lnTo>
                    <a:pt x="2214312" y="460102"/>
                  </a:lnTo>
                  <a:lnTo>
                    <a:pt x="2214594" y="457772"/>
                  </a:lnTo>
                  <a:lnTo>
                    <a:pt x="2214875" y="460393"/>
                  </a:lnTo>
                  <a:lnTo>
                    <a:pt x="2215157" y="461267"/>
                  </a:lnTo>
                  <a:lnTo>
                    <a:pt x="2215439" y="458937"/>
                  </a:lnTo>
                  <a:lnTo>
                    <a:pt x="2215721" y="458646"/>
                  </a:lnTo>
                  <a:lnTo>
                    <a:pt x="2216002" y="462140"/>
                  </a:lnTo>
                  <a:lnTo>
                    <a:pt x="2216284" y="460393"/>
                  </a:lnTo>
                  <a:lnTo>
                    <a:pt x="2216566" y="460102"/>
                  </a:lnTo>
                  <a:lnTo>
                    <a:pt x="2216847" y="463014"/>
                  </a:lnTo>
                  <a:lnTo>
                    <a:pt x="2217129" y="461849"/>
                  </a:lnTo>
                  <a:lnTo>
                    <a:pt x="2217411" y="460102"/>
                  </a:lnTo>
                  <a:lnTo>
                    <a:pt x="2217693" y="462723"/>
                  </a:lnTo>
                  <a:lnTo>
                    <a:pt x="2217974" y="462431"/>
                  </a:lnTo>
                  <a:lnTo>
                    <a:pt x="2218256" y="459519"/>
                  </a:lnTo>
                  <a:lnTo>
                    <a:pt x="2218538" y="460102"/>
                  </a:lnTo>
                  <a:lnTo>
                    <a:pt x="2218819" y="463596"/>
                  </a:lnTo>
                  <a:lnTo>
                    <a:pt x="2219101" y="461558"/>
                  </a:lnTo>
                  <a:lnTo>
                    <a:pt x="2219383" y="459519"/>
                  </a:lnTo>
                  <a:lnTo>
                    <a:pt x="2219665" y="459811"/>
                  </a:lnTo>
                  <a:lnTo>
                    <a:pt x="2219946" y="459228"/>
                  </a:lnTo>
                  <a:lnTo>
                    <a:pt x="2220228" y="457190"/>
                  </a:lnTo>
                  <a:lnTo>
                    <a:pt x="2220510" y="458355"/>
                  </a:lnTo>
                  <a:lnTo>
                    <a:pt x="2220792" y="458355"/>
                  </a:lnTo>
                  <a:lnTo>
                    <a:pt x="2221073" y="454569"/>
                  </a:lnTo>
                  <a:lnTo>
                    <a:pt x="2221355" y="455442"/>
                  </a:lnTo>
                  <a:lnTo>
                    <a:pt x="2221637" y="457190"/>
                  </a:lnTo>
                  <a:lnTo>
                    <a:pt x="2221918" y="454278"/>
                  </a:lnTo>
                  <a:lnTo>
                    <a:pt x="2222200" y="452822"/>
                  </a:lnTo>
                  <a:lnTo>
                    <a:pt x="2222482" y="454278"/>
                  </a:lnTo>
                  <a:lnTo>
                    <a:pt x="2222764" y="453404"/>
                  </a:lnTo>
                  <a:lnTo>
                    <a:pt x="2223045" y="452530"/>
                  </a:lnTo>
                  <a:lnTo>
                    <a:pt x="2223327" y="456025"/>
                  </a:lnTo>
                  <a:lnTo>
                    <a:pt x="2223609" y="454569"/>
                  </a:lnTo>
                  <a:lnTo>
                    <a:pt x="2223890" y="449910"/>
                  </a:lnTo>
                  <a:lnTo>
                    <a:pt x="2224172" y="450201"/>
                  </a:lnTo>
                  <a:lnTo>
                    <a:pt x="2224454" y="453404"/>
                  </a:lnTo>
                  <a:lnTo>
                    <a:pt x="2224736" y="450783"/>
                  </a:lnTo>
                  <a:lnTo>
                    <a:pt x="2225017" y="447580"/>
                  </a:lnTo>
                  <a:lnTo>
                    <a:pt x="2225299" y="448162"/>
                  </a:lnTo>
                  <a:lnTo>
                    <a:pt x="2225581" y="447871"/>
                  </a:lnTo>
                  <a:lnTo>
                    <a:pt x="2225862" y="445833"/>
                  </a:lnTo>
                  <a:lnTo>
                    <a:pt x="2226144" y="446998"/>
                  </a:lnTo>
                  <a:lnTo>
                    <a:pt x="2226426" y="446415"/>
                  </a:lnTo>
                  <a:lnTo>
                    <a:pt x="2226708" y="441756"/>
                  </a:lnTo>
                  <a:lnTo>
                    <a:pt x="2226989" y="441756"/>
                  </a:lnTo>
                  <a:lnTo>
                    <a:pt x="2227271" y="445833"/>
                  </a:lnTo>
                  <a:lnTo>
                    <a:pt x="2227553" y="441756"/>
                  </a:lnTo>
                  <a:lnTo>
                    <a:pt x="2227834" y="438261"/>
                  </a:lnTo>
                  <a:lnTo>
                    <a:pt x="2228116" y="440591"/>
                  </a:lnTo>
                  <a:lnTo>
                    <a:pt x="2228398" y="439717"/>
                  </a:lnTo>
                  <a:lnTo>
                    <a:pt x="2228680" y="436514"/>
                  </a:lnTo>
                  <a:lnTo>
                    <a:pt x="2228961" y="436514"/>
                  </a:lnTo>
                  <a:lnTo>
                    <a:pt x="2229243" y="436514"/>
                  </a:lnTo>
                  <a:lnTo>
                    <a:pt x="2229525" y="430690"/>
                  </a:lnTo>
                  <a:lnTo>
                    <a:pt x="2229807" y="431273"/>
                  </a:lnTo>
                  <a:lnTo>
                    <a:pt x="2230088" y="433311"/>
                  </a:lnTo>
                  <a:lnTo>
                    <a:pt x="2230370" y="430108"/>
                  </a:lnTo>
                  <a:lnTo>
                    <a:pt x="2230652" y="426904"/>
                  </a:lnTo>
                  <a:lnTo>
                    <a:pt x="2230933" y="429234"/>
                  </a:lnTo>
                  <a:lnTo>
                    <a:pt x="2231215" y="428652"/>
                  </a:lnTo>
                  <a:lnTo>
                    <a:pt x="2231497" y="425157"/>
                  </a:lnTo>
                  <a:lnTo>
                    <a:pt x="2231779" y="426904"/>
                  </a:lnTo>
                  <a:lnTo>
                    <a:pt x="2232060" y="426322"/>
                  </a:lnTo>
                  <a:lnTo>
                    <a:pt x="2232342" y="422536"/>
                  </a:lnTo>
                  <a:lnTo>
                    <a:pt x="2232624" y="423410"/>
                  </a:lnTo>
                  <a:lnTo>
                    <a:pt x="2232905" y="427196"/>
                  </a:lnTo>
                  <a:lnTo>
                    <a:pt x="2233187" y="423410"/>
                  </a:lnTo>
                  <a:lnTo>
                    <a:pt x="2233469" y="420207"/>
                  </a:lnTo>
                  <a:lnTo>
                    <a:pt x="2233751" y="424866"/>
                  </a:lnTo>
                  <a:lnTo>
                    <a:pt x="2234032" y="425740"/>
                  </a:lnTo>
                  <a:lnTo>
                    <a:pt x="2234314" y="423701"/>
                  </a:lnTo>
                  <a:lnTo>
                    <a:pt x="2234596" y="425157"/>
                  </a:lnTo>
                  <a:lnTo>
                    <a:pt x="2234877" y="427487"/>
                  </a:lnTo>
                  <a:lnTo>
                    <a:pt x="2235159" y="425448"/>
                  </a:lnTo>
                  <a:lnTo>
                    <a:pt x="2235441" y="426904"/>
                  </a:lnTo>
                  <a:lnTo>
                    <a:pt x="2235723" y="430690"/>
                  </a:lnTo>
                  <a:lnTo>
                    <a:pt x="2236004" y="426904"/>
                  </a:lnTo>
                  <a:lnTo>
                    <a:pt x="2236286" y="424866"/>
                  </a:lnTo>
                  <a:lnTo>
                    <a:pt x="2236568" y="428361"/>
                  </a:lnTo>
                  <a:lnTo>
                    <a:pt x="2236849" y="428361"/>
                  </a:lnTo>
                  <a:lnTo>
                    <a:pt x="2237131" y="425740"/>
                  </a:lnTo>
                  <a:lnTo>
                    <a:pt x="2237413" y="426904"/>
                  </a:lnTo>
                  <a:lnTo>
                    <a:pt x="2237695" y="427778"/>
                  </a:lnTo>
                  <a:lnTo>
                    <a:pt x="2237976" y="424575"/>
                  </a:lnTo>
                  <a:lnTo>
                    <a:pt x="2238258" y="424284"/>
                  </a:lnTo>
                  <a:lnTo>
                    <a:pt x="2238540" y="427778"/>
                  </a:lnTo>
                  <a:lnTo>
                    <a:pt x="2238822" y="423992"/>
                  </a:lnTo>
                  <a:lnTo>
                    <a:pt x="2239103" y="423701"/>
                  </a:lnTo>
                  <a:lnTo>
                    <a:pt x="2239385" y="426904"/>
                  </a:lnTo>
                  <a:lnTo>
                    <a:pt x="2239667" y="426322"/>
                  </a:lnTo>
                  <a:lnTo>
                    <a:pt x="2239948" y="423701"/>
                  </a:lnTo>
                  <a:lnTo>
                    <a:pt x="2240230" y="427487"/>
                  </a:lnTo>
                  <a:lnTo>
                    <a:pt x="2240512" y="428652"/>
                  </a:lnTo>
                  <a:lnTo>
                    <a:pt x="2240794" y="425448"/>
                  </a:lnTo>
                  <a:lnTo>
                    <a:pt x="2241075" y="425157"/>
                  </a:lnTo>
                  <a:lnTo>
                    <a:pt x="2241357" y="429817"/>
                  </a:lnTo>
                  <a:lnTo>
                    <a:pt x="2241639" y="427487"/>
                  </a:lnTo>
                  <a:lnTo>
                    <a:pt x="2241920" y="425740"/>
                  </a:lnTo>
                  <a:lnTo>
                    <a:pt x="2242202" y="428069"/>
                  </a:lnTo>
                  <a:lnTo>
                    <a:pt x="2242484" y="429234"/>
                  </a:lnTo>
                  <a:lnTo>
                    <a:pt x="2242766" y="428069"/>
                  </a:lnTo>
                  <a:lnTo>
                    <a:pt x="2243047" y="428943"/>
                  </a:lnTo>
                  <a:lnTo>
                    <a:pt x="2243329" y="430108"/>
                  </a:lnTo>
                  <a:lnTo>
                    <a:pt x="2243611" y="429525"/>
                  </a:lnTo>
                  <a:lnTo>
                    <a:pt x="2243892" y="432146"/>
                  </a:lnTo>
                  <a:lnTo>
                    <a:pt x="2244174" y="436223"/>
                  </a:lnTo>
                  <a:lnTo>
                    <a:pt x="2244456" y="435058"/>
                  </a:lnTo>
                  <a:lnTo>
                    <a:pt x="2244738" y="433602"/>
                  </a:lnTo>
                  <a:lnTo>
                    <a:pt x="2245019" y="438844"/>
                  </a:lnTo>
                  <a:lnTo>
                    <a:pt x="2245301" y="440300"/>
                  </a:lnTo>
                  <a:lnTo>
                    <a:pt x="2245583" y="440009"/>
                  </a:lnTo>
                  <a:lnTo>
                    <a:pt x="2245865" y="441173"/>
                  </a:lnTo>
                  <a:lnTo>
                    <a:pt x="2246146" y="443794"/>
                  </a:lnTo>
                  <a:lnTo>
                    <a:pt x="2246428" y="444959"/>
                  </a:lnTo>
                  <a:lnTo>
                    <a:pt x="2246710" y="445542"/>
                  </a:lnTo>
                  <a:lnTo>
                    <a:pt x="2246991" y="448162"/>
                  </a:lnTo>
                  <a:lnTo>
                    <a:pt x="2247273" y="445542"/>
                  </a:lnTo>
                  <a:lnTo>
                    <a:pt x="2247555" y="446124"/>
                  </a:lnTo>
                  <a:lnTo>
                    <a:pt x="2247837" y="450492"/>
                  </a:lnTo>
                  <a:lnTo>
                    <a:pt x="2248118" y="451948"/>
                  </a:lnTo>
                  <a:lnTo>
                    <a:pt x="2248400" y="450783"/>
                  </a:lnTo>
                  <a:lnTo>
                    <a:pt x="2248682" y="450783"/>
                  </a:lnTo>
                  <a:lnTo>
                    <a:pt x="2248963" y="453986"/>
                  </a:lnTo>
                  <a:lnTo>
                    <a:pt x="2249245" y="454569"/>
                  </a:lnTo>
                  <a:lnTo>
                    <a:pt x="2249527" y="457772"/>
                  </a:lnTo>
                  <a:lnTo>
                    <a:pt x="2249809" y="460393"/>
                  </a:lnTo>
                  <a:lnTo>
                    <a:pt x="2250090" y="457481"/>
                  </a:lnTo>
                  <a:lnTo>
                    <a:pt x="2250372" y="458063"/>
                  </a:lnTo>
                  <a:lnTo>
                    <a:pt x="2250654" y="464761"/>
                  </a:lnTo>
                  <a:lnTo>
                    <a:pt x="2250935" y="467091"/>
                  </a:lnTo>
                  <a:lnTo>
                    <a:pt x="2251217" y="463596"/>
                  </a:lnTo>
                  <a:lnTo>
                    <a:pt x="2251499" y="463887"/>
                  </a:lnTo>
                  <a:lnTo>
                    <a:pt x="2251781" y="467091"/>
                  </a:lnTo>
                  <a:lnTo>
                    <a:pt x="2252062" y="466799"/>
                  </a:lnTo>
                  <a:lnTo>
                    <a:pt x="2252344" y="467091"/>
                  </a:lnTo>
                  <a:lnTo>
                    <a:pt x="2252626" y="469129"/>
                  </a:lnTo>
                  <a:lnTo>
                    <a:pt x="2252907" y="465926"/>
                  </a:lnTo>
                  <a:lnTo>
                    <a:pt x="2253189" y="466799"/>
                  </a:lnTo>
                  <a:lnTo>
                    <a:pt x="2253471" y="470003"/>
                  </a:lnTo>
                  <a:lnTo>
                    <a:pt x="2253753" y="469711"/>
                  </a:lnTo>
                  <a:lnTo>
                    <a:pt x="2254034" y="467673"/>
                  </a:lnTo>
                  <a:lnTo>
                    <a:pt x="2254316" y="469420"/>
                  </a:lnTo>
                  <a:lnTo>
                    <a:pt x="2254598" y="473497"/>
                  </a:lnTo>
                  <a:lnTo>
                    <a:pt x="2254880" y="469129"/>
                  </a:lnTo>
                  <a:lnTo>
                    <a:pt x="2255161" y="468838"/>
                  </a:lnTo>
                  <a:lnTo>
                    <a:pt x="2255443" y="473206"/>
                  </a:lnTo>
                  <a:lnTo>
                    <a:pt x="2255725" y="471750"/>
                  </a:lnTo>
                  <a:lnTo>
                    <a:pt x="2256006" y="470003"/>
                  </a:lnTo>
                  <a:lnTo>
                    <a:pt x="2256288" y="472041"/>
                  </a:lnTo>
                  <a:lnTo>
                    <a:pt x="2256570" y="474371"/>
                  </a:lnTo>
                  <a:lnTo>
                    <a:pt x="2256852" y="468255"/>
                  </a:lnTo>
                  <a:lnTo>
                    <a:pt x="2257133" y="468838"/>
                  </a:lnTo>
                  <a:lnTo>
                    <a:pt x="2257415" y="470876"/>
                  </a:lnTo>
                  <a:lnTo>
                    <a:pt x="2257697" y="469711"/>
                  </a:lnTo>
                  <a:lnTo>
                    <a:pt x="2257978" y="467964"/>
                  </a:lnTo>
                  <a:lnTo>
                    <a:pt x="2258260" y="472041"/>
                  </a:lnTo>
                  <a:lnTo>
                    <a:pt x="2258542" y="472041"/>
                  </a:lnTo>
                  <a:lnTo>
                    <a:pt x="2258824" y="470294"/>
                  </a:lnTo>
                  <a:lnTo>
                    <a:pt x="2259105" y="474080"/>
                  </a:lnTo>
                  <a:lnTo>
                    <a:pt x="2259387" y="473206"/>
                  </a:lnTo>
                  <a:lnTo>
                    <a:pt x="2259669" y="470876"/>
                  </a:lnTo>
                  <a:lnTo>
                    <a:pt x="2259950" y="473206"/>
                  </a:lnTo>
                  <a:lnTo>
                    <a:pt x="2260232" y="474953"/>
                  </a:lnTo>
                  <a:lnTo>
                    <a:pt x="2260514" y="471168"/>
                  </a:lnTo>
                  <a:lnTo>
                    <a:pt x="2260796" y="470585"/>
                  </a:lnTo>
                  <a:lnTo>
                    <a:pt x="2261077" y="471750"/>
                  </a:lnTo>
                  <a:lnTo>
                    <a:pt x="2261359" y="469129"/>
                  </a:lnTo>
                  <a:lnTo>
                    <a:pt x="2261641" y="466799"/>
                  </a:lnTo>
                  <a:lnTo>
                    <a:pt x="2261922" y="469129"/>
                  </a:lnTo>
                  <a:lnTo>
                    <a:pt x="2262204" y="468547"/>
                  </a:lnTo>
                  <a:lnTo>
                    <a:pt x="2262486" y="465635"/>
                  </a:lnTo>
                  <a:lnTo>
                    <a:pt x="2262768" y="468838"/>
                  </a:lnTo>
                  <a:lnTo>
                    <a:pt x="2263049" y="470876"/>
                  </a:lnTo>
                  <a:lnTo>
                    <a:pt x="2263331" y="466799"/>
                  </a:lnTo>
                  <a:lnTo>
                    <a:pt x="2263613" y="467091"/>
                  </a:lnTo>
                  <a:lnTo>
                    <a:pt x="2263895" y="470003"/>
                  </a:lnTo>
                  <a:lnTo>
                    <a:pt x="2264176" y="466799"/>
                  </a:lnTo>
                  <a:lnTo>
                    <a:pt x="2264458" y="465635"/>
                  </a:lnTo>
                  <a:lnTo>
                    <a:pt x="2264740" y="467673"/>
                  </a:lnTo>
                  <a:lnTo>
                    <a:pt x="2265021" y="466217"/>
                  </a:lnTo>
                  <a:lnTo>
                    <a:pt x="2265303" y="462723"/>
                  </a:lnTo>
                  <a:lnTo>
                    <a:pt x="2265585" y="464761"/>
                  </a:lnTo>
                  <a:lnTo>
                    <a:pt x="2265867" y="467382"/>
                  </a:lnTo>
                  <a:lnTo>
                    <a:pt x="2266148" y="462723"/>
                  </a:lnTo>
                  <a:lnTo>
                    <a:pt x="2266430" y="460975"/>
                  </a:lnTo>
                  <a:lnTo>
                    <a:pt x="2266712" y="464179"/>
                  </a:lnTo>
                  <a:lnTo>
                    <a:pt x="2266993" y="461558"/>
                  </a:lnTo>
                  <a:lnTo>
                    <a:pt x="2267275" y="459519"/>
                  </a:lnTo>
                  <a:lnTo>
                    <a:pt x="2267557" y="463014"/>
                  </a:lnTo>
                  <a:lnTo>
                    <a:pt x="2267839" y="461849"/>
                  </a:lnTo>
                  <a:lnTo>
                    <a:pt x="2268120" y="457481"/>
                  </a:lnTo>
                  <a:lnTo>
                    <a:pt x="2268402" y="460393"/>
                  </a:lnTo>
                  <a:lnTo>
                    <a:pt x="2268684" y="462431"/>
                  </a:lnTo>
                  <a:lnTo>
                    <a:pt x="2268965" y="458063"/>
                  </a:lnTo>
                  <a:lnTo>
                    <a:pt x="2269247" y="460684"/>
                  </a:lnTo>
                  <a:lnTo>
                    <a:pt x="2269529" y="463305"/>
                  </a:lnTo>
                  <a:lnTo>
                    <a:pt x="2269811" y="459228"/>
                  </a:lnTo>
                  <a:lnTo>
                    <a:pt x="2270092" y="455734"/>
                  </a:lnTo>
                  <a:lnTo>
                    <a:pt x="2270374" y="459811"/>
                  </a:lnTo>
                  <a:lnTo>
                    <a:pt x="2270656" y="460393"/>
                  </a:lnTo>
                  <a:lnTo>
                    <a:pt x="2270938" y="453113"/>
                  </a:lnTo>
                  <a:lnTo>
                    <a:pt x="2271219" y="452822"/>
                  </a:lnTo>
                  <a:lnTo>
                    <a:pt x="2271501" y="452822"/>
                  </a:lnTo>
                  <a:lnTo>
                    <a:pt x="2271783" y="450783"/>
                  </a:lnTo>
                  <a:lnTo>
                    <a:pt x="2272064" y="450201"/>
                  </a:lnTo>
                  <a:lnTo>
                    <a:pt x="2272346" y="450783"/>
                  </a:lnTo>
                  <a:lnTo>
                    <a:pt x="2272628" y="445542"/>
                  </a:lnTo>
                  <a:lnTo>
                    <a:pt x="2272910" y="442630"/>
                  </a:lnTo>
                  <a:lnTo>
                    <a:pt x="2273191" y="447871"/>
                  </a:lnTo>
                  <a:lnTo>
                    <a:pt x="2273473" y="444959"/>
                  </a:lnTo>
                  <a:lnTo>
                    <a:pt x="2273755" y="440300"/>
                  </a:lnTo>
                  <a:lnTo>
                    <a:pt x="2274036" y="438553"/>
                  </a:lnTo>
                  <a:lnTo>
                    <a:pt x="2274318" y="442630"/>
                  </a:lnTo>
                  <a:lnTo>
                    <a:pt x="2274600" y="440009"/>
                  </a:lnTo>
                  <a:lnTo>
                    <a:pt x="2274882" y="439426"/>
                  </a:lnTo>
                  <a:lnTo>
                    <a:pt x="2275163" y="442338"/>
                  </a:lnTo>
                  <a:lnTo>
                    <a:pt x="2275445" y="435932"/>
                  </a:lnTo>
                  <a:lnTo>
                    <a:pt x="2275727" y="434185"/>
                  </a:lnTo>
                  <a:lnTo>
                    <a:pt x="2276008" y="438261"/>
                  </a:lnTo>
                  <a:lnTo>
                    <a:pt x="2276290" y="438553"/>
                  </a:lnTo>
                  <a:lnTo>
                    <a:pt x="2276572" y="432146"/>
                  </a:lnTo>
                  <a:lnTo>
                    <a:pt x="2276854" y="430981"/>
                  </a:lnTo>
                  <a:lnTo>
                    <a:pt x="2277135" y="435349"/>
                  </a:lnTo>
                  <a:lnTo>
                    <a:pt x="2277417" y="432729"/>
                  </a:lnTo>
                  <a:lnTo>
                    <a:pt x="2277699" y="430108"/>
                  </a:lnTo>
                  <a:lnTo>
                    <a:pt x="2277980" y="432146"/>
                  </a:lnTo>
                  <a:lnTo>
                    <a:pt x="2278262" y="430981"/>
                  </a:lnTo>
                  <a:lnTo>
                    <a:pt x="2278544" y="430399"/>
                  </a:lnTo>
                  <a:lnTo>
                    <a:pt x="2278826" y="432146"/>
                  </a:lnTo>
                  <a:lnTo>
                    <a:pt x="2279107" y="433311"/>
                  </a:lnTo>
                  <a:lnTo>
                    <a:pt x="2279389" y="427778"/>
                  </a:lnTo>
                  <a:lnTo>
                    <a:pt x="2279671" y="428943"/>
                  </a:lnTo>
                  <a:lnTo>
                    <a:pt x="2279953" y="433311"/>
                  </a:lnTo>
                  <a:lnTo>
                    <a:pt x="2280234" y="431564"/>
                  </a:lnTo>
                  <a:lnTo>
                    <a:pt x="2280516" y="431273"/>
                  </a:lnTo>
                  <a:lnTo>
                    <a:pt x="2280798" y="433020"/>
                  </a:lnTo>
                  <a:lnTo>
                    <a:pt x="2281079" y="432146"/>
                  </a:lnTo>
                  <a:lnTo>
                    <a:pt x="2281361" y="430108"/>
                  </a:lnTo>
                  <a:lnTo>
                    <a:pt x="2281643" y="433311"/>
                  </a:lnTo>
                  <a:lnTo>
                    <a:pt x="2281925" y="434185"/>
                  </a:lnTo>
                  <a:lnTo>
                    <a:pt x="2282206" y="429234"/>
                  </a:lnTo>
                  <a:lnTo>
                    <a:pt x="2282488" y="431273"/>
                  </a:lnTo>
                  <a:lnTo>
                    <a:pt x="2282770" y="434476"/>
                  </a:lnTo>
                  <a:lnTo>
                    <a:pt x="2283051" y="434185"/>
                  </a:lnTo>
                  <a:lnTo>
                    <a:pt x="2283333" y="433893"/>
                  </a:lnTo>
                  <a:lnTo>
                    <a:pt x="2283615" y="436223"/>
                  </a:lnTo>
                  <a:lnTo>
                    <a:pt x="2283897" y="435058"/>
                  </a:lnTo>
                  <a:lnTo>
                    <a:pt x="2284178" y="433311"/>
                  </a:lnTo>
                  <a:lnTo>
                    <a:pt x="2284460" y="436514"/>
                  </a:lnTo>
                  <a:lnTo>
                    <a:pt x="2284742" y="434185"/>
                  </a:lnTo>
                  <a:lnTo>
                    <a:pt x="2285023" y="430690"/>
                  </a:lnTo>
                  <a:lnTo>
                    <a:pt x="2285305" y="432437"/>
                  </a:lnTo>
                  <a:lnTo>
                    <a:pt x="2285587" y="435349"/>
                  </a:lnTo>
                  <a:lnTo>
                    <a:pt x="2285869" y="431564"/>
                  </a:lnTo>
                  <a:lnTo>
                    <a:pt x="2286150" y="430399"/>
                  </a:lnTo>
                  <a:lnTo>
                    <a:pt x="2286432" y="434767"/>
                  </a:lnTo>
                  <a:lnTo>
                    <a:pt x="2286714" y="433311"/>
                  </a:lnTo>
                  <a:lnTo>
                    <a:pt x="2286995" y="430108"/>
                  </a:lnTo>
                  <a:lnTo>
                    <a:pt x="2287277" y="433311"/>
                  </a:lnTo>
                  <a:lnTo>
                    <a:pt x="2287559" y="433893"/>
                  </a:lnTo>
                  <a:lnTo>
                    <a:pt x="2287841" y="430981"/>
                  </a:lnTo>
                  <a:lnTo>
                    <a:pt x="2288122" y="431273"/>
                  </a:lnTo>
                  <a:lnTo>
                    <a:pt x="2288404" y="433602"/>
                  </a:lnTo>
                  <a:lnTo>
                    <a:pt x="2288686" y="430981"/>
                  </a:lnTo>
                  <a:lnTo>
                    <a:pt x="2288968" y="430981"/>
                  </a:lnTo>
                  <a:lnTo>
                    <a:pt x="2289249" y="435058"/>
                  </a:lnTo>
                  <a:lnTo>
                    <a:pt x="2289531" y="434476"/>
                  </a:lnTo>
                  <a:lnTo>
                    <a:pt x="2289813" y="433311"/>
                  </a:lnTo>
                  <a:lnTo>
                    <a:pt x="2290094" y="437388"/>
                  </a:lnTo>
                  <a:lnTo>
                    <a:pt x="2290376" y="438261"/>
                  </a:lnTo>
                  <a:lnTo>
                    <a:pt x="2290658" y="435349"/>
                  </a:lnTo>
                  <a:lnTo>
                    <a:pt x="2290940" y="438844"/>
                  </a:lnTo>
                  <a:lnTo>
                    <a:pt x="2291221" y="441756"/>
                  </a:lnTo>
                  <a:lnTo>
                    <a:pt x="2291503" y="438261"/>
                  </a:lnTo>
                  <a:lnTo>
                    <a:pt x="2291785" y="439426"/>
                  </a:lnTo>
                  <a:lnTo>
                    <a:pt x="2292066" y="444086"/>
                  </a:lnTo>
                  <a:lnTo>
                    <a:pt x="2292348" y="442338"/>
                  </a:lnTo>
                  <a:lnTo>
                    <a:pt x="2292630" y="438261"/>
                  </a:lnTo>
                  <a:lnTo>
                    <a:pt x="2292912" y="442630"/>
                  </a:lnTo>
                  <a:lnTo>
                    <a:pt x="2293193" y="443503"/>
                  </a:lnTo>
                  <a:lnTo>
                    <a:pt x="2293475" y="440591"/>
                  </a:lnTo>
                  <a:lnTo>
                    <a:pt x="2293757" y="440300"/>
                  </a:lnTo>
                  <a:lnTo>
                    <a:pt x="2294038" y="444377"/>
                  </a:lnTo>
                  <a:lnTo>
                    <a:pt x="2294320" y="440591"/>
                  </a:lnTo>
                  <a:lnTo>
                    <a:pt x="2294602" y="440591"/>
                  </a:lnTo>
                  <a:lnTo>
                    <a:pt x="2294884" y="444959"/>
                  </a:lnTo>
                  <a:lnTo>
                    <a:pt x="2295165" y="442630"/>
                  </a:lnTo>
                  <a:lnTo>
                    <a:pt x="2295447" y="439717"/>
                  </a:lnTo>
                  <a:lnTo>
                    <a:pt x="2295729" y="443503"/>
                  </a:lnTo>
                  <a:lnTo>
                    <a:pt x="2296011" y="444959"/>
                  </a:lnTo>
                  <a:lnTo>
                    <a:pt x="2296292" y="442047"/>
                  </a:lnTo>
                  <a:lnTo>
                    <a:pt x="2296574" y="443503"/>
                  </a:lnTo>
                  <a:lnTo>
                    <a:pt x="2296856" y="446998"/>
                  </a:lnTo>
                  <a:lnTo>
                    <a:pt x="2297137" y="445250"/>
                  </a:lnTo>
                  <a:lnTo>
                    <a:pt x="2297419" y="446706"/>
                  </a:lnTo>
                  <a:lnTo>
                    <a:pt x="2297701" y="449910"/>
                  </a:lnTo>
                  <a:lnTo>
                    <a:pt x="2297983" y="447871"/>
                  </a:lnTo>
                  <a:lnTo>
                    <a:pt x="2298264" y="447289"/>
                  </a:lnTo>
                  <a:lnTo>
                    <a:pt x="2298546" y="451657"/>
                  </a:lnTo>
                  <a:lnTo>
                    <a:pt x="2298828" y="453113"/>
                  </a:lnTo>
                  <a:lnTo>
                    <a:pt x="2299109" y="450492"/>
                  </a:lnTo>
                  <a:lnTo>
                    <a:pt x="2299391" y="452822"/>
                  </a:lnTo>
                  <a:lnTo>
                    <a:pt x="2299673" y="456316"/>
                  </a:lnTo>
                  <a:lnTo>
                    <a:pt x="2299955" y="453113"/>
                  </a:lnTo>
                  <a:lnTo>
                    <a:pt x="2300236" y="453986"/>
                  </a:lnTo>
                  <a:lnTo>
                    <a:pt x="2300518" y="456025"/>
                  </a:lnTo>
                  <a:lnTo>
                    <a:pt x="2300800" y="455734"/>
                  </a:lnTo>
                  <a:lnTo>
                    <a:pt x="2301081" y="453695"/>
                  </a:lnTo>
                  <a:lnTo>
                    <a:pt x="2301363" y="457190"/>
                  </a:lnTo>
                  <a:lnTo>
                    <a:pt x="2301645" y="457190"/>
                  </a:lnTo>
                  <a:lnTo>
                    <a:pt x="2301927" y="454278"/>
                  </a:lnTo>
                  <a:lnTo>
                    <a:pt x="2302208" y="456025"/>
                  </a:lnTo>
                  <a:lnTo>
                    <a:pt x="2302490" y="457772"/>
                  </a:lnTo>
                  <a:lnTo>
                    <a:pt x="2302772" y="455151"/>
                  </a:lnTo>
                  <a:lnTo>
                    <a:pt x="2303053" y="455151"/>
                  </a:lnTo>
                  <a:lnTo>
                    <a:pt x="2303335" y="458063"/>
                  </a:lnTo>
                  <a:lnTo>
                    <a:pt x="2303617" y="456025"/>
                  </a:lnTo>
                  <a:lnTo>
                    <a:pt x="2303899" y="455151"/>
                  </a:lnTo>
                  <a:lnTo>
                    <a:pt x="2304180" y="458355"/>
                  </a:lnTo>
                  <a:lnTo>
                    <a:pt x="2304462" y="458646"/>
                  </a:lnTo>
                  <a:lnTo>
                    <a:pt x="2304744" y="456316"/>
                  </a:lnTo>
                  <a:lnTo>
                    <a:pt x="2305026" y="457481"/>
                  </a:lnTo>
                  <a:lnTo>
                    <a:pt x="2305307" y="459519"/>
                  </a:lnTo>
                  <a:lnTo>
                    <a:pt x="2305589" y="457772"/>
                  </a:lnTo>
                  <a:lnTo>
                    <a:pt x="2305871" y="457190"/>
                  </a:lnTo>
                  <a:lnTo>
                    <a:pt x="2306152" y="459811"/>
                  </a:lnTo>
                  <a:lnTo>
                    <a:pt x="2306434" y="459228"/>
                  </a:lnTo>
                  <a:lnTo>
                    <a:pt x="2306716" y="456316"/>
                  </a:lnTo>
                  <a:lnTo>
                    <a:pt x="2306998" y="458937"/>
                  </a:lnTo>
                  <a:lnTo>
                    <a:pt x="2307279" y="460102"/>
                  </a:lnTo>
                  <a:lnTo>
                    <a:pt x="2307561" y="457190"/>
                  </a:lnTo>
                  <a:lnTo>
                    <a:pt x="2307843" y="458646"/>
                  </a:lnTo>
                  <a:lnTo>
                    <a:pt x="2308124" y="460684"/>
                  </a:lnTo>
                  <a:lnTo>
                    <a:pt x="2308406" y="459228"/>
                  </a:lnTo>
                  <a:lnTo>
                    <a:pt x="2308688" y="458646"/>
                  </a:lnTo>
                  <a:lnTo>
                    <a:pt x="2308970" y="460102"/>
                  </a:lnTo>
                  <a:lnTo>
                    <a:pt x="2309251" y="459228"/>
                  </a:lnTo>
                  <a:lnTo>
                    <a:pt x="2309533" y="457190"/>
                  </a:lnTo>
                  <a:lnTo>
                    <a:pt x="2309815" y="459811"/>
                  </a:lnTo>
                  <a:lnTo>
                    <a:pt x="2310096" y="460684"/>
                  </a:lnTo>
                  <a:lnTo>
                    <a:pt x="2310378" y="458063"/>
                  </a:lnTo>
                  <a:lnTo>
                    <a:pt x="2310660" y="457772"/>
                  </a:lnTo>
                  <a:lnTo>
                    <a:pt x="2310942" y="459811"/>
                  </a:lnTo>
                  <a:lnTo>
                    <a:pt x="2311223" y="457190"/>
                  </a:lnTo>
                  <a:lnTo>
                    <a:pt x="2311505" y="455442"/>
                  </a:lnTo>
                  <a:lnTo>
                    <a:pt x="2311787" y="458063"/>
                  </a:lnTo>
                  <a:lnTo>
                    <a:pt x="2312069" y="456899"/>
                  </a:lnTo>
                  <a:lnTo>
                    <a:pt x="2312350" y="455151"/>
                  </a:lnTo>
                  <a:lnTo>
                    <a:pt x="2312632" y="456316"/>
                  </a:lnTo>
                  <a:lnTo>
                    <a:pt x="2312914" y="457190"/>
                  </a:lnTo>
                  <a:lnTo>
                    <a:pt x="2313195" y="455151"/>
                  </a:lnTo>
                  <a:lnTo>
                    <a:pt x="2313477" y="454278"/>
                  </a:lnTo>
                  <a:lnTo>
                    <a:pt x="2313759" y="457190"/>
                  </a:lnTo>
                  <a:lnTo>
                    <a:pt x="2314041" y="455151"/>
                  </a:lnTo>
                  <a:lnTo>
                    <a:pt x="2314322" y="453986"/>
                  </a:lnTo>
                  <a:lnTo>
                    <a:pt x="2314604" y="455151"/>
                  </a:lnTo>
                  <a:lnTo>
                    <a:pt x="2314886" y="454860"/>
                  </a:lnTo>
                  <a:lnTo>
                    <a:pt x="2315167" y="452822"/>
                  </a:lnTo>
                  <a:lnTo>
                    <a:pt x="2315449" y="455442"/>
                  </a:lnTo>
                  <a:lnTo>
                    <a:pt x="2315731" y="456316"/>
                  </a:lnTo>
                  <a:lnTo>
                    <a:pt x="2316013" y="452822"/>
                  </a:lnTo>
                  <a:lnTo>
                    <a:pt x="2316294" y="455151"/>
                  </a:lnTo>
                  <a:lnTo>
                    <a:pt x="2316576" y="458063"/>
                  </a:lnTo>
                  <a:lnTo>
                    <a:pt x="2316858" y="455151"/>
                  </a:lnTo>
                  <a:lnTo>
                    <a:pt x="2317139" y="453113"/>
                  </a:lnTo>
                  <a:lnTo>
                    <a:pt x="2317421" y="456899"/>
                  </a:lnTo>
                  <a:lnTo>
                    <a:pt x="2317703" y="454278"/>
                  </a:lnTo>
                  <a:lnTo>
                    <a:pt x="2317985" y="452530"/>
                  </a:lnTo>
                  <a:lnTo>
                    <a:pt x="2318266" y="453404"/>
                  </a:lnTo>
                  <a:lnTo>
                    <a:pt x="2318548" y="453986"/>
                  </a:lnTo>
                  <a:lnTo>
                    <a:pt x="2318830" y="449327"/>
                  </a:lnTo>
                  <a:lnTo>
                    <a:pt x="2319111" y="451074"/>
                  </a:lnTo>
                  <a:lnTo>
                    <a:pt x="2319393" y="452822"/>
                  </a:lnTo>
                  <a:lnTo>
                    <a:pt x="2319675" y="448745"/>
                  </a:lnTo>
                  <a:lnTo>
                    <a:pt x="2319957" y="447871"/>
                  </a:lnTo>
                  <a:lnTo>
                    <a:pt x="2320238" y="449618"/>
                  </a:lnTo>
                  <a:lnTo>
                    <a:pt x="2320520" y="446998"/>
                  </a:lnTo>
                  <a:lnTo>
                    <a:pt x="2320802" y="444086"/>
                  </a:lnTo>
                  <a:lnTo>
                    <a:pt x="2321084" y="448162"/>
                  </a:lnTo>
                  <a:lnTo>
                    <a:pt x="2321365" y="448454"/>
                  </a:lnTo>
                  <a:lnTo>
                    <a:pt x="2321647" y="442921"/>
                  </a:lnTo>
                  <a:lnTo>
                    <a:pt x="2321929" y="444086"/>
                  </a:lnTo>
                  <a:lnTo>
                    <a:pt x="2322210" y="446415"/>
                  </a:lnTo>
                  <a:lnTo>
                    <a:pt x="2322492" y="441465"/>
                  </a:lnTo>
                  <a:lnTo>
                    <a:pt x="2322774" y="439135"/>
                  </a:lnTo>
                  <a:lnTo>
                    <a:pt x="2323056" y="440882"/>
                  </a:lnTo>
                  <a:lnTo>
                    <a:pt x="2323337" y="437388"/>
                  </a:lnTo>
                  <a:lnTo>
                    <a:pt x="2323619" y="433602"/>
                  </a:lnTo>
                  <a:lnTo>
                    <a:pt x="2323901" y="437388"/>
                  </a:lnTo>
                  <a:lnTo>
                    <a:pt x="2324182" y="437097"/>
                  </a:lnTo>
                  <a:lnTo>
                    <a:pt x="2324464" y="432729"/>
                  </a:lnTo>
                  <a:lnTo>
                    <a:pt x="2324746" y="432146"/>
                  </a:lnTo>
                  <a:lnTo>
                    <a:pt x="2325028" y="435932"/>
                  </a:lnTo>
                  <a:lnTo>
                    <a:pt x="2325309" y="433020"/>
                  </a:lnTo>
                  <a:lnTo>
                    <a:pt x="2325591" y="433311"/>
                  </a:lnTo>
                  <a:lnTo>
                    <a:pt x="2325873" y="435349"/>
                  </a:lnTo>
                  <a:lnTo>
                    <a:pt x="2326154" y="433893"/>
                  </a:lnTo>
                  <a:lnTo>
                    <a:pt x="2326436" y="432146"/>
                  </a:lnTo>
                  <a:lnTo>
                    <a:pt x="2326718" y="435058"/>
                  </a:lnTo>
                  <a:lnTo>
                    <a:pt x="2327000" y="436805"/>
                  </a:lnTo>
                  <a:lnTo>
                    <a:pt x="2327281" y="433020"/>
                  </a:lnTo>
                  <a:lnTo>
                    <a:pt x="2327563" y="433893"/>
                  </a:lnTo>
                  <a:lnTo>
                    <a:pt x="2327845" y="436223"/>
                  </a:lnTo>
                  <a:lnTo>
                    <a:pt x="2328126" y="433893"/>
                  </a:lnTo>
                  <a:lnTo>
                    <a:pt x="2328408" y="433020"/>
                  </a:lnTo>
                  <a:lnTo>
                    <a:pt x="2328690" y="436514"/>
                  </a:lnTo>
                  <a:lnTo>
                    <a:pt x="2328972" y="435058"/>
                  </a:lnTo>
                  <a:lnTo>
                    <a:pt x="2329253" y="431855"/>
                  </a:lnTo>
                  <a:lnTo>
                    <a:pt x="2329535" y="435058"/>
                  </a:lnTo>
                  <a:lnTo>
                    <a:pt x="2329817" y="434185"/>
                  </a:lnTo>
                  <a:lnTo>
                    <a:pt x="2330099" y="430690"/>
                  </a:lnTo>
                  <a:lnTo>
                    <a:pt x="2330380" y="430981"/>
                  </a:lnTo>
                  <a:lnTo>
                    <a:pt x="2330662" y="433020"/>
                  </a:lnTo>
                  <a:lnTo>
                    <a:pt x="2330944" y="429817"/>
                  </a:lnTo>
                  <a:lnTo>
                    <a:pt x="2331225" y="428069"/>
                  </a:lnTo>
                  <a:lnTo>
                    <a:pt x="2331507" y="431855"/>
                  </a:lnTo>
                  <a:lnTo>
                    <a:pt x="2331789" y="429817"/>
                  </a:lnTo>
                  <a:lnTo>
                    <a:pt x="2332071" y="428069"/>
                  </a:lnTo>
                  <a:lnTo>
                    <a:pt x="2332352" y="428361"/>
                  </a:lnTo>
                  <a:lnTo>
                    <a:pt x="2332634" y="430399"/>
                  </a:lnTo>
                  <a:lnTo>
                    <a:pt x="2332916" y="428069"/>
                  </a:lnTo>
                  <a:lnTo>
                    <a:pt x="2333197" y="428943"/>
                  </a:lnTo>
                  <a:lnTo>
                    <a:pt x="2333479" y="431273"/>
                  </a:lnTo>
                  <a:lnTo>
                    <a:pt x="2333761" y="427778"/>
                  </a:lnTo>
                  <a:lnTo>
                    <a:pt x="2334043" y="428361"/>
                  </a:lnTo>
                  <a:lnTo>
                    <a:pt x="2334324" y="430981"/>
                  </a:lnTo>
                  <a:lnTo>
                    <a:pt x="2334606" y="429817"/>
                  </a:lnTo>
                  <a:lnTo>
                    <a:pt x="2334888" y="427196"/>
                  </a:lnTo>
                  <a:lnTo>
                    <a:pt x="2335169" y="430690"/>
                  </a:lnTo>
                  <a:lnTo>
                    <a:pt x="2335451" y="432146"/>
                  </a:lnTo>
                  <a:lnTo>
                    <a:pt x="2335733" y="429234"/>
                  </a:lnTo>
                  <a:lnTo>
                    <a:pt x="2336015" y="430108"/>
                  </a:lnTo>
                  <a:lnTo>
                    <a:pt x="2336296" y="433311"/>
                  </a:lnTo>
                  <a:lnTo>
                    <a:pt x="2336578" y="432729"/>
                  </a:lnTo>
                  <a:lnTo>
                    <a:pt x="2336860" y="432146"/>
                  </a:lnTo>
                  <a:lnTo>
                    <a:pt x="2337142" y="435641"/>
                  </a:lnTo>
                  <a:lnTo>
                    <a:pt x="2337423" y="434185"/>
                  </a:lnTo>
                  <a:lnTo>
                    <a:pt x="2337705" y="432146"/>
                  </a:lnTo>
                  <a:lnTo>
                    <a:pt x="2337987" y="436223"/>
                  </a:lnTo>
                  <a:lnTo>
                    <a:pt x="2338268" y="438553"/>
                  </a:lnTo>
                  <a:lnTo>
                    <a:pt x="2338550" y="435349"/>
                  </a:lnTo>
                  <a:lnTo>
                    <a:pt x="2338832" y="435932"/>
                  </a:lnTo>
                  <a:lnTo>
                    <a:pt x="2339114" y="440009"/>
                  </a:lnTo>
                  <a:lnTo>
                    <a:pt x="2339395" y="438553"/>
                  </a:lnTo>
                  <a:lnTo>
                    <a:pt x="2339677" y="436805"/>
                  </a:lnTo>
                  <a:lnTo>
                    <a:pt x="2339959" y="439717"/>
                  </a:lnTo>
                  <a:lnTo>
                    <a:pt x="2340240" y="440882"/>
                  </a:lnTo>
                  <a:lnTo>
                    <a:pt x="2340522" y="440300"/>
                  </a:lnTo>
                  <a:lnTo>
                    <a:pt x="2340804" y="441756"/>
                  </a:lnTo>
                  <a:lnTo>
                    <a:pt x="2341086" y="444377"/>
                  </a:lnTo>
                  <a:lnTo>
                    <a:pt x="2341367" y="440591"/>
                  </a:lnTo>
                  <a:lnTo>
                    <a:pt x="2341649" y="441173"/>
                  </a:lnTo>
                  <a:lnTo>
                    <a:pt x="2341931" y="446706"/>
                  </a:lnTo>
                  <a:lnTo>
                    <a:pt x="2342212" y="445833"/>
                  </a:lnTo>
                  <a:lnTo>
                    <a:pt x="2342494" y="444959"/>
                  </a:lnTo>
                  <a:lnTo>
                    <a:pt x="2342776" y="448745"/>
                  </a:lnTo>
                  <a:lnTo>
                    <a:pt x="2343058" y="449618"/>
                  </a:lnTo>
                  <a:lnTo>
                    <a:pt x="2343339" y="449618"/>
                  </a:lnTo>
                  <a:lnTo>
                    <a:pt x="2343621" y="451074"/>
                  </a:lnTo>
                  <a:lnTo>
                    <a:pt x="2343903" y="453113"/>
                  </a:lnTo>
                  <a:lnTo>
                    <a:pt x="2344184" y="449910"/>
                  </a:lnTo>
                  <a:lnTo>
                    <a:pt x="2344466" y="453404"/>
                  </a:lnTo>
                  <a:lnTo>
                    <a:pt x="2344748" y="457190"/>
                  </a:lnTo>
                  <a:lnTo>
                    <a:pt x="2345030" y="454860"/>
                  </a:lnTo>
                  <a:lnTo>
                    <a:pt x="2345311" y="454569"/>
                  </a:lnTo>
                  <a:lnTo>
                    <a:pt x="2345593" y="456607"/>
                  </a:lnTo>
                  <a:lnTo>
                    <a:pt x="2345875" y="458355"/>
                  </a:lnTo>
                  <a:lnTo>
                    <a:pt x="2346157" y="455151"/>
                  </a:lnTo>
                  <a:lnTo>
                    <a:pt x="2346438" y="459228"/>
                  </a:lnTo>
                  <a:lnTo>
                    <a:pt x="2346720" y="462431"/>
                  </a:lnTo>
                  <a:lnTo>
                    <a:pt x="2347002" y="458355"/>
                  </a:lnTo>
                  <a:lnTo>
                    <a:pt x="2347283" y="459519"/>
                  </a:lnTo>
                  <a:lnTo>
                    <a:pt x="2347565" y="463887"/>
                  </a:lnTo>
                  <a:lnTo>
                    <a:pt x="2347847" y="463596"/>
                  </a:lnTo>
                  <a:lnTo>
                    <a:pt x="2348129" y="460975"/>
                  </a:lnTo>
                  <a:lnTo>
                    <a:pt x="2348410" y="465052"/>
                  </a:lnTo>
                  <a:lnTo>
                    <a:pt x="2348692" y="464761"/>
                  </a:lnTo>
                  <a:lnTo>
                    <a:pt x="2348974" y="463014"/>
                  </a:lnTo>
                  <a:lnTo>
                    <a:pt x="2349255" y="466799"/>
                  </a:lnTo>
                  <a:lnTo>
                    <a:pt x="2349537" y="467673"/>
                  </a:lnTo>
                  <a:lnTo>
                    <a:pt x="2349819" y="464470"/>
                  </a:lnTo>
                  <a:lnTo>
                    <a:pt x="2350101" y="465635"/>
                  </a:lnTo>
                  <a:lnTo>
                    <a:pt x="2350382" y="470003"/>
                  </a:lnTo>
                  <a:lnTo>
                    <a:pt x="2350664" y="464761"/>
                  </a:lnTo>
                  <a:lnTo>
                    <a:pt x="2350946" y="462140"/>
                  </a:lnTo>
                  <a:lnTo>
                    <a:pt x="2351227" y="465052"/>
                  </a:lnTo>
                  <a:lnTo>
                    <a:pt x="2351509" y="465635"/>
                  </a:lnTo>
                  <a:lnTo>
                    <a:pt x="2351791" y="462140"/>
                  </a:lnTo>
                  <a:lnTo>
                    <a:pt x="2352073" y="464470"/>
                  </a:lnTo>
                  <a:lnTo>
                    <a:pt x="2352354" y="465926"/>
                  </a:lnTo>
                  <a:lnTo>
                    <a:pt x="2352636" y="462140"/>
                  </a:lnTo>
                  <a:lnTo>
                    <a:pt x="2352918" y="464470"/>
                  </a:lnTo>
                  <a:lnTo>
                    <a:pt x="2353199" y="468255"/>
                  </a:lnTo>
                  <a:lnTo>
                    <a:pt x="2353481" y="464470"/>
                  </a:lnTo>
                  <a:lnTo>
                    <a:pt x="2353763" y="461558"/>
                  </a:lnTo>
                  <a:lnTo>
                    <a:pt x="2354045" y="468255"/>
                  </a:lnTo>
                  <a:lnTo>
                    <a:pt x="2354326" y="467382"/>
                  </a:lnTo>
                  <a:lnTo>
                    <a:pt x="2354608" y="465052"/>
                  </a:lnTo>
                  <a:lnTo>
                    <a:pt x="2354890" y="465635"/>
                  </a:lnTo>
                  <a:lnTo>
                    <a:pt x="2355172" y="467673"/>
                  </a:lnTo>
                  <a:lnTo>
                    <a:pt x="2355453" y="463887"/>
                  </a:lnTo>
                  <a:lnTo>
                    <a:pt x="2355735" y="464470"/>
                  </a:lnTo>
                  <a:lnTo>
                    <a:pt x="2356017" y="467382"/>
                  </a:lnTo>
                  <a:lnTo>
                    <a:pt x="2356298" y="462140"/>
                  </a:lnTo>
                  <a:lnTo>
                    <a:pt x="2356580" y="461558"/>
                  </a:lnTo>
                  <a:lnTo>
                    <a:pt x="2356862" y="464179"/>
                  </a:lnTo>
                  <a:lnTo>
                    <a:pt x="2357144" y="462723"/>
                  </a:lnTo>
                  <a:lnTo>
                    <a:pt x="2357425" y="459228"/>
                  </a:lnTo>
                  <a:lnTo>
                    <a:pt x="2357707" y="461558"/>
                  </a:lnTo>
                  <a:lnTo>
                    <a:pt x="2357989" y="462723"/>
                  </a:lnTo>
                  <a:lnTo>
                    <a:pt x="2358270" y="459228"/>
                  </a:lnTo>
                  <a:lnTo>
                    <a:pt x="2358552" y="460975"/>
                  </a:lnTo>
                  <a:lnTo>
                    <a:pt x="2358834" y="462431"/>
                  </a:lnTo>
                  <a:lnTo>
                    <a:pt x="2359116" y="459228"/>
                  </a:lnTo>
                  <a:lnTo>
                    <a:pt x="2359397" y="457481"/>
                  </a:lnTo>
                  <a:lnTo>
                    <a:pt x="2359679" y="460975"/>
                  </a:lnTo>
                  <a:lnTo>
                    <a:pt x="2359961" y="458937"/>
                  </a:lnTo>
                  <a:lnTo>
                    <a:pt x="2360242" y="456316"/>
                  </a:lnTo>
                  <a:lnTo>
                    <a:pt x="2360524" y="457772"/>
                  </a:lnTo>
                  <a:lnTo>
                    <a:pt x="2360806" y="458355"/>
                  </a:lnTo>
                  <a:lnTo>
                    <a:pt x="2361088" y="455442"/>
                  </a:lnTo>
                  <a:lnTo>
                    <a:pt x="2361369" y="455151"/>
                  </a:lnTo>
                  <a:lnTo>
                    <a:pt x="2361651" y="457772"/>
                  </a:lnTo>
                  <a:lnTo>
                    <a:pt x="2361933" y="453986"/>
                  </a:lnTo>
                  <a:lnTo>
                    <a:pt x="2362215" y="453113"/>
                  </a:lnTo>
                  <a:lnTo>
                    <a:pt x="2362496" y="456025"/>
                  </a:lnTo>
                  <a:lnTo>
                    <a:pt x="2362778" y="455151"/>
                  </a:lnTo>
                  <a:lnTo>
                    <a:pt x="2363060" y="453113"/>
                  </a:lnTo>
                  <a:lnTo>
                    <a:pt x="2363341" y="453695"/>
                  </a:lnTo>
                  <a:lnTo>
                    <a:pt x="2363623" y="454860"/>
                  </a:lnTo>
                  <a:lnTo>
                    <a:pt x="2363905" y="450201"/>
                  </a:lnTo>
                  <a:lnTo>
                    <a:pt x="2364187" y="450783"/>
                  </a:lnTo>
                  <a:lnTo>
                    <a:pt x="2364468" y="452822"/>
                  </a:lnTo>
                  <a:lnTo>
                    <a:pt x="2364750" y="448745"/>
                  </a:lnTo>
                  <a:lnTo>
                    <a:pt x="2365032" y="447580"/>
                  </a:lnTo>
                  <a:lnTo>
                    <a:pt x="2365313" y="448745"/>
                  </a:lnTo>
                  <a:lnTo>
                    <a:pt x="2365595" y="447871"/>
                  </a:lnTo>
                  <a:lnTo>
                    <a:pt x="2365877" y="444959"/>
                  </a:lnTo>
                  <a:lnTo>
                    <a:pt x="2366159" y="445250"/>
                  </a:lnTo>
                  <a:lnTo>
                    <a:pt x="2366440" y="444959"/>
                  </a:lnTo>
                  <a:lnTo>
                    <a:pt x="2366722" y="441756"/>
                  </a:lnTo>
                  <a:lnTo>
                    <a:pt x="2367004" y="441756"/>
                  </a:lnTo>
                  <a:lnTo>
                    <a:pt x="2367285" y="442921"/>
                  </a:lnTo>
                  <a:lnTo>
                    <a:pt x="2367567" y="441465"/>
                  </a:lnTo>
                  <a:lnTo>
                    <a:pt x="2367849" y="439135"/>
                  </a:lnTo>
                  <a:lnTo>
                    <a:pt x="2368131" y="440882"/>
                  </a:lnTo>
                  <a:lnTo>
                    <a:pt x="2368412" y="441756"/>
                  </a:lnTo>
                  <a:lnTo>
                    <a:pt x="2368694" y="439717"/>
                  </a:lnTo>
                  <a:lnTo>
                    <a:pt x="2368976" y="440009"/>
                  </a:lnTo>
                  <a:lnTo>
                    <a:pt x="2369257" y="439717"/>
                  </a:lnTo>
                  <a:lnTo>
                    <a:pt x="2369539" y="438553"/>
                  </a:lnTo>
                  <a:lnTo>
                    <a:pt x="2369821" y="439717"/>
                  </a:lnTo>
                  <a:lnTo>
                    <a:pt x="2370103" y="440009"/>
                  </a:lnTo>
                  <a:lnTo>
                    <a:pt x="2370384" y="439426"/>
                  </a:lnTo>
                  <a:lnTo>
                    <a:pt x="2370666" y="435349"/>
                  </a:lnTo>
                  <a:lnTo>
                    <a:pt x="2370948" y="438553"/>
                  </a:lnTo>
                  <a:lnTo>
                    <a:pt x="2371230" y="438261"/>
                  </a:lnTo>
                  <a:lnTo>
                    <a:pt x="2371511" y="436514"/>
                  </a:lnTo>
                  <a:lnTo>
                    <a:pt x="2371793" y="437679"/>
                  </a:lnTo>
                  <a:lnTo>
                    <a:pt x="2372075" y="439717"/>
                  </a:lnTo>
                  <a:lnTo>
                    <a:pt x="2372356" y="439135"/>
                  </a:lnTo>
                  <a:lnTo>
                    <a:pt x="2372638" y="438261"/>
                  </a:lnTo>
                  <a:lnTo>
                    <a:pt x="2372920" y="441465"/>
                  </a:lnTo>
                  <a:lnTo>
                    <a:pt x="2373202" y="439717"/>
                  </a:lnTo>
                  <a:lnTo>
                    <a:pt x="2373483" y="438553"/>
                  </a:lnTo>
                  <a:lnTo>
                    <a:pt x="2373765" y="440009"/>
                  </a:lnTo>
                  <a:lnTo>
                    <a:pt x="2374047" y="440591"/>
                  </a:lnTo>
                  <a:lnTo>
                    <a:pt x="2374328" y="438553"/>
                  </a:lnTo>
                  <a:lnTo>
                    <a:pt x="2374610" y="438553"/>
                  </a:lnTo>
                  <a:lnTo>
                    <a:pt x="2374892" y="440009"/>
                  </a:lnTo>
                  <a:lnTo>
                    <a:pt x="2375174" y="439135"/>
                  </a:lnTo>
                  <a:lnTo>
                    <a:pt x="2375455" y="436805"/>
                  </a:lnTo>
                  <a:lnTo>
                    <a:pt x="2375737" y="440591"/>
                  </a:lnTo>
                  <a:lnTo>
                    <a:pt x="2376019" y="439426"/>
                  </a:lnTo>
                  <a:lnTo>
                    <a:pt x="2376300" y="438553"/>
                  </a:lnTo>
                  <a:lnTo>
                    <a:pt x="2376582" y="440882"/>
                  </a:lnTo>
                  <a:lnTo>
                    <a:pt x="2376864" y="441756"/>
                  </a:lnTo>
                  <a:lnTo>
                    <a:pt x="2377146" y="438844"/>
                  </a:lnTo>
                  <a:lnTo>
                    <a:pt x="2377427" y="440882"/>
                  </a:lnTo>
                  <a:lnTo>
                    <a:pt x="2377709" y="443794"/>
                  </a:lnTo>
                  <a:lnTo>
                    <a:pt x="2377991" y="439717"/>
                  </a:lnTo>
                  <a:lnTo>
                    <a:pt x="2378273" y="440009"/>
                  </a:lnTo>
                  <a:lnTo>
                    <a:pt x="2378554" y="443503"/>
                  </a:lnTo>
                  <a:lnTo>
                    <a:pt x="2378836" y="443212"/>
                  </a:lnTo>
                  <a:lnTo>
                    <a:pt x="2379118" y="440591"/>
                  </a:lnTo>
                  <a:lnTo>
                    <a:pt x="2379399" y="444377"/>
                  </a:lnTo>
                  <a:lnTo>
                    <a:pt x="2379681" y="443212"/>
                  </a:lnTo>
                  <a:lnTo>
                    <a:pt x="2379963" y="441756"/>
                  </a:lnTo>
                  <a:lnTo>
                    <a:pt x="2380245" y="443503"/>
                  </a:lnTo>
                  <a:lnTo>
                    <a:pt x="2380526" y="445833"/>
                  </a:lnTo>
                  <a:lnTo>
                    <a:pt x="2380808" y="442921"/>
                  </a:lnTo>
                  <a:lnTo>
                    <a:pt x="2381090" y="442921"/>
                  </a:lnTo>
                  <a:lnTo>
                    <a:pt x="2381371" y="447871"/>
                  </a:lnTo>
                  <a:lnTo>
                    <a:pt x="2381653" y="445833"/>
                  </a:lnTo>
                  <a:lnTo>
                    <a:pt x="2381935" y="444959"/>
                  </a:lnTo>
                  <a:lnTo>
                    <a:pt x="2382217" y="447871"/>
                  </a:lnTo>
                  <a:lnTo>
                    <a:pt x="2382498" y="447871"/>
                  </a:lnTo>
                  <a:lnTo>
                    <a:pt x="2382780" y="445833"/>
                  </a:lnTo>
                  <a:lnTo>
                    <a:pt x="2383062" y="448745"/>
                  </a:lnTo>
                  <a:lnTo>
                    <a:pt x="2383343" y="450783"/>
                  </a:lnTo>
                  <a:lnTo>
                    <a:pt x="2383625" y="447871"/>
                  </a:lnTo>
                  <a:lnTo>
                    <a:pt x="2383907" y="449618"/>
                  </a:lnTo>
                  <a:lnTo>
                    <a:pt x="2384189" y="453113"/>
                  </a:lnTo>
                  <a:lnTo>
                    <a:pt x="2384470" y="450783"/>
                  </a:lnTo>
                  <a:lnTo>
                    <a:pt x="2384752" y="449618"/>
                  </a:lnTo>
                  <a:lnTo>
                    <a:pt x="2385034" y="452822"/>
                  </a:lnTo>
                  <a:lnTo>
                    <a:pt x="2385315" y="452239"/>
                  </a:lnTo>
                  <a:lnTo>
                    <a:pt x="2385597" y="449910"/>
                  </a:lnTo>
                  <a:lnTo>
                    <a:pt x="2385879" y="451948"/>
                  </a:lnTo>
                  <a:lnTo>
                    <a:pt x="2386161" y="453986"/>
                  </a:lnTo>
                  <a:lnTo>
                    <a:pt x="2386442" y="450492"/>
                  </a:lnTo>
                  <a:lnTo>
                    <a:pt x="2386724" y="451074"/>
                  </a:lnTo>
                  <a:lnTo>
                    <a:pt x="2387006" y="453404"/>
                  </a:lnTo>
                  <a:lnTo>
                    <a:pt x="2387288" y="450783"/>
                  </a:lnTo>
                  <a:lnTo>
                    <a:pt x="2387569" y="449618"/>
                  </a:lnTo>
                  <a:lnTo>
                    <a:pt x="2387851" y="451948"/>
                  </a:lnTo>
                  <a:lnTo>
                    <a:pt x="2388133" y="451948"/>
                  </a:lnTo>
                  <a:lnTo>
                    <a:pt x="2388414" y="449910"/>
                  </a:lnTo>
                  <a:lnTo>
                    <a:pt x="2388696" y="452822"/>
                  </a:lnTo>
                  <a:lnTo>
                    <a:pt x="2388978" y="454569"/>
                  </a:lnTo>
                  <a:lnTo>
                    <a:pt x="2389260" y="451366"/>
                  </a:lnTo>
                  <a:lnTo>
                    <a:pt x="2389541" y="452822"/>
                  </a:lnTo>
                  <a:lnTo>
                    <a:pt x="2389823" y="456316"/>
                  </a:lnTo>
                  <a:lnTo>
                    <a:pt x="2390105" y="453404"/>
                  </a:lnTo>
                  <a:lnTo>
                    <a:pt x="2390386" y="451657"/>
                  </a:lnTo>
                  <a:lnTo>
                    <a:pt x="2390668" y="455442"/>
                  </a:lnTo>
                  <a:lnTo>
                    <a:pt x="2390950" y="453986"/>
                  </a:lnTo>
                  <a:lnTo>
                    <a:pt x="2391232" y="452239"/>
                  </a:lnTo>
                  <a:lnTo>
                    <a:pt x="2391513" y="453404"/>
                  </a:lnTo>
                  <a:lnTo>
                    <a:pt x="2391795" y="455151"/>
                  </a:lnTo>
                  <a:lnTo>
                    <a:pt x="2392077" y="452530"/>
                  </a:lnTo>
                  <a:lnTo>
                    <a:pt x="2392358" y="453113"/>
                  </a:lnTo>
                  <a:lnTo>
                    <a:pt x="2392640" y="456316"/>
                  </a:lnTo>
                  <a:lnTo>
                    <a:pt x="2392922" y="454278"/>
                  </a:lnTo>
                  <a:lnTo>
                    <a:pt x="2393204" y="452822"/>
                  </a:lnTo>
                  <a:lnTo>
                    <a:pt x="2393485" y="453695"/>
                  </a:lnTo>
                  <a:lnTo>
                    <a:pt x="2393767" y="454569"/>
                  </a:lnTo>
                  <a:lnTo>
                    <a:pt x="2394049" y="452239"/>
                  </a:lnTo>
                  <a:lnTo>
                    <a:pt x="2394330" y="453986"/>
                  </a:lnTo>
                  <a:lnTo>
                    <a:pt x="2394612" y="454860"/>
                  </a:lnTo>
                  <a:lnTo>
                    <a:pt x="2394894" y="451657"/>
                  </a:lnTo>
                  <a:lnTo>
                    <a:pt x="2395176" y="452239"/>
                  </a:lnTo>
                  <a:lnTo>
                    <a:pt x="2395457" y="453986"/>
                  </a:lnTo>
                  <a:lnTo>
                    <a:pt x="2395739" y="451948"/>
                  </a:lnTo>
                  <a:lnTo>
                    <a:pt x="2396021" y="449036"/>
                  </a:lnTo>
                  <a:lnTo>
                    <a:pt x="2396303" y="450492"/>
                  </a:lnTo>
                  <a:lnTo>
                    <a:pt x="2396584" y="450783"/>
                  </a:lnTo>
                  <a:lnTo>
                    <a:pt x="2396866" y="447580"/>
                  </a:lnTo>
                  <a:lnTo>
                    <a:pt x="2397148" y="447871"/>
                  </a:lnTo>
                  <a:lnTo>
                    <a:pt x="2397429" y="448454"/>
                  </a:lnTo>
                  <a:lnTo>
                    <a:pt x="2397711" y="446998"/>
                  </a:lnTo>
                  <a:lnTo>
                    <a:pt x="2397993" y="446415"/>
                  </a:lnTo>
                  <a:lnTo>
                    <a:pt x="2398275" y="448162"/>
                  </a:lnTo>
                  <a:lnTo>
                    <a:pt x="2398556" y="447580"/>
                  </a:lnTo>
                  <a:lnTo>
                    <a:pt x="2398838" y="445833"/>
                  </a:lnTo>
                  <a:lnTo>
                    <a:pt x="2399120" y="447871"/>
                  </a:lnTo>
                  <a:lnTo>
                    <a:pt x="2399401" y="447580"/>
                  </a:lnTo>
                  <a:lnTo>
                    <a:pt x="2399683" y="444959"/>
                  </a:lnTo>
                  <a:lnTo>
                    <a:pt x="2399965" y="444668"/>
                  </a:lnTo>
                  <a:lnTo>
                    <a:pt x="2400247" y="446998"/>
                  </a:lnTo>
                  <a:lnTo>
                    <a:pt x="2400528" y="443503"/>
                  </a:lnTo>
                  <a:lnTo>
                    <a:pt x="2400810" y="442338"/>
                  </a:lnTo>
                  <a:lnTo>
                    <a:pt x="2401092" y="444377"/>
                  </a:lnTo>
                  <a:lnTo>
                    <a:pt x="2401373" y="442630"/>
                  </a:lnTo>
                  <a:lnTo>
                    <a:pt x="2401655" y="441173"/>
                  </a:lnTo>
                  <a:lnTo>
                    <a:pt x="2401937" y="443794"/>
                  </a:lnTo>
                  <a:lnTo>
                    <a:pt x="2402219" y="442630"/>
                  </a:lnTo>
                  <a:lnTo>
                    <a:pt x="2402500" y="439717"/>
                  </a:lnTo>
                  <a:lnTo>
                    <a:pt x="2402782" y="441465"/>
                  </a:lnTo>
                  <a:lnTo>
                    <a:pt x="2403064" y="443503"/>
                  </a:lnTo>
                  <a:lnTo>
                    <a:pt x="2403346" y="440591"/>
                  </a:lnTo>
                  <a:lnTo>
                    <a:pt x="2403627" y="439717"/>
                  </a:lnTo>
                  <a:lnTo>
                    <a:pt x="2403909" y="443794"/>
                  </a:lnTo>
                  <a:lnTo>
                    <a:pt x="2404191" y="442630"/>
                  </a:lnTo>
                  <a:lnTo>
                    <a:pt x="2404472" y="440009"/>
                  </a:lnTo>
                  <a:lnTo>
                    <a:pt x="2404754" y="443212"/>
                  </a:lnTo>
                  <a:lnTo>
                    <a:pt x="2405036" y="442921"/>
                  </a:lnTo>
                  <a:lnTo>
                    <a:pt x="2405318" y="440300"/>
                  </a:lnTo>
                  <a:lnTo>
                    <a:pt x="2405599" y="441756"/>
                  </a:lnTo>
                  <a:lnTo>
                    <a:pt x="2405881" y="444959"/>
                  </a:lnTo>
                  <a:lnTo>
                    <a:pt x="2406163" y="441465"/>
                  </a:lnTo>
                  <a:lnTo>
                    <a:pt x="2406444" y="441465"/>
                  </a:lnTo>
                  <a:lnTo>
                    <a:pt x="2406726" y="445542"/>
                  </a:lnTo>
                  <a:lnTo>
                    <a:pt x="2407008" y="443794"/>
                  </a:lnTo>
                  <a:lnTo>
                    <a:pt x="2407290" y="440591"/>
                  </a:lnTo>
                  <a:lnTo>
                    <a:pt x="2407571" y="442630"/>
                  </a:lnTo>
                  <a:lnTo>
                    <a:pt x="2407853" y="443503"/>
                  </a:lnTo>
                  <a:lnTo>
                    <a:pt x="2408135" y="439135"/>
                  </a:lnTo>
                  <a:lnTo>
                    <a:pt x="2408416" y="441756"/>
                  </a:lnTo>
                  <a:lnTo>
                    <a:pt x="2408698" y="442921"/>
                  </a:lnTo>
                  <a:lnTo>
                    <a:pt x="2408980" y="438844"/>
                  </a:lnTo>
                  <a:lnTo>
                    <a:pt x="2409262" y="438553"/>
                  </a:lnTo>
                  <a:lnTo>
                    <a:pt x="2409543" y="441756"/>
                  </a:lnTo>
                  <a:lnTo>
                    <a:pt x="2409825" y="439135"/>
                  </a:lnTo>
                  <a:lnTo>
                    <a:pt x="2410107" y="436514"/>
                  </a:lnTo>
                  <a:lnTo>
                    <a:pt x="2410388" y="437679"/>
                  </a:lnTo>
                  <a:lnTo>
                    <a:pt x="2410670" y="438844"/>
                  </a:lnTo>
                  <a:lnTo>
                    <a:pt x="2410952" y="436805"/>
                  </a:lnTo>
                  <a:lnTo>
                    <a:pt x="2411234" y="437388"/>
                  </a:lnTo>
                  <a:lnTo>
                    <a:pt x="2411515" y="439426"/>
                  </a:lnTo>
                  <a:lnTo>
                    <a:pt x="2411797" y="435932"/>
                  </a:lnTo>
                  <a:lnTo>
                    <a:pt x="2412079" y="435932"/>
                  </a:lnTo>
                  <a:lnTo>
                    <a:pt x="2412361" y="439426"/>
                  </a:lnTo>
                  <a:lnTo>
                    <a:pt x="2412642" y="438553"/>
                  </a:lnTo>
                  <a:lnTo>
                    <a:pt x="2412924" y="435058"/>
                  </a:lnTo>
                  <a:lnTo>
                    <a:pt x="2413206" y="438553"/>
                  </a:lnTo>
                  <a:lnTo>
                    <a:pt x="2413487" y="440300"/>
                  </a:lnTo>
                  <a:lnTo>
                    <a:pt x="2413769" y="436223"/>
                  </a:lnTo>
                  <a:lnTo>
                    <a:pt x="2414051" y="437097"/>
                  </a:lnTo>
                  <a:lnTo>
                    <a:pt x="2414333" y="438844"/>
                  </a:lnTo>
                  <a:lnTo>
                    <a:pt x="2414614" y="436514"/>
                  </a:lnTo>
                  <a:lnTo>
                    <a:pt x="2414896" y="435932"/>
                  </a:lnTo>
                  <a:lnTo>
                    <a:pt x="2415178" y="438553"/>
                  </a:lnTo>
                  <a:lnTo>
                    <a:pt x="2415459" y="437388"/>
                  </a:lnTo>
                  <a:lnTo>
                    <a:pt x="2415741" y="433602"/>
                  </a:lnTo>
                  <a:lnTo>
                    <a:pt x="2416023" y="437970"/>
                  </a:lnTo>
                  <a:lnTo>
                    <a:pt x="2416305" y="439426"/>
                  </a:lnTo>
                  <a:lnTo>
                    <a:pt x="2416586" y="435349"/>
                  </a:lnTo>
                  <a:lnTo>
                    <a:pt x="2416868" y="437097"/>
                  </a:lnTo>
                  <a:lnTo>
                    <a:pt x="2417150" y="440009"/>
                  </a:lnTo>
                  <a:lnTo>
                    <a:pt x="2417431" y="438261"/>
                  </a:lnTo>
                  <a:lnTo>
                    <a:pt x="2417713" y="438261"/>
                  </a:lnTo>
                  <a:lnTo>
                    <a:pt x="2417995" y="443503"/>
                  </a:lnTo>
                  <a:lnTo>
                    <a:pt x="2418277" y="442338"/>
                  </a:lnTo>
                  <a:lnTo>
                    <a:pt x="2418558" y="440300"/>
                  </a:lnTo>
                  <a:lnTo>
                    <a:pt x="2418840" y="444377"/>
                  </a:lnTo>
                  <a:lnTo>
                    <a:pt x="2419122" y="444668"/>
                  </a:lnTo>
                  <a:lnTo>
                    <a:pt x="2419403" y="443794"/>
                  </a:lnTo>
                  <a:lnTo>
                    <a:pt x="2419685" y="445250"/>
                  </a:lnTo>
                  <a:lnTo>
                    <a:pt x="2419967" y="448454"/>
                  </a:lnTo>
                  <a:lnTo>
                    <a:pt x="2420249" y="446706"/>
                  </a:lnTo>
                  <a:lnTo>
                    <a:pt x="2420530" y="447871"/>
                  </a:lnTo>
                  <a:lnTo>
                    <a:pt x="2420812" y="450783"/>
                  </a:lnTo>
                  <a:lnTo>
                    <a:pt x="2421094" y="449327"/>
                  </a:lnTo>
                  <a:lnTo>
                    <a:pt x="2421376" y="447871"/>
                  </a:lnTo>
                  <a:lnTo>
                    <a:pt x="2421657" y="451657"/>
                  </a:lnTo>
                  <a:lnTo>
                    <a:pt x="2421939" y="451948"/>
                  </a:lnTo>
                  <a:lnTo>
                    <a:pt x="2422221" y="449910"/>
                  </a:lnTo>
                  <a:lnTo>
                    <a:pt x="2422502" y="449618"/>
                  </a:lnTo>
                  <a:lnTo>
                    <a:pt x="2422784" y="450492"/>
                  </a:lnTo>
                  <a:lnTo>
                    <a:pt x="2423066" y="448745"/>
                  </a:lnTo>
                  <a:lnTo>
                    <a:pt x="2423348" y="448745"/>
                  </a:lnTo>
                  <a:lnTo>
                    <a:pt x="2423629" y="450201"/>
                  </a:lnTo>
                  <a:lnTo>
                    <a:pt x="2423911" y="447871"/>
                  </a:lnTo>
                  <a:lnTo>
                    <a:pt x="2424193" y="445833"/>
                  </a:lnTo>
                  <a:lnTo>
                    <a:pt x="2424474" y="448745"/>
                  </a:lnTo>
                  <a:lnTo>
                    <a:pt x="2424756" y="449327"/>
                  </a:lnTo>
                  <a:lnTo>
                    <a:pt x="2425038" y="447289"/>
                  </a:lnTo>
                  <a:lnTo>
                    <a:pt x="2425320" y="446415"/>
                  </a:lnTo>
                  <a:lnTo>
                    <a:pt x="2425601" y="449327"/>
                  </a:lnTo>
                  <a:lnTo>
                    <a:pt x="2425883" y="446706"/>
                  </a:lnTo>
                  <a:lnTo>
                    <a:pt x="2426165" y="447289"/>
                  </a:lnTo>
                  <a:lnTo>
                    <a:pt x="2426446" y="449910"/>
                  </a:lnTo>
                  <a:lnTo>
                    <a:pt x="2426728" y="449910"/>
                  </a:lnTo>
                  <a:lnTo>
                    <a:pt x="2427010" y="449910"/>
                  </a:lnTo>
                  <a:lnTo>
                    <a:pt x="2427292" y="451948"/>
                  </a:lnTo>
                  <a:lnTo>
                    <a:pt x="2427573" y="454569"/>
                  </a:lnTo>
                  <a:lnTo>
                    <a:pt x="2427855" y="453404"/>
                  </a:lnTo>
                  <a:lnTo>
                    <a:pt x="2428137" y="455151"/>
                  </a:lnTo>
                  <a:lnTo>
                    <a:pt x="2428419" y="458355"/>
                  </a:lnTo>
                  <a:lnTo>
                    <a:pt x="2428700" y="455734"/>
                  </a:lnTo>
                  <a:lnTo>
                    <a:pt x="2428982" y="456316"/>
                  </a:lnTo>
                  <a:lnTo>
                    <a:pt x="2429264" y="460393"/>
                  </a:lnTo>
                  <a:lnTo>
                    <a:pt x="2429545" y="459228"/>
                  </a:lnTo>
                  <a:lnTo>
                    <a:pt x="2429827" y="455734"/>
                  </a:lnTo>
                  <a:lnTo>
                    <a:pt x="2430109" y="456607"/>
                  </a:lnTo>
                  <a:lnTo>
                    <a:pt x="2430391" y="458063"/>
                  </a:lnTo>
                  <a:lnTo>
                    <a:pt x="2430672" y="455442"/>
                  </a:lnTo>
                  <a:lnTo>
                    <a:pt x="2430954" y="455151"/>
                  </a:lnTo>
                  <a:lnTo>
                    <a:pt x="2431236" y="457481"/>
                  </a:lnTo>
                  <a:lnTo>
                    <a:pt x="2431517" y="454278"/>
                  </a:lnTo>
                  <a:lnTo>
                    <a:pt x="2431799" y="453404"/>
                  </a:lnTo>
                  <a:lnTo>
                    <a:pt x="2432081" y="457190"/>
                  </a:lnTo>
                  <a:lnTo>
                    <a:pt x="2432363" y="456316"/>
                  </a:lnTo>
                  <a:lnTo>
                    <a:pt x="2432644" y="452239"/>
                  </a:lnTo>
                  <a:lnTo>
                    <a:pt x="2432926" y="453986"/>
                  </a:lnTo>
                  <a:lnTo>
                    <a:pt x="2433208" y="457190"/>
                  </a:lnTo>
                  <a:lnTo>
                    <a:pt x="2433489" y="454860"/>
                  </a:lnTo>
                  <a:lnTo>
                    <a:pt x="2433771" y="454569"/>
                  </a:lnTo>
                  <a:lnTo>
                    <a:pt x="2434053" y="457190"/>
                  </a:lnTo>
                  <a:lnTo>
                    <a:pt x="2434335" y="455734"/>
                  </a:lnTo>
                  <a:lnTo>
                    <a:pt x="2434616" y="456025"/>
                  </a:lnTo>
                  <a:lnTo>
                    <a:pt x="2434898" y="459811"/>
                  </a:lnTo>
                  <a:lnTo>
                    <a:pt x="2435180" y="458646"/>
                  </a:lnTo>
                  <a:lnTo>
                    <a:pt x="2435461" y="454860"/>
                  </a:lnTo>
                  <a:lnTo>
                    <a:pt x="2435743" y="457772"/>
                  </a:lnTo>
                  <a:lnTo>
                    <a:pt x="2436025" y="460393"/>
                  </a:lnTo>
                  <a:lnTo>
                    <a:pt x="2436307" y="458355"/>
                  </a:lnTo>
                  <a:lnTo>
                    <a:pt x="2436588" y="458063"/>
                  </a:lnTo>
                  <a:lnTo>
                    <a:pt x="2436870" y="459519"/>
                  </a:lnTo>
                  <a:lnTo>
                    <a:pt x="2437152" y="457190"/>
                  </a:lnTo>
                  <a:lnTo>
                    <a:pt x="2437434" y="456607"/>
                  </a:lnTo>
                  <a:lnTo>
                    <a:pt x="2437715" y="460975"/>
                  </a:lnTo>
                  <a:lnTo>
                    <a:pt x="2437997" y="458063"/>
                  </a:lnTo>
                  <a:lnTo>
                    <a:pt x="2438279" y="455442"/>
                  </a:lnTo>
                  <a:lnTo>
                    <a:pt x="2438560" y="458063"/>
                  </a:lnTo>
                  <a:lnTo>
                    <a:pt x="2438842" y="459519"/>
                  </a:lnTo>
                  <a:lnTo>
                    <a:pt x="2439124" y="455151"/>
                  </a:lnTo>
                  <a:lnTo>
                    <a:pt x="2439406" y="455151"/>
                  </a:lnTo>
                  <a:lnTo>
                    <a:pt x="2439687" y="456607"/>
                  </a:lnTo>
                  <a:lnTo>
                    <a:pt x="2439969" y="454860"/>
                  </a:lnTo>
                  <a:lnTo>
                    <a:pt x="2440251" y="453404"/>
                  </a:lnTo>
                  <a:lnTo>
                    <a:pt x="2440532" y="456316"/>
                  </a:lnTo>
                  <a:lnTo>
                    <a:pt x="2440814" y="454569"/>
                  </a:lnTo>
                  <a:lnTo>
                    <a:pt x="2441096" y="451657"/>
                  </a:lnTo>
                  <a:lnTo>
                    <a:pt x="2441378" y="453113"/>
                  </a:lnTo>
                  <a:lnTo>
                    <a:pt x="2441659" y="453695"/>
                  </a:lnTo>
                  <a:lnTo>
                    <a:pt x="2441941" y="449910"/>
                  </a:lnTo>
                  <a:lnTo>
                    <a:pt x="2442223" y="451074"/>
                  </a:lnTo>
                  <a:lnTo>
                    <a:pt x="2442504" y="452822"/>
                  </a:lnTo>
                  <a:lnTo>
                    <a:pt x="2442786" y="449618"/>
                  </a:lnTo>
                  <a:lnTo>
                    <a:pt x="2443068" y="448454"/>
                  </a:lnTo>
                  <a:lnTo>
                    <a:pt x="2443350" y="451948"/>
                  </a:lnTo>
                  <a:lnTo>
                    <a:pt x="2443631" y="449036"/>
                  </a:lnTo>
                  <a:lnTo>
                    <a:pt x="2443913" y="445542"/>
                  </a:lnTo>
                  <a:lnTo>
                    <a:pt x="2444195" y="449036"/>
                  </a:lnTo>
                  <a:lnTo>
                    <a:pt x="2444476" y="450492"/>
                  </a:lnTo>
                  <a:lnTo>
                    <a:pt x="2444758" y="446998"/>
                  </a:lnTo>
                  <a:lnTo>
                    <a:pt x="2445040" y="446998"/>
                  </a:lnTo>
                  <a:lnTo>
                    <a:pt x="2445322" y="449327"/>
                  </a:lnTo>
                  <a:lnTo>
                    <a:pt x="2445603" y="445833"/>
                  </a:lnTo>
                  <a:lnTo>
                    <a:pt x="2445885" y="444959"/>
                  </a:lnTo>
                  <a:lnTo>
                    <a:pt x="2446167" y="447871"/>
                  </a:lnTo>
                  <a:lnTo>
                    <a:pt x="2446449" y="444668"/>
                  </a:lnTo>
                  <a:lnTo>
                    <a:pt x="2446730" y="442047"/>
                  </a:lnTo>
                  <a:lnTo>
                    <a:pt x="2447012" y="444959"/>
                  </a:lnTo>
                  <a:lnTo>
                    <a:pt x="2447294" y="446124"/>
                  </a:lnTo>
                  <a:lnTo>
                    <a:pt x="2447575" y="441756"/>
                  </a:lnTo>
                  <a:lnTo>
                    <a:pt x="2447857" y="441756"/>
                  </a:lnTo>
                  <a:lnTo>
                    <a:pt x="2448139" y="445542"/>
                  </a:lnTo>
                  <a:lnTo>
                    <a:pt x="2448421" y="441756"/>
                  </a:lnTo>
                  <a:lnTo>
                    <a:pt x="2448702" y="442921"/>
                  </a:lnTo>
                  <a:lnTo>
                    <a:pt x="2448984" y="443794"/>
                  </a:lnTo>
                  <a:lnTo>
                    <a:pt x="2449266" y="442630"/>
                  </a:lnTo>
                  <a:lnTo>
                    <a:pt x="2449547" y="441465"/>
                  </a:lnTo>
                  <a:lnTo>
                    <a:pt x="2449829" y="443794"/>
                  </a:lnTo>
                  <a:lnTo>
                    <a:pt x="2450111" y="445250"/>
                  </a:lnTo>
                  <a:lnTo>
                    <a:pt x="2450393" y="441756"/>
                  </a:lnTo>
                  <a:lnTo>
                    <a:pt x="2450674" y="441756"/>
                  </a:lnTo>
                  <a:lnTo>
                    <a:pt x="2450956" y="443794"/>
                  </a:lnTo>
                  <a:lnTo>
                    <a:pt x="2451238" y="443503"/>
                  </a:lnTo>
                  <a:lnTo>
                    <a:pt x="2451519" y="441756"/>
                  </a:lnTo>
                  <a:lnTo>
                    <a:pt x="2451801" y="443794"/>
                  </a:lnTo>
                  <a:lnTo>
                    <a:pt x="2452083" y="442338"/>
                  </a:lnTo>
                  <a:lnTo>
                    <a:pt x="2452365" y="442338"/>
                  </a:lnTo>
                  <a:lnTo>
                    <a:pt x="2452646" y="444377"/>
                  </a:lnTo>
                  <a:lnTo>
                    <a:pt x="2452928" y="444377"/>
                  </a:lnTo>
                  <a:lnTo>
                    <a:pt x="2453210" y="440300"/>
                  </a:lnTo>
                  <a:lnTo>
                    <a:pt x="2453492" y="441756"/>
                  </a:lnTo>
                  <a:lnTo>
                    <a:pt x="2453773" y="444668"/>
                  </a:lnTo>
                  <a:lnTo>
                    <a:pt x="2454055" y="442338"/>
                  </a:lnTo>
                  <a:lnTo>
                    <a:pt x="2454337" y="439717"/>
                  </a:lnTo>
                  <a:lnTo>
                    <a:pt x="2454618" y="440882"/>
                  </a:lnTo>
                  <a:lnTo>
                    <a:pt x="2454900" y="440009"/>
                  </a:lnTo>
                  <a:lnTo>
                    <a:pt x="2455182" y="439426"/>
                  </a:lnTo>
                  <a:lnTo>
                    <a:pt x="2455464" y="439717"/>
                  </a:lnTo>
                  <a:lnTo>
                    <a:pt x="2455745" y="439135"/>
                  </a:lnTo>
                  <a:lnTo>
                    <a:pt x="2456027" y="436514"/>
                  </a:lnTo>
                  <a:lnTo>
                    <a:pt x="2456309" y="437970"/>
                  </a:lnTo>
                  <a:lnTo>
                    <a:pt x="2456590" y="439426"/>
                  </a:lnTo>
                  <a:lnTo>
                    <a:pt x="2456872" y="437097"/>
                  </a:lnTo>
                  <a:lnTo>
                    <a:pt x="2457154" y="435058"/>
                  </a:lnTo>
                  <a:lnTo>
                    <a:pt x="2457436" y="437679"/>
                  </a:lnTo>
                  <a:lnTo>
                    <a:pt x="2457717" y="437097"/>
                  </a:lnTo>
                  <a:lnTo>
                    <a:pt x="2457999" y="434767"/>
                  </a:lnTo>
                  <a:lnTo>
                    <a:pt x="2458281" y="435641"/>
                  </a:lnTo>
                  <a:lnTo>
                    <a:pt x="2458562" y="435349"/>
                  </a:lnTo>
                  <a:lnTo>
                    <a:pt x="2458844" y="433311"/>
                  </a:lnTo>
                  <a:lnTo>
                    <a:pt x="2459126" y="434185"/>
                  </a:lnTo>
                  <a:lnTo>
                    <a:pt x="2459408" y="436514"/>
                  </a:lnTo>
                  <a:lnTo>
                    <a:pt x="2459689" y="433020"/>
                  </a:lnTo>
                  <a:lnTo>
                    <a:pt x="2459971" y="432146"/>
                  </a:lnTo>
                  <a:lnTo>
                    <a:pt x="2460253" y="434767"/>
                  </a:lnTo>
                  <a:lnTo>
                    <a:pt x="2460534" y="434476"/>
                  </a:lnTo>
                  <a:lnTo>
                    <a:pt x="2460816" y="430981"/>
                  </a:lnTo>
                  <a:lnTo>
                    <a:pt x="2461098" y="433020"/>
                  </a:lnTo>
                  <a:lnTo>
                    <a:pt x="2461380" y="435349"/>
                  </a:lnTo>
                  <a:lnTo>
                    <a:pt x="2461661" y="433893"/>
                  </a:lnTo>
                  <a:lnTo>
                    <a:pt x="2461943" y="434185"/>
                  </a:lnTo>
                  <a:lnTo>
                    <a:pt x="2462225" y="436223"/>
                  </a:lnTo>
                  <a:lnTo>
                    <a:pt x="2462507" y="435058"/>
                  </a:lnTo>
                  <a:lnTo>
                    <a:pt x="2462788" y="434185"/>
                  </a:lnTo>
                  <a:lnTo>
                    <a:pt x="2463070" y="437388"/>
                  </a:lnTo>
                  <a:lnTo>
                    <a:pt x="2463352" y="437097"/>
                  </a:lnTo>
                  <a:lnTo>
                    <a:pt x="2463633" y="434185"/>
                  </a:lnTo>
                  <a:lnTo>
                    <a:pt x="2463915" y="437388"/>
                  </a:lnTo>
                  <a:lnTo>
                    <a:pt x="2464197" y="438844"/>
                  </a:lnTo>
                  <a:lnTo>
                    <a:pt x="2464479" y="436223"/>
                  </a:lnTo>
                  <a:lnTo>
                    <a:pt x="2464760" y="435932"/>
                  </a:lnTo>
                  <a:lnTo>
                    <a:pt x="2465042" y="438553"/>
                  </a:lnTo>
                  <a:lnTo>
                    <a:pt x="2465324" y="437097"/>
                  </a:lnTo>
                  <a:lnTo>
                    <a:pt x="2465605" y="434185"/>
                  </a:lnTo>
                  <a:lnTo>
                    <a:pt x="2465887" y="436223"/>
                  </a:lnTo>
                  <a:lnTo>
                    <a:pt x="2466169" y="435058"/>
                  </a:lnTo>
                  <a:lnTo>
                    <a:pt x="2466451" y="432729"/>
                  </a:lnTo>
                  <a:lnTo>
                    <a:pt x="2466732" y="433311"/>
                  </a:lnTo>
                  <a:lnTo>
                    <a:pt x="2467014" y="437097"/>
                  </a:lnTo>
                  <a:lnTo>
                    <a:pt x="2467296" y="434476"/>
                  </a:lnTo>
                  <a:lnTo>
                    <a:pt x="2467577" y="434185"/>
                  </a:lnTo>
                  <a:lnTo>
                    <a:pt x="2467859" y="440009"/>
                  </a:lnTo>
                  <a:lnTo>
                    <a:pt x="2468141" y="437679"/>
                  </a:lnTo>
                  <a:lnTo>
                    <a:pt x="2468423" y="436514"/>
                  </a:lnTo>
                  <a:lnTo>
                    <a:pt x="2468704" y="440300"/>
                  </a:lnTo>
                  <a:lnTo>
                    <a:pt x="2468986" y="441173"/>
                  </a:lnTo>
                  <a:lnTo>
                    <a:pt x="2469268" y="437970"/>
                  </a:lnTo>
                  <a:lnTo>
                    <a:pt x="2469550" y="440591"/>
                  </a:lnTo>
                  <a:lnTo>
                    <a:pt x="2469831" y="441756"/>
                  </a:lnTo>
                  <a:lnTo>
                    <a:pt x="2470113" y="438553"/>
                  </a:lnTo>
                  <a:lnTo>
                    <a:pt x="2470395" y="439717"/>
                  </a:lnTo>
                  <a:lnTo>
                    <a:pt x="2470676" y="443212"/>
                  </a:lnTo>
                  <a:lnTo>
                    <a:pt x="2470958" y="441756"/>
                  </a:lnTo>
                  <a:lnTo>
                    <a:pt x="2471240" y="439717"/>
                  </a:lnTo>
                  <a:lnTo>
                    <a:pt x="2471522" y="442921"/>
                  </a:lnTo>
                  <a:lnTo>
                    <a:pt x="2471803" y="440882"/>
                  </a:lnTo>
                  <a:lnTo>
                    <a:pt x="2472085" y="437679"/>
                  </a:lnTo>
                  <a:lnTo>
                    <a:pt x="2472367" y="438553"/>
                  </a:lnTo>
                  <a:lnTo>
                    <a:pt x="2472648" y="443212"/>
                  </a:lnTo>
                  <a:lnTo>
                    <a:pt x="2472930" y="438553"/>
                  </a:lnTo>
                  <a:lnTo>
                    <a:pt x="2473212" y="438844"/>
                  </a:lnTo>
                  <a:lnTo>
                    <a:pt x="2473494" y="443794"/>
                  </a:lnTo>
                  <a:lnTo>
                    <a:pt x="2473775" y="442047"/>
                  </a:lnTo>
                  <a:lnTo>
                    <a:pt x="2474057" y="442047"/>
                  </a:lnTo>
                  <a:lnTo>
                    <a:pt x="2474339" y="444959"/>
                  </a:lnTo>
                  <a:lnTo>
                    <a:pt x="2474620" y="444959"/>
                  </a:lnTo>
                  <a:lnTo>
                    <a:pt x="2474902" y="442047"/>
                  </a:lnTo>
                  <a:lnTo>
                    <a:pt x="2475184" y="445833"/>
                  </a:lnTo>
                  <a:lnTo>
                    <a:pt x="2475466" y="449036"/>
                  </a:lnTo>
                  <a:lnTo>
                    <a:pt x="2475747" y="445542"/>
                  </a:lnTo>
                  <a:lnTo>
                    <a:pt x="2476029" y="445542"/>
                  </a:lnTo>
                  <a:lnTo>
                    <a:pt x="2476311" y="449910"/>
                  </a:lnTo>
                  <a:lnTo>
                    <a:pt x="2476592" y="451074"/>
                  </a:lnTo>
                  <a:lnTo>
                    <a:pt x="2476874" y="451074"/>
                  </a:lnTo>
                  <a:lnTo>
                    <a:pt x="2477156" y="455151"/>
                  </a:lnTo>
                  <a:lnTo>
                    <a:pt x="2477438" y="453986"/>
                  </a:lnTo>
                  <a:lnTo>
                    <a:pt x="2477719" y="450492"/>
                  </a:lnTo>
                  <a:lnTo>
                    <a:pt x="2478001" y="457481"/>
                  </a:lnTo>
                  <a:lnTo>
                    <a:pt x="2478283" y="460393"/>
                  </a:lnTo>
                  <a:lnTo>
                    <a:pt x="2478565" y="455442"/>
                  </a:lnTo>
                  <a:lnTo>
                    <a:pt x="2478846" y="456899"/>
                  </a:lnTo>
                  <a:lnTo>
                    <a:pt x="2479128" y="461849"/>
                  </a:lnTo>
                  <a:lnTo>
                    <a:pt x="2479410" y="461558"/>
                  </a:lnTo>
                  <a:lnTo>
                    <a:pt x="2479691" y="460102"/>
                  </a:lnTo>
                  <a:lnTo>
                    <a:pt x="2479973" y="461558"/>
                  </a:lnTo>
                  <a:lnTo>
                    <a:pt x="2480255" y="460102"/>
                  </a:lnTo>
                  <a:lnTo>
                    <a:pt x="2480537" y="458355"/>
                  </a:lnTo>
                  <a:lnTo>
                    <a:pt x="2480818" y="463014"/>
                  </a:lnTo>
                  <a:lnTo>
                    <a:pt x="2481100" y="465635"/>
                  </a:lnTo>
                  <a:lnTo>
                    <a:pt x="2481382" y="460393"/>
                  </a:lnTo>
                  <a:lnTo>
                    <a:pt x="2481663" y="461267"/>
                  </a:lnTo>
                  <a:lnTo>
                    <a:pt x="2481945" y="465926"/>
                  </a:lnTo>
                  <a:lnTo>
                    <a:pt x="2482227" y="466799"/>
                  </a:lnTo>
                  <a:lnTo>
                    <a:pt x="2482509" y="463014"/>
                  </a:lnTo>
                  <a:lnTo>
                    <a:pt x="2482790" y="466799"/>
                  </a:lnTo>
                  <a:lnTo>
                    <a:pt x="2483072" y="467091"/>
                  </a:lnTo>
                  <a:lnTo>
                    <a:pt x="2483354" y="463887"/>
                  </a:lnTo>
                  <a:lnTo>
                    <a:pt x="2483635" y="468255"/>
                  </a:lnTo>
                  <a:lnTo>
                    <a:pt x="2483917" y="467091"/>
                  </a:lnTo>
                  <a:lnTo>
                    <a:pt x="2484199" y="465052"/>
                  </a:lnTo>
                  <a:lnTo>
                    <a:pt x="2484481" y="464470"/>
                  </a:lnTo>
                  <a:lnTo>
                    <a:pt x="2484762" y="471168"/>
                  </a:lnTo>
                  <a:lnTo>
                    <a:pt x="2485044" y="470294"/>
                  </a:lnTo>
                  <a:lnTo>
                    <a:pt x="2485326" y="467382"/>
                  </a:lnTo>
                  <a:lnTo>
                    <a:pt x="2485607" y="470876"/>
                  </a:lnTo>
                  <a:lnTo>
                    <a:pt x="2485889" y="471750"/>
                  </a:lnTo>
                  <a:lnTo>
                    <a:pt x="2486171" y="472915"/>
                  </a:lnTo>
                  <a:lnTo>
                    <a:pt x="2486453" y="473788"/>
                  </a:lnTo>
                  <a:lnTo>
                    <a:pt x="2486734" y="474080"/>
                  </a:lnTo>
                  <a:lnTo>
                    <a:pt x="2487016" y="468838"/>
                  </a:lnTo>
                  <a:lnTo>
                    <a:pt x="2487298" y="469420"/>
                  </a:lnTo>
                  <a:lnTo>
                    <a:pt x="2487580" y="472624"/>
                  </a:lnTo>
                  <a:lnTo>
                    <a:pt x="2487861" y="468838"/>
                  </a:lnTo>
                  <a:lnTo>
                    <a:pt x="2488143" y="466217"/>
                  </a:lnTo>
                  <a:lnTo>
                    <a:pt x="2488425" y="467382"/>
                  </a:lnTo>
                  <a:lnTo>
                    <a:pt x="2488706" y="470876"/>
                  </a:lnTo>
                  <a:lnTo>
                    <a:pt x="2488988" y="467382"/>
                  </a:lnTo>
                  <a:lnTo>
                    <a:pt x="2489270" y="469129"/>
                  </a:lnTo>
                  <a:lnTo>
                    <a:pt x="2489552" y="469129"/>
                  </a:lnTo>
                  <a:lnTo>
                    <a:pt x="2489833" y="465635"/>
                  </a:lnTo>
                  <a:lnTo>
                    <a:pt x="2490115" y="466508"/>
                  </a:lnTo>
                  <a:lnTo>
                    <a:pt x="2490397" y="469129"/>
                  </a:lnTo>
                  <a:lnTo>
                    <a:pt x="2490678" y="466508"/>
                  </a:lnTo>
                  <a:lnTo>
                    <a:pt x="2490960" y="462431"/>
                  </a:lnTo>
                  <a:lnTo>
                    <a:pt x="2491242" y="466217"/>
                  </a:lnTo>
                  <a:lnTo>
                    <a:pt x="2491524" y="466217"/>
                  </a:lnTo>
                  <a:lnTo>
                    <a:pt x="2491805" y="463596"/>
                  </a:lnTo>
                  <a:lnTo>
                    <a:pt x="2492087" y="463887"/>
                  </a:lnTo>
                  <a:lnTo>
                    <a:pt x="2492369" y="463305"/>
                  </a:lnTo>
                  <a:lnTo>
                    <a:pt x="2492650" y="458355"/>
                  </a:lnTo>
                  <a:lnTo>
                    <a:pt x="2492932" y="464470"/>
                  </a:lnTo>
                  <a:lnTo>
                    <a:pt x="2493214" y="470003"/>
                  </a:lnTo>
                  <a:lnTo>
                    <a:pt x="2493496" y="470585"/>
                  </a:lnTo>
                  <a:lnTo>
                    <a:pt x="2493777" y="467673"/>
                  </a:lnTo>
                  <a:lnTo>
                    <a:pt x="2494059" y="471459"/>
                  </a:lnTo>
                  <a:lnTo>
                    <a:pt x="2494341" y="474953"/>
                  </a:lnTo>
                  <a:lnTo>
                    <a:pt x="2494623" y="473206"/>
                  </a:lnTo>
                  <a:lnTo>
                    <a:pt x="2494904" y="473206"/>
                  </a:lnTo>
                  <a:lnTo>
                    <a:pt x="2495186" y="472332"/>
                  </a:lnTo>
                  <a:lnTo>
                    <a:pt x="2495468" y="470003"/>
                  </a:lnTo>
                  <a:lnTo>
                    <a:pt x="2495749" y="470003"/>
                  </a:lnTo>
                  <a:lnTo>
                    <a:pt x="2496031" y="472041"/>
                  </a:lnTo>
                  <a:lnTo>
                    <a:pt x="2496313" y="467091"/>
                  </a:lnTo>
                  <a:lnTo>
                    <a:pt x="2496595" y="462431"/>
                  </a:lnTo>
                  <a:lnTo>
                    <a:pt x="2496876" y="464761"/>
                  </a:lnTo>
                  <a:lnTo>
                    <a:pt x="2497158" y="464761"/>
                  </a:lnTo>
                  <a:lnTo>
                    <a:pt x="2497440" y="460393"/>
                  </a:lnTo>
                  <a:lnTo>
                    <a:pt x="2497721" y="458937"/>
                  </a:lnTo>
                  <a:lnTo>
                    <a:pt x="2498003" y="459811"/>
                  </a:lnTo>
                  <a:lnTo>
                    <a:pt x="2498285" y="458355"/>
                  </a:lnTo>
                  <a:lnTo>
                    <a:pt x="2498567" y="460684"/>
                  </a:lnTo>
                  <a:lnTo>
                    <a:pt x="2498848" y="461849"/>
                  </a:lnTo>
                  <a:lnTo>
                    <a:pt x="2499130" y="458063"/>
                  </a:lnTo>
                  <a:lnTo>
                    <a:pt x="2499412" y="453986"/>
                  </a:lnTo>
                  <a:lnTo>
                    <a:pt x="2499693" y="458063"/>
                  </a:lnTo>
                  <a:lnTo>
                    <a:pt x="2499975" y="459228"/>
                  </a:lnTo>
                  <a:lnTo>
                    <a:pt x="2500257" y="453986"/>
                  </a:lnTo>
                  <a:lnTo>
                    <a:pt x="2500539" y="451948"/>
                  </a:lnTo>
                  <a:lnTo>
                    <a:pt x="2500820" y="453113"/>
                  </a:lnTo>
                  <a:lnTo>
                    <a:pt x="2501102" y="450492"/>
                  </a:lnTo>
                  <a:lnTo>
                    <a:pt x="2501384" y="449618"/>
                  </a:lnTo>
                  <a:lnTo>
                    <a:pt x="2501665" y="453113"/>
                  </a:lnTo>
                  <a:lnTo>
                    <a:pt x="2501947" y="446706"/>
                  </a:lnTo>
                  <a:lnTo>
                    <a:pt x="2502229" y="443503"/>
                  </a:lnTo>
                  <a:lnTo>
                    <a:pt x="2502511" y="446998"/>
                  </a:lnTo>
                  <a:lnTo>
                    <a:pt x="2502792" y="444959"/>
                  </a:lnTo>
                  <a:lnTo>
                    <a:pt x="2503074" y="439717"/>
                  </a:lnTo>
                  <a:lnTo>
                    <a:pt x="2503356" y="439717"/>
                  </a:lnTo>
                  <a:lnTo>
                    <a:pt x="2503638" y="440300"/>
                  </a:lnTo>
                  <a:lnTo>
                    <a:pt x="2503919" y="434185"/>
                  </a:lnTo>
                  <a:lnTo>
                    <a:pt x="2504201" y="433311"/>
                  </a:lnTo>
                  <a:lnTo>
                    <a:pt x="2504483" y="436223"/>
                  </a:lnTo>
                  <a:lnTo>
                    <a:pt x="2504764" y="431273"/>
                  </a:lnTo>
                  <a:lnTo>
                    <a:pt x="2505046" y="428943"/>
                  </a:lnTo>
                  <a:lnTo>
                    <a:pt x="2505328" y="431273"/>
                  </a:lnTo>
                  <a:lnTo>
                    <a:pt x="2505610" y="429525"/>
                  </a:lnTo>
                  <a:lnTo>
                    <a:pt x="2505891" y="424575"/>
                  </a:lnTo>
                  <a:lnTo>
                    <a:pt x="2506173" y="426904"/>
                  </a:lnTo>
                  <a:lnTo>
                    <a:pt x="2506455" y="426904"/>
                  </a:lnTo>
                  <a:lnTo>
                    <a:pt x="2506736" y="421954"/>
                  </a:lnTo>
                  <a:lnTo>
                    <a:pt x="2507018" y="422828"/>
                  </a:lnTo>
                  <a:lnTo>
                    <a:pt x="2507300" y="427487"/>
                  </a:lnTo>
                  <a:lnTo>
                    <a:pt x="2507582" y="424866"/>
                  </a:lnTo>
                  <a:lnTo>
                    <a:pt x="2507863" y="421954"/>
                  </a:lnTo>
                  <a:lnTo>
                    <a:pt x="2508145" y="426031"/>
                  </a:lnTo>
                  <a:lnTo>
                    <a:pt x="2508427" y="426031"/>
                  </a:lnTo>
                  <a:lnTo>
                    <a:pt x="2508708" y="422536"/>
                  </a:lnTo>
                  <a:lnTo>
                    <a:pt x="2508990" y="426031"/>
                  </a:lnTo>
                  <a:lnTo>
                    <a:pt x="2509272" y="429817"/>
                  </a:lnTo>
                  <a:lnTo>
                    <a:pt x="2509554" y="425157"/>
                  </a:lnTo>
                  <a:lnTo>
                    <a:pt x="2509835" y="427196"/>
                  </a:lnTo>
                  <a:lnTo>
                    <a:pt x="2510117" y="430981"/>
                  </a:lnTo>
                  <a:lnTo>
                    <a:pt x="2510399" y="428361"/>
                  </a:lnTo>
                  <a:lnTo>
                    <a:pt x="2510680" y="425740"/>
                  </a:lnTo>
                  <a:lnTo>
                    <a:pt x="2510962" y="429525"/>
                  </a:lnTo>
                  <a:lnTo>
                    <a:pt x="2511244" y="429817"/>
                  </a:lnTo>
                  <a:lnTo>
                    <a:pt x="2511526" y="426904"/>
                  </a:lnTo>
                  <a:lnTo>
                    <a:pt x="2511807" y="427196"/>
                  </a:lnTo>
                  <a:lnTo>
                    <a:pt x="2512089" y="428943"/>
                  </a:lnTo>
                  <a:lnTo>
                    <a:pt x="2512371" y="425740"/>
                  </a:lnTo>
                  <a:lnTo>
                    <a:pt x="2512653" y="425740"/>
                  </a:lnTo>
                  <a:lnTo>
                    <a:pt x="2512934" y="428069"/>
                  </a:lnTo>
                  <a:lnTo>
                    <a:pt x="2513216" y="425448"/>
                  </a:lnTo>
                  <a:lnTo>
                    <a:pt x="2513498" y="423701"/>
                  </a:lnTo>
                  <a:lnTo>
                    <a:pt x="2513779" y="427196"/>
                  </a:lnTo>
                  <a:lnTo>
                    <a:pt x="2514061" y="426322"/>
                  </a:lnTo>
                  <a:lnTo>
                    <a:pt x="2514343" y="423410"/>
                  </a:lnTo>
                  <a:lnTo>
                    <a:pt x="2514625" y="424575"/>
                  </a:lnTo>
                  <a:lnTo>
                    <a:pt x="2514906" y="425740"/>
                  </a:lnTo>
                  <a:lnTo>
                    <a:pt x="2515188" y="423410"/>
                  </a:lnTo>
                  <a:lnTo>
                    <a:pt x="2515470" y="423992"/>
                  </a:lnTo>
                  <a:lnTo>
                    <a:pt x="2515751" y="426904"/>
                  </a:lnTo>
                  <a:lnTo>
                    <a:pt x="2516033" y="426322"/>
                  </a:lnTo>
                  <a:lnTo>
                    <a:pt x="2516315" y="425157"/>
                  </a:lnTo>
                  <a:lnTo>
                    <a:pt x="2516597" y="428069"/>
                  </a:lnTo>
                  <a:lnTo>
                    <a:pt x="2516878" y="430399"/>
                  </a:lnTo>
                  <a:lnTo>
                    <a:pt x="2517160" y="428943"/>
                  </a:lnTo>
                  <a:lnTo>
                    <a:pt x="2517442" y="428943"/>
                  </a:lnTo>
                  <a:lnTo>
                    <a:pt x="2517723" y="431564"/>
                  </a:lnTo>
                  <a:lnTo>
                    <a:pt x="2518005" y="431564"/>
                  </a:lnTo>
                  <a:lnTo>
                    <a:pt x="2518287" y="434185"/>
                  </a:lnTo>
                  <a:lnTo>
                    <a:pt x="2518569" y="437679"/>
                  </a:lnTo>
                  <a:lnTo>
                    <a:pt x="2518850" y="437388"/>
                  </a:lnTo>
                  <a:lnTo>
                    <a:pt x="2519132" y="437388"/>
                  </a:lnTo>
                  <a:lnTo>
                    <a:pt x="2519414" y="441756"/>
                  </a:lnTo>
                  <a:lnTo>
                    <a:pt x="2519696" y="443503"/>
                  </a:lnTo>
                  <a:lnTo>
                    <a:pt x="2519977" y="441173"/>
                  </a:lnTo>
                  <a:lnTo>
                    <a:pt x="2520259" y="443503"/>
                  </a:lnTo>
                  <a:lnTo>
                    <a:pt x="2520541" y="445833"/>
                  </a:lnTo>
                  <a:lnTo>
                    <a:pt x="2520822" y="445250"/>
                  </a:lnTo>
                  <a:lnTo>
                    <a:pt x="2521104" y="444959"/>
                  </a:lnTo>
                  <a:lnTo>
                    <a:pt x="2521386" y="447871"/>
                  </a:lnTo>
                  <a:lnTo>
                    <a:pt x="2521668" y="447289"/>
                  </a:lnTo>
                  <a:lnTo>
                    <a:pt x="2521949" y="444086"/>
                  </a:lnTo>
                  <a:lnTo>
                    <a:pt x="2522231" y="447871"/>
                  </a:lnTo>
                  <a:lnTo>
                    <a:pt x="2522513" y="449910"/>
                  </a:lnTo>
                  <a:lnTo>
                    <a:pt x="2522794" y="447580"/>
                  </a:lnTo>
                  <a:lnTo>
                    <a:pt x="2523076" y="450492"/>
                  </a:lnTo>
                  <a:lnTo>
                    <a:pt x="2523358" y="453986"/>
                  </a:lnTo>
                  <a:lnTo>
                    <a:pt x="2523640" y="452530"/>
                  </a:lnTo>
                  <a:lnTo>
                    <a:pt x="2523921" y="453986"/>
                  </a:lnTo>
                  <a:lnTo>
                    <a:pt x="2524203" y="459228"/>
                  </a:lnTo>
                  <a:lnTo>
                    <a:pt x="2524485" y="458646"/>
                  </a:lnTo>
                  <a:lnTo>
                    <a:pt x="2524766" y="457772"/>
                  </a:lnTo>
                  <a:lnTo>
                    <a:pt x="2525048" y="463305"/>
                  </a:lnTo>
                  <a:lnTo>
                    <a:pt x="2525330" y="465635"/>
                  </a:lnTo>
                  <a:lnTo>
                    <a:pt x="2525612" y="464179"/>
                  </a:lnTo>
                  <a:lnTo>
                    <a:pt x="2525893" y="466217"/>
                  </a:lnTo>
                  <a:lnTo>
                    <a:pt x="2526175" y="470003"/>
                  </a:lnTo>
                  <a:lnTo>
                    <a:pt x="2526457" y="468255"/>
                  </a:lnTo>
                  <a:lnTo>
                    <a:pt x="2526738" y="467382"/>
                  </a:lnTo>
                  <a:lnTo>
                    <a:pt x="2527020" y="472041"/>
                  </a:lnTo>
                  <a:lnTo>
                    <a:pt x="2527302" y="470876"/>
                  </a:lnTo>
                  <a:lnTo>
                    <a:pt x="2527584" y="469420"/>
                  </a:lnTo>
                  <a:lnTo>
                    <a:pt x="2527865" y="472915"/>
                  </a:lnTo>
                  <a:lnTo>
                    <a:pt x="2528147" y="474953"/>
                  </a:lnTo>
                  <a:lnTo>
                    <a:pt x="2528429" y="470294"/>
                  </a:lnTo>
                  <a:lnTo>
                    <a:pt x="2528711" y="472915"/>
                  </a:lnTo>
                  <a:lnTo>
                    <a:pt x="2528992" y="475827"/>
                  </a:lnTo>
                  <a:lnTo>
                    <a:pt x="2529274" y="472041"/>
                  </a:lnTo>
                  <a:lnTo>
                    <a:pt x="2529556" y="470876"/>
                  </a:lnTo>
                  <a:lnTo>
                    <a:pt x="2529837" y="474080"/>
                  </a:lnTo>
                  <a:lnTo>
                    <a:pt x="2530119" y="472915"/>
                  </a:lnTo>
                  <a:lnTo>
                    <a:pt x="2530401" y="468255"/>
                  </a:lnTo>
                  <a:lnTo>
                    <a:pt x="2530683" y="470876"/>
                  </a:lnTo>
                  <a:lnTo>
                    <a:pt x="2530964" y="470876"/>
                  </a:lnTo>
                  <a:lnTo>
                    <a:pt x="2531246" y="466799"/>
                  </a:lnTo>
                  <a:lnTo>
                    <a:pt x="2531528" y="468838"/>
                  </a:lnTo>
                  <a:lnTo>
                    <a:pt x="2531809" y="470585"/>
                  </a:lnTo>
                  <a:lnTo>
                    <a:pt x="2532091" y="468838"/>
                  </a:lnTo>
                  <a:lnTo>
                    <a:pt x="2532373" y="467673"/>
                  </a:lnTo>
                  <a:lnTo>
                    <a:pt x="2532655" y="472624"/>
                  </a:lnTo>
                  <a:lnTo>
                    <a:pt x="2532936" y="472041"/>
                  </a:lnTo>
                  <a:lnTo>
                    <a:pt x="2533218" y="470876"/>
                  </a:lnTo>
                  <a:lnTo>
                    <a:pt x="2533500" y="473788"/>
                  </a:lnTo>
                  <a:lnTo>
                    <a:pt x="2533781" y="474662"/>
                  </a:lnTo>
                  <a:lnTo>
                    <a:pt x="2534063" y="474371"/>
                  </a:lnTo>
                  <a:lnTo>
                    <a:pt x="2534345" y="475536"/>
                  </a:lnTo>
                  <a:lnTo>
                    <a:pt x="2534627" y="476409"/>
                  </a:lnTo>
                  <a:lnTo>
                    <a:pt x="2534908" y="472624"/>
                  </a:lnTo>
                  <a:lnTo>
                    <a:pt x="2535190" y="474371"/>
                  </a:lnTo>
                  <a:lnTo>
                    <a:pt x="2535472" y="478448"/>
                  </a:lnTo>
                  <a:lnTo>
                    <a:pt x="2535754" y="472624"/>
                  </a:lnTo>
                  <a:lnTo>
                    <a:pt x="2536035" y="470294"/>
                  </a:lnTo>
                  <a:lnTo>
                    <a:pt x="2536317" y="474080"/>
                  </a:lnTo>
                  <a:lnTo>
                    <a:pt x="2536599" y="474080"/>
                  </a:lnTo>
                  <a:lnTo>
                    <a:pt x="2536880" y="471459"/>
                  </a:lnTo>
                  <a:lnTo>
                    <a:pt x="2537162" y="472624"/>
                  </a:lnTo>
                  <a:lnTo>
                    <a:pt x="2537444" y="474953"/>
                  </a:lnTo>
                  <a:lnTo>
                    <a:pt x="2537726" y="468838"/>
                  </a:lnTo>
                  <a:lnTo>
                    <a:pt x="2538007" y="470876"/>
                  </a:lnTo>
                  <a:lnTo>
                    <a:pt x="2538289" y="475827"/>
                  </a:lnTo>
                  <a:lnTo>
                    <a:pt x="2538571" y="471459"/>
                  </a:lnTo>
                  <a:lnTo>
                    <a:pt x="2538852" y="466799"/>
                  </a:lnTo>
                  <a:lnTo>
                    <a:pt x="2539134" y="469711"/>
                  </a:lnTo>
                  <a:lnTo>
                    <a:pt x="2539416" y="469420"/>
                  </a:lnTo>
                  <a:lnTo>
                    <a:pt x="2539698" y="464761"/>
                  </a:lnTo>
                  <a:lnTo>
                    <a:pt x="2539979" y="465343"/>
                  </a:lnTo>
                  <a:lnTo>
                    <a:pt x="2540261" y="465635"/>
                  </a:lnTo>
                  <a:lnTo>
                    <a:pt x="2540543" y="462431"/>
                  </a:lnTo>
                  <a:lnTo>
                    <a:pt x="2540824" y="461558"/>
                  </a:lnTo>
                  <a:lnTo>
                    <a:pt x="2541106" y="464470"/>
                  </a:lnTo>
                  <a:lnTo>
                    <a:pt x="2541388" y="460684"/>
                  </a:lnTo>
                  <a:lnTo>
                    <a:pt x="2541670" y="456899"/>
                  </a:lnTo>
                  <a:lnTo>
                    <a:pt x="2541951" y="459811"/>
                  </a:lnTo>
                  <a:lnTo>
                    <a:pt x="2542233" y="458646"/>
                  </a:lnTo>
                  <a:lnTo>
                    <a:pt x="2542515" y="453695"/>
                  </a:lnTo>
                  <a:lnTo>
                    <a:pt x="2542796" y="454569"/>
                  </a:lnTo>
                  <a:lnTo>
                    <a:pt x="2543078" y="457190"/>
                  </a:lnTo>
                  <a:lnTo>
                    <a:pt x="2543360" y="453404"/>
                  </a:lnTo>
                  <a:lnTo>
                    <a:pt x="2543642" y="451657"/>
                  </a:lnTo>
                  <a:lnTo>
                    <a:pt x="2543923" y="453986"/>
                  </a:lnTo>
                  <a:lnTo>
                    <a:pt x="2544205" y="454278"/>
                  </a:lnTo>
                  <a:lnTo>
                    <a:pt x="2544487" y="451074"/>
                  </a:lnTo>
                  <a:lnTo>
                    <a:pt x="2544769" y="451948"/>
                  </a:lnTo>
                  <a:lnTo>
                    <a:pt x="2545050" y="451074"/>
                  </a:lnTo>
                  <a:lnTo>
                    <a:pt x="2545332" y="446998"/>
                  </a:lnTo>
                  <a:lnTo>
                    <a:pt x="2545614" y="446998"/>
                  </a:lnTo>
                  <a:lnTo>
                    <a:pt x="2545895" y="448162"/>
                  </a:lnTo>
                  <a:lnTo>
                    <a:pt x="2546177" y="443794"/>
                  </a:lnTo>
                  <a:lnTo>
                    <a:pt x="2546459" y="442630"/>
                  </a:lnTo>
                  <a:lnTo>
                    <a:pt x="2546741" y="443794"/>
                  </a:lnTo>
                  <a:lnTo>
                    <a:pt x="2547022" y="439717"/>
                  </a:lnTo>
                  <a:lnTo>
                    <a:pt x="2547304" y="436805"/>
                  </a:lnTo>
                  <a:lnTo>
                    <a:pt x="2547586" y="438553"/>
                  </a:lnTo>
                  <a:lnTo>
                    <a:pt x="2547867" y="437097"/>
                  </a:lnTo>
                  <a:lnTo>
                    <a:pt x="2548149" y="431855"/>
                  </a:lnTo>
                  <a:lnTo>
                    <a:pt x="2548431" y="432146"/>
                  </a:lnTo>
                  <a:lnTo>
                    <a:pt x="2548713" y="434185"/>
                  </a:lnTo>
                  <a:lnTo>
                    <a:pt x="2548994" y="426904"/>
                  </a:lnTo>
                  <a:lnTo>
                    <a:pt x="2549276" y="424284"/>
                  </a:lnTo>
                  <a:lnTo>
                    <a:pt x="2549558" y="426904"/>
                  </a:lnTo>
                  <a:lnTo>
                    <a:pt x="2549839" y="425448"/>
                  </a:lnTo>
                  <a:lnTo>
                    <a:pt x="2550121" y="420498"/>
                  </a:lnTo>
                  <a:lnTo>
                    <a:pt x="2550403" y="423119"/>
                  </a:lnTo>
                  <a:lnTo>
                    <a:pt x="2550685" y="426322"/>
                  </a:lnTo>
                  <a:lnTo>
                    <a:pt x="2550966" y="424284"/>
                  </a:lnTo>
                  <a:lnTo>
                    <a:pt x="2551248" y="423992"/>
                  </a:lnTo>
                  <a:lnTo>
                    <a:pt x="2551530" y="425740"/>
                  </a:lnTo>
                  <a:lnTo>
                    <a:pt x="2551811" y="424284"/>
                  </a:lnTo>
                  <a:lnTo>
                    <a:pt x="2552093" y="423992"/>
                  </a:lnTo>
                  <a:lnTo>
                    <a:pt x="2552375" y="428943"/>
                  </a:lnTo>
                  <a:lnTo>
                    <a:pt x="2552657" y="426904"/>
                  </a:lnTo>
                  <a:lnTo>
                    <a:pt x="2552938" y="422828"/>
                  </a:lnTo>
                  <a:lnTo>
                    <a:pt x="2553220" y="426613"/>
                  </a:lnTo>
                  <a:lnTo>
                    <a:pt x="2553502" y="430108"/>
                  </a:lnTo>
                  <a:lnTo>
                    <a:pt x="2553784" y="426613"/>
                  </a:lnTo>
                  <a:lnTo>
                    <a:pt x="2554065" y="425448"/>
                  </a:lnTo>
                  <a:lnTo>
                    <a:pt x="2554347" y="428069"/>
                  </a:lnTo>
                  <a:lnTo>
                    <a:pt x="2554629" y="425448"/>
                  </a:lnTo>
                  <a:lnTo>
                    <a:pt x="2554910" y="423410"/>
                  </a:lnTo>
                  <a:lnTo>
                    <a:pt x="2555192" y="425740"/>
                  </a:lnTo>
                  <a:lnTo>
                    <a:pt x="2555474" y="422245"/>
                  </a:lnTo>
                  <a:lnTo>
                    <a:pt x="2555756" y="417004"/>
                  </a:lnTo>
                  <a:lnTo>
                    <a:pt x="2556037" y="419916"/>
                  </a:lnTo>
                  <a:lnTo>
                    <a:pt x="2556319" y="422828"/>
                  </a:lnTo>
                  <a:lnTo>
                    <a:pt x="2556601" y="417295"/>
                  </a:lnTo>
                  <a:lnTo>
                    <a:pt x="2556882" y="415548"/>
                  </a:lnTo>
                  <a:lnTo>
                    <a:pt x="2557164" y="419624"/>
                  </a:lnTo>
                  <a:lnTo>
                    <a:pt x="2557446" y="417877"/>
                  </a:lnTo>
                  <a:lnTo>
                    <a:pt x="2557728" y="417295"/>
                  </a:lnTo>
                  <a:lnTo>
                    <a:pt x="2558009" y="419624"/>
                  </a:lnTo>
                  <a:lnTo>
                    <a:pt x="2558291" y="418460"/>
                  </a:lnTo>
                  <a:lnTo>
                    <a:pt x="2558573" y="417295"/>
                  </a:lnTo>
                  <a:lnTo>
                    <a:pt x="2558854" y="419333"/>
                  </a:lnTo>
                  <a:lnTo>
                    <a:pt x="2559136" y="421080"/>
                  </a:lnTo>
                  <a:lnTo>
                    <a:pt x="2559418" y="418168"/>
                  </a:lnTo>
                  <a:lnTo>
                    <a:pt x="2559700" y="419333"/>
                  </a:lnTo>
                  <a:lnTo>
                    <a:pt x="2559981" y="421954"/>
                  </a:lnTo>
                  <a:lnTo>
                    <a:pt x="2560263" y="419624"/>
                  </a:lnTo>
                  <a:lnTo>
                    <a:pt x="2560545" y="418460"/>
                  </a:lnTo>
                  <a:lnTo>
                    <a:pt x="2560827" y="420498"/>
                  </a:lnTo>
                  <a:lnTo>
                    <a:pt x="2561108" y="421080"/>
                  </a:lnTo>
                  <a:lnTo>
                    <a:pt x="2561390" y="418168"/>
                  </a:lnTo>
                  <a:lnTo>
                    <a:pt x="2561672" y="421663"/>
                  </a:lnTo>
                  <a:lnTo>
                    <a:pt x="2561953" y="421372"/>
                  </a:lnTo>
                  <a:lnTo>
                    <a:pt x="2562235" y="418460"/>
                  </a:lnTo>
                  <a:lnTo>
                    <a:pt x="2562517" y="418751"/>
                  </a:lnTo>
                  <a:lnTo>
                    <a:pt x="2562799" y="419624"/>
                  </a:lnTo>
                  <a:lnTo>
                    <a:pt x="2563080" y="416421"/>
                  </a:lnTo>
                  <a:lnTo>
                    <a:pt x="2563362" y="415839"/>
                  </a:lnTo>
                  <a:lnTo>
                    <a:pt x="2563644" y="419624"/>
                  </a:lnTo>
                  <a:lnTo>
                    <a:pt x="2563925" y="416712"/>
                  </a:lnTo>
                  <a:lnTo>
                    <a:pt x="2564207" y="415256"/>
                  </a:lnTo>
                  <a:lnTo>
                    <a:pt x="2564489" y="417586"/>
                  </a:lnTo>
                  <a:lnTo>
                    <a:pt x="2564771" y="417295"/>
                  </a:lnTo>
                  <a:lnTo>
                    <a:pt x="2565052" y="414965"/>
                  </a:lnTo>
                  <a:lnTo>
                    <a:pt x="2565334" y="417877"/>
                  </a:lnTo>
                  <a:lnTo>
                    <a:pt x="2565616" y="421663"/>
                  </a:lnTo>
                  <a:lnTo>
                    <a:pt x="2565897" y="416421"/>
                  </a:lnTo>
                  <a:lnTo>
                    <a:pt x="2566179" y="418168"/>
                  </a:lnTo>
                  <a:lnTo>
                    <a:pt x="2566461" y="423410"/>
                  </a:lnTo>
                  <a:lnTo>
                    <a:pt x="2566743" y="422828"/>
                  </a:lnTo>
                  <a:lnTo>
                    <a:pt x="2567024" y="420498"/>
                  </a:lnTo>
                  <a:lnTo>
                    <a:pt x="2567306" y="423992"/>
                  </a:lnTo>
                  <a:lnTo>
                    <a:pt x="2567588" y="426904"/>
                  </a:lnTo>
                  <a:lnTo>
                    <a:pt x="2567869" y="423119"/>
                  </a:lnTo>
                  <a:lnTo>
                    <a:pt x="2568151" y="427196"/>
                  </a:lnTo>
                  <a:lnTo>
                    <a:pt x="2568433" y="431273"/>
                  </a:lnTo>
                  <a:lnTo>
                    <a:pt x="2568715" y="428943"/>
                  </a:lnTo>
                  <a:lnTo>
                    <a:pt x="2568996" y="430108"/>
                  </a:lnTo>
                  <a:lnTo>
                    <a:pt x="2569278" y="436514"/>
                  </a:lnTo>
                  <a:lnTo>
                    <a:pt x="2569560" y="437097"/>
                  </a:lnTo>
                  <a:lnTo>
                    <a:pt x="2569842" y="434185"/>
                  </a:lnTo>
                  <a:lnTo>
                    <a:pt x="2570123" y="436805"/>
                  </a:lnTo>
                  <a:lnTo>
                    <a:pt x="2570405" y="439717"/>
                  </a:lnTo>
                  <a:lnTo>
                    <a:pt x="2570687" y="437388"/>
                  </a:lnTo>
                  <a:lnTo>
                    <a:pt x="2570968" y="441173"/>
                  </a:lnTo>
                  <a:lnTo>
                    <a:pt x="2571250" y="442630"/>
                  </a:lnTo>
                  <a:lnTo>
                    <a:pt x="2571532" y="440009"/>
                  </a:lnTo>
                  <a:lnTo>
                    <a:pt x="2571814" y="441756"/>
                  </a:lnTo>
                  <a:lnTo>
                    <a:pt x="2572095" y="445833"/>
                  </a:lnTo>
                  <a:lnTo>
                    <a:pt x="2572377" y="444668"/>
                  </a:lnTo>
                  <a:lnTo>
                    <a:pt x="2572659" y="440882"/>
                  </a:lnTo>
                  <a:lnTo>
                    <a:pt x="2572940" y="445833"/>
                  </a:lnTo>
                  <a:lnTo>
                    <a:pt x="2573222" y="449910"/>
                  </a:lnTo>
                  <a:lnTo>
                    <a:pt x="2573504" y="446998"/>
                  </a:lnTo>
                  <a:lnTo>
                    <a:pt x="2573786" y="446124"/>
                  </a:lnTo>
                  <a:lnTo>
                    <a:pt x="2574067" y="448745"/>
                  </a:lnTo>
                  <a:lnTo>
                    <a:pt x="2574349" y="448162"/>
                  </a:lnTo>
                  <a:lnTo>
                    <a:pt x="2574631" y="448162"/>
                  </a:lnTo>
                  <a:lnTo>
                    <a:pt x="2574912" y="453695"/>
                  </a:lnTo>
                  <a:lnTo>
                    <a:pt x="2575194" y="453113"/>
                  </a:lnTo>
                  <a:lnTo>
                    <a:pt x="2575476" y="450783"/>
                  </a:lnTo>
                  <a:lnTo>
                    <a:pt x="2575758" y="452822"/>
                  </a:lnTo>
                  <a:lnTo>
                    <a:pt x="2576039" y="456025"/>
                  </a:lnTo>
                  <a:lnTo>
                    <a:pt x="2576321" y="453695"/>
                  </a:lnTo>
                  <a:lnTo>
                    <a:pt x="2576603" y="454860"/>
                  </a:lnTo>
                  <a:lnTo>
                    <a:pt x="2576884" y="457772"/>
                  </a:lnTo>
                  <a:lnTo>
                    <a:pt x="2577166" y="454860"/>
                  </a:lnTo>
                  <a:lnTo>
                    <a:pt x="2577448" y="455151"/>
                  </a:lnTo>
                  <a:lnTo>
                    <a:pt x="2577730" y="459228"/>
                  </a:lnTo>
                  <a:lnTo>
                    <a:pt x="2578011" y="459811"/>
                  </a:lnTo>
                  <a:lnTo>
                    <a:pt x="2578293" y="456316"/>
                  </a:lnTo>
                  <a:lnTo>
                    <a:pt x="2578575" y="456899"/>
                  </a:lnTo>
                  <a:lnTo>
                    <a:pt x="2578857" y="458355"/>
                  </a:lnTo>
                  <a:lnTo>
                    <a:pt x="2579138" y="460393"/>
                  </a:lnTo>
                  <a:lnTo>
                    <a:pt x="2579420" y="460684"/>
                  </a:lnTo>
                  <a:lnTo>
                    <a:pt x="2579702" y="463596"/>
                  </a:lnTo>
                  <a:lnTo>
                    <a:pt x="2579983" y="463596"/>
                  </a:lnTo>
                  <a:lnTo>
                    <a:pt x="2580265" y="463305"/>
                  </a:lnTo>
                  <a:lnTo>
                    <a:pt x="2580547" y="468838"/>
                  </a:lnTo>
                  <a:lnTo>
                    <a:pt x="2580829" y="472332"/>
                  </a:lnTo>
                  <a:lnTo>
                    <a:pt x="2581110" y="468547"/>
                  </a:lnTo>
                  <a:lnTo>
                    <a:pt x="2581392" y="468838"/>
                  </a:lnTo>
                  <a:lnTo>
                    <a:pt x="2581674" y="472915"/>
                  </a:lnTo>
                  <a:lnTo>
                    <a:pt x="2581955" y="473788"/>
                  </a:lnTo>
                  <a:lnTo>
                    <a:pt x="2582237" y="474662"/>
                  </a:lnTo>
                  <a:lnTo>
                    <a:pt x="2582519" y="475827"/>
                  </a:lnTo>
                  <a:lnTo>
                    <a:pt x="2582801" y="473497"/>
                  </a:lnTo>
                  <a:lnTo>
                    <a:pt x="2583082" y="473497"/>
                  </a:lnTo>
                  <a:lnTo>
                    <a:pt x="2583364" y="479321"/>
                  </a:lnTo>
                  <a:lnTo>
                    <a:pt x="2583646" y="480777"/>
                  </a:lnTo>
                  <a:lnTo>
                    <a:pt x="2583927" y="476118"/>
                  </a:lnTo>
                  <a:lnTo>
                    <a:pt x="2584209" y="477574"/>
                  </a:lnTo>
                  <a:lnTo>
                    <a:pt x="2584491" y="481360"/>
                  </a:lnTo>
                  <a:lnTo>
                    <a:pt x="2584773" y="479321"/>
                  </a:lnTo>
                  <a:lnTo>
                    <a:pt x="2585054" y="479030"/>
                  </a:lnTo>
                  <a:lnTo>
                    <a:pt x="2585336" y="478448"/>
                  </a:lnTo>
                  <a:lnTo>
                    <a:pt x="2585618" y="473206"/>
                  </a:lnTo>
                  <a:lnTo>
                    <a:pt x="2585900" y="473788"/>
                  </a:lnTo>
                  <a:lnTo>
                    <a:pt x="2586181" y="478448"/>
                  </a:lnTo>
                  <a:lnTo>
                    <a:pt x="2586463" y="475827"/>
                  </a:lnTo>
                  <a:lnTo>
                    <a:pt x="2586745" y="473206"/>
                  </a:lnTo>
                  <a:lnTo>
                    <a:pt x="2587026" y="476118"/>
                  </a:lnTo>
                  <a:lnTo>
                    <a:pt x="2587308" y="481068"/>
                  </a:lnTo>
                  <a:lnTo>
                    <a:pt x="2587590" y="478448"/>
                  </a:lnTo>
                  <a:lnTo>
                    <a:pt x="2587872" y="480195"/>
                  </a:lnTo>
                  <a:lnTo>
                    <a:pt x="2588153" y="482524"/>
                  </a:lnTo>
                  <a:lnTo>
                    <a:pt x="2588435" y="480486"/>
                  </a:lnTo>
                  <a:lnTo>
                    <a:pt x="2588717" y="479612"/>
                  </a:lnTo>
                  <a:lnTo>
                    <a:pt x="2588998" y="483980"/>
                  </a:lnTo>
                  <a:lnTo>
                    <a:pt x="2589280" y="482233"/>
                  </a:lnTo>
                  <a:lnTo>
                    <a:pt x="2589562" y="477865"/>
                  </a:lnTo>
                  <a:lnTo>
                    <a:pt x="2589844" y="480195"/>
                  </a:lnTo>
                  <a:lnTo>
                    <a:pt x="2590125" y="480486"/>
                  </a:lnTo>
                  <a:lnTo>
                    <a:pt x="2590407" y="476992"/>
                  </a:lnTo>
                  <a:lnTo>
                    <a:pt x="2590689" y="474662"/>
                  </a:lnTo>
                  <a:lnTo>
                    <a:pt x="2590970" y="477574"/>
                  </a:lnTo>
                  <a:lnTo>
                    <a:pt x="2591252" y="475536"/>
                  </a:lnTo>
                  <a:lnTo>
                    <a:pt x="2591534" y="474080"/>
                  </a:lnTo>
                  <a:lnTo>
                    <a:pt x="2591816" y="477574"/>
                  </a:lnTo>
                  <a:lnTo>
                    <a:pt x="2592097" y="476700"/>
                  </a:lnTo>
                  <a:lnTo>
                    <a:pt x="2592379" y="472041"/>
                  </a:lnTo>
                  <a:lnTo>
                    <a:pt x="2592661" y="473497"/>
                  </a:lnTo>
                  <a:lnTo>
                    <a:pt x="2592942" y="474953"/>
                  </a:lnTo>
                  <a:lnTo>
                    <a:pt x="2593224" y="470294"/>
                  </a:lnTo>
                  <a:lnTo>
                    <a:pt x="2593506" y="469420"/>
                  </a:lnTo>
                  <a:lnTo>
                    <a:pt x="2593788" y="470585"/>
                  </a:lnTo>
                  <a:lnTo>
                    <a:pt x="2594069" y="468547"/>
                  </a:lnTo>
                  <a:lnTo>
                    <a:pt x="2594351" y="466799"/>
                  </a:lnTo>
                  <a:lnTo>
                    <a:pt x="2594633" y="467382"/>
                  </a:lnTo>
                  <a:lnTo>
                    <a:pt x="2594915" y="465343"/>
                  </a:lnTo>
                  <a:lnTo>
                    <a:pt x="2595196" y="463305"/>
                  </a:lnTo>
                  <a:lnTo>
                    <a:pt x="2595478" y="465926"/>
                  </a:lnTo>
                  <a:lnTo>
                    <a:pt x="2595760" y="465635"/>
                  </a:lnTo>
                  <a:lnTo>
                    <a:pt x="2596041" y="460393"/>
                  </a:lnTo>
                  <a:lnTo>
                    <a:pt x="2596323" y="460975"/>
                  </a:lnTo>
                  <a:lnTo>
                    <a:pt x="2596605" y="464470"/>
                  </a:lnTo>
                  <a:lnTo>
                    <a:pt x="2596887" y="460975"/>
                  </a:lnTo>
                  <a:lnTo>
                    <a:pt x="2597168" y="458355"/>
                  </a:lnTo>
                  <a:lnTo>
                    <a:pt x="2597450" y="460393"/>
                  </a:lnTo>
                  <a:lnTo>
                    <a:pt x="2597732" y="458355"/>
                  </a:lnTo>
                  <a:lnTo>
                    <a:pt x="2598013" y="453404"/>
                  </a:lnTo>
                  <a:lnTo>
                    <a:pt x="2598295" y="452530"/>
                  </a:lnTo>
                  <a:lnTo>
                    <a:pt x="2598577" y="453695"/>
                  </a:lnTo>
                  <a:lnTo>
                    <a:pt x="2598859" y="446415"/>
                  </a:lnTo>
                  <a:lnTo>
                    <a:pt x="2599140" y="443794"/>
                  </a:lnTo>
                  <a:lnTo>
                    <a:pt x="2599422" y="445833"/>
                  </a:lnTo>
                  <a:lnTo>
                    <a:pt x="2599704" y="441756"/>
                  </a:lnTo>
                  <a:lnTo>
                    <a:pt x="2599985" y="438844"/>
                  </a:lnTo>
                  <a:lnTo>
                    <a:pt x="2600267" y="440009"/>
                  </a:lnTo>
                  <a:lnTo>
                    <a:pt x="2600549" y="439135"/>
                  </a:lnTo>
                  <a:lnTo>
                    <a:pt x="2600831" y="433602"/>
                  </a:lnTo>
                  <a:lnTo>
                    <a:pt x="2601112" y="435932"/>
                  </a:lnTo>
                  <a:lnTo>
                    <a:pt x="2601394" y="435932"/>
                  </a:lnTo>
                  <a:lnTo>
                    <a:pt x="2601676" y="431273"/>
                  </a:lnTo>
                  <a:lnTo>
                    <a:pt x="2601957" y="428943"/>
                  </a:lnTo>
                  <a:lnTo>
                    <a:pt x="2602239" y="432729"/>
                  </a:lnTo>
                  <a:lnTo>
                    <a:pt x="2602521" y="430690"/>
                  </a:lnTo>
                  <a:lnTo>
                    <a:pt x="2602803" y="426613"/>
                  </a:lnTo>
                  <a:lnTo>
                    <a:pt x="2603084" y="430981"/>
                  </a:lnTo>
                  <a:lnTo>
                    <a:pt x="2603366" y="429817"/>
                  </a:lnTo>
                  <a:lnTo>
                    <a:pt x="2603648" y="426613"/>
                  </a:lnTo>
                  <a:lnTo>
                    <a:pt x="2603930" y="426904"/>
                  </a:lnTo>
                  <a:lnTo>
                    <a:pt x="2604211" y="427778"/>
                  </a:lnTo>
                  <a:lnTo>
                    <a:pt x="2604493" y="422828"/>
                  </a:lnTo>
                  <a:lnTo>
                    <a:pt x="2604775" y="421954"/>
                  </a:lnTo>
                  <a:lnTo>
                    <a:pt x="2605056" y="425157"/>
                  </a:lnTo>
                  <a:lnTo>
                    <a:pt x="2605338" y="419042"/>
                  </a:lnTo>
                  <a:lnTo>
                    <a:pt x="2605620" y="417877"/>
                  </a:lnTo>
                  <a:lnTo>
                    <a:pt x="2605902" y="421663"/>
                  </a:lnTo>
                  <a:lnTo>
                    <a:pt x="2606183" y="421372"/>
                  </a:lnTo>
                  <a:lnTo>
                    <a:pt x="2606465" y="417877"/>
                  </a:lnTo>
                  <a:lnTo>
                    <a:pt x="2606747" y="420498"/>
                  </a:lnTo>
                  <a:lnTo>
                    <a:pt x="2607028" y="423410"/>
                  </a:lnTo>
                  <a:lnTo>
                    <a:pt x="2607310" y="419624"/>
                  </a:lnTo>
                  <a:lnTo>
                    <a:pt x="2607592" y="419916"/>
                  </a:lnTo>
                  <a:lnTo>
                    <a:pt x="2607874" y="421954"/>
                  </a:lnTo>
                  <a:lnTo>
                    <a:pt x="2608155" y="419624"/>
                  </a:lnTo>
                  <a:lnTo>
                    <a:pt x="2608437" y="416421"/>
                  </a:lnTo>
                  <a:lnTo>
                    <a:pt x="2608719" y="419624"/>
                  </a:lnTo>
                  <a:lnTo>
                    <a:pt x="2609000" y="419624"/>
                  </a:lnTo>
                  <a:lnTo>
                    <a:pt x="2609282" y="415839"/>
                  </a:lnTo>
                  <a:lnTo>
                    <a:pt x="2609564" y="417586"/>
                  </a:lnTo>
                  <a:lnTo>
                    <a:pt x="2609846" y="419624"/>
                  </a:lnTo>
                  <a:lnTo>
                    <a:pt x="2610127" y="418460"/>
                  </a:lnTo>
                  <a:lnTo>
                    <a:pt x="2610409" y="419624"/>
                  </a:lnTo>
                  <a:lnTo>
                    <a:pt x="2610691" y="422245"/>
                  </a:lnTo>
                  <a:lnTo>
                    <a:pt x="2610973" y="419916"/>
                  </a:lnTo>
                  <a:lnTo>
                    <a:pt x="2611254" y="418460"/>
                  </a:lnTo>
                  <a:lnTo>
                    <a:pt x="2611536" y="422536"/>
                  </a:lnTo>
                  <a:lnTo>
                    <a:pt x="2611818" y="421663"/>
                  </a:lnTo>
                  <a:lnTo>
                    <a:pt x="2612099" y="418751"/>
                  </a:lnTo>
                  <a:lnTo>
                    <a:pt x="2612381" y="420207"/>
                  </a:lnTo>
                  <a:lnTo>
                    <a:pt x="2612663" y="422245"/>
                  </a:lnTo>
                  <a:lnTo>
                    <a:pt x="2612945" y="420207"/>
                  </a:lnTo>
                  <a:lnTo>
                    <a:pt x="2613226" y="417295"/>
                  </a:lnTo>
                  <a:lnTo>
                    <a:pt x="2613508" y="421372"/>
                  </a:lnTo>
                  <a:lnTo>
                    <a:pt x="2613790" y="420207"/>
                  </a:lnTo>
                  <a:lnTo>
                    <a:pt x="2614071" y="421372"/>
                  </a:lnTo>
                  <a:lnTo>
                    <a:pt x="2614353" y="423701"/>
                  </a:lnTo>
                  <a:lnTo>
                    <a:pt x="2614635" y="423701"/>
                  </a:lnTo>
                  <a:lnTo>
                    <a:pt x="2614917" y="420498"/>
                  </a:lnTo>
                  <a:lnTo>
                    <a:pt x="2615198" y="424284"/>
                  </a:lnTo>
                  <a:lnTo>
                    <a:pt x="2615480" y="428652"/>
                  </a:lnTo>
                  <a:lnTo>
                    <a:pt x="2615762" y="425448"/>
                  </a:lnTo>
                  <a:lnTo>
                    <a:pt x="2616043" y="426904"/>
                  </a:lnTo>
                  <a:lnTo>
                    <a:pt x="2616325" y="432146"/>
                  </a:lnTo>
                  <a:lnTo>
                    <a:pt x="2616607" y="432729"/>
                  </a:lnTo>
                  <a:lnTo>
                    <a:pt x="2616889" y="432437"/>
                  </a:lnTo>
                  <a:lnTo>
                    <a:pt x="2617170" y="437097"/>
                  </a:lnTo>
                  <a:lnTo>
                    <a:pt x="2617452" y="438553"/>
                  </a:lnTo>
                  <a:lnTo>
                    <a:pt x="2617734" y="437970"/>
                  </a:lnTo>
                  <a:lnTo>
                    <a:pt x="2618015" y="440591"/>
                  </a:lnTo>
                  <a:lnTo>
                    <a:pt x="2618297" y="445250"/>
                  </a:lnTo>
                  <a:lnTo>
                    <a:pt x="2618579" y="443794"/>
                  </a:lnTo>
                  <a:lnTo>
                    <a:pt x="2618861" y="444959"/>
                  </a:lnTo>
                  <a:lnTo>
                    <a:pt x="2619142" y="448162"/>
                  </a:lnTo>
                  <a:lnTo>
                    <a:pt x="2619424" y="444668"/>
                  </a:lnTo>
                  <a:lnTo>
                    <a:pt x="2619706" y="444959"/>
                  </a:lnTo>
                  <a:lnTo>
                    <a:pt x="2619988" y="449036"/>
                  </a:lnTo>
                  <a:lnTo>
                    <a:pt x="2620269" y="449327"/>
                  </a:lnTo>
                  <a:lnTo>
                    <a:pt x="2620551" y="445833"/>
                  </a:lnTo>
                  <a:lnTo>
                    <a:pt x="2620833" y="449618"/>
                  </a:lnTo>
                  <a:lnTo>
                    <a:pt x="2621114" y="454278"/>
                  </a:lnTo>
                  <a:lnTo>
                    <a:pt x="2621396" y="451657"/>
                  </a:lnTo>
                  <a:lnTo>
                    <a:pt x="2621678" y="453404"/>
                  </a:lnTo>
                  <a:lnTo>
                    <a:pt x="2621960" y="457190"/>
                  </a:lnTo>
                  <a:lnTo>
                    <a:pt x="2622241" y="453986"/>
                  </a:lnTo>
                  <a:lnTo>
                    <a:pt x="2622523" y="452239"/>
                  </a:lnTo>
                  <a:lnTo>
                    <a:pt x="2622805" y="458063"/>
                  </a:lnTo>
                  <a:lnTo>
                    <a:pt x="2623086" y="459228"/>
                  </a:lnTo>
                  <a:lnTo>
                    <a:pt x="2623368" y="456025"/>
                  </a:lnTo>
                  <a:lnTo>
                    <a:pt x="2623650" y="460393"/>
                  </a:lnTo>
                  <a:lnTo>
                    <a:pt x="2623932" y="463596"/>
                  </a:lnTo>
                  <a:lnTo>
                    <a:pt x="2624213" y="462431"/>
                  </a:lnTo>
                  <a:lnTo>
                    <a:pt x="2624495" y="463887"/>
                  </a:lnTo>
                  <a:lnTo>
                    <a:pt x="2624777" y="469711"/>
                  </a:lnTo>
                  <a:lnTo>
                    <a:pt x="2625058" y="467673"/>
                  </a:lnTo>
                  <a:lnTo>
                    <a:pt x="2625340" y="467382"/>
                  </a:lnTo>
                  <a:lnTo>
                    <a:pt x="2625622" y="472332"/>
                  </a:lnTo>
                  <a:lnTo>
                    <a:pt x="2625904" y="472915"/>
                  </a:lnTo>
                  <a:lnTo>
                    <a:pt x="2626185" y="469129"/>
                  </a:lnTo>
                  <a:lnTo>
                    <a:pt x="2626467" y="472915"/>
                  </a:lnTo>
                  <a:lnTo>
                    <a:pt x="2626749" y="477865"/>
                  </a:lnTo>
                  <a:lnTo>
                    <a:pt x="2627031" y="474662"/>
                  </a:lnTo>
                  <a:lnTo>
                    <a:pt x="2627312" y="476700"/>
                  </a:lnTo>
                  <a:lnTo>
                    <a:pt x="2627594" y="478448"/>
                  </a:lnTo>
                  <a:lnTo>
                    <a:pt x="2627876" y="477283"/>
                  </a:lnTo>
                  <a:lnTo>
                    <a:pt x="2628157" y="478448"/>
                  </a:lnTo>
                  <a:lnTo>
                    <a:pt x="2628439" y="479321"/>
                  </a:lnTo>
                  <a:lnTo>
                    <a:pt x="2628721" y="477283"/>
                  </a:lnTo>
                  <a:lnTo>
                    <a:pt x="2629003" y="474080"/>
                  </a:lnTo>
                  <a:lnTo>
                    <a:pt x="2629284" y="478448"/>
                  </a:lnTo>
                  <a:lnTo>
                    <a:pt x="2629566" y="480195"/>
                  </a:lnTo>
                  <a:lnTo>
                    <a:pt x="2629848" y="476992"/>
                  </a:lnTo>
                  <a:lnTo>
                    <a:pt x="2630129" y="476700"/>
                  </a:lnTo>
                  <a:lnTo>
                    <a:pt x="2630411" y="480486"/>
                  </a:lnTo>
                  <a:lnTo>
                    <a:pt x="2630693" y="478448"/>
                  </a:lnTo>
                  <a:lnTo>
                    <a:pt x="2630975" y="476700"/>
                  </a:lnTo>
                  <a:lnTo>
                    <a:pt x="2631256" y="478739"/>
                  </a:lnTo>
                  <a:lnTo>
                    <a:pt x="2631538" y="476700"/>
                  </a:lnTo>
                  <a:lnTo>
                    <a:pt x="2631820" y="474371"/>
                  </a:lnTo>
                  <a:lnTo>
                    <a:pt x="2632101" y="476409"/>
                  </a:lnTo>
                  <a:lnTo>
                    <a:pt x="2632383" y="478448"/>
                  </a:lnTo>
                  <a:lnTo>
                    <a:pt x="2632665" y="474080"/>
                  </a:lnTo>
                  <a:lnTo>
                    <a:pt x="2632947" y="476118"/>
                  </a:lnTo>
                  <a:lnTo>
                    <a:pt x="2633228" y="482233"/>
                  </a:lnTo>
                  <a:lnTo>
                    <a:pt x="2633510" y="479321"/>
                  </a:lnTo>
                  <a:lnTo>
                    <a:pt x="2633792" y="478739"/>
                  </a:lnTo>
                  <a:lnTo>
                    <a:pt x="2634073" y="481651"/>
                  </a:lnTo>
                  <a:lnTo>
                    <a:pt x="2634355" y="481068"/>
                  </a:lnTo>
                  <a:lnTo>
                    <a:pt x="2634637" y="478448"/>
                  </a:lnTo>
                  <a:lnTo>
                    <a:pt x="2634919" y="480195"/>
                  </a:lnTo>
                  <a:lnTo>
                    <a:pt x="2635200" y="480777"/>
                  </a:lnTo>
                  <a:lnTo>
                    <a:pt x="2635482" y="476700"/>
                  </a:lnTo>
                  <a:lnTo>
                    <a:pt x="2635764" y="476992"/>
                  </a:lnTo>
                  <a:lnTo>
                    <a:pt x="2636046" y="478448"/>
                  </a:lnTo>
                  <a:lnTo>
                    <a:pt x="2636327" y="474953"/>
                  </a:lnTo>
                  <a:lnTo>
                    <a:pt x="2636609" y="474662"/>
                  </a:lnTo>
                  <a:lnTo>
                    <a:pt x="2636891" y="479321"/>
                  </a:lnTo>
                  <a:lnTo>
                    <a:pt x="2637172" y="478448"/>
                  </a:lnTo>
                  <a:lnTo>
                    <a:pt x="2637454" y="472041"/>
                  </a:lnTo>
                  <a:lnTo>
                    <a:pt x="2637736" y="473788"/>
                  </a:lnTo>
                  <a:lnTo>
                    <a:pt x="2638018" y="475536"/>
                  </a:lnTo>
                  <a:lnTo>
                    <a:pt x="2638299" y="471459"/>
                  </a:lnTo>
                  <a:lnTo>
                    <a:pt x="2638581" y="468838"/>
                  </a:lnTo>
                  <a:lnTo>
                    <a:pt x="2638863" y="470585"/>
                  </a:lnTo>
                  <a:lnTo>
                    <a:pt x="2639144" y="468547"/>
                  </a:lnTo>
                  <a:lnTo>
                    <a:pt x="2639426" y="463014"/>
                  </a:lnTo>
                  <a:lnTo>
                    <a:pt x="2639708" y="464470"/>
                  </a:lnTo>
                  <a:lnTo>
                    <a:pt x="2639990" y="463014"/>
                  </a:lnTo>
                  <a:lnTo>
                    <a:pt x="2640271" y="457772"/>
                  </a:lnTo>
                  <a:lnTo>
                    <a:pt x="2640553" y="455734"/>
                  </a:lnTo>
                  <a:lnTo>
                    <a:pt x="2640835" y="458355"/>
                  </a:lnTo>
                  <a:lnTo>
                    <a:pt x="2641116" y="453986"/>
                  </a:lnTo>
                  <a:lnTo>
                    <a:pt x="2641398" y="450783"/>
                  </a:lnTo>
                  <a:lnTo>
                    <a:pt x="2641680" y="452530"/>
                  </a:lnTo>
                  <a:lnTo>
                    <a:pt x="2641962" y="451366"/>
                  </a:lnTo>
                  <a:lnTo>
                    <a:pt x="2642243" y="447871"/>
                  </a:lnTo>
                  <a:lnTo>
                    <a:pt x="2642525" y="450201"/>
                  </a:lnTo>
                  <a:lnTo>
                    <a:pt x="2642807" y="449327"/>
                  </a:lnTo>
                  <a:lnTo>
                    <a:pt x="2643088" y="447289"/>
                  </a:lnTo>
                  <a:lnTo>
                    <a:pt x="2643370" y="447871"/>
                  </a:lnTo>
                  <a:lnTo>
                    <a:pt x="2643652" y="450783"/>
                  </a:lnTo>
                  <a:lnTo>
                    <a:pt x="2643934" y="444668"/>
                  </a:lnTo>
                  <a:lnTo>
                    <a:pt x="2644215" y="442630"/>
                  </a:lnTo>
                  <a:lnTo>
                    <a:pt x="2644497" y="446415"/>
                  </a:lnTo>
                  <a:lnTo>
                    <a:pt x="2644779" y="444668"/>
                  </a:lnTo>
                  <a:lnTo>
                    <a:pt x="2645061" y="440591"/>
                  </a:lnTo>
                  <a:lnTo>
                    <a:pt x="2645342" y="440591"/>
                  </a:lnTo>
                  <a:lnTo>
                    <a:pt x="2645624" y="440882"/>
                  </a:lnTo>
                  <a:lnTo>
                    <a:pt x="2645906" y="435641"/>
                  </a:lnTo>
                  <a:lnTo>
                    <a:pt x="2646187" y="434476"/>
                  </a:lnTo>
                  <a:lnTo>
                    <a:pt x="2646469" y="435641"/>
                  </a:lnTo>
                  <a:lnTo>
                    <a:pt x="2646751" y="429525"/>
                  </a:lnTo>
                  <a:lnTo>
                    <a:pt x="2647033" y="426613"/>
                  </a:lnTo>
                  <a:lnTo>
                    <a:pt x="2647314" y="428652"/>
                  </a:lnTo>
                  <a:lnTo>
                    <a:pt x="2647596" y="425157"/>
                  </a:lnTo>
                  <a:lnTo>
                    <a:pt x="2647878" y="421372"/>
                  </a:lnTo>
                  <a:lnTo>
                    <a:pt x="2648159" y="421954"/>
                  </a:lnTo>
                  <a:lnTo>
                    <a:pt x="2648441" y="421663"/>
                  </a:lnTo>
                  <a:lnTo>
                    <a:pt x="2648723" y="416712"/>
                  </a:lnTo>
                  <a:lnTo>
                    <a:pt x="2649005" y="416712"/>
                  </a:lnTo>
                  <a:lnTo>
                    <a:pt x="2649286" y="420498"/>
                  </a:lnTo>
                  <a:lnTo>
                    <a:pt x="2649568" y="415839"/>
                  </a:lnTo>
                  <a:lnTo>
                    <a:pt x="2649850" y="412053"/>
                  </a:lnTo>
                  <a:lnTo>
                    <a:pt x="2650131" y="417295"/>
                  </a:lnTo>
                  <a:lnTo>
                    <a:pt x="2650413" y="419624"/>
                  </a:lnTo>
                  <a:lnTo>
                    <a:pt x="2650695" y="416712"/>
                  </a:lnTo>
                  <a:lnTo>
                    <a:pt x="2650977" y="419624"/>
                  </a:lnTo>
                  <a:lnTo>
                    <a:pt x="2651258" y="422828"/>
                  </a:lnTo>
                  <a:lnTo>
                    <a:pt x="2651540" y="421372"/>
                  </a:lnTo>
                  <a:lnTo>
                    <a:pt x="2651822" y="424866"/>
                  </a:lnTo>
                  <a:lnTo>
                    <a:pt x="2652104" y="426322"/>
                  </a:lnTo>
                  <a:lnTo>
                    <a:pt x="2652385" y="421663"/>
                  </a:lnTo>
                  <a:lnTo>
                    <a:pt x="2652667" y="424866"/>
                  </a:lnTo>
                  <a:lnTo>
                    <a:pt x="2652949" y="431273"/>
                  </a:lnTo>
                  <a:lnTo>
                    <a:pt x="2653230" y="430108"/>
                  </a:lnTo>
                  <a:lnTo>
                    <a:pt x="2653512" y="425448"/>
                  </a:lnTo>
                  <a:lnTo>
                    <a:pt x="2653794" y="429234"/>
                  </a:lnTo>
                  <a:lnTo>
                    <a:pt x="2654076" y="431273"/>
                  </a:lnTo>
                  <a:lnTo>
                    <a:pt x="2654357" y="427196"/>
                  </a:lnTo>
                  <a:lnTo>
                    <a:pt x="2654639" y="427487"/>
                  </a:lnTo>
                  <a:lnTo>
                    <a:pt x="2654921" y="428943"/>
                  </a:lnTo>
                  <a:lnTo>
                    <a:pt x="2655202" y="425740"/>
                  </a:lnTo>
                  <a:lnTo>
                    <a:pt x="2655484" y="427487"/>
                  </a:lnTo>
                  <a:lnTo>
                    <a:pt x="2655766" y="430108"/>
                  </a:lnTo>
                  <a:lnTo>
                    <a:pt x="2656048" y="425740"/>
                  </a:lnTo>
                  <a:lnTo>
                    <a:pt x="2656329" y="421372"/>
                  </a:lnTo>
                  <a:lnTo>
                    <a:pt x="2656611" y="424284"/>
                  </a:lnTo>
                  <a:lnTo>
                    <a:pt x="2656893" y="423992"/>
                  </a:lnTo>
                  <a:lnTo>
                    <a:pt x="2657174" y="419916"/>
                  </a:lnTo>
                  <a:lnTo>
                    <a:pt x="2657456" y="421080"/>
                  </a:lnTo>
                  <a:lnTo>
                    <a:pt x="2657738" y="420498"/>
                  </a:lnTo>
                  <a:lnTo>
                    <a:pt x="2658020" y="417877"/>
                  </a:lnTo>
                  <a:lnTo>
                    <a:pt x="2658301" y="419916"/>
                  </a:lnTo>
                  <a:lnTo>
                    <a:pt x="2658583" y="423119"/>
                  </a:lnTo>
                  <a:lnTo>
                    <a:pt x="2658865" y="419042"/>
                  </a:lnTo>
                  <a:lnTo>
                    <a:pt x="2659146" y="417295"/>
                  </a:lnTo>
                  <a:lnTo>
                    <a:pt x="2659428" y="423701"/>
                  </a:lnTo>
                  <a:lnTo>
                    <a:pt x="2659710" y="424866"/>
                  </a:lnTo>
                  <a:lnTo>
                    <a:pt x="2659992" y="421372"/>
                  </a:lnTo>
                  <a:lnTo>
                    <a:pt x="2660273" y="422245"/>
                  </a:lnTo>
                  <a:lnTo>
                    <a:pt x="2660555" y="425448"/>
                  </a:lnTo>
                  <a:lnTo>
                    <a:pt x="2660837" y="424575"/>
                  </a:lnTo>
                  <a:lnTo>
                    <a:pt x="2661119" y="426613"/>
                  </a:lnTo>
                  <a:lnTo>
                    <a:pt x="2661400" y="429817"/>
                  </a:lnTo>
                  <a:lnTo>
                    <a:pt x="2661682" y="426613"/>
                  </a:lnTo>
                  <a:lnTo>
                    <a:pt x="2661964" y="425740"/>
                  </a:lnTo>
                  <a:lnTo>
                    <a:pt x="2662245" y="431564"/>
                  </a:lnTo>
                  <a:lnTo>
                    <a:pt x="2662527" y="433311"/>
                  </a:lnTo>
                  <a:lnTo>
                    <a:pt x="2662809" y="430108"/>
                  </a:lnTo>
                  <a:lnTo>
                    <a:pt x="2663091" y="432146"/>
                  </a:lnTo>
                  <a:lnTo>
                    <a:pt x="2663372" y="436223"/>
                  </a:lnTo>
                  <a:lnTo>
                    <a:pt x="2663654" y="435641"/>
                  </a:lnTo>
                  <a:lnTo>
                    <a:pt x="2663936" y="437970"/>
                  </a:lnTo>
                  <a:lnTo>
                    <a:pt x="2664217" y="440300"/>
                  </a:lnTo>
                  <a:lnTo>
                    <a:pt x="2664499" y="438261"/>
                  </a:lnTo>
                  <a:lnTo>
                    <a:pt x="2664781" y="438261"/>
                  </a:lnTo>
                  <a:lnTo>
                    <a:pt x="2665063" y="442338"/>
                  </a:lnTo>
                  <a:lnTo>
                    <a:pt x="2665344" y="442338"/>
                  </a:lnTo>
                  <a:lnTo>
                    <a:pt x="2665626" y="438844"/>
                  </a:lnTo>
                  <a:lnTo>
                    <a:pt x="2665908" y="439135"/>
                  </a:lnTo>
                  <a:lnTo>
                    <a:pt x="2666189" y="441465"/>
                  </a:lnTo>
                  <a:lnTo>
                    <a:pt x="2666471" y="441465"/>
                  </a:lnTo>
                  <a:lnTo>
                    <a:pt x="2666753" y="442630"/>
                  </a:lnTo>
                  <a:lnTo>
                    <a:pt x="2667035" y="444377"/>
                  </a:lnTo>
                  <a:lnTo>
                    <a:pt x="2667316" y="443794"/>
                  </a:lnTo>
                  <a:lnTo>
                    <a:pt x="2667598" y="443794"/>
                  </a:lnTo>
                  <a:lnTo>
                    <a:pt x="2667880" y="447871"/>
                  </a:lnTo>
                  <a:lnTo>
                    <a:pt x="2668161" y="446415"/>
                  </a:lnTo>
                  <a:lnTo>
                    <a:pt x="2668443" y="444668"/>
                  </a:lnTo>
                  <a:lnTo>
                    <a:pt x="2668725" y="447871"/>
                  </a:lnTo>
                  <a:lnTo>
                    <a:pt x="2669007" y="450783"/>
                  </a:lnTo>
                  <a:lnTo>
                    <a:pt x="2669288" y="449910"/>
                  </a:lnTo>
                  <a:lnTo>
                    <a:pt x="2669570" y="447871"/>
                  </a:lnTo>
                  <a:lnTo>
                    <a:pt x="2669852" y="450201"/>
                  </a:lnTo>
                  <a:lnTo>
                    <a:pt x="2670134" y="449910"/>
                  </a:lnTo>
                  <a:lnTo>
                    <a:pt x="2670415" y="449910"/>
                  </a:lnTo>
                  <a:lnTo>
                    <a:pt x="2670697" y="453113"/>
                  </a:lnTo>
                  <a:lnTo>
                    <a:pt x="2670979" y="452530"/>
                  </a:lnTo>
                  <a:lnTo>
                    <a:pt x="2671260" y="451948"/>
                  </a:lnTo>
                  <a:lnTo>
                    <a:pt x="2671542" y="452239"/>
                  </a:lnTo>
                  <a:lnTo>
                    <a:pt x="2671824" y="456025"/>
                  </a:lnTo>
                  <a:lnTo>
                    <a:pt x="2672106" y="453113"/>
                  </a:lnTo>
                  <a:lnTo>
                    <a:pt x="2672387" y="453695"/>
                  </a:lnTo>
                  <a:lnTo>
                    <a:pt x="2672669" y="455151"/>
                  </a:lnTo>
                  <a:lnTo>
                    <a:pt x="2672951" y="454569"/>
                  </a:lnTo>
                  <a:lnTo>
                    <a:pt x="2673232" y="451948"/>
                  </a:lnTo>
                  <a:lnTo>
                    <a:pt x="2673514" y="453113"/>
                  </a:lnTo>
                  <a:lnTo>
                    <a:pt x="2673796" y="453404"/>
                  </a:lnTo>
                  <a:lnTo>
                    <a:pt x="2674078" y="450492"/>
                  </a:lnTo>
                  <a:lnTo>
                    <a:pt x="2674359" y="453695"/>
                  </a:lnTo>
                  <a:lnTo>
                    <a:pt x="2674641" y="455734"/>
                  </a:lnTo>
                  <a:lnTo>
                    <a:pt x="2674923" y="453113"/>
                  </a:lnTo>
                  <a:lnTo>
                    <a:pt x="2675204" y="451948"/>
                  </a:lnTo>
                  <a:lnTo>
                    <a:pt x="2675486" y="455442"/>
                  </a:lnTo>
                  <a:lnTo>
                    <a:pt x="2675768" y="455151"/>
                  </a:lnTo>
                  <a:lnTo>
                    <a:pt x="2676050" y="453986"/>
                  </a:lnTo>
                  <a:lnTo>
                    <a:pt x="2676331" y="456899"/>
                  </a:lnTo>
                  <a:lnTo>
                    <a:pt x="2676613" y="457772"/>
                  </a:lnTo>
                  <a:lnTo>
                    <a:pt x="2676895" y="455151"/>
                  </a:lnTo>
                  <a:lnTo>
                    <a:pt x="2677177" y="456899"/>
                  </a:lnTo>
                  <a:lnTo>
                    <a:pt x="2677458" y="459228"/>
                  </a:lnTo>
                  <a:lnTo>
                    <a:pt x="2677740" y="456025"/>
                  </a:lnTo>
                  <a:lnTo>
                    <a:pt x="2678022" y="453986"/>
                  </a:lnTo>
                  <a:lnTo>
                    <a:pt x="2678303" y="458646"/>
                  </a:lnTo>
                  <a:lnTo>
                    <a:pt x="2678585" y="457481"/>
                  </a:lnTo>
                  <a:lnTo>
                    <a:pt x="2678867" y="452530"/>
                  </a:lnTo>
                  <a:lnTo>
                    <a:pt x="2679149" y="456899"/>
                  </a:lnTo>
                  <a:lnTo>
                    <a:pt x="2679430" y="457190"/>
                  </a:lnTo>
                  <a:lnTo>
                    <a:pt x="2679712" y="454860"/>
                  </a:lnTo>
                  <a:lnTo>
                    <a:pt x="2679994" y="455442"/>
                  </a:lnTo>
                  <a:lnTo>
                    <a:pt x="2680275" y="458355"/>
                  </a:lnTo>
                  <a:lnTo>
                    <a:pt x="2680557" y="454569"/>
                  </a:lnTo>
                  <a:lnTo>
                    <a:pt x="2680839" y="453986"/>
                  </a:lnTo>
                  <a:lnTo>
                    <a:pt x="2681121" y="459519"/>
                  </a:lnTo>
                  <a:lnTo>
                    <a:pt x="2681402" y="456025"/>
                  </a:lnTo>
                  <a:lnTo>
                    <a:pt x="2681684" y="453695"/>
                  </a:lnTo>
                  <a:lnTo>
                    <a:pt x="2681966" y="456899"/>
                  </a:lnTo>
                  <a:lnTo>
                    <a:pt x="2682247" y="458355"/>
                  </a:lnTo>
                  <a:lnTo>
                    <a:pt x="2682529" y="455442"/>
                  </a:lnTo>
                  <a:lnTo>
                    <a:pt x="2682811" y="457190"/>
                  </a:lnTo>
                  <a:lnTo>
                    <a:pt x="2683093" y="459228"/>
                  </a:lnTo>
                  <a:lnTo>
                    <a:pt x="2683374" y="453404"/>
                  </a:lnTo>
                  <a:lnTo>
                    <a:pt x="2683656" y="454860"/>
                  </a:lnTo>
                  <a:lnTo>
                    <a:pt x="2683938" y="456899"/>
                  </a:lnTo>
                  <a:lnTo>
                    <a:pt x="2684219" y="455151"/>
                  </a:lnTo>
                  <a:lnTo>
                    <a:pt x="2684501" y="449327"/>
                  </a:lnTo>
                  <a:lnTo>
                    <a:pt x="2684783" y="454569"/>
                  </a:lnTo>
                  <a:lnTo>
                    <a:pt x="2685065" y="457772"/>
                  </a:lnTo>
                  <a:lnTo>
                    <a:pt x="2685346" y="454278"/>
                  </a:lnTo>
                  <a:lnTo>
                    <a:pt x="2685628" y="455734"/>
                  </a:lnTo>
                  <a:lnTo>
                    <a:pt x="2685910" y="458355"/>
                  </a:lnTo>
                  <a:lnTo>
                    <a:pt x="2686192" y="454860"/>
                  </a:lnTo>
                  <a:lnTo>
                    <a:pt x="2686473" y="454860"/>
                  </a:lnTo>
                  <a:lnTo>
                    <a:pt x="2686755" y="458646"/>
                  </a:lnTo>
                  <a:lnTo>
                    <a:pt x="2687037" y="455734"/>
                  </a:lnTo>
                  <a:lnTo>
                    <a:pt x="2687318" y="453113"/>
                  </a:lnTo>
                  <a:lnTo>
                    <a:pt x="2687600" y="456607"/>
                  </a:lnTo>
                  <a:lnTo>
                    <a:pt x="2687882" y="457190"/>
                  </a:lnTo>
                  <a:lnTo>
                    <a:pt x="2688164" y="453986"/>
                  </a:lnTo>
                  <a:lnTo>
                    <a:pt x="2688445" y="454569"/>
                  </a:lnTo>
                  <a:lnTo>
                    <a:pt x="2688727" y="456025"/>
                  </a:lnTo>
                  <a:lnTo>
                    <a:pt x="2689009" y="452822"/>
                  </a:lnTo>
                  <a:lnTo>
                    <a:pt x="2689290" y="453113"/>
                  </a:lnTo>
                  <a:lnTo>
                    <a:pt x="2689572" y="455442"/>
                  </a:lnTo>
                  <a:lnTo>
                    <a:pt x="2689854" y="452239"/>
                  </a:lnTo>
                  <a:lnTo>
                    <a:pt x="2690136" y="450783"/>
                  </a:lnTo>
                  <a:lnTo>
                    <a:pt x="2690417" y="454569"/>
                  </a:lnTo>
                  <a:lnTo>
                    <a:pt x="2690699" y="453404"/>
                  </a:lnTo>
                  <a:lnTo>
                    <a:pt x="2690981" y="450492"/>
                  </a:lnTo>
                  <a:lnTo>
                    <a:pt x="2691262" y="451366"/>
                  </a:lnTo>
                  <a:lnTo>
                    <a:pt x="2691544" y="453695"/>
                  </a:lnTo>
                  <a:lnTo>
                    <a:pt x="2691826" y="450492"/>
                  </a:lnTo>
                  <a:lnTo>
                    <a:pt x="2692108" y="451657"/>
                  </a:lnTo>
                  <a:lnTo>
                    <a:pt x="2692389" y="453695"/>
                  </a:lnTo>
                  <a:lnTo>
                    <a:pt x="2692671" y="450783"/>
                  </a:lnTo>
                  <a:lnTo>
                    <a:pt x="2692953" y="448745"/>
                  </a:lnTo>
                  <a:lnTo>
                    <a:pt x="2693235" y="451366"/>
                  </a:lnTo>
                  <a:lnTo>
                    <a:pt x="2693516" y="451657"/>
                  </a:lnTo>
                  <a:lnTo>
                    <a:pt x="2693798" y="446998"/>
                  </a:lnTo>
                  <a:lnTo>
                    <a:pt x="2694080" y="448745"/>
                  </a:lnTo>
                  <a:lnTo>
                    <a:pt x="2694361" y="449910"/>
                  </a:lnTo>
                  <a:lnTo>
                    <a:pt x="2694643" y="447871"/>
                  </a:lnTo>
                  <a:lnTo>
                    <a:pt x="2694925" y="447871"/>
                  </a:lnTo>
                  <a:lnTo>
                    <a:pt x="2695207" y="449327"/>
                  </a:lnTo>
                  <a:lnTo>
                    <a:pt x="2695488" y="447289"/>
                  </a:lnTo>
                  <a:lnTo>
                    <a:pt x="2695770" y="446415"/>
                  </a:lnTo>
                  <a:lnTo>
                    <a:pt x="2696052" y="449910"/>
                  </a:lnTo>
                  <a:lnTo>
                    <a:pt x="2696333" y="449036"/>
                  </a:lnTo>
                  <a:lnTo>
                    <a:pt x="2696615" y="447871"/>
                  </a:lnTo>
                  <a:lnTo>
                    <a:pt x="2696897" y="447871"/>
                  </a:lnTo>
                  <a:lnTo>
                    <a:pt x="2697179" y="451074"/>
                  </a:lnTo>
                  <a:lnTo>
                    <a:pt x="2697460" y="448745"/>
                  </a:lnTo>
                  <a:lnTo>
                    <a:pt x="2697742" y="448454"/>
                  </a:lnTo>
                  <a:lnTo>
                    <a:pt x="2698024" y="451074"/>
                  </a:lnTo>
                  <a:lnTo>
                    <a:pt x="2698305" y="449910"/>
                  </a:lnTo>
                  <a:lnTo>
                    <a:pt x="2698587" y="448745"/>
                  </a:lnTo>
                  <a:lnTo>
                    <a:pt x="2698869" y="450201"/>
                  </a:lnTo>
                  <a:lnTo>
                    <a:pt x="2699151" y="450201"/>
                  </a:lnTo>
                  <a:lnTo>
                    <a:pt x="2699432" y="447871"/>
                  </a:lnTo>
                  <a:lnTo>
                    <a:pt x="2699714" y="448454"/>
                  </a:lnTo>
                  <a:lnTo>
                    <a:pt x="2699996" y="449910"/>
                  </a:lnTo>
                  <a:lnTo>
                    <a:pt x="2700277" y="447871"/>
                  </a:lnTo>
                  <a:lnTo>
                    <a:pt x="2700559" y="446998"/>
                  </a:lnTo>
                  <a:lnTo>
                    <a:pt x="2700841" y="448745"/>
                  </a:lnTo>
                  <a:lnTo>
                    <a:pt x="2701123" y="447580"/>
                  </a:lnTo>
                  <a:lnTo>
                    <a:pt x="2701404" y="444959"/>
                  </a:lnTo>
                  <a:lnTo>
                    <a:pt x="2701686" y="446706"/>
                  </a:lnTo>
                  <a:lnTo>
                    <a:pt x="2701968" y="447871"/>
                  </a:lnTo>
                  <a:lnTo>
                    <a:pt x="2702250" y="445833"/>
                  </a:lnTo>
                  <a:lnTo>
                    <a:pt x="2702531" y="445250"/>
                  </a:lnTo>
                  <a:lnTo>
                    <a:pt x="2702813" y="446998"/>
                  </a:lnTo>
                  <a:lnTo>
                    <a:pt x="2703095" y="445833"/>
                  </a:lnTo>
                  <a:lnTo>
                    <a:pt x="2703376" y="444959"/>
                  </a:lnTo>
                  <a:lnTo>
                    <a:pt x="2703658" y="447289"/>
                  </a:lnTo>
                  <a:lnTo>
                    <a:pt x="2703940" y="445250"/>
                  </a:lnTo>
                  <a:lnTo>
                    <a:pt x="2704222" y="443212"/>
                  </a:lnTo>
                  <a:lnTo>
                    <a:pt x="2704503" y="444959"/>
                  </a:lnTo>
                  <a:lnTo>
                    <a:pt x="2704785" y="445250"/>
                  </a:lnTo>
                  <a:lnTo>
                    <a:pt x="2705067" y="441756"/>
                  </a:lnTo>
                  <a:lnTo>
                    <a:pt x="2705348" y="441173"/>
                  </a:lnTo>
                  <a:lnTo>
                    <a:pt x="2705630" y="443794"/>
                  </a:lnTo>
                  <a:lnTo>
                    <a:pt x="2705912" y="440882"/>
                  </a:lnTo>
                  <a:lnTo>
                    <a:pt x="2706194" y="440300"/>
                  </a:lnTo>
                  <a:lnTo>
                    <a:pt x="2706475" y="442047"/>
                  </a:lnTo>
                  <a:lnTo>
                    <a:pt x="2706757" y="441465"/>
                  </a:lnTo>
                  <a:lnTo>
                    <a:pt x="2707039" y="439135"/>
                  </a:lnTo>
                  <a:lnTo>
                    <a:pt x="2707320" y="441756"/>
                  </a:lnTo>
                  <a:lnTo>
                    <a:pt x="2707602" y="441756"/>
                  </a:lnTo>
                  <a:lnTo>
                    <a:pt x="2707884" y="438553"/>
                  </a:lnTo>
                  <a:lnTo>
                    <a:pt x="2708166" y="439717"/>
                  </a:lnTo>
                  <a:lnTo>
                    <a:pt x="2708447" y="442921"/>
                  </a:lnTo>
                  <a:lnTo>
                    <a:pt x="2708729" y="440009"/>
                  </a:lnTo>
                  <a:lnTo>
                    <a:pt x="2709011" y="438553"/>
                  </a:lnTo>
                  <a:lnTo>
                    <a:pt x="2709292" y="441173"/>
                  </a:lnTo>
                  <a:lnTo>
                    <a:pt x="2709574" y="440882"/>
                  </a:lnTo>
                  <a:lnTo>
                    <a:pt x="2709856" y="437388"/>
                  </a:lnTo>
                  <a:lnTo>
                    <a:pt x="2710138" y="439717"/>
                  </a:lnTo>
                  <a:lnTo>
                    <a:pt x="2710419" y="440009"/>
                  </a:lnTo>
                  <a:lnTo>
                    <a:pt x="2710701" y="437097"/>
                  </a:lnTo>
                  <a:lnTo>
                    <a:pt x="2710983" y="438261"/>
                  </a:lnTo>
                  <a:lnTo>
                    <a:pt x="2711265" y="441756"/>
                  </a:lnTo>
                  <a:lnTo>
                    <a:pt x="2711546" y="438553"/>
                  </a:lnTo>
                  <a:lnTo>
                    <a:pt x="2711828" y="437388"/>
                  </a:lnTo>
                  <a:lnTo>
                    <a:pt x="2712110" y="441756"/>
                  </a:lnTo>
                  <a:lnTo>
                    <a:pt x="2712391" y="441756"/>
                  </a:lnTo>
                  <a:lnTo>
                    <a:pt x="2712673" y="439717"/>
                  </a:lnTo>
                  <a:lnTo>
                    <a:pt x="2712955" y="440300"/>
                  </a:lnTo>
                  <a:lnTo>
                    <a:pt x="2713237" y="441756"/>
                  </a:lnTo>
                  <a:lnTo>
                    <a:pt x="2713518" y="439135"/>
                  </a:lnTo>
                  <a:lnTo>
                    <a:pt x="2713800" y="441173"/>
                  </a:lnTo>
                  <a:lnTo>
                    <a:pt x="2714082" y="444377"/>
                  </a:lnTo>
                  <a:lnTo>
                    <a:pt x="2714363" y="441756"/>
                  </a:lnTo>
                  <a:lnTo>
                    <a:pt x="2714645" y="441465"/>
                  </a:lnTo>
                  <a:lnTo>
                    <a:pt x="2714927" y="446998"/>
                  </a:lnTo>
                  <a:lnTo>
                    <a:pt x="2715209" y="446998"/>
                  </a:lnTo>
                  <a:lnTo>
                    <a:pt x="2715490" y="444086"/>
                  </a:lnTo>
                  <a:lnTo>
                    <a:pt x="2715772" y="447871"/>
                  </a:lnTo>
                  <a:lnTo>
                    <a:pt x="2716054" y="448162"/>
                  </a:lnTo>
                  <a:lnTo>
                    <a:pt x="2716335" y="446706"/>
                  </a:lnTo>
                  <a:lnTo>
                    <a:pt x="2716617" y="447871"/>
                  </a:lnTo>
                  <a:lnTo>
                    <a:pt x="2716899" y="450783"/>
                  </a:lnTo>
                  <a:lnTo>
                    <a:pt x="2717181" y="448162"/>
                  </a:lnTo>
                  <a:lnTo>
                    <a:pt x="2717462" y="448454"/>
                  </a:lnTo>
                  <a:lnTo>
                    <a:pt x="2717744" y="452822"/>
                  </a:lnTo>
                  <a:lnTo>
                    <a:pt x="2718026" y="450492"/>
                  </a:lnTo>
                  <a:lnTo>
                    <a:pt x="2718308" y="450492"/>
                  </a:lnTo>
                  <a:lnTo>
                    <a:pt x="2718589" y="453113"/>
                  </a:lnTo>
                  <a:lnTo>
                    <a:pt x="2718871" y="453986"/>
                  </a:lnTo>
                  <a:lnTo>
                    <a:pt x="2719153" y="449910"/>
                  </a:lnTo>
                  <a:lnTo>
                    <a:pt x="2719434" y="453695"/>
                  </a:lnTo>
                  <a:lnTo>
                    <a:pt x="2719716" y="457190"/>
                  </a:lnTo>
                  <a:lnTo>
                    <a:pt x="2719998" y="454569"/>
                  </a:lnTo>
                  <a:lnTo>
                    <a:pt x="2720280" y="456025"/>
                  </a:lnTo>
                  <a:lnTo>
                    <a:pt x="2720561" y="458937"/>
                  </a:lnTo>
                  <a:lnTo>
                    <a:pt x="2720843" y="460393"/>
                  </a:lnTo>
                  <a:lnTo>
                    <a:pt x="2721125" y="458355"/>
                  </a:lnTo>
                  <a:lnTo>
                    <a:pt x="2721406" y="464179"/>
                  </a:lnTo>
                  <a:lnTo>
                    <a:pt x="2721688" y="464470"/>
                  </a:lnTo>
                  <a:lnTo>
                    <a:pt x="2721970" y="463014"/>
                  </a:lnTo>
                  <a:lnTo>
                    <a:pt x="2722252" y="465052"/>
                  </a:lnTo>
                  <a:lnTo>
                    <a:pt x="2722533" y="468838"/>
                  </a:lnTo>
                  <a:lnTo>
                    <a:pt x="2722815" y="466217"/>
                  </a:lnTo>
                  <a:lnTo>
                    <a:pt x="2723097" y="465635"/>
                  </a:lnTo>
                  <a:lnTo>
                    <a:pt x="2723378" y="468838"/>
                  </a:lnTo>
                  <a:lnTo>
                    <a:pt x="2723660" y="467964"/>
                  </a:lnTo>
                  <a:lnTo>
                    <a:pt x="2723942" y="466799"/>
                  </a:lnTo>
                  <a:lnTo>
                    <a:pt x="2724224" y="467964"/>
                  </a:lnTo>
                  <a:lnTo>
                    <a:pt x="2724505" y="468547"/>
                  </a:lnTo>
                  <a:lnTo>
                    <a:pt x="2724787" y="467091"/>
                  </a:lnTo>
                  <a:lnTo>
                    <a:pt x="2725069" y="467673"/>
                  </a:lnTo>
                  <a:lnTo>
                    <a:pt x="2725350" y="470294"/>
                  </a:lnTo>
                  <a:lnTo>
                    <a:pt x="2725632" y="467091"/>
                  </a:lnTo>
                  <a:lnTo>
                    <a:pt x="2725914" y="467091"/>
                  </a:lnTo>
                  <a:lnTo>
                    <a:pt x="2726196" y="470876"/>
                  </a:lnTo>
                  <a:lnTo>
                    <a:pt x="2726477" y="470003"/>
                  </a:lnTo>
                  <a:lnTo>
                    <a:pt x="2726759" y="468838"/>
                  </a:lnTo>
                  <a:lnTo>
                    <a:pt x="2727041" y="471459"/>
                  </a:lnTo>
                  <a:lnTo>
                    <a:pt x="2727323" y="473206"/>
                  </a:lnTo>
                  <a:lnTo>
                    <a:pt x="2727604" y="472332"/>
                  </a:lnTo>
                  <a:lnTo>
                    <a:pt x="2727886" y="476118"/>
                  </a:lnTo>
                  <a:lnTo>
                    <a:pt x="2728168" y="479030"/>
                  </a:lnTo>
                  <a:lnTo>
                    <a:pt x="2728449" y="476992"/>
                  </a:lnTo>
                  <a:lnTo>
                    <a:pt x="2728731" y="476118"/>
                  </a:lnTo>
                  <a:lnTo>
                    <a:pt x="2729013" y="479321"/>
                  </a:lnTo>
                  <a:lnTo>
                    <a:pt x="2729295" y="479904"/>
                  </a:lnTo>
                  <a:lnTo>
                    <a:pt x="2729576" y="477865"/>
                  </a:lnTo>
                  <a:lnTo>
                    <a:pt x="2729858" y="476118"/>
                  </a:lnTo>
                  <a:lnTo>
                    <a:pt x="2730140" y="475827"/>
                  </a:lnTo>
                  <a:lnTo>
                    <a:pt x="2730421" y="472624"/>
                  </a:lnTo>
                  <a:lnTo>
                    <a:pt x="2730703" y="474080"/>
                  </a:lnTo>
                  <a:lnTo>
                    <a:pt x="2730985" y="474371"/>
                  </a:lnTo>
                  <a:lnTo>
                    <a:pt x="2731267" y="470876"/>
                  </a:lnTo>
                  <a:lnTo>
                    <a:pt x="2731548" y="472624"/>
                  </a:lnTo>
                  <a:lnTo>
                    <a:pt x="2731830" y="476118"/>
                  </a:lnTo>
                  <a:lnTo>
                    <a:pt x="2732112" y="475244"/>
                  </a:lnTo>
                  <a:lnTo>
                    <a:pt x="2732393" y="470294"/>
                  </a:lnTo>
                  <a:lnTo>
                    <a:pt x="2732675" y="474080"/>
                  </a:lnTo>
                  <a:lnTo>
                    <a:pt x="2732957" y="476118"/>
                  </a:lnTo>
                  <a:lnTo>
                    <a:pt x="2733239" y="471168"/>
                  </a:lnTo>
                  <a:lnTo>
                    <a:pt x="2733520" y="469420"/>
                  </a:lnTo>
                  <a:lnTo>
                    <a:pt x="2733802" y="471750"/>
                  </a:lnTo>
                  <a:lnTo>
                    <a:pt x="2734084" y="469129"/>
                  </a:lnTo>
                  <a:lnTo>
                    <a:pt x="2734365" y="465052"/>
                  </a:lnTo>
                  <a:lnTo>
                    <a:pt x="2734647" y="466217"/>
                  </a:lnTo>
                  <a:lnTo>
                    <a:pt x="2734929" y="462431"/>
                  </a:lnTo>
                  <a:lnTo>
                    <a:pt x="2735211" y="456607"/>
                  </a:lnTo>
                  <a:lnTo>
                    <a:pt x="2735492" y="458355"/>
                  </a:lnTo>
                  <a:lnTo>
                    <a:pt x="2735774" y="457190"/>
                  </a:lnTo>
                  <a:lnTo>
                    <a:pt x="2736056" y="451657"/>
                  </a:lnTo>
                  <a:lnTo>
                    <a:pt x="2736338" y="449910"/>
                  </a:lnTo>
                  <a:lnTo>
                    <a:pt x="2736619" y="453113"/>
                  </a:lnTo>
                  <a:lnTo>
                    <a:pt x="2736901" y="447289"/>
                  </a:lnTo>
                  <a:lnTo>
                    <a:pt x="2737183" y="442921"/>
                  </a:lnTo>
                  <a:lnTo>
                    <a:pt x="2737464" y="445833"/>
                  </a:lnTo>
                  <a:lnTo>
                    <a:pt x="2737746" y="442630"/>
                  </a:lnTo>
                  <a:lnTo>
                    <a:pt x="2738028" y="435058"/>
                  </a:lnTo>
                  <a:lnTo>
                    <a:pt x="2738310" y="439135"/>
                  </a:lnTo>
                  <a:lnTo>
                    <a:pt x="2738591" y="439426"/>
                  </a:lnTo>
                  <a:lnTo>
                    <a:pt x="2738873" y="431855"/>
                  </a:lnTo>
                  <a:lnTo>
                    <a:pt x="2739155" y="430690"/>
                  </a:lnTo>
                  <a:lnTo>
                    <a:pt x="2739436" y="434476"/>
                  </a:lnTo>
                  <a:lnTo>
                    <a:pt x="2739718" y="431564"/>
                  </a:lnTo>
                  <a:lnTo>
                    <a:pt x="2740000" y="427487"/>
                  </a:lnTo>
                  <a:lnTo>
                    <a:pt x="2740282" y="431564"/>
                  </a:lnTo>
                  <a:lnTo>
                    <a:pt x="2740563" y="430981"/>
                  </a:lnTo>
                  <a:lnTo>
                    <a:pt x="2740845" y="428069"/>
                  </a:lnTo>
                  <a:lnTo>
                    <a:pt x="2741127" y="430690"/>
                  </a:lnTo>
                  <a:lnTo>
                    <a:pt x="2741408" y="430981"/>
                  </a:lnTo>
                  <a:lnTo>
                    <a:pt x="2741690" y="425740"/>
                  </a:lnTo>
                  <a:lnTo>
                    <a:pt x="2741972" y="425157"/>
                  </a:lnTo>
                  <a:lnTo>
                    <a:pt x="2742254" y="430690"/>
                  </a:lnTo>
                  <a:lnTo>
                    <a:pt x="2742535" y="426031"/>
                  </a:lnTo>
                  <a:lnTo>
                    <a:pt x="2742817" y="423992"/>
                  </a:lnTo>
                  <a:lnTo>
                    <a:pt x="2743099" y="424575"/>
                  </a:lnTo>
                  <a:lnTo>
                    <a:pt x="2743381" y="424284"/>
                  </a:lnTo>
                  <a:lnTo>
                    <a:pt x="2743662" y="420498"/>
                  </a:lnTo>
                  <a:lnTo>
                    <a:pt x="2743944" y="424866"/>
                  </a:lnTo>
                  <a:lnTo>
                    <a:pt x="2744226" y="428069"/>
                  </a:lnTo>
                  <a:lnTo>
                    <a:pt x="2744507" y="420498"/>
                  </a:lnTo>
                  <a:lnTo>
                    <a:pt x="2744789" y="420498"/>
                  </a:lnTo>
                  <a:lnTo>
                    <a:pt x="2745071" y="426031"/>
                  </a:lnTo>
                  <a:lnTo>
                    <a:pt x="2745353" y="423992"/>
                  </a:lnTo>
                  <a:lnTo>
                    <a:pt x="2745634" y="419624"/>
                  </a:lnTo>
                  <a:lnTo>
                    <a:pt x="2745916" y="422245"/>
                  </a:lnTo>
                  <a:lnTo>
                    <a:pt x="2746198" y="419916"/>
                  </a:lnTo>
                  <a:lnTo>
                    <a:pt x="2746479" y="419624"/>
                  </a:lnTo>
                  <a:lnTo>
                    <a:pt x="2746761" y="424866"/>
                  </a:lnTo>
                  <a:lnTo>
                    <a:pt x="2747043" y="427487"/>
                  </a:lnTo>
                  <a:lnTo>
                    <a:pt x="2747325" y="421663"/>
                  </a:lnTo>
                  <a:lnTo>
                    <a:pt x="2747606" y="425157"/>
                  </a:lnTo>
                  <a:lnTo>
                    <a:pt x="2747888" y="430981"/>
                  </a:lnTo>
                  <a:lnTo>
                    <a:pt x="2748170" y="428069"/>
                  </a:lnTo>
                  <a:lnTo>
                    <a:pt x="2748451" y="424866"/>
                  </a:lnTo>
                  <a:lnTo>
                    <a:pt x="2748733" y="425157"/>
                  </a:lnTo>
                  <a:lnTo>
                    <a:pt x="2749015" y="423701"/>
                  </a:lnTo>
                  <a:lnTo>
                    <a:pt x="2749297" y="419916"/>
                  </a:lnTo>
                  <a:lnTo>
                    <a:pt x="2749578" y="422828"/>
                  </a:lnTo>
                  <a:lnTo>
                    <a:pt x="2749860" y="422536"/>
                  </a:lnTo>
                  <a:lnTo>
                    <a:pt x="2750142" y="417295"/>
                  </a:lnTo>
                  <a:lnTo>
                    <a:pt x="2750423" y="417295"/>
                  </a:lnTo>
                  <a:lnTo>
                    <a:pt x="2750705" y="419916"/>
                  </a:lnTo>
                  <a:lnTo>
                    <a:pt x="2750987" y="417877"/>
                  </a:lnTo>
                  <a:lnTo>
                    <a:pt x="2751269" y="418460"/>
                  </a:lnTo>
                  <a:lnTo>
                    <a:pt x="2751550" y="420789"/>
                  </a:lnTo>
                  <a:lnTo>
                    <a:pt x="2751832" y="419042"/>
                  </a:lnTo>
                  <a:lnTo>
                    <a:pt x="2752114" y="417877"/>
                  </a:lnTo>
                  <a:lnTo>
                    <a:pt x="2752396" y="422245"/>
                  </a:lnTo>
                  <a:lnTo>
                    <a:pt x="2752677" y="423410"/>
                  </a:lnTo>
                  <a:lnTo>
                    <a:pt x="2752959" y="419916"/>
                  </a:lnTo>
                  <a:lnTo>
                    <a:pt x="2753241" y="422245"/>
                  </a:lnTo>
                  <a:lnTo>
                    <a:pt x="2753522" y="426904"/>
                  </a:lnTo>
                  <a:lnTo>
                    <a:pt x="2753804" y="425448"/>
                  </a:lnTo>
                  <a:lnTo>
                    <a:pt x="2754086" y="426322"/>
                  </a:lnTo>
                  <a:lnTo>
                    <a:pt x="2754368" y="430108"/>
                  </a:lnTo>
                  <a:lnTo>
                    <a:pt x="2754649" y="428069"/>
                  </a:lnTo>
                  <a:lnTo>
                    <a:pt x="2754931" y="428069"/>
                  </a:lnTo>
                  <a:lnTo>
                    <a:pt x="2755213" y="434185"/>
                  </a:lnTo>
                  <a:lnTo>
                    <a:pt x="2755494" y="436514"/>
                  </a:lnTo>
                  <a:lnTo>
                    <a:pt x="2755776" y="435058"/>
                  </a:lnTo>
                  <a:lnTo>
                    <a:pt x="2756058" y="437388"/>
                  </a:lnTo>
                  <a:lnTo>
                    <a:pt x="2756340" y="442338"/>
                  </a:lnTo>
                  <a:lnTo>
                    <a:pt x="2756621" y="441465"/>
                  </a:lnTo>
                  <a:lnTo>
                    <a:pt x="2756903" y="442630"/>
                  </a:lnTo>
                  <a:lnTo>
                    <a:pt x="2757185" y="446415"/>
                  </a:lnTo>
                  <a:lnTo>
                    <a:pt x="2757466" y="446124"/>
                  </a:lnTo>
                  <a:lnTo>
                    <a:pt x="2757748" y="446415"/>
                  </a:lnTo>
                  <a:lnTo>
                    <a:pt x="2758030" y="448745"/>
                  </a:lnTo>
                  <a:lnTo>
                    <a:pt x="2758312" y="450492"/>
                  </a:lnTo>
                  <a:lnTo>
                    <a:pt x="2758593" y="447871"/>
                  </a:lnTo>
                  <a:lnTo>
                    <a:pt x="2758875" y="448454"/>
                  </a:lnTo>
                  <a:lnTo>
                    <a:pt x="2759157" y="452530"/>
                  </a:lnTo>
                  <a:lnTo>
                    <a:pt x="2759439" y="448745"/>
                  </a:lnTo>
                  <a:lnTo>
                    <a:pt x="2759720" y="449327"/>
                  </a:lnTo>
                  <a:lnTo>
                    <a:pt x="2760002" y="452822"/>
                  </a:lnTo>
                  <a:lnTo>
                    <a:pt x="2760284" y="453986"/>
                  </a:lnTo>
                  <a:lnTo>
                    <a:pt x="2760565" y="451366"/>
                  </a:lnTo>
                  <a:lnTo>
                    <a:pt x="2760847" y="455151"/>
                  </a:lnTo>
                  <a:lnTo>
                    <a:pt x="2761129" y="458937"/>
                  </a:lnTo>
                  <a:lnTo>
                    <a:pt x="2761411" y="457190"/>
                  </a:lnTo>
                  <a:lnTo>
                    <a:pt x="2761692" y="459519"/>
                  </a:lnTo>
                  <a:lnTo>
                    <a:pt x="2761974" y="462431"/>
                  </a:lnTo>
                  <a:lnTo>
                    <a:pt x="2762256" y="462431"/>
                  </a:lnTo>
                  <a:lnTo>
                    <a:pt x="2762537" y="463305"/>
                  </a:lnTo>
                  <a:lnTo>
                    <a:pt x="2762819" y="466799"/>
                  </a:lnTo>
                  <a:lnTo>
                    <a:pt x="2763101" y="466799"/>
                  </a:lnTo>
                  <a:lnTo>
                    <a:pt x="2763383" y="464470"/>
                  </a:lnTo>
                  <a:lnTo>
                    <a:pt x="2763664" y="468547"/>
                  </a:lnTo>
                  <a:lnTo>
                    <a:pt x="2763946" y="469129"/>
                  </a:lnTo>
                  <a:lnTo>
                    <a:pt x="2764228" y="466217"/>
                  </a:lnTo>
                  <a:lnTo>
                    <a:pt x="2764509" y="467382"/>
                  </a:lnTo>
                  <a:lnTo>
                    <a:pt x="2764791" y="471459"/>
                  </a:lnTo>
                  <a:lnTo>
                    <a:pt x="2765073" y="470585"/>
                  </a:lnTo>
                  <a:lnTo>
                    <a:pt x="2765355" y="468838"/>
                  </a:lnTo>
                  <a:lnTo>
                    <a:pt x="2765636" y="472624"/>
                  </a:lnTo>
                  <a:lnTo>
                    <a:pt x="2765918" y="472041"/>
                  </a:lnTo>
                  <a:lnTo>
                    <a:pt x="2766200" y="468255"/>
                  </a:lnTo>
                  <a:lnTo>
                    <a:pt x="2766481" y="470003"/>
                  </a:lnTo>
                  <a:lnTo>
                    <a:pt x="2766763" y="470585"/>
                  </a:lnTo>
                  <a:lnTo>
                    <a:pt x="2767045" y="467964"/>
                  </a:lnTo>
                  <a:lnTo>
                    <a:pt x="2767327" y="467673"/>
                  </a:lnTo>
                  <a:lnTo>
                    <a:pt x="2767608" y="470003"/>
                  </a:lnTo>
                  <a:lnTo>
                    <a:pt x="2767890" y="466799"/>
                  </a:lnTo>
                  <a:lnTo>
                    <a:pt x="2768172" y="463887"/>
                  </a:lnTo>
                  <a:lnTo>
                    <a:pt x="2768454" y="467091"/>
                  </a:lnTo>
                  <a:lnTo>
                    <a:pt x="2768735" y="466799"/>
                  </a:lnTo>
                  <a:lnTo>
                    <a:pt x="2769017" y="463305"/>
                  </a:lnTo>
                  <a:lnTo>
                    <a:pt x="2769299" y="464179"/>
                  </a:lnTo>
                  <a:lnTo>
                    <a:pt x="2769580" y="468838"/>
                  </a:lnTo>
                  <a:lnTo>
                    <a:pt x="2769862" y="466217"/>
                  </a:lnTo>
                  <a:lnTo>
                    <a:pt x="2770144" y="465635"/>
                  </a:lnTo>
                  <a:lnTo>
                    <a:pt x="2770426" y="468838"/>
                  </a:lnTo>
                  <a:lnTo>
                    <a:pt x="2770707" y="466508"/>
                  </a:lnTo>
                  <a:lnTo>
                    <a:pt x="2770989" y="464470"/>
                  </a:lnTo>
                  <a:lnTo>
                    <a:pt x="2771271" y="468547"/>
                  </a:lnTo>
                  <a:lnTo>
                    <a:pt x="2771552" y="468838"/>
                  </a:lnTo>
                  <a:lnTo>
                    <a:pt x="2771834" y="463596"/>
                  </a:lnTo>
                  <a:lnTo>
                    <a:pt x="2772116" y="465635"/>
                  </a:lnTo>
                  <a:lnTo>
                    <a:pt x="2772398" y="467091"/>
                  </a:lnTo>
                  <a:lnTo>
                    <a:pt x="2772679" y="462431"/>
                  </a:lnTo>
                  <a:lnTo>
                    <a:pt x="2772961" y="460393"/>
                  </a:lnTo>
                  <a:lnTo>
                    <a:pt x="2773243" y="461558"/>
                  </a:lnTo>
                  <a:lnTo>
                    <a:pt x="2773524" y="457772"/>
                  </a:lnTo>
                  <a:lnTo>
                    <a:pt x="2773806" y="453986"/>
                  </a:lnTo>
                  <a:lnTo>
                    <a:pt x="2774088" y="455151"/>
                  </a:lnTo>
                  <a:lnTo>
                    <a:pt x="2774370" y="452239"/>
                  </a:lnTo>
                  <a:lnTo>
                    <a:pt x="2774651" y="449910"/>
                  </a:lnTo>
                  <a:lnTo>
                    <a:pt x="2774933" y="450492"/>
                  </a:lnTo>
                  <a:lnTo>
                    <a:pt x="2775215" y="449910"/>
                  </a:lnTo>
                  <a:lnTo>
                    <a:pt x="2775496" y="446124"/>
                  </a:lnTo>
                  <a:lnTo>
                    <a:pt x="2775778" y="445833"/>
                  </a:lnTo>
                  <a:lnTo>
                    <a:pt x="2776060" y="447871"/>
                  </a:lnTo>
                  <a:lnTo>
                    <a:pt x="2776342" y="444959"/>
                  </a:lnTo>
                  <a:lnTo>
                    <a:pt x="2776623" y="444086"/>
                  </a:lnTo>
                  <a:lnTo>
                    <a:pt x="2776905" y="446998"/>
                  </a:lnTo>
                  <a:lnTo>
                    <a:pt x="2777187" y="444377"/>
                  </a:lnTo>
                  <a:lnTo>
                    <a:pt x="2777469" y="441465"/>
                  </a:lnTo>
                  <a:lnTo>
                    <a:pt x="2777750" y="443503"/>
                  </a:lnTo>
                  <a:lnTo>
                    <a:pt x="2778032" y="442047"/>
                  </a:lnTo>
                  <a:lnTo>
                    <a:pt x="2778314" y="437388"/>
                  </a:lnTo>
                  <a:lnTo>
                    <a:pt x="2778595" y="437388"/>
                  </a:lnTo>
                  <a:lnTo>
                    <a:pt x="2778877" y="440300"/>
                  </a:lnTo>
                  <a:lnTo>
                    <a:pt x="2779159" y="435058"/>
                  </a:lnTo>
                  <a:lnTo>
                    <a:pt x="2779441" y="433311"/>
                  </a:lnTo>
                  <a:lnTo>
                    <a:pt x="2779722" y="436223"/>
                  </a:lnTo>
                  <a:lnTo>
                    <a:pt x="2780004" y="432729"/>
                  </a:lnTo>
                  <a:lnTo>
                    <a:pt x="2780286" y="429525"/>
                  </a:lnTo>
                  <a:lnTo>
                    <a:pt x="2780567" y="430108"/>
                  </a:lnTo>
                  <a:lnTo>
                    <a:pt x="2780849" y="430981"/>
                  </a:lnTo>
                  <a:lnTo>
                    <a:pt x="2781131" y="426613"/>
                  </a:lnTo>
                  <a:lnTo>
                    <a:pt x="2781413" y="426322"/>
                  </a:lnTo>
                  <a:lnTo>
                    <a:pt x="2781694" y="428361"/>
                  </a:lnTo>
                  <a:lnTo>
                    <a:pt x="2781976" y="424284"/>
                  </a:lnTo>
                  <a:lnTo>
                    <a:pt x="2782258" y="422828"/>
                  </a:lnTo>
                  <a:lnTo>
                    <a:pt x="2782539" y="425740"/>
                  </a:lnTo>
                  <a:lnTo>
                    <a:pt x="2782821" y="425448"/>
                  </a:lnTo>
                  <a:lnTo>
                    <a:pt x="2783103" y="423119"/>
                  </a:lnTo>
                  <a:lnTo>
                    <a:pt x="2783385" y="425157"/>
                  </a:lnTo>
                  <a:lnTo>
                    <a:pt x="2783666" y="426322"/>
                  </a:lnTo>
                  <a:lnTo>
                    <a:pt x="2783948" y="423992"/>
                  </a:lnTo>
                  <a:lnTo>
                    <a:pt x="2784230" y="424866"/>
                  </a:lnTo>
                  <a:lnTo>
                    <a:pt x="2784512" y="428652"/>
                  </a:lnTo>
                  <a:lnTo>
                    <a:pt x="2784793" y="426322"/>
                  </a:lnTo>
                  <a:lnTo>
                    <a:pt x="2785075" y="424866"/>
                  </a:lnTo>
                  <a:lnTo>
                    <a:pt x="2785357" y="428069"/>
                  </a:lnTo>
                  <a:lnTo>
                    <a:pt x="2785638" y="427778"/>
                  </a:lnTo>
                  <a:lnTo>
                    <a:pt x="2785920" y="425740"/>
                  </a:lnTo>
                  <a:lnTo>
                    <a:pt x="2786202" y="426322"/>
                  </a:lnTo>
                  <a:lnTo>
                    <a:pt x="2786484" y="426613"/>
                  </a:lnTo>
                  <a:lnTo>
                    <a:pt x="2786765" y="423119"/>
                  </a:lnTo>
                  <a:lnTo>
                    <a:pt x="2787047" y="422828"/>
                  </a:lnTo>
                  <a:lnTo>
                    <a:pt x="2787329" y="425157"/>
                  </a:lnTo>
                  <a:lnTo>
                    <a:pt x="2787610" y="423701"/>
                  </a:lnTo>
                  <a:lnTo>
                    <a:pt x="2787892" y="420789"/>
                  </a:lnTo>
                  <a:lnTo>
                    <a:pt x="2788174" y="424575"/>
                  </a:lnTo>
                  <a:lnTo>
                    <a:pt x="2788456" y="424866"/>
                  </a:lnTo>
                  <a:lnTo>
                    <a:pt x="2788737" y="421954"/>
                  </a:lnTo>
                  <a:lnTo>
                    <a:pt x="2789019" y="422828"/>
                  </a:lnTo>
                  <a:lnTo>
                    <a:pt x="2789301" y="425157"/>
                  </a:lnTo>
                  <a:lnTo>
                    <a:pt x="2789582" y="424284"/>
                  </a:lnTo>
                  <a:lnTo>
                    <a:pt x="2789864" y="425740"/>
                  </a:lnTo>
                  <a:lnTo>
                    <a:pt x="2790146" y="429817"/>
                  </a:lnTo>
                  <a:lnTo>
                    <a:pt x="2790428" y="428361"/>
                  </a:lnTo>
                  <a:lnTo>
                    <a:pt x="2790709" y="427487"/>
                  </a:lnTo>
                  <a:lnTo>
                    <a:pt x="2790991" y="432146"/>
                  </a:lnTo>
                  <a:lnTo>
                    <a:pt x="2791273" y="433020"/>
                  </a:lnTo>
                  <a:lnTo>
                    <a:pt x="2791554" y="431855"/>
                  </a:lnTo>
                  <a:lnTo>
                    <a:pt x="2791836" y="433893"/>
                  </a:lnTo>
                  <a:lnTo>
                    <a:pt x="2792118" y="437679"/>
                  </a:lnTo>
                  <a:lnTo>
                    <a:pt x="2792400" y="434476"/>
                  </a:lnTo>
                  <a:lnTo>
                    <a:pt x="2792681" y="436223"/>
                  </a:lnTo>
                  <a:lnTo>
                    <a:pt x="2792963" y="441756"/>
                  </a:lnTo>
                  <a:lnTo>
                    <a:pt x="2793245" y="439426"/>
                  </a:lnTo>
                  <a:lnTo>
                    <a:pt x="2793527" y="438261"/>
                  </a:lnTo>
                  <a:lnTo>
                    <a:pt x="2793808" y="442921"/>
                  </a:lnTo>
                  <a:lnTo>
                    <a:pt x="2794090" y="444086"/>
                  </a:lnTo>
                  <a:lnTo>
                    <a:pt x="2794372" y="442630"/>
                  </a:lnTo>
                  <a:lnTo>
                    <a:pt x="2794653" y="444959"/>
                  </a:lnTo>
                  <a:lnTo>
                    <a:pt x="2794935" y="446415"/>
                  </a:lnTo>
                  <a:lnTo>
                    <a:pt x="2795217" y="444377"/>
                  </a:lnTo>
                  <a:lnTo>
                    <a:pt x="2795499" y="445833"/>
                  </a:lnTo>
                  <a:lnTo>
                    <a:pt x="2795780" y="449327"/>
                  </a:lnTo>
                  <a:lnTo>
                    <a:pt x="2796062" y="447871"/>
                  </a:lnTo>
                  <a:lnTo>
                    <a:pt x="2796344" y="445833"/>
                  </a:lnTo>
                  <a:lnTo>
                    <a:pt x="2796625" y="449910"/>
                  </a:lnTo>
                  <a:lnTo>
                    <a:pt x="2796907" y="453113"/>
                  </a:lnTo>
                  <a:lnTo>
                    <a:pt x="2797189" y="451074"/>
                  </a:lnTo>
                  <a:lnTo>
                    <a:pt x="2797471" y="451948"/>
                  </a:lnTo>
                  <a:lnTo>
                    <a:pt x="2797752" y="454860"/>
                  </a:lnTo>
                  <a:lnTo>
                    <a:pt x="2798034" y="454278"/>
                  </a:lnTo>
                  <a:lnTo>
                    <a:pt x="2798316" y="456607"/>
                  </a:lnTo>
                  <a:lnTo>
                    <a:pt x="2798597" y="457772"/>
                  </a:lnTo>
                  <a:lnTo>
                    <a:pt x="2798879" y="456607"/>
                  </a:lnTo>
                  <a:lnTo>
                    <a:pt x="2799161" y="458355"/>
                  </a:lnTo>
                  <a:lnTo>
                    <a:pt x="2799443" y="463596"/>
                  </a:lnTo>
                  <a:lnTo>
                    <a:pt x="2799724" y="463596"/>
                  </a:lnTo>
                  <a:lnTo>
                    <a:pt x="2800006" y="460393"/>
                  </a:lnTo>
                  <a:lnTo>
                    <a:pt x="2800288" y="464470"/>
                  </a:lnTo>
                  <a:lnTo>
                    <a:pt x="2800569" y="467964"/>
                  </a:lnTo>
                  <a:lnTo>
                    <a:pt x="2800851" y="465635"/>
                  </a:lnTo>
                  <a:lnTo>
                    <a:pt x="2801133" y="465635"/>
                  </a:lnTo>
                  <a:lnTo>
                    <a:pt x="2801415" y="469711"/>
                  </a:lnTo>
                  <a:lnTo>
                    <a:pt x="2801696" y="467673"/>
                  </a:lnTo>
                  <a:lnTo>
                    <a:pt x="2801978" y="467673"/>
                  </a:lnTo>
                  <a:lnTo>
                    <a:pt x="2802260" y="470876"/>
                  </a:lnTo>
                  <a:lnTo>
                    <a:pt x="2802542" y="469711"/>
                  </a:lnTo>
                  <a:lnTo>
                    <a:pt x="2802823" y="466217"/>
                  </a:lnTo>
                  <a:lnTo>
                    <a:pt x="2803105" y="467673"/>
                  </a:lnTo>
                  <a:lnTo>
                    <a:pt x="2803387" y="471459"/>
                  </a:lnTo>
                  <a:lnTo>
                    <a:pt x="2803668" y="467673"/>
                  </a:lnTo>
                  <a:lnTo>
                    <a:pt x="2803950" y="468838"/>
                  </a:lnTo>
                  <a:lnTo>
                    <a:pt x="2804232" y="471750"/>
                  </a:lnTo>
                  <a:lnTo>
                    <a:pt x="2804514" y="468255"/>
                  </a:lnTo>
                  <a:lnTo>
                    <a:pt x="2804795" y="466799"/>
                  </a:lnTo>
                  <a:lnTo>
                    <a:pt x="2805077" y="472041"/>
                  </a:lnTo>
                  <a:lnTo>
                    <a:pt x="2805359" y="472624"/>
                  </a:lnTo>
                  <a:lnTo>
                    <a:pt x="2805640" y="469420"/>
                  </a:lnTo>
                  <a:lnTo>
                    <a:pt x="2805922" y="472624"/>
                  </a:lnTo>
                  <a:lnTo>
                    <a:pt x="2806204" y="477283"/>
                  </a:lnTo>
                  <a:lnTo>
                    <a:pt x="2806486" y="474080"/>
                  </a:lnTo>
                  <a:lnTo>
                    <a:pt x="2806767" y="474953"/>
                  </a:lnTo>
                  <a:lnTo>
                    <a:pt x="2807049" y="477283"/>
                  </a:lnTo>
                  <a:lnTo>
                    <a:pt x="2807331" y="474080"/>
                  </a:lnTo>
                  <a:lnTo>
                    <a:pt x="2807612" y="472041"/>
                  </a:lnTo>
                  <a:lnTo>
                    <a:pt x="2807894" y="475827"/>
                  </a:lnTo>
                  <a:lnTo>
                    <a:pt x="2808176" y="474080"/>
                  </a:lnTo>
                  <a:lnTo>
                    <a:pt x="2808458" y="468838"/>
                  </a:lnTo>
                  <a:lnTo>
                    <a:pt x="2808739" y="470003"/>
                  </a:lnTo>
                  <a:lnTo>
                    <a:pt x="2809021" y="472915"/>
                  </a:lnTo>
                  <a:lnTo>
                    <a:pt x="2809303" y="467673"/>
                  </a:lnTo>
                  <a:lnTo>
                    <a:pt x="2809585" y="468838"/>
                  </a:lnTo>
                  <a:lnTo>
                    <a:pt x="2809866" y="472915"/>
                  </a:lnTo>
                  <a:lnTo>
                    <a:pt x="2810148" y="470003"/>
                  </a:lnTo>
                  <a:lnTo>
                    <a:pt x="2810430" y="467964"/>
                  </a:lnTo>
                  <a:lnTo>
                    <a:pt x="2810711" y="472041"/>
                  </a:lnTo>
                  <a:lnTo>
                    <a:pt x="2810993" y="472041"/>
                  </a:lnTo>
                  <a:lnTo>
                    <a:pt x="2811275" y="469129"/>
                  </a:lnTo>
                  <a:lnTo>
                    <a:pt x="2811557" y="468838"/>
                  </a:lnTo>
                  <a:lnTo>
                    <a:pt x="2811838" y="470876"/>
                  </a:lnTo>
                  <a:lnTo>
                    <a:pt x="2812120" y="467091"/>
                  </a:lnTo>
                  <a:lnTo>
                    <a:pt x="2812402" y="467091"/>
                  </a:lnTo>
                  <a:lnTo>
                    <a:pt x="2812683" y="467673"/>
                  </a:lnTo>
                  <a:lnTo>
                    <a:pt x="2812965" y="464470"/>
                  </a:lnTo>
                  <a:lnTo>
                    <a:pt x="2813247" y="462431"/>
                  </a:lnTo>
                  <a:lnTo>
                    <a:pt x="2813529" y="465635"/>
                  </a:lnTo>
                  <a:lnTo>
                    <a:pt x="2813810" y="463305"/>
                  </a:lnTo>
                  <a:lnTo>
                    <a:pt x="2814092" y="458937"/>
                  </a:lnTo>
                  <a:lnTo>
                    <a:pt x="2814374" y="461558"/>
                  </a:lnTo>
                  <a:lnTo>
                    <a:pt x="2814655" y="460975"/>
                  </a:lnTo>
                  <a:lnTo>
                    <a:pt x="2814937" y="456316"/>
                  </a:lnTo>
                  <a:lnTo>
                    <a:pt x="2815219" y="454278"/>
                  </a:lnTo>
                  <a:lnTo>
                    <a:pt x="2815501" y="457190"/>
                  </a:lnTo>
                  <a:lnTo>
                    <a:pt x="2815782" y="453113"/>
                  </a:lnTo>
                  <a:lnTo>
                    <a:pt x="2816064" y="449618"/>
                  </a:lnTo>
                  <a:lnTo>
                    <a:pt x="2816346" y="449327"/>
                  </a:lnTo>
                  <a:lnTo>
                    <a:pt x="2816627" y="447871"/>
                  </a:lnTo>
                  <a:lnTo>
                    <a:pt x="2816909" y="445833"/>
                  </a:lnTo>
                  <a:lnTo>
                    <a:pt x="2817191" y="446998"/>
                  </a:lnTo>
                  <a:lnTo>
                    <a:pt x="2817473" y="444959"/>
                  </a:lnTo>
                  <a:lnTo>
                    <a:pt x="2817754" y="441173"/>
                  </a:lnTo>
                  <a:lnTo>
                    <a:pt x="2818036" y="441756"/>
                  </a:lnTo>
                  <a:lnTo>
                    <a:pt x="2818318" y="443503"/>
                  </a:lnTo>
                  <a:lnTo>
                    <a:pt x="2818600" y="439426"/>
                  </a:lnTo>
                  <a:lnTo>
                    <a:pt x="2818881" y="437388"/>
                  </a:lnTo>
                  <a:lnTo>
                    <a:pt x="2819163" y="440300"/>
                  </a:lnTo>
                  <a:lnTo>
                    <a:pt x="2819445" y="439717"/>
                  </a:lnTo>
                  <a:lnTo>
                    <a:pt x="2819726" y="436514"/>
                  </a:lnTo>
                  <a:lnTo>
                    <a:pt x="2820008" y="437970"/>
                  </a:lnTo>
                  <a:lnTo>
                    <a:pt x="2820290" y="438553"/>
                  </a:lnTo>
                  <a:lnTo>
                    <a:pt x="2820572" y="435349"/>
                  </a:lnTo>
                  <a:lnTo>
                    <a:pt x="2820853" y="434767"/>
                  </a:lnTo>
                  <a:lnTo>
                    <a:pt x="2821135" y="436805"/>
                  </a:lnTo>
                  <a:lnTo>
                    <a:pt x="2821417" y="435349"/>
                  </a:lnTo>
                  <a:lnTo>
                    <a:pt x="2821698" y="432146"/>
                  </a:lnTo>
                  <a:lnTo>
                    <a:pt x="2821980" y="434185"/>
                  </a:lnTo>
                  <a:lnTo>
                    <a:pt x="2822262" y="433602"/>
                  </a:lnTo>
                  <a:lnTo>
                    <a:pt x="2822544" y="430981"/>
                  </a:lnTo>
                  <a:lnTo>
                    <a:pt x="2822825" y="433311"/>
                  </a:lnTo>
                  <a:lnTo>
                    <a:pt x="2823107" y="435349"/>
                  </a:lnTo>
                  <a:lnTo>
                    <a:pt x="2823389" y="432146"/>
                  </a:lnTo>
                  <a:lnTo>
                    <a:pt x="2823670" y="428943"/>
                  </a:lnTo>
                  <a:lnTo>
                    <a:pt x="2823952" y="430690"/>
                  </a:lnTo>
                  <a:lnTo>
                    <a:pt x="2824234" y="428943"/>
                  </a:lnTo>
                  <a:lnTo>
                    <a:pt x="2824516" y="425740"/>
                  </a:lnTo>
                  <a:lnTo>
                    <a:pt x="2824797" y="427196"/>
                  </a:lnTo>
                  <a:lnTo>
                    <a:pt x="2825079" y="425157"/>
                  </a:lnTo>
                  <a:lnTo>
                    <a:pt x="2825361" y="421663"/>
                  </a:lnTo>
                  <a:lnTo>
                    <a:pt x="2825642" y="422536"/>
                  </a:lnTo>
                  <a:lnTo>
                    <a:pt x="2825924" y="423992"/>
                  </a:lnTo>
                  <a:lnTo>
                    <a:pt x="2826206" y="421080"/>
                  </a:lnTo>
                  <a:lnTo>
                    <a:pt x="2826488" y="421372"/>
                  </a:lnTo>
                  <a:lnTo>
                    <a:pt x="2826769" y="424575"/>
                  </a:lnTo>
                  <a:lnTo>
                    <a:pt x="2827051" y="424575"/>
                  </a:lnTo>
                  <a:lnTo>
                    <a:pt x="2827333" y="423119"/>
                  </a:lnTo>
                  <a:lnTo>
                    <a:pt x="2827615" y="425448"/>
                  </a:lnTo>
                  <a:lnTo>
                    <a:pt x="2827896" y="426904"/>
                  </a:lnTo>
                  <a:lnTo>
                    <a:pt x="2828178" y="424284"/>
                  </a:lnTo>
                  <a:lnTo>
                    <a:pt x="2828460" y="425448"/>
                  </a:lnTo>
                  <a:lnTo>
                    <a:pt x="2828741" y="428943"/>
                  </a:lnTo>
                  <a:lnTo>
                    <a:pt x="2829023" y="424866"/>
                  </a:lnTo>
                  <a:lnTo>
                    <a:pt x="2829305" y="423701"/>
                  </a:lnTo>
                  <a:lnTo>
                    <a:pt x="2829587" y="427487"/>
                  </a:lnTo>
                  <a:lnTo>
                    <a:pt x="2829868" y="424866"/>
                  </a:lnTo>
                  <a:lnTo>
                    <a:pt x="2830150" y="423119"/>
                  </a:lnTo>
                  <a:lnTo>
                    <a:pt x="2830432" y="425740"/>
                  </a:lnTo>
                  <a:lnTo>
                    <a:pt x="2830713" y="426613"/>
                  </a:lnTo>
                  <a:lnTo>
                    <a:pt x="2830995" y="423701"/>
                  </a:lnTo>
                  <a:lnTo>
                    <a:pt x="2831277" y="426904"/>
                  </a:lnTo>
                  <a:lnTo>
                    <a:pt x="2831559" y="431273"/>
                  </a:lnTo>
                  <a:lnTo>
                    <a:pt x="2831840" y="427196"/>
                  </a:lnTo>
                  <a:lnTo>
                    <a:pt x="2832122" y="426031"/>
                  </a:lnTo>
                  <a:lnTo>
                    <a:pt x="2832404" y="430981"/>
                  </a:lnTo>
                  <a:lnTo>
                    <a:pt x="2832685" y="431273"/>
                  </a:lnTo>
                  <a:lnTo>
                    <a:pt x="2832967" y="428069"/>
                  </a:lnTo>
                  <a:lnTo>
                    <a:pt x="2833249" y="431564"/>
                  </a:lnTo>
                  <a:lnTo>
                    <a:pt x="2833531" y="433311"/>
                  </a:lnTo>
                  <a:lnTo>
                    <a:pt x="2833812" y="430399"/>
                  </a:lnTo>
                  <a:lnTo>
                    <a:pt x="2834094" y="433020"/>
                  </a:lnTo>
                  <a:lnTo>
                    <a:pt x="2834376" y="435349"/>
                  </a:lnTo>
                  <a:lnTo>
                    <a:pt x="2834658" y="433311"/>
                  </a:lnTo>
                  <a:lnTo>
                    <a:pt x="2834939" y="432437"/>
                  </a:lnTo>
                  <a:lnTo>
                    <a:pt x="2835221" y="437970"/>
                  </a:lnTo>
                  <a:lnTo>
                    <a:pt x="2835503" y="436514"/>
                  </a:lnTo>
                  <a:lnTo>
                    <a:pt x="2835784" y="434185"/>
                  </a:lnTo>
                  <a:lnTo>
                    <a:pt x="2836066" y="438553"/>
                  </a:lnTo>
                  <a:lnTo>
                    <a:pt x="2836348" y="440882"/>
                  </a:lnTo>
                  <a:lnTo>
                    <a:pt x="2836630" y="439717"/>
                  </a:lnTo>
                  <a:lnTo>
                    <a:pt x="2836911" y="441756"/>
                  </a:lnTo>
                  <a:lnTo>
                    <a:pt x="2837193" y="445542"/>
                  </a:lnTo>
                  <a:lnTo>
                    <a:pt x="2837475" y="442047"/>
                  </a:lnTo>
                  <a:lnTo>
                    <a:pt x="2837756" y="440591"/>
                  </a:lnTo>
                  <a:lnTo>
                    <a:pt x="2838038" y="445833"/>
                  </a:lnTo>
                  <a:lnTo>
                    <a:pt x="2838320" y="444959"/>
                  </a:lnTo>
                  <a:lnTo>
                    <a:pt x="2838602" y="445833"/>
                  </a:lnTo>
                  <a:lnTo>
                    <a:pt x="2838883" y="447580"/>
                  </a:lnTo>
                  <a:lnTo>
                    <a:pt x="2839165" y="448745"/>
                  </a:lnTo>
                  <a:lnTo>
                    <a:pt x="2839447" y="447871"/>
                  </a:lnTo>
                  <a:lnTo>
                    <a:pt x="2839728" y="450201"/>
                  </a:lnTo>
                  <a:lnTo>
                    <a:pt x="2840010" y="453986"/>
                  </a:lnTo>
                  <a:lnTo>
                    <a:pt x="2840292" y="449910"/>
                  </a:lnTo>
                  <a:lnTo>
                    <a:pt x="2840574" y="453404"/>
                  </a:lnTo>
                  <a:lnTo>
                    <a:pt x="2840855" y="456316"/>
                  </a:lnTo>
                  <a:lnTo>
                    <a:pt x="2841137" y="452530"/>
                  </a:lnTo>
                  <a:lnTo>
                    <a:pt x="2841419" y="451074"/>
                  </a:lnTo>
                  <a:lnTo>
                    <a:pt x="2841700" y="454569"/>
                  </a:lnTo>
                  <a:lnTo>
                    <a:pt x="2841982" y="455151"/>
                  </a:lnTo>
                  <a:lnTo>
                    <a:pt x="2842264" y="451948"/>
                  </a:lnTo>
                  <a:lnTo>
                    <a:pt x="2842546" y="455151"/>
                  </a:lnTo>
                  <a:lnTo>
                    <a:pt x="2842827" y="456899"/>
                  </a:lnTo>
                  <a:lnTo>
                    <a:pt x="2843109" y="454569"/>
                  </a:lnTo>
                  <a:lnTo>
                    <a:pt x="2843391" y="456316"/>
                  </a:lnTo>
                  <a:lnTo>
                    <a:pt x="2843673" y="460102"/>
                  </a:lnTo>
                  <a:lnTo>
                    <a:pt x="2843954" y="456316"/>
                  </a:lnTo>
                  <a:lnTo>
                    <a:pt x="2844236" y="455442"/>
                  </a:lnTo>
                  <a:lnTo>
                    <a:pt x="2844518" y="460393"/>
                  </a:lnTo>
                  <a:lnTo>
                    <a:pt x="2844799" y="458063"/>
                  </a:lnTo>
                  <a:lnTo>
                    <a:pt x="2845081" y="453986"/>
                  </a:lnTo>
                  <a:lnTo>
                    <a:pt x="2845363" y="458063"/>
                  </a:lnTo>
                  <a:lnTo>
                    <a:pt x="2845645" y="460684"/>
                  </a:lnTo>
                  <a:lnTo>
                    <a:pt x="2845926" y="458355"/>
                  </a:lnTo>
                  <a:lnTo>
                    <a:pt x="2846208" y="458646"/>
                  </a:lnTo>
                  <a:lnTo>
                    <a:pt x="2846490" y="463596"/>
                  </a:lnTo>
                  <a:lnTo>
                    <a:pt x="2846771" y="461849"/>
                  </a:lnTo>
                  <a:lnTo>
                    <a:pt x="2847053" y="460684"/>
                  </a:lnTo>
                  <a:lnTo>
                    <a:pt x="2847335" y="465926"/>
                  </a:lnTo>
                  <a:lnTo>
                    <a:pt x="2847617" y="465635"/>
                  </a:lnTo>
                  <a:lnTo>
                    <a:pt x="2847898" y="462431"/>
                  </a:lnTo>
                  <a:lnTo>
                    <a:pt x="2848180" y="465635"/>
                  </a:lnTo>
                  <a:lnTo>
                    <a:pt x="2848462" y="467673"/>
                  </a:lnTo>
                  <a:lnTo>
                    <a:pt x="2848743" y="465052"/>
                  </a:lnTo>
                  <a:lnTo>
                    <a:pt x="2849025" y="464179"/>
                  </a:lnTo>
                  <a:lnTo>
                    <a:pt x="2849307" y="468547"/>
                  </a:lnTo>
                  <a:lnTo>
                    <a:pt x="2849589" y="463887"/>
                  </a:lnTo>
                  <a:lnTo>
                    <a:pt x="2849870" y="461849"/>
                  </a:lnTo>
                  <a:lnTo>
                    <a:pt x="2850152" y="463596"/>
                  </a:lnTo>
                  <a:lnTo>
                    <a:pt x="2850434" y="464761"/>
                  </a:lnTo>
                  <a:lnTo>
                    <a:pt x="2850716" y="461267"/>
                  </a:lnTo>
                  <a:lnTo>
                    <a:pt x="2850997" y="460975"/>
                  </a:lnTo>
                  <a:lnTo>
                    <a:pt x="2851279" y="464761"/>
                  </a:lnTo>
                  <a:lnTo>
                    <a:pt x="2851561" y="462140"/>
                  </a:lnTo>
                  <a:lnTo>
                    <a:pt x="2851842" y="461558"/>
                  </a:lnTo>
                  <a:lnTo>
                    <a:pt x="2852124" y="464470"/>
                  </a:lnTo>
                  <a:lnTo>
                    <a:pt x="2852406" y="465635"/>
                  </a:lnTo>
                  <a:lnTo>
                    <a:pt x="2852688" y="462140"/>
                  </a:lnTo>
                  <a:lnTo>
                    <a:pt x="2852969" y="465635"/>
                  </a:lnTo>
                  <a:lnTo>
                    <a:pt x="2853251" y="467673"/>
                  </a:lnTo>
                  <a:lnTo>
                    <a:pt x="2853533" y="464470"/>
                  </a:lnTo>
                  <a:lnTo>
                    <a:pt x="2853814" y="465343"/>
                  </a:lnTo>
                  <a:lnTo>
                    <a:pt x="2854096" y="470876"/>
                  </a:lnTo>
                  <a:lnTo>
                    <a:pt x="2854378" y="469711"/>
                  </a:lnTo>
                  <a:lnTo>
                    <a:pt x="2854660" y="467091"/>
                  </a:lnTo>
                  <a:lnTo>
                    <a:pt x="2854941" y="470003"/>
                  </a:lnTo>
                  <a:lnTo>
                    <a:pt x="2855223" y="470876"/>
                  </a:lnTo>
                  <a:lnTo>
                    <a:pt x="2855505" y="469420"/>
                  </a:lnTo>
                  <a:lnTo>
                    <a:pt x="2855786" y="470585"/>
                  </a:lnTo>
                  <a:lnTo>
                    <a:pt x="2856068" y="470876"/>
                  </a:lnTo>
                  <a:lnTo>
                    <a:pt x="2856350" y="468838"/>
                  </a:lnTo>
                  <a:lnTo>
                    <a:pt x="2856632" y="470876"/>
                  </a:lnTo>
                  <a:lnTo>
                    <a:pt x="2856913" y="474080"/>
                  </a:lnTo>
                  <a:lnTo>
                    <a:pt x="2857195" y="472624"/>
                  </a:lnTo>
                  <a:lnTo>
                    <a:pt x="2857477" y="471459"/>
                  </a:lnTo>
                  <a:lnTo>
                    <a:pt x="2857758" y="474953"/>
                  </a:lnTo>
                  <a:lnTo>
                    <a:pt x="2858040" y="475244"/>
                  </a:lnTo>
                  <a:lnTo>
                    <a:pt x="2858322" y="472915"/>
                  </a:lnTo>
                  <a:lnTo>
                    <a:pt x="2858604" y="473497"/>
                  </a:lnTo>
                  <a:lnTo>
                    <a:pt x="2858885" y="474080"/>
                  </a:lnTo>
                  <a:lnTo>
                    <a:pt x="2859167" y="471750"/>
                  </a:lnTo>
                  <a:lnTo>
                    <a:pt x="2859449" y="472332"/>
                  </a:lnTo>
                  <a:lnTo>
                    <a:pt x="2859731" y="475244"/>
                  </a:lnTo>
                  <a:lnTo>
                    <a:pt x="2860012" y="471168"/>
                  </a:lnTo>
                  <a:lnTo>
                    <a:pt x="2860294" y="470003"/>
                  </a:lnTo>
                  <a:lnTo>
                    <a:pt x="2860576" y="473497"/>
                  </a:lnTo>
                  <a:lnTo>
                    <a:pt x="2860857" y="472915"/>
                  </a:lnTo>
                  <a:lnTo>
                    <a:pt x="2861139" y="472041"/>
                  </a:lnTo>
                  <a:lnTo>
                    <a:pt x="2861421" y="475244"/>
                  </a:lnTo>
                  <a:lnTo>
                    <a:pt x="2861703" y="477574"/>
                  </a:lnTo>
                  <a:lnTo>
                    <a:pt x="2861984" y="472915"/>
                  </a:lnTo>
                  <a:lnTo>
                    <a:pt x="2862266" y="476992"/>
                  </a:lnTo>
                  <a:lnTo>
                    <a:pt x="2862548" y="482816"/>
                  </a:lnTo>
                  <a:lnTo>
                    <a:pt x="2862829" y="477574"/>
                  </a:lnTo>
                  <a:lnTo>
                    <a:pt x="2863111" y="475244"/>
                  </a:lnTo>
                  <a:lnTo>
                    <a:pt x="2863393" y="480486"/>
                  </a:lnTo>
                  <a:lnTo>
                    <a:pt x="2863675" y="480486"/>
                  </a:lnTo>
                  <a:lnTo>
                    <a:pt x="2863956" y="476118"/>
                  </a:lnTo>
                  <a:lnTo>
                    <a:pt x="2864238" y="479321"/>
                  </a:lnTo>
                  <a:lnTo>
                    <a:pt x="2864520" y="479612"/>
                  </a:lnTo>
                  <a:lnTo>
                    <a:pt x="2864801" y="472041"/>
                  </a:lnTo>
                  <a:lnTo>
                    <a:pt x="2865083" y="472041"/>
                  </a:lnTo>
                  <a:lnTo>
                    <a:pt x="2865365" y="476118"/>
                  </a:lnTo>
                  <a:lnTo>
                    <a:pt x="2865647" y="472332"/>
                  </a:lnTo>
                  <a:lnTo>
                    <a:pt x="2865928" y="464761"/>
                  </a:lnTo>
                  <a:lnTo>
                    <a:pt x="2866210" y="467091"/>
                  </a:lnTo>
                  <a:lnTo>
                    <a:pt x="2866492" y="465052"/>
                  </a:lnTo>
                  <a:lnTo>
                    <a:pt x="2866773" y="459228"/>
                  </a:lnTo>
                  <a:lnTo>
                    <a:pt x="2867055" y="462140"/>
                  </a:lnTo>
                  <a:lnTo>
                    <a:pt x="2867337" y="458355"/>
                  </a:lnTo>
                  <a:lnTo>
                    <a:pt x="2867619" y="451948"/>
                  </a:lnTo>
                  <a:lnTo>
                    <a:pt x="2867900" y="456607"/>
                  </a:lnTo>
                  <a:lnTo>
                    <a:pt x="2868182" y="459811"/>
                  </a:lnTo>
                  <a:lnTo>
                    <a:pt x="2868464" y="451948"/>
                  </a:lnTo>
                  <a:lnTo>
                    <a:pt x="2868746" y="446124"/>
                  </a:lnTo>
                  <a:lnTo>
                    <a:pt x="2869027" y="449618"/>
                  </a:lnTo>
                  <a:lnTo>
                    <a:pt x="2869309" y="448745"/>
                  </a:lnTo>
                  <a:lnTo>
                    <a:pt x="2869591" y="445250"/>
                  </a:lnTo>
                  <a:lnTo>
                    <a:pt x="2869872" y="445833"/>
                  </a:lnTo>
                  <a:lnTo>
                    <a:pt x="2870154" y="442338"/>
                  </a:lnTo>
                  <a:lnTo>
                    <a:pt x="2870436" y="436514"/>
                  </a:lnTo>
                  <a:lnTo>
                    <a:pt x="2870718" y="435641"/>
                  </a:lnTo>
                  <a:lnTo>
                    <a:pt x="2870999" y="439717"/>
                  </a:lnTo>
                  <a:lnTo>
                    <a:pt x="2871281" y="434185"/>
                  </a:lnTo>
                  <a:lnTo>
                    <a:pt x="2871563" y="428069"/>
                  </a:lnTo>
                  <a:lnTo>
                    <a:pt x="2871844" y="430108"/>
                  </a:lnTo>
                  <a:lnTo>
                    <a:pt x="2872126" y="427778"/>
                  </a:lnTo>
                  <a:lnTo>
                    <a:pt x="2872408" y="425157"/>
                  </a:lnTo>
                  <a:lnTo>
                    <a:pt x="2872690" y="424866"/>
                  </a:lnTo>
                  <a:lnTo>
                    <a:pt x="2872971" y="425740"/>
                  </a:lnTo>
                  <a:lnTo>
                    <a:pt x="2873253" y="420498"/>
                  </a:lnTo>
                  <a:lnTo>
                    <a:pt x="2873535" y="419624"/>
                  </a:lnTo>
                  <a:lnTo>
                    <a:pt x="2873816" y="424866"/>
                  </a:lnTo>
                  <a:lnTo>
                    <a:pt x="2874098" y="419624"/>
                  </a:lnTo>
                  <a:lnTo>
                    <a:pt x="2874380" y="416421"/>
                  </a:lnTo>
                  <a:lnTo>
                    <a:pt x="2874662" y="418751"/>
                  </a:lnTo>
                  <a:lnTo>
                    <a:pt x="2874943" y="417586"/>
                  </a:lnTo>
                  <a:lnTo>
                    <a:pt x="2875225" y="418460"/>
                  </a:lnTo>
                  <a:lnTo>
                    <a:pt x="2875507" y="420207"/>
                  </a:lnTo>
                  <a:lnTo>
                    <a:pt x="2875789" y="419916"/>
                  </a:lnTo>
                  <a:lnTo>
                    <a:pt x="2876070" y="411179"/>
                  </a:lnTo>
                  <a:lnTo>
                    <a:pt x="2876352" y="413800"/>
                  </a:lnTo>
                  <a:lnTo>
                    <a:pt x="2876634" y="418751"/>
                  </a:lnTo>
                  <a:lnTo>
                    <a:pt x="2876915" y="414965"/>
                  </a:lnTo>
                  <a:lnTo>
                    <a:pt x="2877197" y="408850"/>
                  </a:lnTo>
                  <a:lnTo>
                    <a:pt x="2877479" y="411179"/>
                  </a:lnTo>
                  <a:lnTo>
                    <a:pt x="2877761" y="414092"/>
                  </a:lnTo>
                  <a:lnTo>
                    <a:pt x="2878042" y="410015"/>
                  </a:lnTo>
                  <a:lnTo>
                    <a:pt x="2878324" y="412053"/>
                  </a:lnTo>
                  <a:lnTo>
                    <a:pt x="2878606" y="411179"/>
                  </a:lnTo>
                  <a:lnTo>
                    <a:pt x="2878887" y="406811"/>
                  </a:lnTo>
                  <a:lnTo>
                    <a:pt x="2879169" y="406520"/>
                  </a:lnTo>
                  <a:lnTo>
                    <a:pt x="2879451" y="411762"/>
                  </a:lnTo>
                  <a:lnTo>
                    <a:pt x="2879733" y="411179"/>
                  </a:lnTo>
                  <a:lnTo>
                    <a:pt x="2880014" y="408850"/>
                  </a:lnTo>
                  <a:lnTo>
                    <a:pt x="2880296" y="408559"/>
                  </a:lnTo>
                  <a:lnTo>
                    <a:pt x="2880578" y="408850"/>
                  </a:lnTo>
                  <a:lnTo>
                    <a:pt x="2880859" y="409141"/>
                  </a:lnTo>
                  <a:lnTo>
                    <a:pt x="2881141" y="413800"/>
                  </a:lnTo>
                  <a:lnTo>
                    <a:pt x="2881423" y="408850"/>
                  </a:lnTo>
                  <a:lnTo>
                    <a:pt x="2881705" y="406520"/>
                  </a:lnTo>
                  <a:lnTo>
                    <a:pt x="2881986" y="406811"/>
                  </a:lnTo>
                  <a:lnTo>
                    <a:pt x="2882268" y="410015"/>
                  </a:lnTo>
                  <a:lnTo>
                    <a:pt x="2882550" y="407103"/>
                  </a:lnTo>
                  <a:lnTo>
                    <a:pt x="2882831" y="402735"/>
                  </a:lnTo>
                  <a:lnTo>
                    <a:pt x="2883113" y="404191"/>
                  </a:lnTo>
                  <a:lnTo>
                    <a:pt x="2883395" y="402152"/>
                  </a:lnTo>
                  <a:lnTo>
                    <a:pt x="2883677" y="400405"/>
                  </a:lnTo>
                  <a:lnTo>
                    <a:pt x="2883958" y="401279"/>
                  </a:lnTo>
                  <a:lnTo>
                    <a:pt x="2884240" y="400696"/>
                  </a:lnTo>
                  <a:lnTo>
                    <a:pt x="2884522" y="395746"/>
                  </a:lnTo>
                  <a:lnTo>
                    <a:pt x="2884804" y="398658"/>
                  </a:lnTo>
                  <a:lnTo>
                    <a:pt x="2885085" y="403608"/>
                  </a:lnTo>
                  <a:lnTo>
                    <a:pt x="2885367" y="400987"/>
                  </a:lnTo>
                  <a:lnTo>
                    <a:pt x="2885649" y="398949"/>
                  </a:lnTo>
                  <a:lnTo>
                    <a:pt x="2885930" y="400114"/>
                  </a:lnTo>
                  <a:lnTo>
                    <a:pt x="2886212" y="400696"/>
                  </a:lnTo>
                  <a:lnTo>
                    <a:pt x="2886494" y="398367"/>
                  </a:lnTo>
                  <a:lnTo>
                    <a:pt x="2886776" y="401861"/>
                  </a:lnTo>
                  <a:lnTo>
                    <a:pt x="2887057" y="400696"/>
                  </a:lnTo>
                  <a:lnTo>
                    <a:pt x="2887339" y="395163"/>
                  </a:lnTo>
                  <a:lnTo>
                    <a:pt x="2887621" y="398658"/>
                  </a:lnTo>
                  <a:lnTo>
                    <a:pt x="2887902" y="404773"/>
                  </a:lnTo>
                  <a:lnTo>
                    <a:pt x="2888184" y="402735"/>
                  </a:lnTo>
                  <a:lnTo>
                    <a:pt x="2888466" y="399531"/>
                  </a:lnTo>
                  <a:lnTo>
                    <a:pt x="2888748" y="404773"/>
                  </a:lnTo>
                  <a:lnTo>
                    <a:pt x="2889029" y="411179"/>
                  </a:lnTo>
                  <a:lnTo>
                    <a:pt x="2889311" y="410015"/>
                  </a:lnTo>
                  <a:lnTo>
                    <a:pt x="2889593" y="413509"/>
                  </a:lnTo>
                  <a:lnTo>
                    <a:pt x="2889874" y="418751"/>
                  </a:lnTo>
                  <a:lnTo>
                    <a:pt x="2890156" y="419333"/>
                  </a:lnTo>
                  <a:lnTo>
                    <a:pt x="2890438" y="422828"/>
                  </a:lnTo>
                  <a:lnTo>
                    <a:pt x="2890720" y="432729"/>
                  </a:lnTo>
                  <a:lnTo>
                    <a:pt x="2891001" y="431855"/>
                  </a:lnTo>
                  <a:lnTo>
                    <a:pt x="2891283" y="430981"/>
                  </a:lnTo>
                  <a:lnTo>
                    <a:pt x="2891565" y="439135"/>
                  </a:lnTo>
                  <a:lnTo>
                    <a:pt x="2891846" y="442338"/>
                  </a:lnTo>
                  <a:lnTo>
                    <a:pt x="2892128" y="440300"/>
                  </a:lnTo>
                  <a:lnTo>
                    <a:pt x="2892410" y="444377"/>
                  </a:lnTo>
                  <a:lnTo>
                    <a:pt x="2892692" y="450783"/>
                  </a:lnTo>
                  <a:lnTo>
                    <a:pt x="2892973" y="449327"/>
                  </a:lnTo>
                  <a:lnTo>
                    <a:pt x="2893255" y="450783"/>
                  </a:lnTo>
                  <a:lnTo>
                    <a:pt x="2893537" y="454278"/>
                  </a:lnTo>
                  <a:lnTo>
                    <a:pt x="2893819" y="457190"/>
                  </a:lnTo>
                  <a:lnTo>
                    <a:pt x="2894100" y="457190"/>
                  </a:lnTo>
                  <a:lnTo>
                    <a:pt x="2894382" y="460102"/>
                  </a:lnTo>
                  <a:lnTo>
                    <a:pt x="2894664" y="460393"/>
                  </a:lnTo>
                  <a:lnTo>
                    <a:pt x="2894945" y="458937"/>
                  </a:lnTo>
                  <a:lnTo>
                    <a:pt x="2895227" y="463887"/>
                  </a:lnTo>
                  <a:lnTo>
                    <a:pt x="2895509" y="467382"/>
                  </a:lnTo>
                  <a:lnTo>
                    <a:pt x="2895791" y="463305"/>
                  </a:lnTo>
                  <a:lnTo>
                    <a:pt x="2896072" y="462723"/>
                  </a:lnTo>
                  <a:lnTo>
                    <a:pt x="2896354" y="470876"/>
                  </a:lnTo>
                  <a:lnTo>
                    <a:pt x="2896636" y="469711"/>
                  </a:lnTo>
                  <a:lnTo>
                    <a:pt x="2896917" y="470003"/>
                  </a:lnTo>
                  <a:lnTo>
                    <a:pt x="2897199" y="472332"/>
                  </a:lnTo>
                  <a:lnTo>
                    <a:pt x="2897481" y="475244"/>
                  </a:lnTo>
                  <a:lnTo>
                    <a:pt x="2897763" y="472915"/>
                  </a:lnTo>
                  <a:lnTo>
                    <a:pt x="2898044" y="480486"/>
                  </a:lnTo>
                  <a:lnTo>
                    <a:pt x="2898326" y="484854"/>
                  </a:lnTo>
                  <a:lnTo>
                    <a:pt x="2898608" y="481651"/>
                  </a:lnTo>
                  <a:lnTo>
                    <a:pt x="2898889" y="485436"/>
                  </a:lnTo>
                  <a:lnTo>
                    <a:pt x="2899171" y="490969"/>
                  </a:lnTo>
                  <a:lnTo>
                    <a:pt x="2899453" y="494173"/>
                  </a:lnTo>
                  <a:lnTo>
                    <a:pt x="2899735" y="492425"/>
                  </a:lnTo>
                  <a:lnTo>
                    <a:pt x="2900016" y="497667"/>
                  </a:lnTo>
                  <a:lnTo>
                    <a:pt x="2900298" y="498541"/>
                  </a:lnTo>
                  <a:lnTo>
                    <a:pt x="2900580" y="498832"/>
                  </a:lnTo>
                  <a:lnTo>
                    <a:pt x="2900862" y="503782"/>
                  </a:lnTo>
                  <a:lnTo>
                    <a:pt x="2901143" y="504656"/>
                  </a:lnTo>
                  <a:lnTo>
                    <a:pt x="2901425" y="499997"/>
                  </a:lnTo>
                  <a:lnTo>
                    <a:pt x="2901707" y="498249"/>
                  </a:lnTo>
                  <a:lnTo>
                    <a:pt x="2901988" y="502618"/>
                  </a:lnTo>
                  <a:lnTo>
                    <a:pt x="2902270" y="497085"/>
                  </a:lnTo>
                  <a:lnTo>
                    <a:pt x="2902552" y="496211"/>
                  </a:lnTo>
                  <a:lnTo>
                    <a:pt x="2902834" y="495920"/>
                  </a:lnTo>
                  <a:lnTo>
                    <a:pt x="2903115" y="490969"/>
                  </a:lnTo>
                  <a:lnTo>
                    <a:pt x="2903397" y="485145"/>
                  </a:lnTo>
                  <a:lnTo>
                    <a:pt x="2903679" y="488349"/>
                  </a:lnTo>
                  <a:lnTo>
                    <a:pt x="2903960" y="490969"/>
                  </a:lnTo>
                  <a:lnTo>
                    <a:pt x="2904242" y="487766"/>
                  </a:lnTo>
                  <a:lnTo>
                    <a:pt x="2904524" y="487184"/>
                  </a:lnTo>
                  <a:lnTo>
                    <a:pt x="2904806" y="490387"/>
                  </a:lnTo>
                  <a:lnTo>
                    <a:pt x="2905087" y="490969"/>
                  </a:lnTo>
                  <a:lnTo>
                    <a:pt x="2905369" y="490678"/>
                  </a:lnTo>
                  <a:lnTo>
                    <a:pt x="2905651" y="494464"/>
                  </a:lnTo>
                  <a:lnTo>
                    <a:pt x="2905932" y="491261"/>
                  </a:lnTo>
                  <a:lnTo>
                    <a:pt x="2906214" y="488640"/>
                  </a:lnTo>
                  <a:lnTo>
                    <a:pt x="2906496" y="490969"/>
                  </a:lnTo>
                  <a:lnTo>
                    <a:pt x="2906778" y="490678"/>
                  </a:lnTo>
                  <a:lnTo>
                    <a:pt x="2907059" y="489805"/>
                  </a:lnTo>
                  <a:lnTo>
                    <a:pt x="2907341" y="490969"/>
                  </a:lnTo>
                  <a:lnTo>
                    <a:pt x="2907623" y="490387"/>
                  </a:lnTo>
                  <a:lnTo>
                    <a:pt x="2907904" y="487766"/>
                  </a:lnTo>
                  <a:lnTo>
                    <a:pt x="2908186" y="487475"/>
                  </a:lnTo>
                  <a:lnTo>
                    <a:pt x="2908468" y="488931"/>
                  </a:lnTo>
                  <a:lnTo>
                    <a:pt x="2908750" y="485728"/>
                  </a:lnTo>
                  <a:lnTo>
                    <a:pt x="2909031" y="481360"/>
                  </a:lnTo>
                  <a:lnTo>
                    <a:pt x="2909313" y="485436"/>
                  </a:lnTo>
                  <a:lnTo>
                    <a:pt x="2909595" y="486893"/>
                  </a:lnTo>
                  <a:lnTo>
                    <a:pt x="2909877" y="484272"/>
                  </a:lnTo>
                  <a:lnTo>
                    <a:pt x="2910158" y="481651"/>
                  </a:lnTo>
                  <a:lnTo>
                    <a:pt x="2910440" y="483689"/>
                  </a:lnTo>
                  <a:lnTo>
                    <a:pt x="2910722" y="479612"/>
                  </a:lnTo>
                  <a:lnTo>
                    <a:pt x="2911003" y="478156"/>
                  </a:lnTo>
                  <a:lnTo>
                    <a:pt x="2911285" y="478739"/>
                  </a:lnTo>
                  <a:lnTo>
                    <a:pt x="2911567" y="476118"/>
                  </a:lnTo>
                  <a:lnTo>
                    <a:pt x="2911849" y="471750"/>
                  </a:lnTo>
                  <a:lnTo>
                    <a:pt x="2912130" y="470003"/>
                  </a:lnTo>
                  <a:lnTo>
                    <a:pt x="2912412" y="469711"/>
                  </a:lnTo>
                  <a:lnTo>
                    <a:pt x="2912694" y="465052"/>
                  </a:lnTo>
                  <a:lnTo>
                    <a:pt x="2912975" y="461849"/>
                  </a:lnTo>
                  <a:lnTo>
                    <a:pt x="2913257" y="459519"/>
                  </a:lnTo>
                  <a:lnTo>
                    <a:pt x="2913539" y="455151"/>
                  </a:lnTo>
                  <a:lnTo>
                    <a:pt x="2913821" y="452530"/>
                  </a:lnTo>
                  <a:lnTo>
                    <a:pt x="2914102" y="452822"/>
                  </a:lnTo>
                  <a:lnTo>
                    <a:pt x="2914384" y="449618"/>
                  </a:lnTo>
                  <a:lnTo>
                    <a:pt x="2914666" y="442630"/>
                  </a:lnTo>
                  <a:lnTo>
                    <a:pt x="2914947" y="442630"/>
                  </a:lnTo>
                  <a:lnTo>
                    <a:pt x="2915229" y="444086"/>
                  </a:lnTo>
                  <a:lnTo>
                    <a:pt x="2915511" y="440591"/>
                  </a:lnTo>
                  <a:lnTo>
                    <a:pt x="2915793" y="438261"/>
                  </a:lnTo>
                  <a:lnTo>
                    <a:pt x="2916074" y="435349"/>
                  </a:lnTo>
                  <a:lnTo>
                    <a:pt x="2916356" y="433311"/>
                  </a:lnTo>
                  <a:lnTo>
                    <a:pt x="2916638" y="426613"/>
                  </a:lnTo>
                  <a:lnTo>
                    <a:pt x="2916920" y="430108"/>
                  </a:lnTo>
                  <a:lnTo>
                    <a:pt x="2917201" y="423992"/>
                  </a:lnTo>
                  <a:lnTo>
                    <a:pt x="2917483" y="416130"/>
                  </a:lnTo>
                  <a:lnTo>
                    <a:pt x="2917765" y="414383"/>
                  </a:lnTo>
                  <a:lnTo>
                    <a:pt x="2918046" y="415548"/>
                  </a:lnTo>
                  <a:lnTo>
                    <a:pt x="2918328" y="412636"/>
                  </a:lnTo>
                  <a:lnTo>
                    <a:pt x="2918610" y="405938"/>
                  </a:lnTo>
                  <a:lnTo>
                    <a:pt x="2918892" y="407394"/>
                  </a:lnTo>
                  <a:lnTo>
                    <a:pt x="2919173" y="401279"/>
                  </a:lnTo>
                  <a:lnTo>
                    <a:pt x="2919455" y="398367"/>
                  </a:lnTo>
                  <a:lnTo>
                    <a:pt x="2919737" y="400987"/>
                  </a:lnTo>
                  <a:lnTo>
                    <a:pt x="2920018" y="398658"/>
                  </a:lnTo>
                  <a:lnTo>
                    <a:pt x="2920300" y="392542"/>
                  </a:lnTo>
                  <a:lnTo>
                    <a:pt x="2920582" y="393416"/>
                  </a:lnTo>
                  <a:lnTo>
                    <a:pt x="2920864" y="400114"/>
                  </a:lnTo>
                  <a:lnTo>
                    <a:pt x="2921145" y="396910"/>
                  </a:lnTo>
                  <a:lnTo>
                    <a:pt x="2921427" y="400114"/>
                  </a:lnTo>
                  <a:lnTo>
                    <a:pt x="2921709" y="406811"/>
                  </a:lnTo>
                  <a:lnTo>
                    <a:pt x="2921990" y="406520"/>
                  </a:lnTo>
                  <a:lnTo>
                    <a:pt x="2922272" y="408559"/>
                  </a:lnTo>
                  <a:lnTo>
                    <a:pt x="2922554" y="413800"/>
                  </a:lnTo>
                  <a:lnTo>
                    <a:pt x="2922836" y="414965"/>
                  </a:lnTo>
                  <a:lnTo>
                    <a:pt x="2923117" y="409723"/>
                  </a:lnTo>
                  <a:lnTo>
                    <a:pt x="2923399" y="411179"/>
                  </a:lnTo>
                  <a:lnTo>
                    <a:pt x="2923681" y="414383"/>
                  </a:lnTo>
                  <a:lnTo>
                    <a:pt x="2923962" y="410888"/>
                  </a:lnTo>
                  <a:lnTo>
                    <a:pt x="2924244" y="411471"/>
                  </a:lnTo>
                  <a:lnTo>
                    <a:pt x="2924526" y="412636"/>
                  </a:lnTo>
                  <a:lnTo>
                    <a:pt x="2924808" y="408850"/>
                  </a:lnTo>
                  <a:lnTo>
                    <a:pt x="2925089" y="406811"/>
                  </a:lnTo>
                  <a:lnTo>
                    <a:pt x="2925371" y="411179"/>
                  </a:lnTo>
                  <a:lnTo>
                    <a:pt x="2925653" y="411179"/>
                  </a:lnTo>
                  <a:lnTo>
                    <a:pt x="2925935" y="406811"/>
                  </a:lnTo>
                  <a:lnTo>
                    <a:pt x="2926216" y="408850"/>
                  </a:lnTo>
                  <a:lnTo>
                    <a:pt x="2926498" y="409432"/>
                  </a:lnTo>
                  <a:lnTo>
                    <a:pt x="2926780" y="406811"/>
                  </a:lnTo>
                  <a:lnTo>
                    <a:pt x="2927061" y="408850"/>
                  </a:lnTo>
                  <a:lnTo>
                    <a:pt x="2927343" y="412053"/>
                  </a:lnTo>
                  <a:lnTo>
                    <a:pt x="2927625" y="409723"/>
                  </a:lnTo>
                  <a:lnTo>
                    <a:pt x="2927907" y="407976"/>
                  </a:lnTo>
                  <a:lnTo>
                    <a:pt x="2928188" y="413800"/>
                  </a:lnTo>
                  <a:lnTo>
                    <a:pt x="2928470" y="413218"/>
                  </a:lnTo>
                  <a:lnTo>
                    <a:pt x="2928752" y="410015"/>
                  </a:lnTo>
                  <a:lnTo>
                    <a:pt x="2929033" y="411471"/>
                  </a:lnTo>
                  <a:lnTo>
                    <a:pt x="2929315" y="414965"/>
                  </a:lnTo>
                  <a:lnTo>
                    <a:pt x="2929597" y="412053"/>
                  </a:lnTo>
                  <a:lnTo>
                    <a:pt x="2929879" y="414092"/>
                  </a:lnTo>
                  <a:lnTo>
                    <a:pt x="2930160" y="419624"/>
                  </a:lnTo>
                  <a:lnTo>
                    <a:pt x="2930442" y="417295"/>
                  </a:lnTo>
                  <a:lnTo>
                    <a:pt x="2930724" y="417295"/>
                  </a:lnTo>
                  <a:lnTo>
                    <a:pt x="2931005" y="424284"/>
                  </a:lnTo>
                  <a:lnTo>
                    <a:pt x="2931287" y="427196"/>
                  </a:lnTo>
                  <a:lnTo>
                    <a:pt x="2931569" y="423992"/>
                  </a:lnTo>
                  <a:lnTo>
                    <a:pt x="2931851" y="427487"/>
                  </a:lnTo>
                  <a:lnTo>
                    <a:pt x="2932132" y="433602"/>
                  </a:lnTo>
                  <a:lnTo>
                    <a:pt x="2932414" y="430690"/>
                  </a:lnTo>
                  <a:lnTo>
                    <a:pt x="2932696" y="433311"/>
                  </a:lnTo>
                  <a:lnTo>
                    <a:pt x="2932977" y="438553"/>
                  </a:lnTo>
                  <a:lnTo>
                    <a:pt x="2933259" y="436223"/>
                  </a:lnTo>
                  <a:lnTo>
                    <a:pt x="2933541" y="436223"/>
                  </a:lnTo>
                  <a:lnTo>
                    <a:pt x="2933823" y="442921"/>
                  </a:lnTo>
                  <a:lnTo>
                    <a:pt x="2934104" y="446124"/>
                  </a:lnTo>
                  <a:lnTo>
                    <a:pt x="2934386" y="442047"/>
                  </a:lnTo>
                  <a:lnTo>
                    <a:pt x="2934668" y="444668"/>
                  </a:lnTo>
                  <a:lnTo>
                    <a:pt x="2934950" y="449036"/>
                  </a:lnTo>
                  <a:lnTo>
                    <a:pt x="2935231" y="448745"/>
                  </a:lnTo>
                  <a:lnTo>
                    <a:pt x="2935513" y="452822"/>
                  </a:lnTo>
                  <a:lnTo>
                    <a:pt x="2935795" y="455734"/>
                  </a:lnTo>
                  <a:lnTo>
                    <a:pt x="2936076" y="457772"/>
                  </a:lnTo>
                  <a:lnTo>
                    <a:pt x="2936358" y="457772"/>
                  </a:lnTo>
                  <a:lnTo>
                    <a:pt x="2936640" y="466217"/>
                  </a:lnTo>
                  <a:lnTo>
                    <a:pt x="2936922" y="468255"/>
                  </a:lnTo>
                  <a:lnTo>
                    <a:pt x="2937203" y="465052"/>
                  </a:lnTo>
                  <a:lnTo>
                    <a:pt x="2937485" y="468838"/>
                  </a:lnTo>
                  <a:lnTo>
                    <a:pt x="2937767" y="474080"/>
                  </a:lnTo>
                  <a:lnTo>
                    <a:pt x="2938048" y="476992"/>
                  </a:lnTo>
                  <a:lnTo>
                    <a:pt x="2938330" y="476118"/>
                  </a:lnTo>
                  <a:lnTo>
                    <a:pt x="2938612" y="483398"/>
                  </a:lnTo>
                  <a:lnTo>
                    <a:pt x="2938894" y="484272"/>
                  </a:lnTo>
                  <a:lnTo>
                    <a:pt x="2939175" y="483689"/>
                  </a:lnTo>
                  <a:lnTo>
                    <a:pt x="2939457" y="488349"/>
                  </a:lnTo>
                  <a:lnTo>
                    <a:pt x="2939739" y="489222"/>
                  </a:lnTo>
                  <a:lnTo>
                    <a:pt x="2940020" y="489222"/>
                  </a:lnTo>
                  <a:lnTo>
                    <a:pt x="2940302" y="489222"/>
                  </a:lnTo>
                  <a:lnTo>
                    <a:pt x="2940584" y="493881"/>
                  </a:lnTo>
                  <a:lnTo>
                    <a:pt x="2940866" y="493299"/>
                  </a:lnTo>
                  <a:lnTo>
                    <a:pt x="2941147" y="492134"/>
                  </a:lnTo>
                  <a:lnTo>
                    <a:pt x="2941429" y="496502"/>
                  </a:lnTo>
                  <a:lnTo>
                    <a:pt x="2941711" y="494464"/>
                  </a:lnTo>
                  <a:lnTo>
                    <a:pt x="2941993" y="491843"/>
                  </a:lnTo>
                  <a:lnTo>
                    <a:pt x="2942274" y="491552"/>
                  </a:lnTo>
                  <a:lnTo>
                    <a:pt x="2942556" y="490096"/>
                  </a:lnTo>
                  <a:lnTo>
                    <a:pt x="2942838" y="485145"/>
                  </a:lnTo>
                  <a:lnTo>
                    <a:pt x="2943119" y="486601"/>
                  </a:lnTo>
                  <a:lnTo>
                    <a:pt x="2943401" y="486601"/>
                  </a:lnTo>
                  <a:lnTo>
                    <a:pt x="2943683" y="480777"/>
                  </a:lnTo>
                  <a:lnTo>
                    <a:pt x="2943965" y="481360"/>
                  </a:lnTo>
                  <a:lnTo>
                    <a:pt x="2944246" y="484563"/>
                  </a:lnTo>
                  <a:lnTo>
                    <a:pt x="2944528" y="483398"/>
                  </a:lnTo>
                  <a:lnTo>
                    <a:pt x="2944810" y="481942"/>
                  </a:lnTo>
                  <a:lnTo>
                    <a:pt x="2945091" y="483980"/>
                  </a:lnTo>
                  <a:lnTo>
                    <a:pt x="2945373" y="485728"/>
                  </a:lnTo>
                  <a:lnTo>
                    <a:pt x="2945655" y="482816"/>
                  </a:lnTo>
                  <a:lnTo>
                    <a:pt x="2945937" y="484272"/>
                  </a:lnTo>
                  <a:lnTo>
                    <a:pt x="2946218" y="483980"/>
                  </a:lnTo>
                  <a:lnTo>
                    <a:pt x="2946500" y="481360"/>
                  </a:lnTo>
                  <a:lnTo>
                    <a:pt x="2946782" y="477283"/>
                  </a:lnTo>
                  <a:lnTo>
                    <a:pt x="2947063" y="474371"/>
                  </a:lnTo>
                  <a:lnTo>
                    <a:pt x="2947345" y="472915"/>
                  </a:lnTo>
                  <a:lnTo>
                    <a:pt x="2947627" y="479612"/>
                  </a:lnTo>
                  <a:lnTo>
                    <a:pt x="2947909" y="489805"/>
                  </a:lnTo>
                  <a:lnTo>
                    <a:pt x="2948190" y="487766"/>
                  </a:lnTo>
                  <a:lnTo>
                    <a:pt x="2948472" y="482816"/>
                  </a:lnTo>
                  <a:lnTo>
                    <a:pt x="2948754" y="487475"/>
                  </a:lnTo>
                  <a:lnTo>
                    <a:pt x="2949035" y="490969"/>
                  </a:lnTo>
                  <a:lnTo>
                    <a:pt x="2949317" y="485436"/>
                  </a:lnTo>
                  <a:lnTo>
                    <a:pt x="2949599" y="479321"/>
                  </a:lnTo>
                  <a:lnTo>
                    <a:pt x="2949881" y="478739"/>
                  </a:lnTo>
                  <a:lnTo>
                    <a:pt x="2950162" y="476409"/>
                  </a:lnTo>
                  <a:lnTo>
                    <a:pt x="2950444" y="474662"/>
                  </a:lnTo>
                  <a:lnTo>
                    <a:pt x="2950726" y="474662"/>
                  </a:lnTo>
                  <a:lnTo>
                    <a:pt x="2951008" y="468547"/>
                  </a:lnTo>
                  <a:lnTo>
                    <a:pt x="2951289" y="463887"/>
                  </a:lnTo>
                  <a:lnTo>
                    <a:pt x="2951571" y="470585"/>
                  </a:lnTo>
                  <a:lnTo>
                    <a:pt x="2951853" y="473206"/>
                  </a:lnTo>
                  <a:lnTo>
                    <a:pt x="2952134" y="462723"/>
                  </a:lnTo>
                  <a:lnTo>
                    <a:pt x="2952416" y="455442"/>
                  </a:lnTo>
                  <a:lnTo>
                    <a:pt x="2952698" y="462723"/>
                  </a:lnTo>
                  <a:lnTo>
                    <a:pt x="2952980" y="462431"/>
                  </a:lnTo>
                  <a:lnTo>
                    <a:pt x="2953261" y="458063"/>
                  </a:lnTo>
                  <a:lnTo>
                    <a:pt x="2953543" y="454860"/>
                  </a:lnTo>
                  <a:lnTo>
                    <a:pt x="2953825" y="453404"/>
                  </a:lnTo>
                  <a:lnTo>
                    <a:pt x="2954106" y="451074"/>
                  </a:lnTo>
                  <a:lnTo>
                    <a:pt x="2954388" y="454860"/>
                  </a:lnTo>
                  <a:lnTo>
                    <a:pt x="2954670" y="455734"/>
                  </a:lnTo>
                  <a:lnTo>
                    <a:pt x="2954952" y="446124"/>
                  </a:lnTo>
                  <a:lnTo>
                    <a:pt x="2955233" y="443794"/>
                  </a:lnTo>
                  <a:lnTo>
                    <a:pt x="2955515" y="449618"/>
                  </a:lnTo>
                  <a:lnTo>
                    <a:pt x="2955797" y="447871"/>
                  </a:lnTo>
                  <a:lnTo>
                    <a:pt x="2956078" y="440300"/>
                  </a:lnTo>
                  <a:lnTo>
                    <a:pt x="2956360" y="440591"/>
                  </a:lnTo>
                  <a:lnTo>
                    <a:pt x="2956642" y="442338"/>
                  </a:lnTo>
                  <a:lnTo>
                    <a:pt x="2956924" y="438553"/>
                  </a:lnTo>
                  <a:lnTo>
                    <a:pt x="2957205" y="437679"/>
                  </a:lnTo>
                  <a:lnTo>
                    <a:pt x="2957487" y="437388"/>
                  </a:lnTo>
                  <a:lnTo>
                    <a:pt x="2957769" y="432437"/>
                  </a:lnTo>
                  <a:lnTo>
                    <a:pt x="2958050" y="428943"/>
                  </a:lnTo>
                  <a:lnTo>
                    <a:pt x="2958332" y="431273"/>
                  </a:lnTo>
                  <a:lnTo>
                    <a:pt x="2958614" y="427487"/>
                  </a:lnTo>
                  <a:lnTo>
                    <a:pt x="2958896" y="423119"/>
                  </a:lnTo>
                  <a:lnTo>
                    <a:pt x="2959177" y="424866"/>
                  </a:lnTo>
                  <a:lnTo>
                    <a:pt x="2959459" y="426322"/>
                  </a:lnTo>
                  <a:lnTo>
                    <a:pt x="2959741" y="421080"/>
                  </a:lnTo>
                  <a:lnTo>
                    <a:pt x="2960023" y="421372"/>
                  </a:lnTo>
                  <a:lnTo>
                    <a:pt x="2960304" y="423410"/>
                  </a:lnTo>
                  <a:lnTo>
                    <a:pt x="2960586" y="420207"/>
                  </a:lnTo>
                  <a:lnTo>
                    <a:pt x="2960868" y="417586"/>
                  </a:lnTo>
                  <a:lnTo>
                    <a:pt x="2961149" y="421080"/>
                  </a:lnTo>
                  <a:lnTo>
                    <a:pt x="2961431" y="419916"/>
                  </a:lnTo>
                  <a:lnTo>
                    <a:pt x="2961713" y="415256"/>
                  </a:lnTo>
                  <a:lnTo>
                    <a:pt x="2961995" y="418751"/>
                  </a:lnTo>
                  <a:lnTo>
                    <a:pt x="2962276" y="418460"/>
                  </a:lnTo>
                  <a:lnTo>
                    <a:pt x="2962558" y="414383"/>
                  </a:lnTo>
                  <a:lnTo>
                    <a:pt x="2962840" y="418168"/>
                  </a:lnTo>
                  <a:lnTo>
                    <a:pt x="2963121" y="420789"/>
                  </a:lnTo>
                  <a:lnTo>
                    <a:pt x="2963403" y="416712"/>
                  </a:lnTo>
                  <a:lnTo>
                    <a:pt x="2963685" y="418460"/>
                  </a:lnTo>
                  <a:lnTo>
                    <a:pt x="2963967" y="423119"/>
                  </a:lnTo>
                  <a:lnTo>
                    <a:pt x="2964248" y="420207"/>
                  </a:lnTo>
                  <a:lnTo>
                    <a:pt x="2964530" y="415256"/>
                  </a:lnTo>
                  <a:lnTo>
                    <a:pt x="2964812" y="418460"/>
                  </a:lnTo>
                  <a:lnTo>
                    <a:pt x="2965093" y="416130"/>
                  </a:lnTo>
                  <a:lnTo>
                    <a:pt x="2965375" y="413218"/>
                  </a:lnTo>
                  <a:lnTo>
                    <a:pt x="2965657" y="413509"/>
                  </a:lnTo>
                  <a:lnTo>
                    <a:pt x="2965939" y="412636"/>
                  </a:lnTo>
                  <a:lnTo>
                    <a:pt x="2966220" y="410306"/>
                  </a:lnTo>
                  <a:lnTo>
                    <a:pt x="2966502" y="410306"/>
                  </a:lnTo>
                  <a:lnTo>
                    <a:pt x="2966784" y="414674"/>
                  </a:lnTo>
                  <a:lnTo>
                    <a:pt x="2967066" y="410597"/>
                  </a:lnTo>
                  <a:lnTo>
                    <a:pt x="2967347" y="409141"/>
                  </a:lnTo>
                  <a:lnTo>
                    <a:pt x="2967629" y="413800"/>
                  </a:lnTo>
                  <a:lnTo>
                    <a:pt x="2967911" y="414092"/>
                  </a:lnTo>
                  <a:lnTo>
                    <a:pt x="2968192" y="410015"/>
                  </a:lnTo>
                  <a:lnTo>
                    <a:pt x="2968474" y="413218"/>
                  </a:lnTo>
                  <a:lnTo>
                    <a:pt x="2968756" y="416712"/>
                  </a:lnTo>
                  <a:lnTo>
                    <a:pt x="2969038" y="413800"/>
                  </a:lnTo>
                  <a:lnTo>
                    <a:pt x="2969319" y="414383"/>
                  </a:lnTo>
                  <a:lnTo>
                    <a:pt x="2969601" y="418168"/>
                  </a:lnTo>
                  <a:lnTo>
                    <a:pt x="2969883" y="418168"/>
                  </a:lnTo>
                  <a:lnTo>
                    <a:pt x="2970164" y="417877"/>
                  </a:lnTo>
                  <a:lnTo>
                    <a:pt x="2970446" y="422245"/>
                  </a:lnTo>
                  <a:lnTo>
                    <a:pt x="2970728" y="422828"/>
                  </a:lnTo>
                  <a:lnTo>
                    <a:pt x="2971010" y="418460"/>
                  </a:lnTo>
                  <a:lnTo>
                    <a:pt x="2971291" y="421663"/>
                  </a:lnTo>
                  <a:lnTo>
                    <a:pt x="2971573" y="427487"/>
                  </a:lnTo>
                  <a:lnTo>
                    <a:pt x="2971855" y="424866"/>
                  </a:lnTo>
                  <a:lnTo>
                    <a:pt x="2972136" y="424284"/>
                  </a:lnTo>
                  <a:lnTo>
                    <a:pt x="2972418" y="430399"/>
                  </a:lnTo>
                  <a:lnTo>
                    <a:pt x="2972700" y="430690"/>
                  </a:lnTo>
                  <a:lnTo>
                    <a:pt x="2972982" y="428361"/>
                  </a:lnTo>
                  <a:lnTo>
                    <a:pt x="2973263" y="434185"/>
                  </a:lnTo>
                  <a:lnTo>
                    <a:pt x="2973545" y="437097"/>
                  </a:lnTo>
                  <a:lnTo>
                    <a:pt x="2973827" y="435641"/>
                  </a:lnTo>
                  <a:lnTo>
                    <a:pt x="2974108" y="438553"/>
                  </a:lnTo>
                  <a:lnTo>
                    <a:pt x="2974390" y="442921"/>
                  </a:lnTo>
                  <a:lnTo>
                    <a:pt x="2974672" y="442921"/>
                  </a:lnTo>
                  <a:lnTo>
                    <a:pt x="2974954" y="442921"/>
                  </a:lnTo>
                  <a:lnTo>
                    <a:pt x="2975235" y="448162"/>
                  </a:lnTo>
                  <a:lnTo>
                    <a:pt x="2975517" y="446998"/>
                  </a:lnTo>
                  <a:lnTo>
                    <a:pt x="2975799" y="444959"/>
                  </a:lnTo>
                  <a:lnTo>
                    <a:pt x="2976081" y="450492"/>
                  </a:lnTo>
                  <a:lnTo>
                    <a:pt x="2976362" y="452239"/>
                  </a:lnTo>
                  <a:lnTo>
                    <a:pt x="2976644" y="448745"/>
                  </a:lnTo>
                  <a:lnTo>
                    <a:pt x="2976926" y="448454"/>
                  </a:lnTo>
                  <a:lnTo>
                    <a:pt x="2977207" y="454278"/>
                  </a:lnTo>
                  <a:lnTo>
                    <a:pt x="2977489" y="453986"/>
                  </a:lnTo>
                  <a:lnTo>
                    <a:pt x="2977771" y="453113"/>
                  </a:lnTo>
                  <a:lnTo>
                    <a:pt x="2978053" y="455151"/>
                  </a:lnTo>
                  <a:lnTo>
                    <a:pt x="2978334" y="454278"/>
                  </a:lnTo>
                  <a:lnTo>
                    <a:pt x="2978616" y="454569"/>
                  </a:lnTo>
                  <a:lnTo>
                    <a:pt x="2978898" y="458937"/>
                  </a:lnTo>
                  <a:lnTo>
                    <a:pt x="2979179" y="461558"/>
                  </a:lnTo>
                  <a:lnTo>
                    <a:pt x="2979461" y="456025"/>
                  </a:lnTo>
                  <a:lnTo>
                    <a:pt x="2979743" y="458646"/>
                  </a:lnTo>
                  <a:lnTo>
                    <a:pt x="2980025" y="467091"/>
                  </a:lnTo>
                  <a:lnTo>
                    <a:pt x="2980306" y="466799"/>
                  </a:lnTo>
                  <a:lnTo>
                    <a:pt x="2980588" y="466217"/>
                  </a:lnTo>
                  <a:lnTo>
                    <a:pt x="2980870" y="468838"/>
                  </a:lnTo>
                  <a:lnTo>
                    <a:pt x="2981151" y="470003"/>
                  </a:lnTo>
                  <a:lnTo>
                    <a:pt x="2981433" y="467964"/>
                  </a:lnTo>
                  <a:lnTo>
                    <a:pt x="2981715" y="473206"/>
                  </a:lnTo>
                  <a:lnTo>
                    <a:pt x="2981997" y="472915"/>
                  </a:lnTo>
                  <a:lnTo>
                    <a:pt x="2982278" y="469711"/>
                  </a:lnTo>
                  <a:lnTo>
                    <a:pt x="2982560" y="471459"/>
                  </a:lnTo>
                  <a:lnTo>
                    <a:pt x="2982842" y="477283"/>
                  </a:lnTo>
                  <a:lnTo>
                    <a:pt x="2983123" y="475536"/>
                  </a:lnTo>
                  <a:lnTo>
                    <a:pt x="2983405" y="472624"/>
                  </a:lnTo>
                  <a:lnTo>
                    <a:pt x="2983687" y="476409"/>
                  </a:lnTo>
                  <a:lnTo>
                    <a:pt x="2983969" y="476118"/>
                  </a:lnTo>
                  <a:lnTo>
                    <a:pt x="2984250" y="473497"/>
                  </a:lnTo>
                  <a:lnTo>
                    <a:pt x="2984532" y="477283"/>
                  </a:lnTo>
                  <a:lnTo>
                    <a:pt x="2984814" y="477574"/>
                  </a:lnTo>
                  <a:lnTo>
                    <a:pt x="2985096" y="474371"/>
                  </a:lnTo>
                  <a:lnTo>
                    <a:pt x="2985377" y="472915"/>
                  </a:lnTo>
                  <a:lnTo>
                    <a:pt x="2985659" y="476118"/>
                  </a:lnTo>
                  <a:lnTo>
                    <a:pt x="2985941" y="472915"/>
                  </a:lnTo>
                  <a:lnTo>
                    <a:pt x="2986222" y="475536"/>
                  </a:lnTo>
                  <a:lnTo>
                    <a:pt x="2986504" y="478156"/>
                  </a:lnTo>
                  <a:lnTo>
                    <a:pt x="2986786" y="477574"/>
                  </a:lnTo>
                  <a:lnTo>
                    <a:pt x="2987068" y="477574"/>
                  </a:lnTo>
                  <a:lnTo>
                    <a:pt x="2987349" y="483689"/>
                  </a:lnTo>
                  <a:lnTo>
                    <a:pt x="2987631" y="485436"/>
                  </a:lnTo>
                  <a:lnTo>
                    <a:pt x="2987913" y="481651"/>
                  </a:lnTo>
                  <a:lnTo>
                    <a:pt x="2988194" y="483107"/>
                  </a:lnTo>
                  <a:lnTo>
                    <a:pt x="2988476" y="486893"/>
                  </a:lnTo>
                  <a:lnTo>
                    <a:pt x="2988758" y="485728"/>
                  </a:lnTo>
                  <a:lnTo>
                    <a:pt x="2989040" y="486019"/>
                  </a:lnTo>
                  <a:lnTo>
                    <a:pt x="2989321" y="490387"/>
                  </a:lnTo>
                  <a:lnTo>
                    <a:pt x="2989603" y="490387"/>
                  </a:lnTo>
                  <a:lnTo>
                    <a:pt x="2989885" y="488349"/>
                  </a:lnTo>
                  <a:lnTo>
                    <a:pt x="2990166" y="492425"/>
                  </a:lnTo>
                  <a:lnTo>
                    <a:pt x="2990448" y="493008"/>
                  </a:lnTo>
                  <a:lnTo>
                    <a:pt x="2990730" y="490678"/>
                  </a:lnTo>
                  <a:lnTo>
                    <a:pt x="2991012" y="492425"/>
                  </a:lnTo>
                  <a:lnTo>
                    <a:pt x="2991293" y="492425"/>
                  </a:lnTo>
                  <a:lnTo>
                    <a:pt x="2991575" y="488640"/>
                  </a:lnTo>
                  <a:lnTo>
                    <a:pt x="2991857" y="487766"/>
                  </a:lnTo>
                  <a:lnTo>
                    <a:pt x="2992139" y="491843"/>
                  </a:lnTo>
                  <a:lnTo>
                    <a:pt x="2992420" y="490387"/>
                  </a:lnTo>
                  <a:lnTo>
                    <a:pt x="2992702" y="484272"/>
                  </a:lnTo>
                  <a:lnTo>
                    <a:pt x="2992984" y="488349"/>
                  </a:lnTo>
                  <a:lnTo>
                    <a:pt x="2993265" y="491261"/>
                  </a:lnTo>
                  <a:lnTo>
                    <a:pt x="2993547" y="486893"/>
                  </a:lnTo>
                  <a:lnTo>
                    <a:pt x="2993829" y="484272"/>
                  </a:lnTo>
                  <a:lnTo>
                    <a:pt x="2994111" y="485145"/>
                  </a:lnTo>
                  <a:lnTo>
                    <a:pt x="2994392" y="483398"/>
                  </a:lnTo>
                  <a:lnTo>
                    <a:pt x="2994674" y="482816"/>
                  </a:lnTo>
                  <a:lnTo>
                    <a:pt x="2994956" y="484854"/>
                  </a:lnTo>
                  <a:lnTo>
                    <a:pt x="2995237" y="480195"/>
                  </a:lnTo>
                  <a:lnTo>
                    <a:pt x="2995519" y="475244"/>
                  </a:lnTo>
                  <a:lnTo>
                    <a:pt x="2995801" y="478448"/>
                  </a:lnTo>
                  <a:lnTo>
                    <a:pt x="2996083" y="481068"/>
                  </a:lnTo>
                  <a:lnTo>
                    <a:pt x="2996364" y="474080"/>
                  </a:lnTo>
                  <a:lnTo>
                    <a:pt x="2996646" y="474371"/>
                  </a:lnTo>
                  <a:lnTo>
                    <a:pt x="2996928" y="477283"/>
                  </a:lnTo>
                  <a:lnTo>
                    <a:pt x="2997209" y="471750"/>
                  </a:lnTo>
                  <a:lnTo>
                    <a:pt x="2997491" y="470585"/>
                  </a:lnTo>
                  <a:lnTo>
                    <a:pt x="2997773" y="474371"/>
                  </a:lnTo>
                  <a:lnTo>
                    <a:pt x="2998055" y="470294"/>
                  </a:lnTo>
                  <a:lnTo>
                    <a:pt x="2998336" y="463887"/>
                  </a:lnTo>
                  <a:lnTo>
                    <a:pt x="2998618" y="468838"/>
                  </a:lnTo>
                  <a:lnTo>
                    <a:pt x="2998900" y="467673"/>
                  </a:lnTo>
                  <a:lnTo>
                    <a:pt x="2999181" y="461558"/>
                  </a:lnTo>
                  <a:lnTo>
                    <a:pt x="2999463" y="459519"/>
                  </a:lnTo>
                  <a:lnTo>
                    <a:pt x="2999745" y="459228"/>
                  </a:lnTo>
                  <a:lnTo>
                    <a:pt x="3000027" y="454860"/>
                  </a:lnTo>
                  <a:lnTo>
                    <a:pt x="3000308" y="451657"/>
                  </a:lnTo>
                  <a:lnTo>
                    <a:pt x="3000590" y="453695"/>
                  </a:lnTo>
                  <a:lnTo>
                    <a:pt x="3000872" y="451074"/>
                  </a:lnTo>
                  <a:lnTo>
                    <a:pt x="3001154" y="445250"/>
                  </a:lnTo>
                  <a:lnTo>
                    <a:pt x="3001435" y="444377"/>
                  </a:lnTo>
                  <a:lnTo>
                    <a:pt x="3001717" y="441756"/>
                  </a:lnTo>
                  <a:lnTo>
                    <a:pt x="3001999" y="437097"/>
                  </a:lnTo>
                  <a:lnTo>
                    <a:pt x="3002280" y="437388"/>
                  </a:lnTo>
                  <a:lnTo>
                    <a:pt x="3002562" y="436223"/>
                  </a:lnTo>
                  <a:lnTo>
                    <a:pt x="3002844" y="427778"/>
                  </a:lnTo>
                  <a:lnTo>
                    <a:pt x="3003126" y="425448"/>
                  </a:lnTo>
                  <a:lnTo>
                    <a:pt x="3003407" y="428943"/>
                  </a:lnTo>
                  <a:lnTo>
                    <a:pt x="3003689" y="427196"/>
                  </a:lnTo>
                  <a:lnTo>
                    <a:pt x="3003971" y="421372"/>
                  </a:lnTo>
                  <a:lnTo>
                    <a:pt x="3004252" y="417295"/>
                  </a:lnTo>
                  <a:lnTo>
                    <a:pt x="3004534" y="419916"/>
                  </a:lnTo>
                  <a:lnTo>
                    <a:pt x="3004816" y="418751"/>
                  </a:lnTo>
                  <a:lnTo>
                    <a:pt x="3005098" y="416712"/>
                  </a:lnTo>
                  <a:lnTo>
                    <a:pt x="3005379" y="416712"/>
                  </a:lnTo>
                  <a:lnTo>
                    <a:pt x="3005661" y="412053"/>
                  </a:lnTo>
                  <a:lnTo>
                    <a:pt x="3005943" y="409141"/>
                  </a:lnTo>
                  <a:lnTo>
                    <a:pt x="3006224" y="413509"/>
                  </a:lnTo>
                  <a:lnTo>
                    <a:pt x="3006506" y="411179"/>
                  </a:lnTo>
                  <a:lnTo>
                    <a:pt x="3006788" y="404773"/>
                  </a:lnTo>
                  <a:lnTo>
                    <a:pt x="3007070" y="404191"/>
                  </a:lnTo>
                  <a:lnTo>
                    <a:pt x="3007351" y="405938"/>
                  </a:lnTo>
                  <a:lnTo>
                    <a:pt x="3007633" y="400405"/>
                  </a:lnTo>
                  <a:lnTo>
                    <a:pt x="3007915" y="398658"/>
                  </a:lnTo>
                  <a:lnTo>
                    <a:pt x="3008197" y="396910"/>
                  </a:lnTo>
                  <a:lnTo>
                    <a:pt x="3008478" y="389048"/>
                  </a:lnTo>
                  <a:lnTo>
                    <a:pt x="3008760" y="386718"/>
                  </a:lnTo>
                  <a:lnTo>
                    <a:pt x="3009042" y="389048"/>
                  </a:lnTo>
                  <a:lnTo>
                    <a:pt x="3009323" y="385262"/>
                  </a:lnTo>
                  <a:lnTo>
                    <a:pt x="3009605" y="378273"/>
                  </a:lnTo>
                  <a:lnTo>
                    <a:pt x="3009887" y="378273"/>
                  </a:lnTo>
                  <a:lnTo>
                    <a:pt x="3010169" y="382641"/>
                  </a:lnTo>
                  <a:lnTo>
                    <a:pt x="3010450" y="378273"/>
                  </a:lnTo>
                  <a:lnTo>
                    <a:pt x="3010732" y="381185"/>
                  </a:lnTo>
                  <a:lnTo>
                    <a:pt x="3011014" y="384971"/>
                  </a:lnTo>
                  <a:lnTo>
                    <a:pt x="3011295" y="384680"/>
                  </a:lnTo>
                  <a:lnTo>
                    <a:pt x="3011577" y="390504"/>
                  </a:lnTo>
                  <a:lnTo>
                    <a:pt x="3011859" y="395454"/>
                  </a:lnTo>
                  <a:lnTo>
                    <a:pt x="3012141" y="393707"/>
                  </a:lnTo>
                  <a:lnTo>
                    <a:pt x="3012422" y="390213"/>
                  </a:lnTo>
                  <a:lnTo>
                    <a:pt x="3012704" y="393125"/>
                  </a:lnTo>
                  <a:lnTo>
                    <a:pt x="3012986" y="393707"/>
                  </a:lnTo>
                  <a:lnTo>
                    <a:pt x="3013267" y="389048"/>
                  </a:lnTo>
                  <a:lnTo>
                    <a:pt x="3013549" y="388174"/>
                  </a:lnTo>
                  <a:lnTo>
                    <a:pt x="3013831" y="388466"/>
                  </a:lnTo>
                  <a:lnTo>
                    <a:pt x="3014113" y="384971"/>
                  </a:lnTo>
                  <a:lnTo>
                    <a:pt x="3014394" y="382933"/>
                  </a:lnTo>
                  <a:lnTo>
                    <a:pt x="3014676" y="387010"/>
                  </a:lnTo>
                  <a:lnTo>
                    <a:pt x="3014958" y="383806"/>
                  </a:lnTo>
                  <a:lnTo>
                    <a:pt x="3015239" y="377109"/>
                  </a:lnTo>
                  <a:lnTo>
                    <a:pt x="3015521" y="380312"/>
                  </a:lnTo>
                  <a:lnTo>
                    <a:pt x="3015803" y="382641"/>
                  </a:lnTo>
                  <a:lnTo>
                    <a:pt x="3016085" y="376817"/>
                  </a:lnTo>
                  <a:lnTo>
                    <a:pt x="3016366" y="375944"/>
                  </a:lnTo>
                  <a:lnTo>
                    <a:pt x="3016648" y="377982"/>
                  </a:lnTo>
                  <a:lnTo>
                    <a:pt x="3016930" y="375070"/>
                  </a:lnTo>
                  <a:lnTo>
                    <a:pt x="3017212" y="377400"/>
                  </a:lnTo>
                  <a:lnTo>
                    <a:pt x="3017493" y="384389"/>
                  </a:lnTo>
                  <a:lnTo>
                    <a:pt x="3017775" y="386136"/>
                  </a:lnTo>
                  <a:lnTo>
                    <a:pt x="3018057" y="379147"/>
                  </a:lnTo>
                  <a:lnTo>
                    <a:pt x="3018338" y="383806"/>
                  </a:lnTo>
                  <a:lnTo>
                    <a:pt x="3018620" y="392834"/>
                  </a:lnTo>
                  <a:lnTo>
                    <a:pt x="3018902" y="393125"/>
                  </a:lnTo>
                  <a:lnTo>
                    <a:pt x="3019184" y="395454"/>
                  </a:lnTo>
                  <a:lnTo>
                    <a:pt x="3019465" y="398949"/>
                  </a:lnTo>
                  <a:lnTo>
                    <a:pt x="3019747" y="400987"/>
                  </a:lnTo>
                  <a:lnTo>
                    <a:pt x="3020029" y="404191"/>
                  </a:lnTo>
                  <a:lnTo>
                    <a:pt x="3020310" y="414383"/>
                  </a:lnTo>
                  <a:lnTo>
                    <a:pt x="3020592" y="411179"/>
                  </a:lnTo>
                  <a:lnTo>
                    <a:pt x="3020874" y="412053"/>
                  </a:lnTo>
                  <a:lnTo>
                    <a:pt x="3021156" y="423410"/>
                  </a:lnTo>
                  <a:lnTo>
                    <a:pt x="3021437" y="428943"/>
                  </a:lnTo>
                  <a:lnTo>
                    <a:pt x="3021719" y="424866"/>
                  </a:lnTo>
                  <a:lnTo>
                    <a:pt x="3022001" y="428943"/>
                  </a:lnTo>
                  <a:lnTo>
                    <a:pt x="3022282" y="439717"/>
                  </a:lnTo>
                  <a:lnTo>
                    <a:pt x="3022564" y="439426"/>
                  </a:lnTo>
                  <a:lnTo>
                    <a:pt x="3022846" y="440882"/>
                  </a:lnTo>
                  <a:lnTo>
                    <a:pt x="3023128" y="445833"/>
                  </a:lnTo>
                  <a:lnTo>
                    <a:pt x="3023409" y="448745"/>
                  </a:lnTo>
                  <a:lnTo>
                    <a:pt x="3023691" y="447289"/>
                  </a:lnTo>
                  <a:lnTo>
                    <a:pt x="3023973" y="450201"/>
                  </a:lnTo>
                  <a:lnTo>
                    <a:pt x="3024254" y="453113"/>
                  </a:lnTo>
                  <a:lnTo>
                    <a:pt x="3024536" y="451948"/>
                  </a:lnTo>
                  <a:lnTo>
                    <a:pt x="3024818" y="454860"/>
                  </a:lnTo>
                  <a:lnTo>
                    <a:pt x="3025100" y="458063"/>
                  </a:lnTo>
                  <a:lnTo>
                    <a:pt x="3025381" y="458355"/>
                  </a:lnTo>
                  <a:lnTo>
                    <a:pt x="3025663" y="460102"/>
                  </a:lnTo>
                  <a:lnTo>
                    <a:pt x="3025945" y="466217"/>
                  </a:lnTo>
                  <a:lnTo>
                    <a:pt x="3026227" y="468838"/>
                  </a:lnTo>
                  <a:lnTo>
                    <a:pt x="3026508" y="469711"/>
                  </a:lnTo>
                  <a:lnTo>
                    <a:pt x="3026790" y="475536"/>
                  </a:lnTo>
                  <a:lnTo>
                    <a:pt x="3027072" y="481942"/>
                  </a:lnTo>
                  <a:lnTo>
                    <a:pt x="3027353" y="481651"/>
                  </a:lnTo>
                  <a:lnTo>
                    <a:pt x="3027635" y="485145"/>
                  </a:lnTo>
                  <a:lnTo>
                    <a:pt x="3027917" y="495046"/>
                  </a:lnTo>
                  <a:lnTo>
                    <a:pt x="3028199" y="496502"/>
                  </a:lnTo>
                  <a:lnTo>
                    <a:pt x="3028480" y="497376"/>
                  </a:lnTo>
                  <a:lnTo>
                    <a:pt x="3028762" y="504074"/>
                  </a:lnTo>
                  <a:lnTo>
                    <a:pt x="3029044" y="509606"/>
                  </a:lnTo>
                  <a:lnTo>
                    <a:pt x="3029325" y="509898"/>
                  </a:lnTo>
                  <a:lnTo>
                    <a:pt x="3029607" y="512518"/>
                  </a:lnTo>
                  <a:lnTo>
                    <a:pt x="3029889" y="514266"/>
                  </a:lnTo>
                  <a:lnTo>
                    <a:pt x="3030171" y="512518"/>
                  </a:lnTo>
                  <a:lnTo>
                    <a:pt x="3030452" y="517469"/>
                  </a:lnTo>
                  <a:lnTo>
                    <a:pt x="3030734" y="523584"/>
                  </a:lnTo>
                  <a:lnTo>
                    <a:pt x="3031016" y="520381"/>
                  </a:lnTo>
                  <a:lnTo>
                    <a:pt x="3031297" y="516887"/>
                  </a:lnTo>
                  <a:lnTo>
                    <a:pt x="3031579" y="522711"/>
                  </a:lnTo>
                  <a:lnTo>
                    <a:pt x="3031861" y="526787"/>
                  </a:lnTo>
                  <a:lnTo>
                    <a:pt x="3032143" y="525914"/>
                  </a:lnTo>
                  <a:lnTo>
                    <a:pt x="3032424" y="526205"/>
                  </a:lnTo>
                  <a:lnTo>
                    <a:pt x="3032706" y="526787"/>
                  </a:lnTo>
                  <a:lnTo>
                    <a:pt x="3032988" y="527661"/>
                  </a:lnTo>
                  <a:lnTo>
                    <a:pt x="3033270" y="529699"/>
                  </a:lnTo>
                  <a:lnTo>
                    <a:pt x="3033551" y="532903"/>
                  </a:lnTo>
                  <a:lnTo>
                    <a:pt x="3033833" y="524749"/>
                  </a:lnTo>
                  <a:lnTo>
                    <a:pt x="3034115" y="520963"/>
                  </a:lnTo>
                  <a:lnTo>
                    <a:pt x="3034396" y="525331"/>
                  </a:lnTo>
                  <a:lnTo>
                    <a:pt x="3034678" y="524167"/>
                  </a:lnTo>
                  <a:lnTo>
                    <a:pt x="3034960" y="522128"/>
                  </a:lnTo>
                  <a:lnTo>
                    <a:pt x="3035242" y="522711"/>
                  </a:lnTo>
                  <a:lnTo>
                    <a:pt x="3035523" y="523584"/>
                  </a:lnTo>
                  <a:lnTo>
                    <a:pt x="3035805" y="517760"/>
                  </a:lnTo>
                  <a:lnTo>
                    <a:pt x="3036087" y="520381"/>
                  </a:lnTo>
                  <a:lnTo>
                    <a:pt x="3036368" y="524167"/>
                  </a:lnTo>
                  <a:lnTo>
                    <a:pt x="3036650" y="522128"/>
                  </a:lnTo>
                  <a:lnTo>
                    <a:pt x="3036932" y="520672"/>
                  </a:lnTo>
                  <a:lnTo>
                    <a:pt x="3037214" y="524458"/>
                  </a:lnTo>
                  <a:lnTo>
                    <a:pt x="3037495" y="527370"/>
                  </a:lnTo>
                  <a:lnTo>
                    <a:pt x="3037777" y="529991"/>
                  </a:lnTo>
                  <a:lnTo>
                    <a:pt x="3038059" y="539600"/>
                  </a:lnTo>
                  <a:lnTo>
                    <a:pt x="3038340" y="542804"/>
                  </a:lnTo>
                  <a:lnTo>
                    <a:pt x="3038622" y="540474"/>
                  </a:lnTo>
                  <a:lnTo>
                    <a:pt x="3038904" y="546589"/>
                  </a:lnTo>
                  <a:lnTo>
                    <a:pt x="3039186" y="552122"/>
                  </a:lnTo>
                  <a:lnTo>
                    <a:pt x="3039467" y="552122"/>
                  </a:lnTo>
                  <a:lnTo>
                    <a:pt x="3039749" y="544842"/>
                  </a:lnTo>
                  <a:lnTo>
                    <a:pt x="3040031" y="542804"/>
                  </a:lnTo>
                  <a:lnTo>
                    <a:pt x="3040312" y="539309"/>
                  </a:lnTo>
                  <a:lnTo>
                    <a:pt x="3040594" y="537562"/>
                  </a:lnTo>
                  <a:lnTo>
                    <a:pt x="3040876" y="532612"/>
                  </a:lnTo>
                  <a:lnTo>
                    <a:pt x="3041158" y="525914"/>
                  </a:lnTo>
                  <a:lnTo>
                    <a:pt x="3041439" y="517178"/>
                  </a:lnTo>
                  <a:lnTo>
                    <a:pt x="3041721" y="511645"/>
                  </a:lnTo>
                  <a:lnTo>
                    <a:pt x="3042003" y="511936"/>
                  </a:lnTo>
                  <a:lnTo>
                    <a:pt x="3042285" y="503200"/>
                  </a:lnTo>
                  <a:lnTo>
                    <a:pt x="3042566" y="492425"/>
                  </a:lnTo>
                  <a:lnTo>
                    <a:pt x="3042848" y="487766"/>
                  </a:lnTo>
                  <a:lnTo>
                    <a:pt x="3043130" y="486601"/>
                  </a:lnTo>
                  <a:lnTo>
                    <a:pt x="3043411" y="480486"/>
                  </a:lnTo>
                  <a:lnTo>
                    <a:pt x="3043693" y="474662"/>
                  </a:lnTo>
                  <a:lnTo>
                    <a:pt x="3043975" y="472624"/>
                  </a:lnTo>
                  <a:lnTo>
                    <a:pt x="3044257" y="467382"/>
                  </a:lnTo>
                  <a:lnTo>
                    <a:pt x="3044538" y="464179"/>
                  </a:lnTo>
                  <a:lnTo>
                    <a:pt x="3044820" y="467382"/>
                  </a:lnTo>
                  <a:lnTo>
                    <a:pt x="3045102" y="466217"/>
                  </a:lnTo>
                  <a:lnTo>
                    <a:pt x="3045383" y="459228"/>
                  </a:lnTo>
                  <a:lnTo>
                    <a:pt x="3045665" y="460393"/>
                  </a:lnTo>
                  <a:lnTo>
                    <a:pt x="3045947" y="461267"/>
                  </a:lnTo>
                  <a:lnTo>
                    <a:pt x="3046229" y="455151"/>
                  </a:lnTo>
                  <a:lnTo>
                    <a:pt x="3046510" y="451948"/>
                  </a:lnTo>
                  <a:lnTo>
                    <a:pt x="3046792" y="453986"/>
                  </a:lnTo>
                  <a:lnTo>
                    <a:pt x="3047074" y="443794"/>
                  </a:lnTo>
                  <a:lnTo>
                    <a:pt x="3047355" y="438261"/>
                  </a:lnTo>
                  <a:lnTo>
                    <a:pt x="3047637" y="434476"/>
                  </a:lnTo>
                  <a:lnTo>
                    <a:pt x="3047919" y="428652"/>
                  </a:lnTo>
                  <a:lnTo>
                    <a:pt x="3048201" y="421663"/>
                  </a:lnTo>
                  <a:lnTo>
                    <a:pt x="3048482" y="420207"/>
                  </a:lnTo>
                  <a:lnTo>
                    <a:pt x="3048764" y="414674"/>
                  </a:lnTo>
                  <a:lnTo>
                    <a:pt x="3049046" y="406811"/>
                  </a:lnTo>
                  <a:lnTo>
                    <a:pt x="3049327" y="405938"/>
                  </a:lnTo>
                  <a:lnTo>
                    <a:pt x="3049609" y="406520"/>
                  </a:lnTo>
                  <a:lnTo>
                    <a:pt x="3049891" y="402152"/>
                  </a:lnTo>
                  <a:lnTo>
                    <a:pt x="3050173" y="396619"/>
                  </a:lnTo>
                  <a:lnTo>
                    <a:pt x="3050454" y="395746"/>
                  </a:lnTo>
                  <a:lnTo>
                    <a:pt x="3050736" y="392542"/>
                  </a:lnTo>
                  <a:lnTo>
                    <a:pt x="3051018" y="389922"/>
                  </a:lnTo>
                  <a:lnTo>
                    <a:pt x="3051300" y="389339"/>
                  </a:lnTo>
                  <a:lnTo>
                    <a:pt x="3051581" y="383515"/>
                  </a:lnTo>
                  <a:lnTo>
                    <a:pt x="3051863" y="376235"/>
                  </a:lnTo>
                  <a:lnTo>
                    <a:pt x="3052145" y="376526"/>
                  </a:lnTo>
                  <a:lnTo>
                    <a:pt x="3052426" y="373614"/>
                  </a:lnTo>
                  <a:lnTo>
                    <a:pt x="3052708" y="364296"/>
                  </a:lnTo>
                  <a:lnTo>
                    <a:pt x="3052990" y="361966"/>
                  </a:lnTo>
                  <a:lnTo>
                    <a:pt x="3053272" y="361384"/>
                  </a:lnTo>
                  <a:lnTo>
                    <a:pt x="3053553" y="354395"/>
                  </a:lnTo>
                  <a:lnTo>
                    <a:pt x="3053835" y="350318"/>
                  </a:lnTo>
                  <a:lnTo>
                    <a:pt x="3054117" y="353230"/>
                  </a:lnTo>
                  <a:lnTo>
                    <a:pt x="3054398" y="349735"/>
                  </a:lnTo>
                  <a:lnTo>
                    <a:pt x="3054680" y="342455"/>
                  </a:lnTo>
                  <a:lnTo>
                    <a:pt x="3054962" y="347406"/>
                  </a:lnTo>
                  <a:lnTo>
                    <a:pt x="3055244" y="348279"/>
                  </a:lnTo>
                  <a:lnTo>
                    <a:pt x="3055525" y="342455"/>
                  </a:lnTo>
                  <a:lnTo>
                    <a:pt x="3055807" y="340417"/>
                  </a:lnTo>
                  <a:lnTo>
                    <a:pt x="3056089" y="345950"/>
                  </a:lnTo>
                  <a:lnTo>
                    <a:pt x="3056370" y="344494"/>
                  </a:lnTo>
                  <a:lnTo>
                    <a:pt x="3056652" y="341291"/>
                  </a:lnTo>
                  <a:lnTo>
                    <a:pt x="3056934" y="349153"/>
                  </a:lnTo>
                  <a:lnTo>
                    <a:pt x="3057216" y="354104"/>
                  </a:lnTo>
                  <a:lnTo>
                    <a:pt x="3057497" y="357598"/>
                  </a:lnTo>
                  <a:lnTo>
                    <a:pt x="3057779" y="364878"/>
                  </a:lnTo>
                  <a:lnTo>
                    <a:pt x="3058061" y="368664"/>
                  </a:lnTo>
                  <a:lnTo>
                    <a:pt x="3058343" y="367790"/>
                  </a:lnTo>
                  <a:lnTo>
                    <a:pt x="3058624" y="369537"/>
                  </a:lnTo>
                  <a:lnTo>
                    <a:pt x="3058906" y="372158"/>
                  </a:lnTo>
                  <a:lnTo>
                    <a:pt x="3059188" y="366916"/>
                  </a:lnTo>
                  <a:lnTo>
                    <a:pt x="3059469" y="364004"/>
                  </a:lnTo>
                  <a:lnTo>
                    <a:pt x="3059751" y="365752"/>
                  </a:lnTo>
                  <a:lnTo>
                    <a:pt x="3060033" y="362548"/>
                  </a:lnTo>
                  <a:lnTo>
                    <a:pt x="3060315" y="355560"/>
                  </a:lnTo>
                  <a:lnTo>
                    <a:pt x="3060596" y="355268"/>
                  </a:lnTo>
                  <a:lnTo>
                    <a:pt x="3060878" y="355560"/>
                  </a:lnTo>
                  <a:lnTo>
                    <a:pt x="3061160" y="347697"/>
                  </a:lnTo>
                  <a:lnTo>
                    <a:pt x="3061441" y="344494"/>
                  </a:lnTo>
                  <a:lnTo>
                    <a:pt x="3061723" y="348279"/>
                  </a:lnTo>
                  <a:lnTo>
                    <a:pt x="3062005" y="348862"/>
                  </a:lnTo>
                  <a:lnTo>
                    <a:pt x="3062287" y="347406"/>
                  </a:lnTo>
                  <a:lnTo>
                    <a:pt x="3062568" y="352647"/>
                  </a:lnTo>
                  <a:lnTo>
                    <a:pt x="3062850" y="355268"/>
                  </a:lnTo>
                  <a:lnTo>
                    <a:pt x="3063132" y="354686"/>
                  </a:lnTo>
                  <a:lnTo>
                    <a:pt x="3063413" y="361966"/>
                  </a:lnTo>
                  <a:lnTo>
                    <a:pt x="3063695" y="368373"/>
                  </a:lnTo>
                  <a:lnTo>
                    <a:pt x="3063977" y="369829"/>
                  </a:lnTo>
                  <a:lnTo>
                    <a:pt x="3064259" y="374488"/>
                  </a:lnTo>
                  <a:lnTo>
                    <a:pt x="3064540" y="384389"/>
                  </a:lnTo>
                  <a:lnTo>
                    <a:pt x="3064822" y="383515"/>
                  </a:lnTo>
                  <a:lnTo>
                    <a:pt x="3065104" y="388757"/>
                  </a:lnTo>
                  <a:lnTo>
                    <a:pt x="3065385" y="395163"/>
                  </a:lnTo>
                  <a:lnTo>
                    <a:pt x="3065667" y="400696"/>
                  </a:lnTo>
                  <a:lnTo>
                    <a:pt x="3065949" y="401570"/>
                  </a:lnTo>
                  <a:lnTo>
                    <a:pt x="3066231" y="404773"/>
                  </a:lnTo>
                  <a:lnTo>
                    <a:pt x="3066512" y="408850"/>
                  </a:lnTo>
                  <a:lnTo>
                    <a:pt x="3066794" y="410597"/>
                  </a:lnTo>
                  <a:lnTo>
                    <a:pt x="3067076" y="417295"/>
                  </a:lnTo>
                  <a:lnTo>
                    <a:pt x="3067358" y="421954"/>
                  </a:lnTo>
                  <a:lnTo>
                    <a:pt x="3067639" y="422536"/>
                  </a:lnTo>
                  <a:lnTo>
                    <a:pt x="3067921" y="422828"/>
                  </a:lnTo>
                  <a:lnTo>
                    <a:pt x="3068203" y="434767"/>
                  </a:lnTo>
                  <a:lnTo>
                    <a:pt x="3068484" y="442630"/>
                  </a:lnTo>
                  <a:lnTo>
                    <a:pt x="3068766" y="441465"/>
                  </a:lnTo>
                  <a:lnTo>
                    <a:pt x="3069048" y="446124"/>
                  </a:lnTo>
                  <a:lnTo>
                    <a:pt x="3069330" y="458937"/>
                  </a:lnTo>
                  <a:lnTo>
                    <a:pt x="3069611" y="463887"/>
                  </a:lnTo>
                  <a:lnTo>
                    <a:pt x="3069893" y="467382"/>
                  </a:lnTo>
                  <a:lnTo>
                    <a:pt x="3070175" y="470876"/>
                  </a:lnTo>
                  <a:lnTo>
                    <a:pt x="3070456" y="470294"/>
                  </a:lnTo>
                  <a:lnTo>
                    <a:pt x="3070738" y="475244"/>
                  </a:lnTo>
                  <a:lnTo>
                    <a:pt x="3071020" y="481360"/>
                  </a:lnTo>
                  <a:lnTo>
                    <a:pt x="3071302" y="481360"/>
                  </a:lnTo>
                  <a:lnTo>
                    <a:pt x="3071583" y="479904"/>
                  </a:lnTo>
                  <a:lnTo>
                    <a:pt x="3071865" y="484563"/>
                  </a:lnTo>
                  <a:lnTo>
                    <a:pt x="3072147" y="491261"/>
                  </a:lnTo>
                  <a:lnTo>
                    <a:pt x="3072428" y="492134"/>
                  </a:lnTo>
                  <a:lnTo>
                    <a:pt x="3072710" y="493008"/>
                  </a:lnTo>
                  <a:lnTo>
                    <a:pt x="3072992" y="501162"/>
                  </a:lnTo>
                  <a:lnTo>
                    <a:pt x="3073274" y="506986"/>
                  </a:lnTo>
                  <a:lnTo>
                    <a:pt x="3073555" y="509024"/>
                  </a:lnTo>
                  <a:lnTo>
                    <a:pt x="3073837" y="517178"/>
                  </a:lnTo>
                  <a:lnTo>
                    <a:pt x="3074119" y="520672"/>
                  </a:lnTo>
                  <a:lnTo>
                    <a:pt x="3074401" y="523293"/>
                  </a:lnTo>
                  <a:lnTo>
                    <a:pt x="3074682" y="529991"/>
                  </a:lnTo>
                  <a:lnTo>
                    <a:pt x="3074964" y="535232"/>
                  </a:lnTo>
                  <a:lnTo>
                    <a:pt x="3075246" y="532029"/>
                  </a:lnTo>
                  <a:lnTo>
                    <a:pt x="3075527" y="532612"/>
                  </a:lnTo>
                  <a:lnTo>
                    <a:pt x="3075809" y="540183"/>
                  </a:lnTo>
                  <a:lnTo>
                    <a:pt x="3076091" y="539600"/>
                  </a:lnTo>
                  <a:lnTo>
                    <a:pt x="3076373" y="535815"/>
                  </a:lnTo>
                  <a:lnTo>
                    <a:pt x="3076654" y="536397"/>
                  </a:lnTo>
                  <a:lnTo>
                    <a:pt x="3076936" y="535524"/>
                  </a:lnTo>
                  <a:lnTo>
                    <a:pt x="3077218" y="535524"/>
                  </a:lnTo>
                  <a:lnTo>
                    <a:pt x="3077499" y="536688"/>
                  </a:lnTo>
                  <a:lnTo>
                    <a:pt x="3077781" y="538727"/>
                  </a:lnTo>
                  <a:lnTo>
                    <a:pt x="3078063" y="533194"/>
                  </a:lnTo>
                  <a:lnTo>
                    <a:pt x="3078345" y="537562"/>
                  </a:lnTo>
                  <a:lnTo>
                    <a:pt x="3078626" y="543677"/>
                  </a:lnTo>
                  <a:lnTo>
                    <a:pt x="3078908" y="542221"/>
                  </a:lnTo>
                  <a:lnTo>
                    <a:pt x="3079190" y="541639"/>
                  </a:lnTo>
                  <a:lnTo>
                    <a:pt x="3079471" y="546589"/>
                  </a:lnTo>
                  <a:lnTo>
                    <a:pt x="3079753" y="546881"/>
                  </a:lnTo>
                  <a:lnTo>
                    <a:pt x="3080035" y="539018"/>
                  </a:lnTo>
                  <a:lnTo>
                    <a:pt x="3080317" y="543095"/>
                  </a:lnTo>
                  <a:lnTo>
                    <a:pt x="3080598" y="542221"/>
                  </a:lnTo>
                  <a:lnTo>
                    <a:pt x="3080880" y="536980"/>
                  </a:lnTo>
                  <a:lnTo>
                    <a:pt x="3081162" y="538144"/>
                  </a:lnTo>
                  <a:lnTo>
                    <a:pt x="3081443" y="538727"/>
                  </a:lnTo>
                  <a:lnTo>
                    <a:pt x="3081725" y="534359"/>
                  </a:lnTo>
                  <a:lnTo>
                    <a:pt x="3082007" y="532029"/>
                  </a:lnTo>
                  <a:lnTo>
                    <a:pt x="3082289" y="539600"/>
                  </a:lnTo>
                  <a:lnTo>
                    <a:pt x="3082570" y="538727"/>
                  </a:lnTo>
                  <a:lnTo>
                    <a:pt x="3082852" y="535232"/>
                  </a:lnTo>
                  <a:lnTo>
                    <a:pt x="3083134" y="541930"/>
                  </a:lnTo>
                  <a:lnTo>
                    <a:pt x="3083416" y="551540"/>
                  </a:lnTo>
                  <a:lnTo>
                    <a:pt x="3083697" y="551540"/>
                  </a:lnTo>
                  <a:lnTo>
                    <a:pt x="3083979" y="551249"/>
                  </a:lnTo>
                  <a:lnTo>
                    <a:pt x="3084261" y="558237"/>
                  </a:lnTo>
                  <a:lnTo>
                    <a:pt x="3084542" y="561441"/>
                  </a:lnTo>
                  <a:lnTo>
                    <a:pt x="3084824" y="556781"/>
                  </a:lnTo>
                  <a:lnTo>
                    <a:pt x="3085106" y="557364"/>
                  </a:lnTo>
                  <a:lnTo>
                    <a:pt x="3085388" y="552996"/>
                  </a:lnTo>
                  <a:lnTo>
                    <a:pt x="3085669" y="546007"/>
                  </a:lnTo>
                  <a:lnTo>
                    <a:pt x="3085951" y="544842"/>
                  </a:lnTo>
                  <a:lnTo>
                    <a:pt x="3086233" y="539892"/>
                  </a:lnTo>
                  <a:lnTo>
                    <a:pt x="3086514" y="530573"/>
                  </a:lnTo>
                  <a:lnTo>
                    <a:pt x="3086796" y="524167"/>
                  </a:lnTo>
                  <a:lnTo>
                    <a:pt x="3087078" y="520672"/>
                  </a:lnTo>
                  <a:lnTo>
                    <a:pt x="3087360" y="514848"/>
                  </a:lnTo>
                  <a:lnTo>
                    <a:pt x="3087641" y="510480"/>
                  </a:lnTo>
                  <a:lnTo>
                    <a:pt x="3087923" y="504656"/>
                  </a:lnTo>
                  <a:lnTo>
                    <a:pt x="3088205" y="496211"/>
                  </a:lnTo>
                  <a:lnTo>
                    <a:pt x="3088486" y="492425"/>
                  </a:lnTo>
                  <a:lnTo>
                    <a:pt x="3088768" y="491552"/>
                  </a:lnTo>
                  <a:lnTo>
                    <a:pt x="3089050" y="488931"/>
                  </a:lnTo>
                  <a:lnTo>
                    <a:pt x="3089332" y="474080"/>
                  </a:lnTo>
                  <a:lnTo>
                    <a:pt x="3089613" y="473206"/>
                  </a:lnTo>
                  <a:lnTo>
                    <a:pt x="3089895" y="477283"/>
                  </a:lnTo>
                  <a:lnTo>
                    <a:pt x="3090177" y="474371"/>
                  </a:lnTo>
                  <a:lnTo>
                    <a:pt x="3090458" y="466799"/>
                  </a:lnTo>
                  <a:lnTo>
                    <a:pt x="3090740" y="467964"/>
                  </a:lnTo>
                  <a:lnTo>
                    <a:pt x="3091022" y="466799"/>
                  </a:lnTo>
                  <a:lnTo>
                    <a:pt x="3091304" y="463887"/>
                  </a:lnTo>
                  <a:lnTo>
                    <a:pt x="3091585" y="463596"/>
                  </a:lnTo>
                  <a:lnTo>
                    <a:pt x="3091867" y="460102"/>
                  </a:lnTo>
                  <a:lnTo>
                    <a:pt x="3092149" y="453113"/>
                  </a:lnTo>
                  <a:lnTo>
                    <a:pt x="3092431" y="448162"/>
                  </a:lnTo>
                  <a:lnTo>
                    <a:pt x="3092712" y="446998"/>
                  </a:lnTo>
                  <a:lnTo>
                    <a:pt x="3092994" y="438553"/>
                  </a:lnTo>
                  <a:lnTo>
                    <a:pt x="3093276" y="430108"/>
                  </a:lnTo>
                  <a:lnTo>
                    <a:pt x="3093557" y="423701"/>
                  </a:lnTo>
                  <a:lnTo>
                    <a:pt x="3093839" y="418751"/>
                  </a:lnTo>
                  <a:lnTo>
                    <a:pt x="3094121" y="411179"/>
                  </a:lnTo>
                  <a:lnTo>
                    <a:pt x="3094403" y="409141"/>
                  </a:lnTo>
                  <a:lnTo>
                    <a:pt x="3094684" y="405647"/>
                  </a:lnTo>
                  <a:lnTo>
                    <a:pt x="3094966" y="397202"/>
                  </a:lnTo>
                  <a:lnTo>
                    <a:pt x="3095248" y="398367"/>
                  </a:lnTo>
                  <a:lnTo>
                    <a:pt x="3095529" y="402735"/>
                  </a:lnTo>
                  <a:lnTo>
                    <a:pt x="3095811" y="397784"/>
                  </a:lnTo>
                  <a:lnTo>
                    <a:pt x="3096093" y="392251"/>
                  </a:lnTo>
                  <a:lnTo>
                    <a:pt x="3096375" y="394581"/>
                  </a:lnTo>
                  <a:lnTo>
                    <a:pt x="3096656" y="396328"/>
                  </a:lnTo>
                  <a:lnTo>
                    <a:pt x="3096938" y="389048"/>
                  </a:lnTo>
                  <a:lnTo>
                    <a:pt x="3097220" y="386718"/>
                  </a:lnTo>
                  <a:lnTo>
                    <a:pt x="3097501" y="383806"/>
                  </a:lnTo>
                  <a:lnTo>
                    <a:pt x="3097783" y="376817"/>
                  </a:lnTo>
                  <a:lnTo>
                    <a:pt x="3098065" y="368955"/>
                  </a:lnTo>
                  <a:lnTo>
                    <a:pt x="3098347" y="372449"/>
                  </a:lnTo>
                  <a:lnTo>
                    <a:pt x="3098628" y="364004"/>
                  </a:lnTo>
                  <a:lnTo>
                    <a:pt x="3098910" y="352939"/>
                  </a:lnTo>
                  <a:lnTo>
                    <a:pt x="3099192" y="354104"/>
                  </a:lnTo>
                  <a:lnTo>
                    <a:pt x="3099474" y="353812"/>
                  </a:lnTo>
                  <a:lnTo>
                    <a:pt x="3099755" y="345950"/>
                  </a:lnTo>
                  <a:lnTo>
                    <a:pt x="3100037" y="343329"/>
                  </a:lnTo>
                  <a:lnTo>
                    <a:pt x="3100319" y="345950"/>
                  </a:lnTo>
                  <a:lnTo>
                    <a:pt x="3100600" y="335175"/>
                  </a:lnTo>
                  <a:lnTo>
                    <a:pt x="3100882" y="333719"/>
                  </a:lnTo>
                  <a:lnTo>
                    <a:pt x="3101164" y="336922"/>
                  </a:lnTo>
                  <a:lnTo>
                    <a:pt x="3101446" y="333137"/>
                  </a:lnTo>
                  <a:lnTo>
                    <a:pt x="3101727" y="326439"/>
                  </a:lnTo>
                  <a:lnTo>
                    <a:pt x="3102009" y="328769"/>
                  </a:lnTo>
                  <a:lnTo>
                    <a:pt x="3102291" y="332263"/>
                  </a:lnTo>
                  <a:lnTo>
                    <a:pt x="3102572" y="328478"/>
                  </a:lnTo>
                  <a:lnTo>
                    <a:pt x="3102854" y="333719"/>
                  </a:lnTo>
                  <a:lnTo>
                    <a:pt x="3103136" y="345076"/>
                  </a:lnTo>
                  <a:lnTo>
                    <a:pt x="3103418" y="346823"/>
                  </a:lnTo>
                  <a:lnTo>
                    <a:pt x="3103699" y="352065"/>
                  </a:lnTo>
                  <a:lnTo>
                    <a:pt x="3103981" y="361384"/>
                  </a:lnTo>
                  <a:lnTo>
                    <a:pt x="3104263" y="364004"/>
                  </a:lnTo>
                  <a:lnTo>
                    <a:pt x="3104544" y="360510"/>
                  </a:lnTo>
                  <a:lnTo>
                    <a:pt x="3104826" y="363422"/>
                  </a:lnTo>
                  <a:lnTo>
                    <a:pt x="3105108" y="363131"/>
                  </a:lnTo>
                  <a:lnTo>
                    <a:pt x="3105390" y="357016"/>
                  </a:lnTo>
                  <a:lnTo>
                    <a:pt x="3105671" y="354686"/>
                  </a:lnTo>
                  <a:lnTo>
                    <a:pt x="3105953" y="352939"/>
                  </a:lnTo>
                  <a:lnTo>
                    <a:pt x="3106235" y="345950"/>
                  </a:lnTo>
                  <a:lnTo>
                    <a:pt x="3106516" y="340417"/>
                  </a:lnTo>
                  <a:lnTo>
                    <a:pt x="3106798" y="338378"/>
                  </a:lnTo>
                  <a:lnTo>
                    <a:pt x="3107080" y="332554"/>
                  </a:lnTo>
                  <a:lnTo>
                    <a:pt x="3107362" y="330225"/>
                  </a:lnTo>
                  <a:lnTo>
                    <a:pt x="3107643" y="333137"/>
                  </a:lnTo>
                  <a:lnTo>
                    <a:pt x="3107925" y="337214"/>
                  </a:lnTo>
                  <a:lnTo>
                    <a:pt x="3108207" y="331098"/>
                  </a:lnTo>
                  <a:lnTo>
                    <a:pt x="3108489" y="335175"/>
                  </a:lnTo>
                  <a:lnTo>
                    <a:pt x="3108770" y="343329"/>
                  </a:lnTo>
                  <a:lnTo>
                    <a:pt x="3109052" y="345950"/>
                  </a:lnTo>
                  <a:lnTo>
                    <a:pt x="3109334" y="346532"/>
                  </a:lnTo>
                  <a:lnTo>
                    <a:pt x="3109615" y="354686"/>
                  </a:lnTo>
                  <a:lnTo>
                    <a:pt x="3109897" y="358180"/>
                  </a:lnTo>
                  <a:lnTo>
                    <a:pt x="3110179" y="362257"/>
                  </a:lnTo>
                  <a:lnTo>
                    <a:pt x="3110461" y="374197"/>
                  </a:lnTo>
                  <a:lnTo>
                    <a:pt x="3110742" y="375070"/>
                  </a:lnTo>
                  <a:lnTo>
                    <a:pt x="3111024" y="376235"/>
                  </a:lnTo>
                  <a:lnTo>
                    <a:pt x="3111306" y="387883"/>
                  </a:lnTo>
                  <a:lnTo>
                    <a:pt x="3111587" y="397493"/>
                  </a:lnTo>
                  <a:lnTo>
                    <a:pt x="3111869" y="394581"/>
                  </a:lnTo>
                  <a:lnTo>
                    <a:pt x="3112151" y="396328"/>
                  </a:lnTo>
                  <a:lnTo>
                    <a:pt x="3112433" y="404191"/>
                  </a:lnTo>
                  <a:lnTo>
                    <a:pt x="3112714" y="406520"/>
                  </a:lnTo>
                  <a:lnTo>
                    <a:pt x="3112996" y="407103"/>
                  </a:lnTo>
                  <a:lnTo>
                    <a:pt x="3113278" y="412344"/>
                  </a:lnTo>
                  <a:lnTo>
                    <a:pt x="3113559" y="415256"/>
                  </a:lnTo>
                  <a:lnTo>
                    <a:pt x="3113841" y="415256"/>
                  </a:lnTo>
                  <a:lnTo>
                    <a:pt x="3114123" y="422536"/>
                  </a:lnTo>
                  <a:lnTo>
                    <a:pt x="3114405" y="431273"/>
                  </a:lnTo>
                  <a:lnTo>
                    <a:pt x="3114686" y="437388"/>
                  </a:lnTo>
                  <a:lnTo>
                    <a:pt x="3114968" y="441173"/>
                  </a:lnTo>
                  <a:lnTo>
                    <a:pt x="3115250" y="448745"/>
                  </a:lnTo>
                  <a:lnTo>
                    <a:pt x="3115531" y="454860"/>
                  </a:lnTo>
                  <a:lnTo>
                    <a:pt x="3115813" y="455734"/>
                  </a:lnTo>
                  <a:lnTo>
                    <a:pt x="3116095" y="462723"/>
                  </a:lnTo>
                  <a:lnTo>
                    <a:pt x="3116377" y="465343"/>
                  </a:lnTo>
                  <a:lnTo>
                    <a:pt x="3116658" y="463014"/>
                  </a:lnTo>
                  <a:lnTo>
                    <a:pt x="3116940" y="466799"/>
                  </a:lnTo>
                  <a:lnTo>
                    <a:pt x="3117222" y="474953"/>
                  </a:lnTo>
                  <a:lnTo>
                    <a:pt x="3117504" y="474953"/>
                  </a:lnTo>
                  <a:lnTo>
                    <a:pt x="3117785" y="474953"/>
                  </a:lnTo>
                  <a:lnTo>
                    <a:pt x="3118067" y="483689"/>
                  </a:lnTo>
                  <a:lnTo>
                    <a:pt x="3118349" y="488057"/>
                  </a:lnTo>
                  <a:lnTo>
                    <a:pt x="3118630" y="489513"/>
                  </a:lnTo>
                  <a:lnTo>
                    <a:pt x="3118912" y="496211"/>
                  </a:lnTo>
                  <a:lnTo>
                    <a:pt x="3119194" y="504656"/>
                  </a:lnTo>
                  <a:lnTo>
                    <a:pt x="3119476" y="504947"/>
                  </a:lnTo>
                  <a:lnTo>
                    <a:pt x="3119757" y="509024"/>
                  </a:lnTo>
                  <a:lnTo>
                    <a:pt x="3120039" y="516013"/>
                  </a:lnTo>
                  <a:lnTo>
                    <a:pt x="3120321" y="516595"/>
                  </a:lnTo>
                  <a:lnTo>
                    <a:pt x="3120602" y="515722"/>
                  </a:lnTo>
                  <a:lnTo>
                    <a:pt x="3120884" y="519216"/>
                  </a:lnTo>
                  <a:lnTo>
                    <a:pt x="3121166" y="518343"/>
                  </a:lnTo>
                  <a:lnTo>
                    <a:pt x="3121448" y="517469"/>
                  </a:lnTo>
                  <a:lnTo>
                    <a:pt x="3121729" y="520963"/>
                  </a:lnTo>
                  <a:lnTo>
                    <a:pt x="3122011" y="523293"/>
                  </a:lnTo>
                  <a:lnTo>
                    <a:pt x="3122293" y="521546"/>
                  </a:lnTo>
                  <a:lnTo>
                    <a:pt x="3122574" y="527370"/>
                  </a:lnTo>
                  <a:lnTo>
                    <a:pt x="3122856" y="534068"/>
                  </a:lnTo>
                  <a:lnTo>
                    <a:pt x="3123138" y="535524"/>
                  </a:lnTo>
                  <a:lnTo>
                    <a:pt x="3123420" y="541930"/>
                  </a:lnTo>
                  <a:lnTo>
                    <a:pt x="3123701" y="548045"/>
                  </a:lnTo>
                  <a:lnTo>
                    <a:pt x="3123983" y="548337"/>
                  </a:lnTo>
                  <a:lnTo>
                    <a:pt x="3124265" y="552705"/>
                  </a:lnTo>
                  <a:lnTo>
                    <a:pt x="3124547" y="560567"/>
                  </a:lnTo>
                  <a:lnTo>
                    <a:pt x="3124828" y="562897"/>
                  </a:lnTo>
                  <a:lnTo>
                    <a:pt x="3125110" y="560858"/>
                  </a:lnTo>
                  <a:lnTo>
                    <a:pt x="3125392" y="563188"/>
                  </a:lnTo>
                  <a:lnTo>
                    <a:pt x="3125673" y="568138"/>
                  </a:lnTo>
                  <a:lnTo>
                    <a:pt x="3125955" y="566100"/>
                  </a:lnTo>
                  <a:lnTo>
                    <a:pt x="3126237" y="561441"/>
                  </a:lnTo>
                  <a:lnTo>
                    <a:pt x="3126519" y="563479"/>
                  </a:lnTo>
                  <a:lnTo>
                    <a:pt x="3126800" y="560858"/>
                  </a:lnTo>
                  <a:lnTo>
                    <a:pt x="3127082" y="558529"/>
                  </a:lnTo>
                  <a:lnTo>
                    <a:pt x="3127364" y="557073"/>
                  </a:lnTo>
                  <a:lnTo>
                    <a:pt x="3127645" y="548045"/>
                  </a:lnTo>
                  <a:lnTo>
                    <a:pt x="3127927" y="543677"/>
                  </a:lnTo>
                  <a:lnTo>
                    <a:pt x="3128209" y="539600"/>
                  </a:lnTo>
                  <a:lnTo>
                    <a:pt x="3128491" y="541930"/>
                  </a:lnTo>
                  <a:lnTo>
                    <a:pt x="3128772" y="534941"/>
                  </a:lnTo>
                  <a:lnTo>
                    <a:pt x="3129054" y="529117"/>
                  </a:lnTo>
                  <a:lnTo>
                    <a:pt x="3129336" y="529117"/>
                  </a:lnTo>
                  <a:lnTo>
                    <a:pt x="3129617" y="529991"/>
                  </a:lnTo>
                  <a:lnTo>
                    <a:pt x="3129899" y="529117"/>
                  </a:lnTo>
                  <a:lnTo>
                    <a:pt x="3130181" y="530573"/>
                  </a:lnTo>
                  <a:lnTo>
                    <a:pt x="3130463" y="532903"/>
                  </a:lnTo>
                  <a:lnTo>
                    <a:pt x="3130744" y="534650"/>
                  </a:lnTo>
                  <a:lnTo>
                    <a:pt x="3131026" y="546298"/>
                  </a:lnTo>
                  <a:lnTo>
                    <a:pt x="3131308" y="555325"/>
                  </a:lnTo>
                  <a:lnTo>
                    <a:pt x="3131589" y="555617"/>
                  </a:lnTo>
                  <a:lnTo>
                    <a:pt x="3131871" y="553287"/>
                  </a:lnTo>
                  <a:lnTo>
                    <a:pt x="3132153" y="565226"/>
                  </a:lnTo>
                  <a:lnTo>
                    <a:pt x="3132435" y="568138"/>
                  </a:lnTo>
                  <a:lnTo>
                    <a:pt x="3132716" y="562023"/>
                  </a:lnTo>
                  <a:lnTo>
                    <a:pt x="3132998" y="555617"/>
                  </a:lnTo>
                  <a:lnTo>
                    <a:pt x="3133280" y="553578"/>
                  </a:lnTo>
                  <a:lnTo>
                    <a:pt x="3133562" y="550084"/>
                  </a:lnTo>
                  <a:lnTo>
                    <a:pt x="3133843" y="541639"/>
                  </a:lnTo>
                  <a:lnTo>
                    <a:pt x="3134125" y="536397"/>
                  </a:lnTo>
                  <a:lnTo>
                    <a:pt x="3134407" y="529117"/>
                  </a:lnTo>
                  <a:lnTo>
                    <a:pt x="3134688" y="520672"/>
                  </a:lnTo>
                  <a:lnTo>
                    <a:pt x="3134970" y="517469"/>
                  </a:lnTo>
                  <a:lnTo>
                    <a:pt x="3135252" y="509315"/>
                  </a:lnTo>
                  <a:lnTo>
                    <a:pt x="3135534" y="499705"/>
                  </a:lnTo>
                  <a:lnTo>
                    <a:pt x="3135815" y="494173"/>
                  </a:lnTo>
                  <a:lnTo>
                    <a:pt x="3136097" y="496793"/>
                  </a:lnTo>
                  <a:lnTo>
                    <a:pt x="3136379" y="488640"/>
                  </a:lnTo>
                  <a:lnTo>
                    <a:pt x="3136660" y="485145"/>
                  </a:lnTo>
                  <a:lnTo>
                    <a:pt x="3136942" y="483689"/>
                  </a:lnTo>
                  <a:lnTo>
                    <a:pt x="3137224" y="478156"/>
                  </a:lnTo>
                  <a:lnTo>
                    <a:pt x="3137506" y="474371"/>
                  </a:lnTo>
                  <a:lnTo>
                    <a:pt x="3137787" y="473497"/>
                  </a:lnTo>
                  <a:lnTo>
                    <a:pt x="3138069" y="466508"/>
                  </a:lnTo>
                  <a:lnTo>
                    <a:pt x="3138351" y="459228"/>
                  </a:lnTo>
                  <a:lnTo>
                    <a:pt x="3138632" y="458355"/>
                  </a:lnTo>
                  <a:lnTo>
                    <a:pt x="3138914" y="453113"/>
                  </a:lnTo>
                  <a:lnTo>
                    <a:pt x="3139196" y="442921"/>
                  </a:lnTo>
                  <a:lnTo>
                    <a:pt x="3139478" y="436514"/>
                  </a:lnTo>
                  <a:lnTo>
                    <a:pt x="3139759" y="434767"/>
                  </a:lnTo>
                  <a:lnTo>
                    <a:pt x="3140041" y="427778"/>
                  </a:lnTo>
                  <a:lnTo>
                    <a:pt x="3140323" y="424284"/>
                  </a:lnTo>
                  <a:lnTo>
                    <a:pt x="3140605" y="423992"/>
                  </a:lnTo>
                  <a:lnTo>
                    <a:pt x="3140886" y="419042"/>
                  </a:lnTo>
                  <a:lnTo>
                    <a:pt x="3141168" y="413509"/>
                  </a:lnTo>
                  <a:lnTo>
                    <a:pt x="3141450" y="418751"/>
                  </a:lnTo>
                  <a:lnTo>
                    <a:pt x="3141731" y="417586"/>
                  </a:lnTo>
                  <a:lnTo>
                    <a:pt x="3142013" y="408850"/>
                  </a:lnTo>
                  <a:lnTo>
                    <a:pt x="3142295" y="410597"/>
                  </a:lnTo>
                  <a:lnTo>
                    <a:pt x="3142577" y="412053"/>
                  </a:lnTo>
                  <a:lnTo>
                    <a:pt x="3142858" y="403317"/>
                  </a:lnTo>
                  <a:lnTo>
                    <a:pt x="3143140" y="398075"/>
                  </a:lnTo>
                  <a:lnTo>
                    <a:pt x="3143422" y="398367"/>
                  </a:lnTo>
                  <a:lnTo>
                    <a:pt x="3143703" y="386427"/>
                  </a:lnTo>
                  <a:lnTo>
                    <a:pt x="3143985" y="381185"/>
                  </a:lnTo>
                  <a:lnTo>
                    <a:pt x="3144267" y="385554"/>
                  </a:lnTo>
                  <a:lnTo>
                    <a:pt x="3144549" y="377982"/>
                  </a:lnTo>
                  <a:lnTo>
                    <a:pt x="3144830" y="366043"/>
                  </a:lnTo>
                  <a:lnTo>
                    <a:pt x="3145112" y="367790"/>
                  </a:lnTo>
                  <a:lnTo>
                    <a:pt x="3145394" y="372741"/>
                  </a:lnTo>
                  <a:lnTo>
                    <a:pt x="3145675" y="362840"/>
                  </a:lnTo>
                  <a:lnTo>
                    <a:pt x="3145957" y="358180"/>
                  </a:lnTo>
                  <a:lnTo>
                    <a:pt x="3146239" y="363131"/>
                  </a:lnTo>
                  <a:lnTo>
                    <a:pt x="3146521" y="364587"/>
                  </a:lnTo>
                  <a:lnTo>
                    <a:pt x="3146802" y="362548"/>
                  </a:lnTo>
                  <a:lnTo>
                    <a:pt x="3147084" y="362548"/>
                  </a:lnTo>
                  <a:lnTo>
                    <a:pt x="3147366" y="361966"/>
                  </a:lnTo>
                  <a:lnTo>
                    <a:pt x="3147647" y="357307"/>
                  </a:lnTo>
                  <a:lnTo>
                    <a:pt x="3147929" y="360219"/>
                  </a:lnTo>
                  <a:lnTo>
                    <a:pt x="3148211" y="363131"/>
                  </a:lnTo>
                  <a:lnTo>
                    <a:pt x="3148493" y="357598"/>
                  </a:lnTo>
                  <a:lnTo>
                    <a:pt x="3148774" y="352939"/>
                  </a:lnTo>
                  <a:lnTo>
                    <a:pt x="3149056" y="354686"/>
                  </a:lnTo>
                  <a:lnTo>
                    <a:pt x="3149338" y="353812"/>
                  </a:lnTo>
                  <a:lnTo>
                    <a:pt x="3149620" y="347406"/>
                  </a:lnTo>
                  <a:lnTo>
                    <a:pt x="3149901" y="348862"/>
                  </a:lnTo>
                  <a:lnTo>
                    <a:pt x="3150183" y="348279"/>
                  </a:lnTo>
                  <a:lnTo>
                    <a:pt x="3150465" y="343620"/>
                  </a:lnTo>
                  <a:lnTo>
                    <a:pt x="3150746" y="349153"/>
                  </a:lnTo>
                  <a:lnTo>
                    <a:pt x="3151028" y="356433"/>
                  </a:lnTo>
                  <a:lnTo>
                    <a:pt x="3151310" y="360510"/>
                  </a:lnTo>
                  <a:lnTo>
                    <a:pt x="3151592" y="360219"/>
                  </a:lnTo>
                  <a:lnTo>
                    <a:pt x="3151873" y="367790"/>
                  </a:lnTo>
                  <a:lnTo>
                    <a:pt x="3152155" y="370120"/>
                  </a:lnTo>
                  <a:lnTo>
                    <a:pt x="3152437" y="366043"/>
                  </a:lnTo>
                  <a:lnTo>
                    <a:pt x="3152718" y="366043"/>
                  </a:lnTo>
                  <a:lnTo>
                    <a:pt x="3153000" y="366625"/>
                  </a:lnTo>
                  <a:lnTo>
                    <a:pt x="3153282" y="367499"/>
                  </a:lnTo>
                  <a:lnTo>
                    <a:pt x="3153564" y="366625"/>
                  </a:lnTo>
                  <a:lnTo>
                    <a:pt x="3153845" y="368373"/>
                  </a:lnTo>
                  <a:lnTo>
                    <a:pt x="3154127" y="362548"/>
                  </a:lnTo>
                  <a:lnTo>
                    <a:pt x="3154409" y="359636"/>
                  </a:lnTo>
                  <a:lnTo>
                    <a:pt x="3154690" y="360510"/>
                  </a:lnTo>
                  <a:lnTo>
                    <a:pt x="3154972" y="359345"/>
                  </a:lnTo>
                  <a:lnTo>
                    <a:pt x="3155254" y="357889"/>
                  </a:lnTo>
                  <a:lnTo>
                    <a:pt x="3155536" y="360801"/>
                  </a:lnTo>
                  <a:lnTo>
                    <a:pt x="3155817" y="361384"/>
                  </a:lnTo>
                  <a:lnTo>
                    <a:pt x="3156099" y="360801"/>
                  </a:lnTo>
                  <a:lnTo>
                    <a:pt x="3156381" y="366625"/>
                  </a:lnTo>
                  <a:lnTo>
                    <a:pt x="3156662" y="372158"/>
                  </a:lnTo>
                  <a:lnTo>
                    <a:pt x="3156944" y="372158"/>
                  </a:lnTo>
                  <a:lnTo>
                    <a:pt x="3157226" y="375070"/>
                  </a:lnTo>
                  <a:lnTo>
                    <a:pt x="3157508" y="383224"/>
                  </a:lnTo>
                  <a:lnTo>
                    <a:pt x="3157789" y="385845"/>
                  </a:lnTo>
                  <a:lnTo>
                    <a:pt x="3158071" y="387301"/>
                  </a:lnTo>
                  <a:lnTo>
                    <a:pt x="3158353" y="395746"/>
                  </a:lnTo>
                  <a:lnTo>
                    <a:pt x="3158635" y="402152"/>
                  </a:lnTo>
                  <a:lnTo>
                    <a:pt x="3158916" y="403317"/>
                  </a:lnTo>
                  <a:lnTo>
                    <a:pt x="3159198" y="410015"/>
                  </a:lnTo>
                  <a:lnTo>
                    <a:pt x="3159480" y="416130"/>
                  </a:lnTo>
                  <a:lnTo>
                    <a:pt x="3159761" y="421663"/>
                  </a:lnTo>
                  <a:lnTo>
                    <a:pt x="3160043" y="430108"/>
                  </a:lnTo>
                  <a:lnTo>
                    <a:pt x="3160325" y="437097"/>
                  </a:lnTo>
                  <a:lnTo>
                    <a:pt x="3160607" y="440882"/>
                  </a:lnTo>
                  <a:lnTo>
                    <a:pt x="3160888" y="440591"/>
                  </a:lnTo>
                  <a:lnTo>
                    <a:pt x="3161170" y="451948"/>
                  </a:lnTo>
                  <a:lnTo>
                    <a:pt x="3161452" y="458355"/>
                  </a:lnTo>
                  <a:lnTo>
                    <a:pt x="3161733" y="457190"/>
                  </a:lnTo>
                  <a:lnTo>
                    <a:pt x="3162015" y="456025"/>
                  </a:lnTo>
                  <a:lnTo>
                    <a:pt x="3162297" y="463596"/>
                  </a:lnTo>
                  <a:lnTo>
                    <a:pt x="3162579" y="466799"/>
                  </a:lnTo>
                  <a:lnTo>
                    <a:pt x="3162860" y="466508"/>
                  </a:lnTo>
                  <a:lnTo>
                    <a:pt x="3163142" y="472041"/>
                  </a:lnTo>
                  <a:lnTo>
                    <a:pt x="3163424" y="470003"/>
                  </a:lnTo>
                  <a:lnTo>
                    <a:pt x="3163705" y="471168"/>
                  </a:lnTo>
                  <a:lnTo>
                    <a:pt x="3163987" y="476409"/>
                  </a:lnTo>
                  <a:lnTo>
                    <a:pt x="3164269" y="483689"/>
                  </a:lnTo>
                  <a:lnTo>
                    <a:pt x="3164551" y="481068"/>
                  </a:lnTo>
                  <a:lnTo>
                    <a:pt x="3164832" y="484563"/>
                  </a:lnTo>
                  <a:lnTo>
                    <a:pt x="3165114" y="496211"/>
                  </a:lnTo>
                  <a:lnTo>
                    <a:pt x="3165396" y="499997"/>
                  </a:lnTo>
                  <a:lnTo>
                    <a:pt x="3165678" y="500579"/>
                  </a:lnTo>
                  <a:lnTo>
                    <a:pt x="3165959" y="505530"/>
                  </a:lnTo>
                  <a:lnTo>
                    <a:pt x="3166241" y="513101"/>
                  </a:lnTo>
                  <a:lnTo>
                    <a:pt x="3166523" y="514266"/>
                  </a:lnTo>
                  <a:lnTo>
                    <a:pt x="3166804" y="521837"/>
                  </a:lnTo>
                  <a:lnTo>
                    <a:pt x="3167086" y="527079"/>
                  </a:lnTo>
                  <a:lnTo>
                    <a:pt x="3167368" y="526787"/>
                  </a:lnTo>
                  <a:lnTo>
                    <a:pt x="3167650" y="529991"/>
                  </a:lnTo>
                  <a:lnTo>
                    <a:pt x="3167931" y="537562"/>
                  </a:lnTo>
                  <a:lnTo>
                    <a:pt x="3168213" y="536980"/>
                  </a:lnTo>
                  <a:lnTo>
                    <a:pt x="3168495" y="536397"/>
                  </a:lnTo>
                  <a:lnTo>
                    <a:pt x="3168776" y="541056"/>
                  </a:lnTo>
                  <a:lnTo>
                    <a:pt x="3169058" y="538436"/>
                  </a:lnTo>
                  <a:lnTo>
                    <a:pt x="3169340" y="535232"/>
                  </a:lnTo>
                  <a:lnTo>
                    <a:pt x="3169622" y="540474"/>
                  </a:lnTo>
                  <a:lnTo>
                    <a:pt x="3169903" y="543677"/>
                  </a:lnTo>
                  <a:lnTo>
                    <a:pt x="3170185" y="536397"/>
                  </a:lnTo>
                  <a:lnTo>
                    <a:pt x="3170467" y="538144"/>
                  </a:lnTo>
                  <a:lnTo>
                    <a:pt x="3170748" y="541056"/>
                  </a:lnTo>
                  <a:lnTo>
                    <a:pt x="3171030" y="535232"/>
                  </a:lnTo>
                  <a:lnTo>
                    <a:pt x="3171312" y="532029"/>
                  </a:lnTo>
                  <a:lnTo>
                    <a:pt x="3171594" y="531447"/>
                  </a:lnTo>
                  <a:lnTo>
                    <a:pt x="3171875" y="531156"/>
                  </a:lnTo>
                  <a:lnTo>
                    <a:pt x="3172157" y="528243"/>
                  </a:lnTo>
                  <a:lnTo>
                    <a:pt x="3172439" y="529991"/>
                  </a:lnTo>
                  <a:lnTo>
                    <a:pt x="3172720" y="530864"/>
                  </a:lnTo>
                  <a:lnTo>
                    <a:pt x="3173002" y="525914"/>
                  </a:lnTo>
                  <a:lnTo>
                    <a:pt x="3173284" y="529991"/>
                  </a:lnTo>
                  <a:lnTo>
                    <a:pt x="3173566" y="534359"/>
                  </a:lnTo>
                  <a:lnTo>
                    <a:pt x="3173847" y="532903"/>
                  </a:lnTo>
                  <a:lnTo>
                    <a:pt x="3174129" y="533194"/>
                  </a:lnTo>
                  <a:lnTo>
                    <a:pt x="3174411" y="541348"/>
                  </a:lnTo>
                  <a:lnTo>
                    <a:pt x="3174693" y="544842"/>
                  </a:lnTo>
                  <a:lnTo>
                    <a:pt x="3174974" y="546589"/>
                  </a:lnTo>
                  <a:lnTo>
                    <a:pt x="3175256" y="553287"/>
                  </a:lnTo>
                  <a:lnTo>
                    <a:pt x="3175538" y="555325"/>
                  </a:lnTo>
                  <a:lnTo>
                    <a:pt x="3175819" y="549501"/>
                  </a:lnTo>
                  <a:lnTo>
                    <a:pt x="3176101" y="553578"/>
                  </a:lnTo>
                  <a:lnTo>
                    <a:pt x="3176383" y="557073"/>
                  </a:lnTo>
                  <a:lnTo>
                    <a:pt x="3176665" y="546007"/>
                  </a:lnTo>
                  <a:lnTo>
                    <a:pt x="3176946" y="538144"/>
                  </a:lnTo>
                  <a:lnTo>
                    <a:pt x="3177228" y="539892"/>
                  </a:lnTo>
                  <a:lnTo>
                    <a:pt x="3177510" y="535524"/>
                  </a:lnTo>
                  <a:lnTo>
                    <a:pt x="3177791" y="521255"/>
                  </a:lnTo>
                  <a:lnTo>
                    <a:pt x="3178073" y="517469"/>
                  </a:lnTo>
                  <a:lnTo>
                    <a:pt x="3178355" y="512518"/>
                  </a:lnTo>
                  <a:lnTo>
                    <a:pt x="3178637" y="500579"/>
                  </a:lnTo>
                  <a:lnTo>
                    <a:pt x="3178918" y="498832"/>
                  </a:lnTo>
                  <a:lnTo>
                    <a:pt x="3179200" y="503491"/>
                  </a:lnTo>
                  <a:lnTo>
                    <a:pt x="3179482" y="491261"/>
                  </a:lnTo>
                  <a:lnTo>
                    <a:pt x="3179763" y="481068"/>
                  </a:lnTo>
                  <a:lnTo>
                    <a:pt x="3180045" y="485436"/>
                  </a:lnTo>
                  <a:lnTo>
                    <a:pt x="3180327" y="480486"/>
                  </a:lnTo>
                  <a:lnTo>
                    <a:pt x="3180609" y="474080"/>
                  </a:lnTo>
                  <a:lnTo>
                    <a:pt x="3180890" y="471168"/>
                  </a:lnTo>
                  <a:lnTo>
                    <a:pt x="3181172" y="471168"/>
                  </a:lnTo>
                  <a:lnTo>
                    <a:pt x="3181454" y="466508"/>
                  </a:lnTo>
                  <a:lnTo>
                    <a:pt x="3181735" y="465343"/>
                  </a:lnTo>
                  <a:lnTo>
                    <a:pt x="3182017" y="464470"/>
                  </a:lnTo>
                  <a:lnTo>
                    <a:pt x="3182299" y="455734"/>
                  </a:lnTo>
                  <a:lnTo>
                    <a:pt x="3182581" y="448454"/>
                  </a:lnTo>
                  <a:lnTo>
                    <a:pt x="3182862" y="447289"/>
                  </a:lnTo>
                  <a:lnTo>
                    <a:pt x="3183144" y="443212"/>
                  </a:lnTo>
                  <a:lnTo>
                    <a:pt x="3183426" y="430981"/>
                  </a:lnTo>
                  <a:lnTo>
                    <a:pt x="3183708" y="426031"/>
                  </a:lnTo>
                  <a:lnTo>
                    <a:pt x="3183989" y="423701"/>
                  </a:lnTo>
                  <a:lnTo>
                    <a:pt x="3184271" y="415256"/>
                  </a:lnTo>
                  <a:lnTo>
                    <a:pt x="3184553" y="409432"/>
                  </a:lnTo>
                  <a:lnTo>
                    <a:pt x="3184834" y="408850"/>
                  </a:lnTo>
                  <a:lnTo>
                    <a:pt x="3185116" y="403317"/>
                  </a:lnTo>
                  <a:lnTo>
                    <a:pt x="3185398" y="397784"/>
                  </a:lnTo>
                  <a:lnTo>
                    <a:pt x="3185680" y="400987"/>
                  </a:lnTo>
                  <a:lnTo>
                    <a:pt x="3185961" y="398658"/>
                  </a:lnTo>
                  <a:lnTo>
                    <a:pt x="3186243" y="393998"/>
                  </a:lnTo>
                  <a:lnTo>
                    <a:pt x="3186525" y="390213"/>
                  </a:lnTo>
                  <a:lnTo>
                    <a:pt x="3186806" y="393125"/>
                  </a:lnTo>
                  <a:lnTo>
                    <a:pt x="3187088" y="387592"/>
                  </a:lnTo>
                  <a:lnTo>
                    <a:pt x="3187370" y="383515"/>
                  </a:lnTo>
                  <a:lnTo>
                    <a:pt x="3187652" y="378856"/>
                  </a:lnTo>
                  <a:lnTo>
                    <a:pt x="3187933" y="372741"/>
                  </a:lnTo>
                  <a:lnTo>
                    <a:pt x="3188215" y="370411"/>
                  </a:lnTo>
                  <a:lnTo>
                    <a:pt x="3188497" y="369829"/>
                  </a:lnTo>
                  <a:lnTo>
                    <a:pt x="3188778" y="363131"/>
                  </a:lnTo>
                  <a:lnTo>
                    <a:pt x="3189060" y="352065"/>
                  </a:lnTo>
                  <a:lnTo>
                    <a:pt x="3189342" y="354977"/>
                  </a:lnTo>
                  <a:lnTo>
                    <a:pt x="3189624" y="353230"/>
                  </a:lnTo>
                  <a:lnTo>
                    <a:pt x="3189905" y="345367"/>
                  </a:lnTo>
                  <a:lnTo>
                    <a:pt x="3190187" y="339835"/>
                  </a:lnTo>
                  <a:lnTo>
                    <a:pt x="3190469" y="344203"/>
                  </a:lnTo>
                  <a:lnTo>
                    <a:pt x="3190751" y="339543"/>
                  </a:lnTo>
                  <a:lnTo>
                    <a:pt x="3191032" y="334010"/>
                  </a:lnTo>
                  <a:lnTo>
                    <a:pt x="3191314" y="336049"/>
                  </a:lnTo>
                  <a:lnTo>
                    <a:pt x="3191596" y="333719"/>
                  </a:lnTo>
                  <a:lnTo>
                    <a:pt x="3191877" y="328478"/>
                  </a:lnTo>
                  <a:lnTo>
                    <a:pt x="3192159" y="329934"/>
                  </a:lnTo>
                  <a:lnTo>
                    <a:pt x="3192441" y="335175"/>
                  </a:lnTo>
                  <a:lnTo>
                    <a:pt x="3192723" y="336631"/>
                  </a:lnTo>
                  <a:lnTo>
                    <a:pt x="3193004" y="344494"/>
                  </a:lnTo>
                  <a:lnTo>
                    <a:pt x="3193286" y="352356"/>
                  </a:lnTo>
                  <a:lnTo>
                    <a:pt x="3193568" y="351483"/>
                  </a:lnTo>
                  <a:lnTo>
                    <a:pt x="3193849" y="354104"/>
                  </a:lnTo>
                  <a:lnTo>
                    <a:pt x="3194131" y="357889"/>
                  </a:lnTo>
                  <a:lnTo>
                    <a:pt x="3194413" y="356142"/>
                  </a:lnTo>
                  <a:lnTo>
                    <a:pt x="3194695" y="351191"/>
                  </a:lnTo>
                  <a:lnTo>
                    <a:pt x="3194976" y="349735"/>
                  </a:lnTo>
                  <a:lnTo>
                    <a:pt x="3195258" y="351483"/>
                  </a:lnTo>
                  <a:lnTo>
                    <a:pt x="3195540" y="343620"/>
                  </a:lnTo>
                  <a:lnTo>
                    <a:pt x="3195821" y="338670"/>
                  </a:lnTo>
                  <a:lnTo>
                    <a:pt x="3196103" y="340708"/>
                  </a:lnTo>
                  <a:lnTo>
                    <a:pt x="3196385" y="336340"/>
                  </a:lnTo>
                  <a:lnTo>
                    <a:pt x="3196667" y="329934"/>
                  </a:lnTo>
                  <a:lnTo>
                    <a:pt x="3196948" y="335758"/>
                  </a:lnTo>
                  <a:lnTo>
                    <a:pt x="3197230" y="340708"/>
                  </a:lnTo>
                  <a:lnTo>
                    <a:pt x="3197512" y="336922"/>
                  </a:lnTo>
                  <a:lnTo>
                    <a:pt x="3197793" y="338670"/>
                  </a:lnTo>
                  <a:lnTo>
                    <a:pt x="3198075" y="346823"/>
                  </a:lnTo>
                  <a:lnTo>
                    <a:pt x="3198357" y="348862"/>
                  </a:lnTo>
                  <a:lnTo>
                    <a:pt x="3198639" y="352065"/>
                  </a:lnTo>
                  <a:lnTo>
                    <a:pt x="3198920" y="361675"/>
                  </a:lnTo>
                  <a:lnTo>
                    <a:pt x="3199202" y="366625"/>
                  </a:lnTo>
                  <a:lnTo>
                    <a:pt x="3199484" y="363713"/>
                  </a:lnTo>
                  <a:lnTo>
                    <a:pt x="3199766" y="373614"/>
                  </a:lnTo>
                  <a:lnTo>
                    <a:pt x="3200047" y="381768"/>
                  </a:lnTo>
                  <a:lnTo>
                    <a:pt x="3200329" y="382059"/>
                  </a:lnTo>
                  <a:lnTo>
                    <a:pt x="3200611" y="380603"/>
                  </a:lnTo>
                  <a:lnTo>
                    <a:pt x="3200892" y="389922"/>
                  </a:lnTo>
                  <a:lnTo>
                    <a:pt x="3201174" y="391086"/>
                  </a:lnTo>
                  <a:lnTo>
                    <a:pt x="3201456" y="394290"/>
                  </a:lnTo>
                  <a:lnTo>
                    <a:pt x="3201738" y="400405"/>
                  </a:lnTo>
                  <a:lnTo>
                    <a:pt x="3202019" y="399823"/>
                  </a:lnTo>
                  <a:lnTo>
                    <a:pt x="3202301" y="402735"/>
                  </a:lnTo>
                  <a:lnTo>
                    <a:pt x="3202583" y="410306"/>
                  </a:lnTo>
                  <a:lnTo>
                    <a:pt x="3202864" y="417586"/>
                  </a:lnTo>
                  <a:lnTo>
                    <a:pt x="3203146" y="417295"/>
                  </a:lnTo>
                  <a:lnTo>
                    <a:pt x="3203428" y="424284"/>
                  </a:lnTo>
                  <a:lnTo>
                    <a:pt x="3203710" y="434185"/>
                  </a:lnTo>
                  <a:lnTo>
                    <a:pt x="3203991" y="439717"/>
                  </a:lnTo>
                  <a:lnTo>
                    <a:pt x="3204273" y="444668"/>
                  </a:lnTo>
                  <a:lnTo>
                    <a:pt x="3204555" y="451074"/>
                  </a:lnTo>
                  <a:lnTo>
                    <a:pt x="3204836" y="455151"/>
                  </a:lnTo>
                  <a:lnTo>
                    <a:pt x="3205118" y="456316"/>
                  </a:lnTo>
                  <a:lnTo>
                    <a:pt x="3205400" y="463014"/>
                  </a:lnTo>
                  <a:lnTo>
                    <a:pt x="3205682" y="462723"/>
                  </a:lnTo>
                  <a:lnTo>
                    <a:pt x="3205963" y="463596"/>
                  </a:lnTo>
                  <a:lnTo>
                    <a:pt x="3206245" y="468547"/>
                  </a:lnTo>
                  <a:lnTo>
                    <a:pt x="3206527" y="474080"/>
                  </a:lnTo>
                  <a:lnTo>
                    <a:pt x="3206808" y="472041"/>
                  </a:lnTo>
                  <a:lnTo>
                    <a:pt x="3207090" y="481651"/>
                  </a:lnTo>
                  <a:lnTo>
                    <a:pt x="3207372" y="492134"/>
                  </a:lnTo>
                  <a:lnTo>
                    <a:pt x="3207654" y="491552"/>
                  </a:lnTo>
                  <a:lnTo>
                    <a:pt x="3207935" y="495337"/>
                  </a:lnTo>
                  <a:lnTo>
                    <a:pt x="3208217" y="505821"/>
                  </a:lnTo>
                  <a:lnTo>
                    <a:pt x="3208499" y="512518"/>
                  </a:lnTo>
                  <a:lnTo>
                    <a:pt x="3208781" y="512227"/>
                  </a:lnTo>
                  <a:lnTo>
                    <a:pt x="3209062" y="518343"/>
                  </a:lnTo>
                  <a:lnTo>
                    <a:pt x="3209344" y="520963"/>
                  </a:lnTo>
                  <a:lnTo>
                    <a:pt x="3209626" y="520963"/>
                  </a:lnTo>
                  <a:lnTo>
                    <a:pt x="3209907" y="521837"/>
                  </a:lnTo>
                  <a:lnTo>
                    <a:pt x="3210189" y="529991"/>
                  </a:lnTo>
                  <a:lnTo>
                    <a:pt x="3210471" y="526496"/>
                  </a:lnTo>
                  <a:lnTo>
                    <a:pt x="3210753" y="521255"/>
                  </a:lnTo>
                  <a:lnTo>
                    <a:pt x="3211034" y="532029"/>
                  </a:lnTo>
                  <a:lnTo>
                    <a:pt x="3211316" y="534359"/>
                  </a:lnTo>
                  <a:lnTo>
                    <a:pt x="3211598" y="536397"/>
                  </a:lnTo>
                  <a:lnTo>
                    <a:pt x="3211879" y="534650"/>
                  </a:lnTo>
                  <a:lnTo>
                    <a:pt x="3212161" y="539892"/>
                  </a:lnTo>
                  <a:lnTo>
                    <a:pt x="3212443" y="541639"/>
                  </a:lnTo>
                  <a:lnTo>
                    <a:pt x="3212725" y="549501"/>
                  </a:lnTo>
                  <a:lnTo>
                    <a:pt x="3213006" y="556490"/>
                  </a:lnTo>
                  <a:lnTo>
                    <a:pt x="3213288" y="552996"/>
                  </a:lnTo>
                  <a:lnTo>
                    <a:pt x="3213570" y="549501"/>
                  </a:lnTo>
                  <a:lnTo>
                    <a:pt x="3213851" y="555325"/>
                  </a:lnTo>
                  <a:lnTo>
                    <a:pt x="3214133" y="562897"/>
                  </a:lnTo>
                  <a:lnTo>
                    <a:pt x="3214415" y="556199"/>
                  </a:lnTo>
                  <a:lnTo>
                    <a:pt x="3214697" y="554743"/>
                  </a:lnTo>
                  <a:lnTo>
                    <a:pt x="3214978" y="557073"/>
                  </a:lnTo>
                  <a:lnTo>
                    <a:pt x="3215260" y="558237"/>
                  </a:lnTo>
                  <a:lnTo>
                    <a:pt x="3215542" y="556490"/>
                  </a:lnTo>
                  <a:lnTo>
                    <a:pt x="3215824" y="557364"/>
                  </a:lnTo>
                  <a:lnTo>
                    <a:pt x="3216105" y="549210"/>
                  </a:lnTo>
                  <a:lnTo>
                    <a:pt x="3216387" y="539309"/>
                  </a:lnTo>
                  <a:lnTo>
                    <a:pt x="3216669" y="541930"/>
                  </a:lnTo>
                  <a:lnTo>
                    <a:pt x="3216950" y="537853"/>
                  </a:lnTo>
                  <a:lnTo>
                    <a:pt x="3217232" y="532029"/>
                  </a:lnTo>
                  <a:lnTo>
                    <a:pt x="3217514" y="528243"/>
                  </a:lnTo>
                  <a:lnTo>
                    <a:pt x="3217796" y="527661"/>
                  </a:lnTo>
                  <a:lnTo>
                    <a:pt x="3218077" y="523584"/>
                  </a:lnTo>
                  <a:lnTo>
                    <a:pt x="3218359" y="526205"/>
                  </a:lnTo>
                  <a:lnTo>
                    <a:pt x="3218641" y="530573"/>
                  </a:lnTo>
                  <a:lnTo>
                    <a:pt x="3218922" y="529699"/>
                  </a:lnTo>
                  <a:lnTo>
                    <a:pt x="3219204" y="530282"/>
                  </a:lnTo>
                  <a:lnTo>
                    <a:pt x="3219486" y="535524"/>
                  </a:lnTo>
                  <a:lnTo>
                    <a:pt x="3219768" y="541639"/>
                  </a:lnTo>
                  <a:lnTo>
                    <a:pt x="3220049" y="547172"/>
                  </a:lnTo>
                  <a:lnTo>
                    <a:pt x="3220331" y="553287"/>
                  </a:lnTo>
                  <a:lnTo>
                    <a:pt x="3220613" y="557073"/>
                  </a:lnTo>
                  <a:lnTo>
                    <a:pt x="3220894" y="557364"/>
                  </a:lnTo>
                  <a:lnTo>
                    <a:pt x="3221176" y="557073"/>
                  </a:lnTo>
                  <a:lnTo>
                    <a:pt x="3221458" y="560858"/>
                  </a:lnTo>
                  <a:lnTo>
                    <a:pt x="3221740" y="559985"/>
                  </a:lnTo>
                  <a:lnTo>
                    <a:pt x="3222021" y="552705"/>
                  </a:lnTo>
                  <a:lnTo>
                    <a:pt x="3222303" y="546881"/>
                  </a:lnTo>
                  <a:lnTo>
                    <a:pt x="3222585" y="541930"/>
                  </a:lnTo>
                  <a:lnTo>
                    <a:pt x="3222866" y="538436"/>
                  </a:lnTo>
                  <a:lnTo>
                    <a:pt x="3223148" y="532029"/>
                  </a:lnTo>
                  <a:lnTo>
                    <a:pt x="3223430" y="525914"/>
                  </a:lnTo>
                  <a:lnTo>
                    <a:pt x="3223712" y="514557"/>
                  </a:lnTo>
                  <a:lnTo>
                    <a:pt x="3223993" y="510189"/>
                  </a:lnTo>
                  <a:lnTo>
                    <a:pt x="3224275" y="511062"/>
                  </a:lnTo>
                  <a:lnTo>
                    <a:pt x="3224557" y="502909"/>
                  </a:lnTo>
                  <a:lnTo>
                    <a:pt x="3224839" y="496793"/>
                  </a:lnTo>
                  <a:lnTo>
                    <a:pt x="3225120" y="494173"/>
                  </a:lnTo>
                  <a:lnTo>
                    <a:pt x="3225402" y="493881"/>
                  </a:lnTo>
                  <a:lnTo>
                    <a:pt x="3225684" y="484563"/>
                  </a:lnTo>
                  <a:lnTo>
                    <a:pt x="3225965" y="484563"/>
                  </a:lnTo>
                  <a:lnTo>
                    <a:pt x="3226247" y="482233"/>
                  </a:lnTo>
                  <a:lnTo>
                    <a:pt x="3226529" y="472915"/>
                  </a:lnTo>
                  <a:lnTo>
                    <a:pt x="3226811" y="468255"/>
                  </a:lnTo>
                  <a:lnTo>
                    <a:pt x="3227092" y="469420"/>
                  </a:lnTo>
                  <a:lnTo>
                    <a:pt x="3227374" y="458646"/>
                  </a:lnTo>
                  <a:lnTo>
                    <a:pt x="3227656" y="446415"/>
                  </a:lnTo>
                  <a:lnTo>
                    <a:pt x="3227937" y="444959"/>
                  </a:lnTo>
                  <a:lnTo>
                    <a:pt x="3228219" y="435932"/>
                  </a:lnTo>
                  <a:lnTo>
                    <a:pt x="3228501" y="429817"/>
                  </a:lnTo>
                  <a:lnTo>
                    <a:pt x="3228783" y="427196"/>
                  </a:lnTo>
                  <a:lnTo>
                    <a:pt x="3229064" y="424866"/>
                  </a:lnTo>
                  <a:lnTo>
                    <a:pt x="3229346" y="417295"/>
                  </a:lnTo>
                  <a:lnTo>
                    <a:pt x="3229628" y="417877"/>
                  </a:lnTo>
                  <a:lnTo>
                    <a:pt x="3229909" y="424866"/>
                  </a:lnTo>
                  <a:lnTo>
                    <a:pt x="3230191" y="417295"/>
                  </a:lnTo>
                  <a:lnTo>
                    <a:pt x="3230473" y="413218"/>
                  </a:lnTo>
                  <a:lnTo>
                    <a:pt x="3230755" y="419042"/>
                  </a:lnTo>
                  <a:lnTo>
                    <a:pt x="3231036" y="421663"/>
                  </a:lnTo>
                  <a:lnTo>
                    <a:pt x="3231318" y="412053"/>
                  </a:lnTo>
                  <a:lnTo>
                    <a:pt x="3231600" y="413218"/>
                  </a:lnTo>
                  <a:lnTo>
                    <a:pt x="3231882" y="415256"/>
                  </a:lnTo>
                  <a:lnTo>
                    <a:pt x="3232163" y="405355"/>
                  </a:lnTo>
                  <a:lnTo>
                    <a:pt x="3232445" y="403608"/>
                  </a:lnTo>
                  <a:lnTo>
                    <a:pt x="3232727" y="402735"/>
                  </a:lnTo>
                  <a:lnTo>
                    <a:pt x="3233008" y="396328"/>
                  </a:lnTo>
                  <a:lnTo>
                    <a:pt x="3233290" y="387883"/>
                  </a:lnTo>
                  <a:lnTo>
                    <a:pt x="3233572" y="392251"/>
                  </a:lnTo>
                  <a:lnTo>
                    <a:pt x="3233854" y="389048"/>
                  </a:lnTo>
                  <a:lnTo>
                    <a:pt x="3234135" y="380603"/>
                  </a:lnTo>
                  <a:lnTo>
                    <a:pt x="3234417" y="383515"/>
                  </a:lnTo>
                  <a:lnTo>
                    <a:pt x="3234699" y="390795"/>
                  </a:lnTo>
                  <a:lnTo>
                    <a:pt x="3234980" y="382059"/>
                  </a:lnTo>
                  <a:lnTo>
                    <a:pt x="3235262" y="377982"/>
                  </a:lnTo>
                  <a:lnTo>
                    <a:pt x="3235544" y="384098"/>
                  </a:lnTo>
                  <a:lnTo>
                    <a:pt x="3235826" y="383224"/>
                  </a:lnTo>
                  <a:lnTo>
                    <a:pt x="3236107" y="378856"/>
                  </a:lnTo>
                  <a:lnTo>
                    <a:pt x="3236389" y="378565"/>
                  </a:lnTo>
                  <a:lnTo>
                    <a:pt x="3236671" y="374779"/>
                  </a:lnTo>
                  <a:lnTo>
                    <a:pt x="3236952" y="370702"/>
                  </a:lnTo>
                  <a:lnTo>
                    <a:pt x="3237234" y="370993"/>
                  </a:lnTo>
                  <a:lnTo>
                    <a:pt x="3237516" y="371867"/>
                  </a:lnTo>
                  <a:lnTo>
                    <a:pt x="3237798" y="360510"/>
                  </a:lnTo>
                  <a:lnTo>
                    <a:pt x="3238079" y="356142"/>
                  </a:lnTo>
                  <a:lnTo>
                    <a:pt x="3238361" y="359345"/>
                  </a:lnTo>
                  <a:lnTo>
                    <a:pt x="3238643" y="355268"/>
                  </a:lnTo>
                  <a:lnTo>
                    <a:pt x="3238924" y="351191"/>
                  </a:lnTo>
                  <a:lnTo>
                    <a:pt x="3239206" y="349735"/>
                  </a:lnTo>
                  <a:lnTo>
                    <a:pt x="3239488" y="347988"/>
                  </a:lnTo>
                  <a:lnTo>
                    <a:pt x="3239770" y="344785"/>
                  </a:lnTo>
                  <a:lnTo>
                    <a:pt x="3240051" y="349444"/>
                  </a:lnTo>
                  <a:lnTo>
                    <a:pt x="3240333" y="350900"/>
                  </a:lnTo>
                  <a:lnTo>
                    <a:pt x="3240615" y="349444"/>
                  </a:lnTo>
                  <a:lnTo>
                    <a:pt x="3240897" y="357889"/>
                  </a:lnTo>
                  <a:lnTo>
                    <a:pt x="3241178" y="369829"/>
                  </a:lnTo>
                  <a:lnTo>
                    <a:pt x="3241460" y="371285"/>
                  </a:lnTo>
                  <a:lnTo>
                    <a:pt x="3241742" y="373032"/>
                  </a:lnTo>
                  <a:lnTo>
                    <a:pt x="3242023" y="377400"/>
                  </a:lnTo>
                  <a:lnTo>
                    <a:pt x="3242305" y="380312"/>
                  </a:lnTo>
                  <a:lnTo>
                    <a:pt x="3242587" y="377109"/>
                  </a:lnTo>
                  <a:lnTo>
                    <a:pt x="3242869" y="378273"/>
                  </a:lnTo>
                  <a:lnTo>
                    <a:pt x="3243150" y="379147"/>
                  </a:lnTo>
                  <a:lnTo>
                    <a:pt x="3243432" y="375070"/>
                  </a:lnTo>
                  <a:lnTo>
                    <a:pt x="3243714" y="373905"/>
                  </a:lnTo>
                  <a:lnTo>
                    <a:pt x="3243995" y="374197"/>
                  </a:lnTo>
                  <a:lnTo>
                    <a:pt x="3244277" y="369829"/>
                  </a:lnTo>
                  <a:lnTo>
                    <a:pt x="3244559" y="365752"/>
                  </a:lnTo>
                  <a:lnTo>
                    <a:pt x="3244841" y="366043"/>
                  </a:lnTo>
                  <a:lnTo>
                    <a:pt x="3245122" y="365752"/>
                  </a:lnTo>
                  <a:lnTo>
                    <a:pt x="3245404" y="358180"/>
                  </a:lnTo>
                  <a:lnTo>
                    <a:pt x="3245686" y="360219"/>
                  </a:lnTo>
                  <a:lnTo>
                    <a:pt x="3245967" y="364587"/>
                  </a:lnTo>
                  <a:lnTo>
                    <a:pt x="3246249" y="364296"/>
                  </a:lnTo>
                  <a:lnTo>
                    <a:pt x="3246531" y="364004"/>
                  </a:lnTo>
                  <a:lnTo>
                    <a:pt x="3246813" y="369537"/>
                  </a:lnTo>
                  <a:lnTo>
                    <a:pt x="3247094" y="371867"/>
                  </a:lnTo>
                  <a:lnTo>
                    <a:pt x="3247376" y="374779"/>
                  </a:lnTo>
                  <a:lnTo>
                    <a:pt x="3247658" y="384098"/>
                  </a:lnTo>
                  <a:lnTo>
                    <a:pt x="3247939" y="385845"/>
                  </a:lnTo>
                  <a:lnTo>
                    <a:pt x="3248221" y="386427"/>
                  </a:lnTo>
                  <a:lnTo>
                    <a:pt x="3248503" y="393998"/>
                  </a:lnTo>
                  <a:lnTo>
                    <a:pt x="3248785" y="407103"/>
                  </a:lnTo>
                  <a:lnTo>
                    <a:pt x="3249066" y="403317"/>
                  </a:lnTo>
                  <a:lnTo>
                    <a:pt x="3249348" y="403608"/>
                  </a:lnTo>
                  <a:lnTo>
                    <a:pt x="3249630" y="415839"/>
                  </a:lnTo>
                  <a:lnTo>
                    <a:pt x="3249912" y="423410"/>
                  </a:lnTo>
                  <a:lnTo>
                    <a:pt x="3250193" y="422245"/>
                  </a:lnTo>
                  <a:lnTo>
                    <a:pt x="3250475" y="428069"/>
                  </a:lnTo>
                  <a:lnTo>
                    <a:pt x="3250757" y="434185"/>
                  </a:lnTo>
                  <a:lnTo>
                    <a:pt x="3251038" y="433020"/>
                  </a:lnTo>
                  <a:lnTo>
                    <a:pt x="3251320" y="440009"/>
                  </a:lnTo>
                  <a:lnTo>
                    <a:pt x="3251602" y="449036"/>
                  </a:lnTo>
                  <a:lnTo>
                    <a:pt x="3251884" y="454569"/>
                  </a:lnTo>
                  <a:lnTo>
                    <a:pt x="3252165" y="452822"/>
                  </a:lnTo>
                  <a:lnTo>
                    <a:pt x="3252447" y="460102"/>
                  </a:lnTo>
                  <a:lnTo>
                    <a:pt x="3252729" y="464470"/>
                  </a:lnTo>
                  <a:lnTo>
                    <a:pt x="3253010" y="467382"/>
                  </a:lnTo>
                  <a:lnTo>
                    <a:pt x="3253292" y="474662"/>
                  </a:lnTo>
                  <a:lnTo>
                    <a:pt x="3253574" y="477283"/>
                  </a:lnTo>
                  <a:lnTo>
                    <a:pt x="3253856" y="473497"/>
                  </a:lnTo>
                  <a:lnTo>
                    <a:pt x="3254137" y="472915"/>
                  </a:lnTo>
                  <a:lnTo>
                    <a:pt x="3254419" y="479612"/>
                  </a:lnTo>
                  <a:lnTo>
                    <a:pt x="3254701" y="482233"/>
                  </a:lnTo>
                  <a:lnTo>
                    <a:pt x="3254982" y="482524"/>
                  </a:lnTo>
                  <a:lnTo>
                    <a:pt x="3255264" y="483689"/>
                  </a:lnTo>
                  <a:lnTo>
                    <a:pt x="3255546" y="483980"/>
                  </a:lnTo>
                  <a:lnTo>
                    <a:pt x="3255828" y="483980"/>
                  </a:lnTo>
                  <a:lnTo>
                    <a:pt x="3256109" y="492425"/>
                  </a:lnTo>
                  <a:lnTo>
                    <a:pt x="3256391" y="493881"/>
                  </a:lnTo>
                  <a:lnTo>
                    <a:pt x="3256673" y="490096"/>
                  </a:lnTo>
                  <a:lnTo>
                    <a:pt x="3256955" y="493008"/>
                  </a:lnTo>
                  <a:lnTo>
                    <a:pt x="3257236" y="502618"/>
                  </a:lnTo>
                  <a:lnTo>
                    <a:pt x="3257518" y="503782"/>
                  </a:lnTo>
                  <a:lnTo>
                    <a:pt x="3257800" y="500870"/>
                  </a:lnTo>
                  <a:lnTo>
                    <a:pt x="3258081" y="507568"/>
                  </a:lnTo>
                  <a:lnTo>
                    <a:pt x="3258363" y="511062"/>
                  </a:lnTo>
                  <a:lnTo>
                    <a:pt x="3258645" y="512810"/>
                  </a:lnTo>
                  <a:lnTo>
                    <a:pt x="3258927" y="518051"/>
                  </a:lnTo>
                  <a:lnTo>
                    <a:pt x="3259208" y="521546"/>
                  </a:lnTo>
                  <a:lnTo>
                    <a:pt x="3259490" y="520963"/>
                  </a:lnTo>
                  <a:lnTo>
                    <a:pt x="3259772" y="523584"/>
                  </a:lnTo>
                  <a:lnTo>
                    <a:pt x="3260053" y="527952"/>
                  </a:lnTo>
                  <a:lnTo>
                    <a:pt x="3260335" y="527370"/>
                  </a:lnTo>
                  <a:lnTo>
                    <a:pt x="3260617" y="526787"/>
                  </a:lnTo>
                  <a:lnTo>
                    <a:pt x="3260899" y="533194"/>
                  </a:lnTo>
                  <a:lnTo>
                    <a:pt x="3261180" y="531156"/>
                  </a:lnTo>
                  <a:lnTo>
                    <a:pt x="3261462" y="528826"/>
                  </a:lnTo>
                  <a:lnTo>
                    <a:pt x="3261744" y="533776"/>
                  </a:lnTo>
                  <a:lnTo>
                    <a:pt x="3262025" y="533485"/>
                  </a:lnTo>
                  <a:lnTo>
                    <a:pt x="3262307" y="525623"/>
                  </a:lnTo>
                  <a:lnTo>
                    <a:pt x="3262589" y="522711"/>
                  </a:lnTo>
                  <a:lnTo>
                    <a:pt x="3262871" y="523875"/>
                  </a:lnTo>
                  <a:lnTo>
                    <a:pt x="3263152" y="516013"/>
                  </a:lnTo>
                  <a:lnTo>
                    <a:pt x="3263434" y="516013"/>
                  </a:lnTo>
                  <a:lnTo>
                    <a:pt x="3263716" y="519799"/>
                  </a:lnTo>
                  <a:lnTo>
                    <a:pt x="3263997" y="514266"/>
                  </a:lnTo>
                  <a:lnTo>
                    <a:pt x="3264279" y="509606"/>
                  </a:lnTo>
                  <a:lnTo>
                    <a:pt x="3264561" y="512810"/>
                  </a:lnTo>
                  <a:lnTo>
                    <a:pt x="3264843" y="515139"/>
                  </a:lnTo>
                  <a:lnTo>
                    <a:pt x="3265124" y="511936"/>
                  </a:lnTo>
                  <a:lnTo>
                    <a:pt x="3265406" y="514557"/>
                  </a:lnTo>
                  <a:lnTo>
                    <a:pt x="3265688" y="517469"/>
                  </a:lnTo>
                  <a:lnTo>
                    <a:pt x="3265970" y="515139"/>
                  </a:lnTo>
                  <a:lnTo>
                    <a:pt x="3266251" y="516013"/>
                  </a:lnTo>
                  <a:lnTo>
                    <a:pt x="3266533" y="520381"/>
                  </a:lnTo>
                  <a:lnTo>
                    <a:pt x="3266815" y="520672"/>
                  </a:lnTo>
                  <a:lnTo>
                    <a:pt x="3267096" y="520672"/>
                  </a:lnTo>
                  <a:lnTo>
                    <a:pt x="3267378" y="527952"/>
                  </a:lnTo>
                  <a:lnTo>
                    <a:pt x="3267660" y="531156"/>
                  </a:lnTo>
                  <a:lnTo>
                    <a:pt x="3267942" y="527952"/>
                  </a:lnTo>
                  <a:lnTo>
                    <a:pt x="3268223" y="525914"/>
                  </a:lnTo>
                  <a:lnTo>
                    <a:pt x="3268505" y="527370"/>
                  </a:lnTo>
                  <a:lnTo>
                    <a:pt x="3268787" y="522711"/>
                  </a:lnTo>
                  <a:lnTo>
                    <a:pt x="3269068" y="520090"/>
                  </a:lnTo>
                  <a:lnTo>
                    <a:pt x="3269350" y="517469"/>
                  </a:lnTo>
                  <a:lnTo>
                    <a:pt x="3269632" y="508442"/>
                  </a:lnTo>
                  <a:lnTo>
                    <a:pt x="3269914" y="502035"/>
                  </a:lnTo>
                  <a:lnTo>
                    <a:pt x="3270195" y="503200"/>
                  </a:lnTo>
                  <a:lnTo>
                    <a:pt x="3270477" y="497376"/>
                  </a:lnTo>
                  <a:lnTo>
                    <a:pt x="3270759" y="485728"/>
                  </a:lnTo>
                  <a:lnTo>
                    <a:pt x="3271040" y="484272"/>
                  </a:lnTo>
                  <a:lnTo>
                    <a:pt x="3271322" y="485728"/>
                  </a:lnTo>
                  <a:lnTo>
                    <a:pt x="3271604" y="475244"/>
                  </a:lnTo>
                  <a:lnTo>
                    <a:pt x="3271886" y="475244"/>
                  </a:lnTo>
                  <a:lnTo>
                    <a:pt x="3272167" y="473206"/>
                  </a:lnTo>
                  <a:lnTo>
                    <a:pt x="3272449" y="468838"/>
                  </a:lnTo>
                  <a:lnTo>
                    <a:pt x="3272731" y="464179"/>
                  </a:lnTo>
                  <a:lnTo>
                    <a:pt x="3273012" y="468255"/>
                  </a:lnTo>
                  <a:lnTo>
                    <a:pt x="3273294" y="460393"/>
                  </a:lnTo>
                  <a:lnTo>
                    <a:pt x="3273576" y="458937"/>
                  </a:lnTo>
                  <a:lnTo>
                    <a:pt x="3273858" y="460975"/>
                  </a:lnTo>
                  <a:lnTo>
                    <a:pt x="3274139" y="458063"/>
                  </a:lnTo>
                  <a:lnTo>
                    <a:pt x="3274421" y="449910"/>
                  </a:lnTo>
                  <a:lnTo>
                    <a:pt x="3274703" y="446706"/>
                  </a:lnTo>
                  <a:lnTo>
                    <a:pt x="3274985" y="447580"/>
                  </a:lnTo>
                  <a:lnTo>
                    <a:pt x="3275266" y="439717"/>
                  </a:lnTo>
                  <a:lnTo>
                    <a:pt x="3275548" y="433311"/>
                  </a:lnTo>
                  <a:lnTo>
                    <a:pt x="3275830" y="430108"/>
                  </a:lnTo>
                  <a:lnTo>
                    <a:pt x="3276111" y="422828"/>
                  </a:lnTo>
                  <a:lnTo>
                    <a:pt x="3276393" y="416712"/>
                  </a:lnTo>
                  <a:lnTo>
                    <a:pt x="3276675" y="415256"/>
                  </a:lnTo>
                  <a:lnTo>
                    <a:pt x="3276957" y="410306"/>
                  </a:lnTo>
                  <a:lnTo>
                    <a:pt x="3277238" y="401570"/>
                  </a:lnTo>
                  <a:lnTo>
                    <a:pt x="3277520" y="397202"/>
                  </a:lnTo>
                  <a:lnTo>
                    <a:pt x="3277802" y="400405"/>
                  </a:lnTo>
                  <a:lnTo>
                    <a:pt x="3278083" y="394872"/>
                  </a:lnTo>
                  <a:lnTo>
                    <a:pt x="3278365" y="387883"/>
                  </a:lnTo>
                  <a:lnTo>
                    <a:pt x="3278647" y="387301"/>
                  </a:lnTo>
                  <a:lnTo>
                    <a:pt x="3278929" y="384971"/>
                  </a:lnTo>
                  <a:lnTo>
                    <a:pt x="3279210" y="385845"/>
                  </a:lnTo>
                  <a:lnTo>
                    <a:pt x="3279492" y="384971"/>
                  </a:lnTo>
                  <a:lnTo>
                    <a:pt x="3279774" y="385845"/>
                  </a:lnTo>
                  <a:lnTo>
                    <a:pt x="3280055" y="379438"/>
                  </a:lnTo>
                  <a:lnTo>
                    <a:pt x="3280337" y="379438"/>
                  </a:lnTo>
                  <a:lnTo>
                    <a:pt x="3280619" y="382933"/>
                  </a:lnTo>
                  <a:lnTo>
                    <a:pt x="3280901" y="377400"/>
                  </a:lnTo>
                  <a:lnTo>
                    <a:pt x="3281182" y="371285"/>
                  </a:lnTo>
                  <a:lnTo>
                    <a:pt x="3281464" y="375653"/>
                  </a:lnTo>
                  <a:lnTo>
                    <a:pt x="3281746" y="375070"/>
                  </a:lnTo>
                  <a:lnTo>
                    <a:pt x="3282028" y="366916"/>
                  </a:lnTo>
                  <a:lnTo>
                    <a:pt x="3282309" y="363422"/>
                  </a:lnTo>
                  <a:lnTo>
                    <a:pt x="3282591" y="368955"/>
                  </a:lnTo>
                  <a:lnTo>
                    <a:pt x="3282873" y="361384"/>
                  </a:lnTo>
                  <a:lnTo>
                    <a:pt x="3283154" y="356724"/>
                  </a:lnTo>
                  <a:lnTo>
                    <a:pt x="3283436" y="361384"/>
                  </a:lnTo>
                  <a:lnTo>
                    <a:pt x="3283718" y="361384"/>
                  </a:lnTo>
                  <a:lnTo>
                    <a:pt x="3284000" y="362548"/>
                  </a:lnTo>
                  <a:lnTo>
                    <a:pt x="3284281" y="369537"/>
                  </a:lnTo>
                  <a:lnTo>
                    <a:pt x="3284563" y="371576"/>
                  </a:lnTo>
                  <a:lnTo>
                    <a:pt x="3284845" y="367790"/>
                  </a:lnTo>
                  <a:lnTo>
                    <a:pt x="3285126" y="370993"/>
                  </a:lnTo>
                  <a:lnTo>
                    <a:pt x="3285408" y="375944"/>
                  </a:lnTo>
                  <a:lnTo>
                    <a:pt x="3285690" y="366625"/>
                  </a:lnTo>
                  <a:lnTo>
                    <a:pt x="3285972" y="362548"/>
                  </a:lnTo>
                  <a:lnTo>
                    <a:pt x="3286253" y="366043"/>
                  </a:lnTo>
                  <a:lnTo>
                    <a:pt x="3286535" y="365752"/>
                  </a:lnTo>
                  <a:lnTo>
                    <a:pt x="3286817" y="360219"/>
                  </a:lnTo>
                  <a:lnTo>
                    <a:pt x="3287098" y="357889"/>
                  </a:lnTo>
                  <a:lnTo>
                    <a:pt x="3287380" y="352939"/>
                  </a:lnTo>
                  <a:lnTo>
                    <a:pt x="3287662" y="346532"/>
                  </a:lnTo>
                  <a:lnTo>
                    <a:pt x="3287944" y="343038"/>
                  </a:lnTo>
                  <a:lnTo>
                    <a:pt x="3288225" y="346823"/>
                  </a:lnTo>
                  <a:lnTo>
                    <a:pt x="3288507" y="343620"/>
                  </a:lnTo>
                  <a:lnTo>
                    <a:pt x="3288789" y="342164"/>
                  </a:lnTo>
                  <a:lnTo>
                    <a:pt x="3289070" y="343620"/>
                  </a:lnTo>
                  <a:lnTo>
                    <a:pt x="3289352" y="343620"/>
                  </a:lnTo>
                  <a:lnTo>
                    <a:pt x="3289634" y="348279"/>
                  </a:lnTo>
                  <a:lnTo>
                    <a:pt x="3289916" y="357598"/>
                  </a:lnTo>
                  <a:lnTo>
                    <a:pt x="3290197" y="359345"/>
                  </a:lnTo>
                  <a:lnTo>
                    <a:pt x="3290479" y="354977"/>
                  </a:lnTo>
                  <a:lnTo>
                    <a:pt x="3290761" y="362840"/>
                  </a:lnTo>
                  <a:lnTo>
                    <a:pt x="3291043" y="377691"/>
                  </a:lnTo>
                  <a:lnTo>
                    <a:pt x="3291324" y="381185"/>
                  </a:lnTo>
                  <a:lnTo>
                    <a:pt x="3291606" y="382641"/>
                  </a:lnTo>
                  <a:lnTo>
                    <a:pt x="3291888" y="388466"/>
                  </a:lnTo>
                  <a:lnTo>
                    <a:pt x="3292169" y="391960"/>
                  </a:lnTo>
                  <a:lnTo>
                    <a:pt x="3292451" y="401570"/>
                  </a:lnTo>
                  <a:lnTo>
                    <a:pt x="3292733" y="413800"/>
                  </a:lnTo>
                  <a:lnTo>
                    <a:pt x="3293015" y="414383"/>
                  </a:lnTo>
                  <a:lnTo>
                    <a:pt x="3293296" y="409432"/>
                  </a:lnTo>
                  <a:lnTo>
                    <a:pt x="3293578" y="420498"/>
                  </a:lnTo>
                  <a:lnTo>
                    <a:pt x="3293860" y="433311"/>
                  </a:lnTo>
                  <a:lnTo>
                    <a:pt x="3294141" y="430981"/>
                  </a:lnTo>
                  <a:lnTo>
                    <a:pt x="3294423" y="426904"/>
                  </a:lnTo>
                  <a:lnTo>
                    <a:pt x="3294705" y="430399"/>
                  </a:lnTo>
                  <a:lnTo>
                    <a:pt x="3294987" y="434476"/>
                  </a:lnTo>
                  <a:lnTo>
                    <a:pt x="3295268" y="433311"/>
                  </a:lnTo>
                  <a:lnTo>
                    <a:pt x="3295550" y="437388"/>
                  </a:lnTo>
                  <a:lnTo>
                    <a:pt x="3295832" y="434767"/>
                  </a:lnTo>
                  <a:lnTo>
                    <a:pt x="3296113" y="432146"/>
                  </a:lnTo>
                  <a:lnTo>
                    <a:pt x="3296395" y="440591"/>
                  </a:lnTo>
                  <a:lnTo>
                    <a:pt x="3296677" y="447871"/>
                  </a:lnTo>
                  <a:lnTo>
                    <a:pt x="3296959" y="444959"/>
                  </a:lnTo>
                  <a:lnTo>
                    <a:pt x="3297240" y="448454"/>
                  </a:lnTo>
                  <a:lnTo>
                    <a:pt x="3297522" y="460102"/>
                  </a:lnTo>
                  <a:lnTo>
                    <a:pt x="3297804" y="465343"/>
                  </a:lnTo>
                  <a:lnTo>
                    <a:pt x="3298086" y="470003"/>
                  </a:lnTo>
                  <a:lnTo>
                    <a:pt x="3298367" y="476409"/>
                  </a:lnTo>
                  <a:lnTo>
                    <a:pt x="3298649" y="480486"/>
                  </a:lnTo>
                  <a:lnTo>
                    <a:pt x="3298931" y="486310"/>
                  </a:lnTo>
                  <a:lnTo>
                    <a:pt x="3299212" y="492134"/>
                  </a:lnTo>
                  <a:lnTo>
                    <a:pt x="3299494" y="496793"/>
                  </a:lnTo>
                  <a:lnTo>
                    <a:pt x="3299776" y="493590"/>
                  </a:lnTo>
                  <a:lnTo>
                    <a:pt x="3300058" y="496211"/>
                  </a:lnTo>
                  <a:lnTo>
                    <a:pt x="3300339" y="500579"/>
                  </a:lnTo>
                  <a:lnTo>
                    <a:pt x="3300621" y="502035"/>
                  </a:lnTo>
                  <a:lnTo>
                    <a:pt x="3300903" y="500579"/>
                  </a:lnTo>
                  <a:lnTo>
                    <a:pt x="3301184" y="503491"/>
                  </a:lnTo>
                  <a:lnTo>
                    <a:pt x="3301466" y="504947"/>
                  </a:lnTo>
                  <a:lnTo>
                    <a:pt x="3301748" y="507568"/>
                  </a:lnTo>
                  <a:lnTo>
                    <a:pt x="3302030" y="512227"/>
                  </a:lnTo>
                  <a:lnTo>
                    <a:pt x="3302311" y="518051"/>
                  </a:lnTo>
                  <a:lnTo>
                    <a:pt x="3302593" y="521546"/>
                  </a:lnTo>
                  <a:lnTo>
                    <a:pt x="3302875" y="527661"/>
                  </a:lnTo>
                  <a:lnTo>
                    <a:pt x="3303156" y="535232"/>
                  </a:lnTo>
                  <a:lnTo>
                    <a:pt x="3303438" y="536397"/>
                  </a:lnTo>
                  <a:lnTo>
                    <a:pt x="3303720" y="540765"/>
                  </a:lnTo>
                  <a:lnTo>
                    <a:pt x="3304002" y="552122"/>
                  </a:lnTo>
                  <a:lnTo>
                    <a:pt x="3304283" y="556199"/>
                  </a:lnTo>
                  <a:lnTo>
                    <a:pt x="3304565" y="553578"/>
                  </a:lnTo>
                  <a:lnTo>
                    <a:pt x="3304847" y="558529"/>
                  </a:lnTo>
                  <a:lnTo>
                    <a:pt x="3305128" y="568721"/>
                  </a:lnTo>
                  <a:lnTo>
                    <a:pt x="3305410" y="566391"/>
                  </a:lnTo>
                  <a:lnTo>
                    <a:pt x="3305692" y="563770"/>
                  </a:lnTo>
                  <a:lnTo>
                    <a:pt x="3305974" y="567556"/>
                  </a:lnTo>
                  <a:lnTo>
                    <a:pt x="3306255" y="570177"/>
                  </a:lnTo>
                  <a:lnTo>
                    <a:pt x="3306537" y="568138"/>
                  </a:lnTo>
                  <a:lnTo>
                    <a:pt x="3306819" y="569594"/>
                  </a:lnTo>
                  <a:lnTo>
                    <a:pt x="3307101" y="559694"/>
                  </a:lnTo>
                  <a:lnTo>
                    <a:pt x="3307382" y="555325"/>
                  </a:lnTo>
                  <a:lnTo>
                    <a:pt x="3307664" y="552122"/>
                  </a:lnTo>
                  <a:lnTo>
                    <a:pt x="3307946" y="554161"/>
                  </a:lnTo>
                  <a:lnTo>
                    <a:pt x="3308227" y="546007"/>
                  </a:lnTo>
                  <a:lnTo>
                    <a:pt x="3308509" y="537562"/>
                  </a:lnTo>
                  <a:lnTo>
                    <a:pt x="3308791" y="538144"/>
                  </a:lnTo>
                  <a:lnTo>
                    <a:pt x="3309073" y="538144"/>
                  </a:lnTo>
                  <a:lnTo>
                    <a:pt x="3309354" y="538144"/>
                  </a:lnTo>
                  <a:lnTo>
                    <a:pt x="3309636" y="537271"/>
                  </a:lnTo>
                  <a:lnTo>
                    <a:pt x="3309918" y="538727"/>
                  </a:lnTo>
                  <a:lnTo>
                    <a:pt x="3310199" y="543677"/>
                  </a:lnTo>
                  <a:lnTo>
                    <a:pt x="3310481" y="555325"/>
                  </a:lnTo>
                  <a:lnTo>
                    <a:pt x="3310763" y="562023"/>
                  </a:lnTo>
                  <a:lnTo>
                    <a:pt x="3311045" y="558529"/>
                  </a:lnTo>
                  <a:lnTo>
                    <a:pt x="3311326" y="562314"/>
                  </a:lnTo>
                  <a:lnTo>
                    <a:pt x="3311608" y="572215"/>
                  </a:lnTo>
                  <a:lnTo>
                    <a:pt x="3311890" y="571924"/>
                  </a:lnTo>
                  <a:lnTo>
                    <a:pt x="3312171" y="561732"/>
                  </a:lnTo>
                  <a:lnTo>
                    <a:pt x="3312453" y="559111"/>
                  </a:lnTo>
                  <a:lnTo>
                    <a:pt x="3312735" y="558237"/>
                  </a:lnTo>
                  <a:lnTo>
                    <a:pt x="3313017" y="553287"/>
                  </a:lnTo>
                  <a:lnTo>
                    <a:pt x="3313298" y="546589"/>
                  </a:lnTo>
                  <a:lnTo>
                    <a:pt x="3313580" y="544551"/>
                  </a:lnTo>
                  <a:lnTo>
                    <a:pt x="3313862" y="533485"/>
                  </a:lnTo>
                  <a:lnTo>
                    <a:pt x="3314143" y="525914"/>
                  </a:lnTo>
                  <a:lnTo>
                    <a:pt x="3314425" y="529991"/>
                  </a:lnTo>
                  <a:lnTo>
                    <a:pt x="3314707" y="522128"/>
                  </a:lnTo>
                  <a:lnTo>
                    <a:pt x="3314989" y="509898"/>
                  </a:lnTo>
                  <a:lnTo>
                    <a:pt x="3315270" y="509315"/>
                  </a:lnTo>
                  <a:lnTo>
                    <a:pt x="3315552" y="510189"/>
                  </a:lnTo>
                  <a:lnTo>
                    <a:pt x="3315834" y="503491"/>
                  </a:lnTo>
                  <a:lnTo>
                    <a:pt x="3316116" y="498832"/>
                  </a:lnTo>
                  <a:lnTo>
                    <a:pt x="3316397" y="500288"/>
                  </a:lnTo>
                  <a:lnTo>
                    <a:pt x="3316679" y="492134"/>
                  </a:lnTo>
                  <a:lnTo>
                    <a:pt x="3316961" y="483689"/>
                  </a:lnTo>
                  <a:lnTo>
                    <a:pt x="3317242" y="486893"/>
                  </a:lnTo>
                  <a:lnTo>
                    <a:pt x="3317524" y="479904"/>
                  </a:lnTo>
                  <a:lnTo>
                    <a:pt x="3317806" y="467673"/>
                  </a:lnTo>
                  <a:lnTo>
                    <a:pt x="3318088" y="462431"/>
                  </a:lnTo>
                  <a:lnTo>
                    <a:pt x="3318369" y="456025"/>
                  </a:lnTo>
                  <a:lnTo>
                    <a:pt x="3318651" y="443794"/>
                  </a:lnTo>
                  <a:lnTo>
                    <a:pt x="3318933" y="442630"/>
                  </a:lnTo>
                  <a:lnTo>
                    <a:pt x="3319214" y="443503"/>
                  </a:lnTo>
                  <a:lnTo>
                    <a:pt x="3319496" y="433020"/>
                  </a:lnTo>
                  <a:lnTo>
                    <a:pt x="3319778" y="426322"/>
                  </a:lnTo>
                  <a:lnTo>
                    <a:pt x="3320060" y="433311"/>
                  </a:lnTo>
                  <a:lnTo>
                    <a:pt x="3320341" y="431273"/>
                  </a:lnTo>
                  <a:lnTo>
                    <a:pt x="3320623" y="425740"/>
                  </a:lnTo>
                  <a:lnTo>
                    <a:pt x="3320905" y="424866"/>
                  </a:lnTo>
                  <a:lnTo>
                    <a:pt x="3321186" y="421663"/>
                  </a:lnTo>
                  <a:lnTo>
                    <a:pt x="3321468" y="417877"/>
                  </a:lnTo>
                  <a:lnTo>
                    <a:pt x="3321750" y="418168"/>
                  </a:lnTo>
                  <a:lnTo>
                    <a:pt x="3322032" y="415839"/>
                  </a:lnTo>
                  <a:lnTo>
                    <a:pt x="3322313" y="400405"/>
                  </a:lnTo>
                  <a:lnTo>
                    <a:pt x="3322595" y="393416"/>
                  </a:lnTo>
                  <a:lnTo>
                    <a:pt x="3322877" y="394290"/>
                  </a:lnTo>
                  <a:lnTo>
                    <a:pt x="3323159" y="389922"/>
                  </a:lnTo>
                  <a:lnTo>
                    <a:pt x="3323440" y="379438"/>
                  </a:lnTo>
                  <a:lnTo>
                    <a:pt x="3323722" y="375361"/>
                  </a:lnTo>
                  <a:lnTo>
                    <a:pt x="3324004" y="374197"/>
                  </a:lnTo>
                  <a:lnTo>
                    <a:pt x="3324285" y="370411"/>
                  </a:lnTo>
                  <a:lnTo>
                    <a:pt x="3324567" y="373614"/>
                  </a:lnTo>
                  <a:lnTo>
                    <a:pt x="3324849" y="374779"/>
                  </a:lnTo>
                  <a:lnTo>
                    <a:pt x="3325131" y="365460"/>
                  </a:lnTo>
                  <a:lnTo>
                    <a:pt x="3325412" y="361966"/>
                  </a:lnTo>
                  <a:lnTo>
                    <a:pt x="3325694" y="365752"/>
                  </a:lnTo>
                  <a:lnTo>
                    <a:pt x="3325976" y="359928"/>
                  </a:lnTo>
                  <a:lnTo>
                    <a:pt x="3326257" y="350318"/>
                  </a:lnTo>
                  <a:lnTo>
                    <a:pt x="3326539" y="354686"/>
                  </a:lnTo>
                  <a:lnTo>
                    <a:pt x="3326821" y="350609"/>
                  </a:lnTo>
                  <a:lnTo>
                    <a:pt x="3327103" y="338378"/>
                  </a:lnTo>
                  <a:lnTo>
                    <a:pt x="3327384" y="336049"/>
                  </a:lnTo>
                  <a:lnTo>
                    <a:pt x="3327666" y="338670"/>
                  </a:lnTo>
                  <a:lnTo>
                    <a:pt x="3327948" y="329934"/>
                  </a:lnTo>
                  <a:lnTo>
                    <a:pt x="3328229" y="324401"/>
                  </a:lnTo>
                  <a:lnTo>
                    <a:pt x="3328511" y="328769"/>
                  </a:lnTo>
                  <a:lnTo>
                    <a:pt x="3328793" y="324983"/>
                  </a:lnTo>
                  <a:lnTo>
                    <a:pt x="3329075" y="321489"/>
                  </a:lnTo>
                  <a:lnTo>
                    <a:pt x="3329356" y="324401"/>
                  </a:lnTo>
                  <a:lnTo>
                    <a:pt x="3329638" y="325274"/>
                  </a:lnTo>
                  <a:lnTo>
                    <a:pt x="3329920" y="318577"/>
                  </a:lnTo>
                  <a:lnTo>
                    <a:pt x="3330201" y="320324"/>
                  </a:lnTo>
                  <a:lnTo>
                    <a:pt x="3330483" y="328186"/>
                  </a:lnTo>
                  <a:lnTo>
                    <a:pt x="3330765" y="332263"/>
                  </a:lnTo>
                  <a:lnTo>
                    <a:pt x="3331047" y="340708"/>
                  </a:lnTo>
                  <a:lnTo>
                    <a:pt x="3331328" y="347988"/>
                  </a:lnTo>
                  <a:lnTo>
                    <a:pt x="3331610" y="348279"/>
                  </a:lnTo>
                  <a:lnTo>
                    <a:pt x="3331892" y="349153"/>
                  </a:lnTo>
                  <a:lnTo>
                    <a:pt x="3332174" y="354104"/>
                  </a:lnTo>
                  <a:lnTo>
                    <a:pt x="3332455" y="355851"/>
                  </a:lnTo>
                  <a:lnTo>
                    <a:pt x="3332737" y="349735"/>
                  </a:lnTo>
                  <a:lnTo>
                    <a:pt x="3333019" y="348571"/>
                  </a:lnTo>
                  <a:lnTo>
                    <a:pt x="3333300" y="345950"/>
                  </a:lnTo>
                  <a:lnTo>
                    <a:pt x="3333582" y="340417"/>
                  </a:lnTo>
                  <a:lnTo>
                    <a:pt x="3333864" y="334010"/>
                  </a:lnTo>
                  <a:lnTo>
                    <a:pt x="3334146" y="334010"/>
                  </a:lnTo>
                  <a:lnTo>
                    <a:pt x="3334427" y="330516"/>
                  </a:lnTo>
                  <a:lnTo>
                    <a:pt x="3334709" y="327022"/>
                  </a:lnTo>
                  <a:lnTo>
                    <a:pt x="3334991" y="328769"/>
                  </a:lnTo>
                  <a:lnTo>
                    <a:pt x="3335272" y="331390"/>
                  </a:lnTo>
                  <a:lnTo>
                    <a:pt x="3335554" y="330225"/>
                  </a:lnTo>
                  <a:lnTo>
                    <a:pt x="3335836" y="336340"/>
                  </a:lnTo>
                  <a:lnTo>
                    <a:pt x="3336118" y="341582"/>
                  </a:lnTo>
                  <a:lnTo>
                    <a:pt x="3336399" y="347406"/>
                  </a:lnTo>
                  <a:lnTo>
                    <a:pt x="3336681" y="352356"/>
                  </a:lnTo>
                  <a:lnTo>
                    <a:pt x="3336963" y="361675"/>
                  </a:lnTo>
                  <a:lnTo>
                    <a:pt x="3337244" y="364587"/>
                  </a:lnTo>
                  <a:lnTo>
                    <a:pt x="3337526" y="368955"/>
                  </a:lnTo>
                  <a:lnTo>
                    <a:pt x="3337808" y="379729"/>
                  </a:lnTo>
                  <a:lnTo>
                    <a:pt x="3338090" y="385262"/>
                  </a:lnTo>
                  <a:lnTo>
                    <a:pt x="3338371" y="386136"/>
                  </a:lnTo>
                  <a:lnTo>
                    <a:pt x="3338653" y="387883"/>
                  </a:lnTo>
                  <a:lnTo>
                    <a:pt x="3338935" y="397493"/>
                  </a:lnTo>
                  <a:lnTo>
                    <a:pt x="3339216" y="402735"/>
                  </a:lnTo>
                  <a:lnTo>
                    <a:pt x="3339498" y="403899"/>
                  </a:lnTo>
                  <a:lnTo>
                    <a:pt x="3339780" y="410015"/>
                  </a:lnTo>
                  <a:lnTo>
                    <a:pt x="3340062" y="413800"/>
                  </a:lnTo>
                  <a:lnTo>
                    <a:pt x="3340343" y="418460"/>
                  </a:lnTo>
                  <a:lnTo>
                    <a:pt x="3340625" y="426031"/>
                  </a:lnTo>
                  <a:lnTo>
                    <a:pt x="3340907" y="433311"/>
                  </a:lnTo>
                  <a:lnTo>
                    <a:pt x="3341189" y="433602"/>
                  </a:lnTo>
                  <a:lnTo>
                    <a:pt x="3341470" y="440591"/>
                  </a:lnTo>
                  <a:lnTo>
                    <a:pt x="3341752" y="451074"/>
                  </a:lnTo>
                  <a:lnTo>
                    <a:pt x="3342034" y="453695"/>
                  </a:lnTo>
                  <a:lnTo>
                    <a:pt x="3342315" y="452239"/>
                  </a:lnTo>
                  <a:lnTo>
                    <a:pt x="3342597" y="458355"/>
                  </a:lnTo>
                  <a:lnTo>
                    <a:pt x="3342879" y="460393"/>
                  </a:lnTo>
                  <a:lnTo>
                    <a:pt x="3343161" y="458063"/>
                  </a:lnTo>
                  <a:lnTo>
                    <a:pt x="3343442" y="463887"/>
                  </a:lnTo>
                  <a:lnTo>
                    <a:pt x="3343724" y="467673"/>
                  </a:lnTo>
                  <a:lnTo>
                    <a:pt x="3344006" y="465926"/>
                  </a:lnTo>
                  <a:lnTo>
                    <a:pt x="3344287" y="466508"/>
                  </a:lnTo>
                  <a:lnTo>
                    <a:pt x="3344569" y="476118"/>
                  </a:lnTo>
                  <a:lnTo>
                    <a:pt x="3344851" y="480486"/>
                  </a:lnTo>
                  <a:lnTo>
                    <a:pt x="3345133" y="481360"/>
                  </a:lnTo>
                  <a:lnTo>
                    <a:pt x="3345414" y="489222"/>
                  </a:lnTo>
                  <a:lnTo>
                    <a:pt x="3345696" y="493008"/>
                  </a:lnTo>
                  <a:lnTo>
                    <a:pt x="3345978" y="495337"/>
                  </a:lnTo>
                  <a:lnTo>
                    <a:pt x="3346259" y="506403"/>
                  </a:lnTo>
                  <a:lnTo>
                    <a:pt x="3346541" y="513101"/>
                  </a:lnTo>
                  <a:lnTo>
                    <a:pt x="3346823" y="506694"/>
                  </a:lnTo>
                  <a:lnTo>
                    <a:pt x="3347105" y="511062"/>
                  </a:lnTo>
                  <a:lnTo>
                    <a:pt x="3347386" y="523584"/>
                  </a:lnTo>
                  <a:lnTo>
                    <a:pt x="3347668" y="521546"/>
                  </a:lnTo>
                  <a:lnTo>
                    <a:pt x="3347950" y="516304"/>
                  </a:lnTo>
                  <a:lnTo>
                    <a:pt x="3348232" y="524458"/>
                  </a:lnTo>
                  <a:lnTo>
                    <a:pt x="3348513" y="528535"/>
                  </a:lnTo>
                  <a:lnTo>
                    <a:pt x="3348795" y="525914"/>
                  </a:lnTo>
                  <a:lnTo>
                    <a:pt x="3349077" y="530864"/>
                  </a:lnTo>
                  <a:lnTo>
                    <a:pt x="3349358" y="536688"/>
                  </a:lnTo>
                  <a:lnTo>
                    <a:pt x="3349640" y="534359"/>
                  </a:lnTo>
                  <a:lnTo>
                    <a:pt x="3349922" y="540765"/>
                  </a:lnTo>
                  <a:lnTo>
                    <a:pt x="3350204" y="550375"/>
                  </a:lnTo>
                  <a:lnTo>
                    <a:pt x="3350485" y="550957"/>
                  </a:lnTo>
                  <a:lnTo>
                    <a:pt x="3350767" y="553287"/>
                  </a:lnTo>
                  <a:lnTo>
                    <a:pt x="3351049" y="561732"/>
                  </a:lnTo>
                  <a:lnTo>
                    <a:pt x="3351330" y="565226"/>
                  </a:lnTo>
                  <a:lnTo>
                    <a:pt x="3351612" y="558820"/>
                  </a:lnTo>
                  <a:lnTo>
                    <a:pt x="3351894" y="563479"/>
                  </a:lnTo>
                  <a:lnTo>
                    <a:pt x="3352176" y="568138"/>
                  </a:lnTo>
                  <a:lnTo>
                    <a:pt x="3352457" y="566391"/>
                  </a:lnTo>
                  <a:lnTo>
                    <a:pt x="3352739" y="567847"/>
                  </a:lnTo>
                  <a:lnTo>
                    <a:pt x="3353021" y="572215"/>
                  </a:lnTo>
                  <a:lnTo>
                    <a:pt x="3353302" y="567556"/>
                  </a:lnTo>
                  <a:lnTo>
                    <a:pt x="3353584" y="560858"/>
                  </a:lnTo>
                  <a:lnTo>
                    <a:pt x="3353866" y="557655"/>
                  </a:lnTo>
                  <a:lnTo>
                    <a:pt x="3354148" y="550375"/>
                  </a:lnTo>
                  <a:lnTo>
                    <a:pt x="3354429" y="542221"/>
                  </a:lnTo>
                  <a:lnTo>
                    <a:pt x="3354711" y="542512"/>
                  </a:lnTo>
                  <a:lnTo>
                    <a:pt x="3354993" y="538436"/>
                  </a:lnTo>
                  <a:lnTo>
                    <a:pt x="3355274" y="529408"/>
                  </a:lnTo>
                  <a:lnTo>
                    <a:pt x="3355556" y="529408"/>
                  </a:lnTo>
                  <a:lnTo>
                    <a:pt x="3355838" y="534650"/>
                  </a:lnTo>
                  <a:lnTo>
                    <a:pt x="3356120" y="530864"/>
                  </a:lnTo>
                  <a:lnTo>
                    <a:pt x="3356401" y="527952"/>
                  </a:lnTo>
                  <a:lnTo>
                    <a:pt x="3356683" y="532029"/>
                  </a:lnTo>
                  <a:lnTo>
                    <a:pt x="3356965" y="537562"/>
                  </a:lnTo>
                  <a:lnTo>
                    <a:pt x="3357247" y="541348"/>
                  </a:lnTo>
                  <a:lnTo>
                    <a:pt x="3357528" y="548045"/>
                  </a:lnTo>
                  <a:lnTo>
                    <a:pt x="3357810" y="548919"/>
                  </a:lnTo>
                  <a:lnTo>
                    <a:pt x="3358092" y="548628"/>
                  </a:lnTo>
                  <a:lnTo>
                    <a:pt x="3358373" y="553578"/>
                  </a:lnTo>
                  <a:lnTo>
                    <a:pt x="3358655" y="558820"/>
                  </a:lnTo>
                  <a:lnTo>
                    <a:pt x="3358937" y="553287"/>
                  </a:lnTo>
                  <a:lnTo>
                    <a:pt x="3359219" y="546007"/>
                  </a:lnTo>
                  <a:lnTo>
                    <a:pt x="3359500" y="545133"/>
                  </a:lnTo>
                  <a:lnTo>
                    <a:pt x="3359782" y="543968"/>
                  </a:lnTo>
                  <a:lnTo>
                    <a:pt x="3360064" y="536688"/>
                  </a:lnTo>
                  <a:lnTo>
                    <a:pt x="3360345" y="532903"/>
                  </a:lnTo>
                  <a:lnTo>
                    <a:pt x="3360627" y="528826"/>
                  </a:lnTo>
                  <a:lnTo>
                    <a:pt x="3360909" y="522419"/>
                  </a:lnTo>
                  <a:lnTo>
                    <a:pt x="3361191" y="516304"/>
                  </a:lnTo>
                  <a:lnTo>
                    <a:pt x="3361472" y="518925"/>
                  </a:lnTo>
                  <a:lnTo>
                    <a:pt x="3361754" y="514266"/>
                  </a:lnTo>
                  <a:lnTo>
                    <a:pt x="3362036" y="506986"/>
                  </a:lnTo>
                  <a:lnTo>
                    <a:pt x="3362317" y="507277"/>
                  </a:lnTo>
                  <a:lnTo>
                    <a:pt x="3362599" y="505821"/>
                  </a:lnTo>
                  <a:lnTo>
                    <a:pt x="3362881" y="496502"/>
                  </a:lnTo>
                  <a:lnTo>
                    <a:pt x="3363163" y="496502"/>
                  </a:lnTo>
                  <a:lnTo>
                    <a:pt x="3363444" y="490969"/>
                  </a:lnTo>
                  <a:lnTo>
                    <a:pt x="3363726" y="480195"/>
                  </a:lnTo>
                  <a:lnTo>
                    <a:pt x="3364008" y="475244"/>
                  </a:lnTo>
                  <a:lnTo>
                    <a:pt x="3364289" y="473206"/>
                  </a:lnTo>
                  <a:lnTo>
                    <a:pt x="3364571" y="465635"/>
                  </a:lnTo>
                  <a:lnTo>
                    <a:pt x="3364853" y="452239"/>
                  </a:lnTo>
                  <a:lnTo>
                    <a:pt x="3365135" y="448162"/>
                  </a:lnTo>
                  <a:lnTo>
                    <a:pt x="3365416" y="444959"/>
                  </a:lnTo>
                  <a:lnTo>
                    <a:pt x="3365698" y="436514"/>
                  </a:lnTo>
                  <a:lnTo>
                    <a:pt x="3365980" y="433893"/>
                  </a:lnTo>
                  <a:lnTo>
                    <a:pt x="3366262" y="433893"/>
                  </a:lnTo>
                  <a:lnTo>
                    <a:pt x="3366543" y="426904"/>
                  </a:lnTo>
                  <a:lnTo>
                    <a:pt x="3366825" y="427196"/>
                  </a:lnTo>
                  <a:lnTo>
                    <a:pt x="3367107" y="432146"/>
                  </a:lnTo>
                  <a:lnTo>
                    <a:pt x="3367388" y="428943"/>
                  </a:lnTo>
                  <a:lnTo>
                    <a:pt x="3367670" y="423701"/>
                  </a:lnTo>
                  <a:lnTo>
                    <a:pt x="3367952" y="429525"/>
                  </a:lnTo>
                  <a:lnTo>
                    <a:pt x="3368234" y="428361"/>
                  </a:lnTo>
                  <a:lnTo>
                    <a:pt x="3368515" y="422828"/>
                  </a:lnTo>
                  <a:lnTo>
                    <a:pt x="3368797" y="419624"/>
                  </a:lnTo>
                  <a:lnTo>
                    <a:pt x="3369079" y="418460"/>
                  </a:lnTo>
                  <a:lnTo>
                    <a:pt x="3369360" y="411762"/>
                  </a:lnTo>
                  <a:lnTo>
                    <a:pt x="3369642" y="404191"/>
                  </a:lnTo>
                  <a:lnTo>
                    <a:pt x="3369924" y="401861"/>
                  </a:lnTo>
                  <a:lnTo>
                    <a:pt x="3370206" y="395163"/>
                  </a:lnTo>
                  <a:lnTo>
                    <a:pt x="3370487" y="390504"/>
                  </a:lnTo>
                  <a:lnTo>
                    <a:pt x="3370769" y="389922"/>
                  </a:lnTo>
                  <a:lnTo>
                    <a:pt x="3371051" y="385845"/>
                  </a:lnTo>
                  <a:lnTo>
                    <a:pt x="3371332" y="381185"/>
                  </a:lnTo>
                  <a:lnTo>
                    <a:pt x="3371614" y="380603"/>
                  </a:lnTo>
                  <a:lnTo>
                    <a:pt x="3371896" y="380312"/>
                  </a:lnTo>
                  <a:lnTo>
                    <a:pt x="3372178" y="376235"/>
                  </a:lnTo>
                  <a:lnTo>
                    <a:pt x="3372459" y="372158"/>
                  </a:lnTo>
                  <a:lnTo>
                    <a:pt x="3372741" y="371867"/>
                  </a:lnTo>
                  <a:lnTo>
                    <a:pt x="3373023" y="366625"/>
                  </a:lnTo>
                  <a:lnTo>
                    <a:pt x="3373305" y="364878"/>
                  </a:lnTo>
                  <a:lnTo>
                    <a:pt x="3373586" y="361966"/>
                  </a:lnTo>
                  <a:lnTo>
                    <a:pt x="3373868" y="357016"/>
                  </a:lnTo>
                  <a:lnTo>
                    <a:pt x="3374150" y="351774"/>
                  </a:lnTo>
                  <a:lnTo>
                    <a:pt x="3374431" y="352647"/>
                  </a:lnTo>
                  <a:lnTo>
                    <a:pt x="3374713" y="353521"/>
                  </a:lnTo>
                  <a:lnTo>
                    <a:pt x="3374995" y="343620"/>
                  </a:lnTo>
                  <a:lnTo>
                    <a:pt x="3375277" y="342455"/>
                  </a:lnTo>
                  <a:lnTo>
                    <a:pt x="3375558" y="345076"/>
                  </a:lnTo>
                  <a:lnTo>
                    <a:pt x="3375840" y="340126"/>
                  </a:lnTo>
                  <a:lnTo>
                    <a:pt x="3376122" y="336922"/>
                  </a:lnTo>
                  <a:lnTo>
                    <a:pt x="3376403" y="340999"/>
                  </a:lnTo>
                  <a:lnTo>
                    <a:pt x="3376685" y="339543"/>
                  </a:lnTo>
                  <a:lnTo>
                    <a:pt x="3376967" y="336922"/>
                  </a:lnTo>
                  <a:lnTo>
                    <a:pt x="3377249" y="341873"/>
                  </a:lnTo>
                  <a:lnTo>
                    <a:pt x="3377530" y="347988"/>
                  </a:lnTo>
                  <a:lnTo>
                    <a:pt x="3377812" y="347988"/>
                  </a:lnTo>
                  <a:lnTo>
                    <a:pt x="3378094" y="358472"/>
                  </a:lnTo>
                  <a:lnTo>
                    <a:pt x="3378375" y="368955"/>
                  </a:lnTo>
                  <a:lnTo>
                    <a:pt x="3378657" y="369829"/>
                  </a:lnTo>
                  <a:lnTo>
                    <a:pt x="3378939" y="371867"/>
                  </a:lnTo>
                  <a:lnTo>
                    <a:pt x="3379221" y="378273"/>
                  </a:lnTo>
                  <a:lnTo>
                    <a:pt x="3379502" y="378856"/>
                  </a:lnTo>
                  <a:lnTo>
                    <a:pt x="3379784" y="373905"/>
                  </a:lnTo>
                  <a:lnTo>
                    <a:pt x="3380066" y="375070"/>
                  </a:lnTo>
                  <a:lnTo>
                    <a:pt x="3380347" y="376235"/>
                  </a:lnTo>
                  <a:lnTo>
                    <a:pt x="3380629" y="371285"/>
                  </a:lnTo>
                  <a:lnTo>
                    <a:pt x="3380911" y="367208"/>
                  </a:lnTo>
                  <a:lnTo>
                    <a:pt x="3381193" y="367790"/>
                  </a:lnTo>
                  <a:lnTo>
                    <a:pt x="3381474" y="361384"/>
                  </a:lnTo>
                  <a:lnTo>
                    <a:pt x="3381756" y="357889"/>
                  </a:lnTo>
                  <a:lnTo>
                    <a:pt x="3382038" y="360219"/>
                  </a:lnTo>
                  <a:lnTo>
                    <a:pt x="3382320" y="356142"/>
                  </a:lnTo>
                  <a:lnTo>
                    <a:pt x="3382601" y="347406"/>
                  </a:lnTo>
                  <a:lnTo>
                    <a:pt x="3382883" y="352065"/>
                  </a:lnTo>
                  <a:lnTo>
                    <a:pt x="3383165" y="356142"/>
                  </a:lnTo>
                  <a:lnTo>
                    <a:pt x="3383446" y="354686"/>
                  </a:lnTo>
                  <a:lnTo>
                    <a:pt x="3383728" y="350318"/>
                  </a:lnTo>
                  <a:lnTo>
                    <a:pt x="3384010" y="359345"/>
                  </a:lnTo>
                  <a:lnTo>
                    <a:pt x="3384292" y="364296"/>
                  </a:lnTo>
                  <a:lnTo>
                    <a:pt x="3384573" y="363713"/>
                  </a:lnTo>
                  <a:lnTo>
                    <a:pt x="3384855" y="368373"/>
                  </a:lnTo>
                  <a:lnTo>
                    <a:pt x="3385137" y="373323"/>
                  </a:lnTo>
                  <a:lnTo>
                    <a:pt x="3385418" y="379729"/>
                  </a:lnTo>
                  <a:lnTo>
                    <a:pt x="3385700" y="386427"/>
                  </a:lnTo>
                  <a:lnTo>
                    <a:pt x="3385982" y="392251"/>
                  </a:lnTo>
                  <a:lnTo>
                    <a:pt x="3386264" y="389339"/>
                  </a:lnTo>
                  <a:lnTo>
                    <a:pt x="3386545" y="396910"/>
                  </a:lnTo>
                  <a:lnTo>
                    <a:pt x="3386827" y="404773"/>
                  </a:lnTo>
                  <a:lnTo>
                    <a:pt x="3387109" y="410597"/>
                  </a:lnTo>
                  <a:lnTo>
                    <a:pt x="3387390" y="412927"/>
                  </a:lnTo>
                  <a:lnTo>
                    <a:pt x="3387672" y="417295"/>
                  </a:lnTo>
                  <a:lnTo>
                    <a:pt x="3387954" y="423410"/>
                  </a:lnTo>
                  <a:lnTo>
                    <a:pt x="3388236" y="429525"/>
                  </a:lnTo>
                  <a:lnTo>
                    <a:pt x="3388517" y="436514"/>
                  </a:lnTo>
                  <a:lnTo>
                    <a:pt x="3388799" y="441756"/>
                  </a:lnTo>
                  <a:lnTo>
                    <a:pt x="3389081" y="441756"/>
                  </a:lnTo>
                  <a:lnTo>
                    <a:pt x="3389363" y="449036"/>
                  </a:lnTo>
                  <a:lnTo>
                    <a:pt x="3389644" y="459228"/>
                  </a:lnTo>
                  <a:lnTo>
                    <a:pt x="3389926" y="460975"/>
                  </a:lnTo>
                  <a:lnTo>
                    <a:pt x="3390208" y="461558"/>
                  </a:lnTo>
                  <a:lnTo>
                    <a:pt x="3390489" y="466508"/>
                  </a:lnTo>
                  <a:lnTo>
                    <a:pt x="3390771" y="468547"/>
                  </a:lnTo>
                  <a:lnTo>
                    <a:pt x="3391053" y="467091"/>
                  </a:lnTo>
                  <a:lnTo>
                    <a:pt x="3391335" y="471459"/>
                  </a:lnTo>
                  <a:lnTo>
                    <a:pt x="3391616" y="471750"/>
                  </a:lnTo>
                  <a:lnTo>
                    <a:pt x="3391898" y="467673"/>
                  </a:lnTo>
                  <a:lnTo>
                    <a:pt x="3392180" y="472624"/>
                  </a:lnTo>
                  <a:lnTo>
                    <a:pt x="3392461" y="478156"/>
                  </a:lnTo>
                  <a:lnTo>
                    <a:pt x="3392743" y="475244"/>
                  </a:lnTo>
                  <a:lnTo>
                    <a:pt x="3393025" y="476992"/>
                  </a:lnTo>
                  <a:lnTo>
                    <a:pt x="3393307" y="483398"/>
                  </a:lnTo>
                  <a:lnTo>
                    <a:pt x="3393588" y="485728"/>
                  </a:lnTo>
                  <a:lnTo>
                    <a:pt x="3393870" y="489513"/>
                  </a:lnTo>
                  <a:lnTo>
                    <a:pt x="3394152" y="498249"/>
                  </a:lnTo>
                  <a:lnTo>
                    <a:pt x="3394433" y="506694"/>
                  </a:lnTo>
                  <a:lnTo>
                    <a:pt x="3394715" y="506694"/>
                  </a:lnTo>
                  <a:lnTo>
                    <a:pt x="3394997" y="511645"/>
                  </a:lnTo>
                  <a:lnTo>
                    <a:pt x="3395279" y="520672"/>
                  </a:lnTo>
                  <a:lnTo>
                    <a:pt x="3395560" y="525331"/>
                  </a:lnTo>
                  <a:lnTo>
                    <a:pt x="3395842" y="523002"/>
                  </a:lnTo>
                  <a:lnTo>
                    <a:pt x="3396124" y="526205"/>
                  </a:lnTo>
                  <a:lnTo>
                    <a:pt x="3396405" y="532029"/>
                  </a:lnTo>
                  <a:lnTo>
                    <a:pt x="3396687" y="531156"/>
                  </a:lnTo>
                  <a:lnTo>
                    <a:pt x="3396969" y="532320"/>
                  </a:lnTo>
                  <a:lnTo>
                    <a:pt x="3397251" y="533776"/>
                  </a:lnTo>
                  <a:lnTo>
                    <a:pt x="3397532" y="527079"/>
                  </a:lnTo>
                  <a:lnTo>
                    <a:pt x="3397814" y="528535"/>
                  </a:lnTo>
                  <a:lnTo>
                    <a:pt x="3398096" y="532903"/>
                  </a:lnTo>
                  <a:lnTo>
                    <a:pt x="3398378" y="529117"/>
                  </a:lnTo>
                  <a:lnTo>
                    <a:pt x="3398659" y="522128"/>
                  </a:lnTo>
                  <a:lnTo>
                    <a:pt x="3398941" y="527952"/>
                  </a:lnTo>
                  <a:lnTo>
                    <a:pt x="3399223" y="532903"/>
                  </a:lnTo>
                  <a:lnTo>
                    <a:pt x="3399504" y="529117"/>
                  </a:lnTo>
                  <a:lnTo>
                    <a:pt x="3399786" y="529117"/>
                  </a:lnTo>
                  <a:lnTo>
                    <a:pt x="3400068" y="529991"/>
                  </a:lnTo>
                  <a:lnTo>
                    <a:pt x="3400350" y="528243"/>
                  </a:lnTo>
                  <a:lnTo>
                    <a:pt x="3400631" y="532029"/>
                  </a:lnTo>
                  <a:lnTo>
                    <a:pt x="3400913" y="534359"/>
                  </a:lnTo>
                  <a:lnTo>
                    <a:pt x="3401195" y="525623"/>
                  </a:lnTo>
                  <a:lnTo>
                    <a:pt x="3401476" y="524167"/>
                  </a:lnTo>
                  <a:lnTo>
                    <a:pt x="3401758" y="527952"/>
                  </a:lnTo>
                  <a:lnTo>
                    <a:pt x="3402040" y="529991"/>
                  </a:lnTo>
                  <a:lnTo>
                    <a:pt x="3402322" y="527370"/>
                  </a:lnTo>
                  <a:lnTo>
                    <a:pt x="3402603" y="525040"/>
                  </a:lnTo>
                  <a:lnTo>
                    <a:pt x="3402885" y="523002"/>
                  </a:lnTo>
                  <a:lnTo>
                    <a:pt x="3403167" y="523002"/>
                  </a:lnTo>
                  <a:lnTo>
                    <a:pt x="3403448" y="526787"/>
                  </a:lnTo>
                  <a:lnTo>
                    <a:pt x="3403730" y="527952"/>
                  </a:lnTo>
                  <a:lnTo>
                    <a:pt x="3404012" y="524167"/>
                  </a:lnTo>
                  <a:lnTo>
                    <a:pt x="3404294" y="521837"/>
                  </a:lnTo>
                  <a:lnTo>
                    <a:pt x="3404575" y="529117"/>
                  </a:lnTo>
                  <a:lnTo>
                    <a:pt x="3404857" y="533776"/>
                  </a:lnTo>
                  <a:lnTo>
                    <a:pt x="3405139" y="534359"/>
                  </a:lnTo>
                  <a:lnTo>
                    <a:pt x="3405420" y="536980"/>
                  </a:lnTo>
                  <a:lnTo>
                    <a:pt x="3405702" y="541056"/>
                  </a:lnTo>
                  <a:lnTo>
                    <a:pt x="3405984" y="542804"/>
                  </a:lnTo>
                  <a:lnTo>
                    <a:pt x="3406266" y="548628"/>
                  </a:lnTo>
                  <a:lnTo>
                    <a:pt x="3406547" y="550375"/>
                  </a:lnTo>
                  <a:lnTo>
                    <a:pt x="3406829" y="541056"/>
                  </a:lnTo>
                  <a:lnTo>
                    <a:pt x="3407111" y="534650"/>
                  </a:lnTo>
                  <a:lnTo>
                    <a:pt x="3407393" y="536397"/>
                  </a:lnTo>
                  <a:lnTo>
                    <a:pt x="3407674" y="536397"/>
                  </a:lnTo>
                  <a:lnTo>
                    <a:pt x="3407956" y="522128"/>
                  </a:lnTo>
                  <a:lnTo>
                    <a:pt x="3408238" y="514266"/>
                  </a:lnTo>
                  <a:lnTo>
                    <a:pt x="3408519" y="513101"/>
                  </a:lnTo>
                  <a:lnTo>
                    <a:pt x="3408801" y="506403"/>
                  </a:lnTo>
                  <a:lnTo>
                    <a:pt x="3409083" y="497085"/>
                  </a:lnTo>
                  <a:lnTo>
                    <a:pt x="3409365" y="490969"/>
                  </a:lnTo>
                  <a:lnTo>
                    <a:pt x="3409646" y="485728"/>
                  </a:lnTo>
                  <a:lnTo>
                    <a:pt x="3409928" y="477574"/>
                  </a:lnTo>
                  <a:lnTo>
                    <a:pt x="3410210" y="472915"/>
                  </a:lnTo>
                  <a:lnTo>
                    <a:pt x="3410491" y="465635"/>
                  </a:lnTo>
                  <a:lnTo>
                    <a:pt x="3410773" y="456025"/>
                  </a:lnTo>
                  <a:lnTo>
                    <a:pt x="3411055" y="451948"/>
                  </a:lnTo>
                  <a:lnTo>
                    <a:pt x="3411337" y="450783"/>
                  </a:lnTo>
                  <a:lnTo>
                    <a:pt x="3411618" y="445833"/>
                  </a:lnTo>
                  <a:lnTo>
                    <a:pt x="3411900" y="442047"/>
                  </a:lnTo>
                  <a:lnTo>
                    <a:pt x="3412182" y="442047"/>
                  </a:lnTo>
                  <a:lnTo>
                    <a:pt x="3412463" y="439426"/>
                  </a:lnTo>
                  <a:lnTo>
                    <a:pt x="3412745" y="435349"/>
                  </a:lnTo>
                  <a:lnTo>
                    <a:pt x="3413027" y="439717"/>
                  </a:lnTo>
                  <a:lnTo>
                    <a:pt x="3413309" y="440882"/>
                  </a:lnTo>
                  <a:lnTo>
                    <a:pt x="3413590" y="435641"/>
                  </a:lnTo>
                  <a:lnTo>
                    <a:pt x="3413872" y="435641"/>
                  </a:lnTo>
                  <a:lnTo>
                    <a:pt x="3414154" y="440882"/>
                  </a:lnTo>
                  <a:lnTo>
                    <a:pt x="3414436" y="439426"/>
                  </a:lnTo>
                  <a:lnTo>
                    <a:pt x="3414717" y="434476"/>
                  </a:lnTo>
                  <a:lnTo>
                    <a:pt x="3414999" y="434185"/>
                  </a:lnTo>
                  <a:lnTo>
                    <a:pt x="3415281" y="432146"/>
                  </a:lnTo>
                  <a:lnTo>
                    <a:pt x="3415562" y="429817"/>
                  </a:lnTo>
                  <a:lnTo>
                    <a:pt x="3415844" y="428652"/>
                  </a:lnTo>
                  <a:lnTo>
                    <a:pt x="3416126" y="420498"/>
                  </a:lnTo>
                  <a:lnTo>
                    <a:pt x="3416408" y="415256"/>
                  </a:lnTo>
                  <a:lnTo>
                    <a:pt x="3416689" y="413218"/>
                  </a:lnTo>
                  <a:lnTo>
                    <a:pt x="3416971" y="411179"/>
                  </a:lnTo>
                  <a:lnTo>
                    <a:pt x="3417253" y="400405"/>
                  </a:lnTo>
                  <a:lnTo>
                    <a:pt x="3417534" y="397493"/>
                  </a:lnTo>
                  <a:lnTo>
                    <a:pt x="3417816" y="396619"/>
                  </a:lnTo>
                  <a:lnTo>
                    <a:pt x="3418098" y="389922"/>
                  </a:lnTo>
                  <a:lnTo>
                    <a:pt x="3418380" y="382641"/>
                  </a:lnTo>
                  <a:lnTo>
                    <a:pt x="3418661" y="384098"/>
                  </a:lnTo>
                  <a:lnTo>
                    <a:pt x="3418943" y="383224"/>
                  </a:lnTo>
                  <a:lnTo>
                    <a:pt x="3419225" y="373905"/>
                  </a:lnTo>
                  <a:lnTo>
                    <a:pt x="3419506" y="375070"/>
                  </a:lnTo>
                  <a:lnTo>
                    <a:pt x="3419788" y="377109"/>
                  </a:lnTo>
                  <a:lnTo>
                    <a:pt x="3420070" y="370702"/>
                  </a:lnTo>
                  <a:lnTo>
                    <a:pt x="3420352" y="371867"/>
                  </a:lnTo>
                  <a:lnTo>
                    <a:pt x="3420633" y="375653"/>
                  </a:lnTo>
                  <a:lnTo>
                    <a:pt x="3420915" y="369246"/>
                  </a:lnTo>
                  <a:lnTo>
                    <a:pt x="3421197" y="364296"/>
                  </a:lnTo>
                  <a:lnTo>
                    <a:pt x="3421478" y="370702"/>
                  </a:lnTo>
                  <a:lnTo>
                    <a:pt x="3421760" y="369829"/>
                  </a:lnTo>
                  <a:lnTo>
                    <a:pt x="3422042" y="363713"/>
                  </a:lnTo>
                  <a:lnTo>
                    <a:pt x="3422324" y="365460"/>
                  </a:lnTo>
                  <a:lnTo>
                    <a:pt x="3422605" y="367790"/>
                  </a:lnTo>
                  <a:lnTo>
                    <a:pt x="3422887" y="364587"/>
                  </a:lnTo>
                  <a:lnTo>
                    <a:pt x="3423169" y="364587"/>
                  </a:lnTo>
                  <a:lnTo>
                    <a:pt x="3423451" y="368664"/>
                  </a:lnTo>
                  <a:lnTo>
                    <a:pt x="3423732" y="366625"/>
                  </a:lnTo>
                  <a:lnTo>
                    <a:pt x="3424014" y="368955"/>
                  </a:lnTo>
                  <a:lnTo>
                    <a:pt x="3424296" y="378273"/>
                  </a:lnTo>
                  <a:lnTo>
                    <a:pt x="3424577" y="379729"/>
                  </a:lnTo>
                  <a:lnTo>
                    <a:pt x="3424859" y="377400"/>
                  </a:lnTo>
                  <a:lnTo>
                    <a:pt x="3425141" y="380312"/>
                  </a:lnTo>
                  <a:lnTo>
                    <a:pt x="3425423" y="382641"/>
                  </a:lnTo>
                  <a:lnTo>
                    <a:pt x="3425704" y="379438"/>
                  </a:lnTo>
                  <a:lnTo>
                    <a:pt x="3425986" y="376235"/>
                  </a:lnTo>
                  <a:lnTo>
                    <a:pt x="3426268" y="377109"/>
                  </a:lnTo>
                  <a:lnTo>
                    <a:pt x="3426549" y="373032"/>
                  </a:lnTo>
                  <a:lnTo>
                    <a:pt x="3426831" y="370702"/>
                  </a:lnTo>
                  <a:lnTo>
                    <a:pt x="3427113" y="373032"/>
                  </a:lnTo>
                  <a:lnTo>
                    <a:pt x="3427395" y="368955"/>
                  </a:lnTo>
                  <a:lnTo>
                    <a:pt x="3427676" y="362257"/>
                  </a:lnTo>
                  <a:lnTo>
                    <a:pt x="3427958" y="362257"/>
                  </a:lnTo>
                  <a:lnTo>
                    <a:pt x="3428240" y="364004"/>
                  </a:lnTo>
                  <a:lnTo>
                    <a:pt x="3428521" y="360801"/>
                  </a:lnTo>
                  <a:lnTo>
                    <a:pt x="3428803" y="359636"/>
                  </a:lnTo>
                  <a:lnTo>
                    <a:pt x="3429085" y="362257"/>
                  </a:lnTo>
                  <a:lnTo>
                    <a:pt x="3429367" y="360510"/>
                  </a:lnTo>
                  <a:lnTo>
                    <a:pt x="3429648" y="362840"/>
                  </a:lnTo>
                  <a:lnTo>
                    <a:pt x="3429930" y="370411"/>
                  </a:lnTo>
                  <a:lnTo>
                    <a:pt x="3430212" y="375070"/>
                  </a:lnTo>
                  <a:lnTo>
                    <a:pt x="3430493" y="375070"/>
                  </a:lnTo>
                  <a:lnTo>
                    <a:pt x="3430775" y="378273"/>
                  </a:lnTo>
                  <a:lnTo>
                    <a:pt x="3431057" y="386136"/>
                  </a:lnTo>
                  <a:lnTo>
                    <a:pt x="3431339" y="389630"/>
                  </a:lnTo>
                  <a:lnTo>
                    <a:pt x="3431620" y="391960"/>
                  </a:lnTo>
                  <a:lnTo>
                    <a:pt x="3431902" y="398075"/>
                  </a:lnTo>
                  <a:lnTo>
                    <a:pt x="3432184" y="401570"/>
                  </a:lnTo>
                  <a:lnTo>
                    <a:pt x="3432466" y="404482"/>
                  </a:lnTo>
                  <a:lnTo>
                    <a:pt x="3432747" y="410888"/>
                  </a:lnTo>
                  <a:lnTo>
                    <a:pt x="3433029" y="417295"/>
                  </a:lnTo>
                  <a:lnTo>
                    <a:pt x="3433311" y="419333"/>
                  </a:lnTo>
                  <a:lnTo>
                    <a:pt x="3433592" y="426031"/>
                  </a:lnTo>
                  <a:lnTo>
                    <a:pt x="3433874" y="431273"/>
                  </a:lnTo>
                  <a:lnTo>
                    <a:pt x="3434156" y="433602"/>
                  </a:lnTo>
                  <a:lnTo>
                    <a:pt x="3434438" y="438553"/>
                  </a:lnTo>
                  <a:lnTo>
                    <a:pt x="3434719" y="444086"/>
                  </a:lnTo>
                  <a:lnTo>
                    <a:pt x="3435001" y="448745"/>
                  </a:lnTo>
                  <a:lnTo>
                    <a:pt x="3435283" y="453404"/>
                  </a:lnTo>
                  <a:lnTo>
                    <a:pt x="3435564" y="459228"/>
                  </a:lnTo>
                  <a:lnTo>
                    <a:pt x="3435846" y="463596"/>
                  </a:lnTo>
                  <a:lnTo>
                    <a:pt x="3436128" y="462723"/>
                  </a:lnTo>
                  <a:lnTo>
                    <a:pt x="3436410" y="466799"/>
                  </a:lnTo>
                  <a:lnTo>
                    <a:pt x="3436691" y="471168"/>
                  </a:lnTo>
                  <a:lnTo>
                    <a:pt x="3436973" y="468255"/>
                  </a:lnTo>
                  <a:lnTo>
                    <a:pt x="3437255" y="468547"/>
                  </a:lnTo>
                  <a:lnTo>
                    <a:pt x="3437536" y="473788"/>
                  </a:lnTo>
                  <a:lnTo>
                    <a:pt x="3437818" y="474662"/>
                  </a:lnTo>
                  <a:lnTo>
                    <a:pt x="3438100" y="469711"/>
                  </a:lnTo>
                  <a:lnTo>
                    <a:pt x="3438382" y="471750"/>
                  </a:lnTo>
                  <a:lnTo>
                    <a:pt x="3438663" y="477283"/>
                  </a:lnTo>
                  <a:lnTo>
                    <a:pt x="3438945" y="474953"/>
                  </a:lnTo>
                  <a:lnTo>
                    <a:pt x="3439227" y="478156"/>
                  </a:lnTo>
                  <a:lnTo>
                    <a:pt x="3439509" y="483689"/>
                  </a:lnTo>
                  <a:lnTo>
                    <a:pt x="3439790" y="485728"/>
                  </a:lnTo>
                  <a:lnTo>
                    <a:pt x="3440072" y="488057"/>
                  </a:lnTo>
                  <a:lnTo>
                    <a:pt x="3440354" y="494755"/>
                  </a:lnTo>
                  <a:lnTo>
                    <a:pt x="3440635" y="493881"/>
                  </a:lnTo>
                  <a:lnTo>
                    <a:pt x="3440917" y="498249"/>
                  </a:lnTo>
                  <a:lnTo>
                    <a:pt x="3441199" y="505238"/>
                  </a:lnTo>
                  <a:lnTo>
                    <a:pt x="3441481" y="509024"/>
                  </a:lnTo>
                  <a:lnTo>
                    <a:pt x="3441762" y="506694"/>
                  </a:lnTo>
                  <a:lnTo>
                    <a:pt x="3442044" y="513683"/>
                  </a:lnTo>
                  <a:lnTo>
                    <a:pt x="3442326" y="522711"/>
                  </a:lnTo>
                  <a:lnTo>
                    <a:pt x="3442607" y="523875"/>
                  </a:lnTo>
                  <a:lnTo>
                    <a:pt x="3442889" y="525331"/>
                  </a:lnTo>
                  <a:lnTo>
                    <a:pt x="3443171" y="532029"/>
                  </a:lnTo>
                  <a:lnTo>
                    <a:pt x="3443453" y="533194"/>
                  </a:lnTo>
                  <a:lnTo>
                    <a:pt x="3443734" y="529991"/>
                  </a:lnTo>
                  <a:lnTo>
                    <a:pt x="3444016" y="536397"/>
                  </a:lnTo>
                  <a:lnTo>
                    <a:pt x="3444298" y="539309"/>
                  </a:lnTo>
                  <a:lnTo>
                    <a:pt x="3444579" y="535232"/>
                  </a:lnTo>
                  <a:lnTo>
                    <a:pt x="3444861" y="537562"/>
                  </a:lnTo>
                  <a:lnTo>
                    <a:pt x="3445143" y="539600"/>
                  </a:lnTo>
                  <a:lnTo>
                    <a:pt x="3445425" y="535232"/>
                  </a:lnTo>
                  <a:lnTo>
                    <a:pt x="3445706" y="530864"/>
                  </a:lnTo>
                  <a:lnTo>
                    <a:pt x="3445988" y="528826"/>
                  </a:lnTo>
                  <a:lnTo>
                    <a:pt x="3446270" y="522128"/>
                  </a:lnTo>
                  <a:lnTo>
                    <a:pt x="3446551" y="517469"/>
                  </a:lnTo>
                  <a:lnTo>
                    <a:pt x="3446833" y="520672"/>
                  </a:lnTo>
                  <a:lnTo>
                    <a:pt x="3447115" y="520672"/>
                  </a:lnTo>
                  <a:lnTo>
                    <a:pt x="3447397" y="511062"/>
                  </a:lnTo>
                  <a:lnTo>
                    <a:pt x="3447678" y="510480"/>
                  </a:lnTo>
                  <a:lnTo>
                    <a:pt x="3447960" y="514266"/>
                  </a:lnTo>
                  <a:lnTo>
                    <a:pt x="3448242" y="515722"/>
                  </a:lnTo>
                  <a:lnTo>
                    <a:pt x="3448524" y="516013"/>
                  </a:lnTo>
                  <a:lnTo>
                    <a:pt x="3448805" y="517469"/>
                  </a:lnTo>
                  <a:lnTo>
                    <a:pt x="3449087" y="516304"/>
                  </a:lnTo>
                  <a:lnTo>
                    <a:pt x="3449369" y="518051"/>
                  </a:lnTo>
                  <a:lnTo>
                    <a:pt x="3449650" y="524749"/>
                  </a:lnTo>
                  <a:lnTo>
                    <a:pt x="3449932" y="526205"/>
                  </a:lnTo>
                  <a:lnTo>
                    <a:pt x="3450214" y="526787"/>
                  </a:lnTo>
                  <a:lnTo>
                    <a:pt x="3450496" y="532029"/>
                  </a:lnTo>
                  <a:lnTo>
                    <a:pt x="3450777" y="539018"/>
                  </a:lnTo>
                  <a:lnTo>
                    <a:pt x="3451059" y="537562"/>
                  </a:lnTo>
                  <a:lnTo>
                    <a:pt x="3451341" y="535232"/>
                  </a:lnTo>
                  <a:lnTo>
                    <a:pt x="3451622" y="539600"/>
                  </a:lnTo>
                  <a:lnTo>
                    <a:pt x="3451904" y="533194"/>
                  </a:lnTo>
                  <a:lnTo>
                    <a:pt x="3452186" y="529117"/>
                  </a:lnTo>
                  <a:lnTo>
                    <a:pt x="3452468" y="525623"/>
                  </a:lnTo>
                  <a:lnTo>
                    <a:pt x="3452749" y="518925"/>
                  </a:lnTo>
                  <a:lnTo>
                    <a:pt x="3453031" y="509898"/>
                  </a:lnTo>
                  <a:lnTo>
                    <a:pt x="3453313" y="505238"/>
                  </a:lnTo>
                  <a:lnTo>
                    <a:pt x="3453594" y="503200"/>
                  </a:lnTo>
                  <a:lnTo>
                    <a:pt x="3453876" y="489513"/>
                  </a:lnTo>
                  <a:lnTo>
                    <a:pt x="3454158" y="488349"/>
                  </a:lnTo>
                  <a:lnTo>
                    <a:pt x="3454440" y="486601"/>
                  </a:lnTo>
                  <a:lnTo>
                    <a:pt x="3454721" y="476118"/>
                  </a:lnTo>
                  <a:lnTo>
                    <a:pt x="3455003" y="470876"/>
                  </a:lnTo>
                  <a:lnTo>
                    <a:pt x="3455285" y="472624"/>
                  </a:lnTo>
                  <a:lnTo>
                    <a:pt x="3455567" y="470003"/>
                  </a:lnTo>
                  <a:lnTo>
                    <a:pt x="3455848" y="463305"/>
                  </a:lnTo>
                  <a:lnTo>
                    <a:pt x="3456130" y="463305"/>
                  </a:lnTo>
                  <a:lnTo>
                    <a:pt x="3456412" y="463887"/>
                  </a:lnTo>
                  <a:lnTo>
                    <a:pt x="3456693" y="459228"/>
                  </a:lnTo>
                  <a:lnTo>
                    <a:pt x="3456975" y="459228"/>
                  </a:lnTo>
                  <a:lnTo>
                    <a:pt x="3457257" y="461267"/>
                  </a:lnTo>
                  <a:lnTo>
                    <a:pt x="3457539" y="456607"/>
                  </a:lnTo>
                  <a:lnTo>
                    <a:pt x="3457820" y="452822"/>
                  </a:lnTo>
                  <a:lnTo>
                    <a:pt x="3458102" y="458937"/>
                  </a:lnTo>
                  <a:lnTo>
                    <a:pt x="3458384" y="453113"/>
                  </a:lnTo>
                  <a:lnTo>
                    <a:pt x="3458665" y="445250"/>
                  </a:lnTo>
                  <a:lnTo>
                    <a:pt x="3458947" y="444668"/>
                  </a:lnTo>
                  <a:lnTo>
                    <a:pt x="3459229" y="441173"/>
                  </a:lnTo>
                  <a:lnTo>
                    <a:pt x="3459511" y="431855"/>
                  </a:lnTo>
                  <a:lnTo>
                    <a:pt x="3459792" y="428652"/>
                  </a:lnTo>
                  <a:lnTo>
                    <a:pt x="3460074" y="428069"/>
                  </a:lnTo>
                  <a:lnTo>
                    <a:pt x="3460356" y="417295"/>
                  </a:lnTo>
                  <a:lnTo>
                    <a:pt x="3460637" y="408267"/>
                  </a:lnTo>
                  <a:lnTo>
                    <a:pt x="3460919" y="408850"/>
                  </a:lnTo>
                  <a:lnTo>
                    <a:pt x="3461201" y="406811"/>
                  </a:lnTo>
                  <a:lnTo>
                    <a:pt x="3461483" y="396037"/>
                  </a:lnTo>
                  <a:lnTo>
                    <a:pt x="3461764" y="389922"/>
                  </a:lnTo>
                  <a:lnTo>
                    <a:pt x="3462046" y="392251"/>
                  </a:lnTo>
                  <a:lnTo>
                    <a:pt x="3462328" y="389339"/>
                  </a:lnTo>
                  <a:lnTo>
                    <a:pt x="3462609" y="386718"/>
                  </a:lnTo>
                  <a:lnTo>
                    <a:pt x="3462891" y="384389"/>
                  </a:lnTo>
                  <a:lnTo>
                    <a:pt x="3463173" y="380021"/>
                  </a:lnTo>
                  <a:lnTo>
                    <a:pt x="3463455" y="377982"/>
                  </a:lnTo>
                  <a:lnTo>
                    <a:pt x="3463736" y="380603"/>
                  </a:lnTo>
                  <a:lnTo>
                    <a:pt x="3464018" y="376526"/>
                  </a:lnTo>
                  <a:lnTo>
                    <a:pt x="3464300" y="370411"/>
                  </a:lnTo>
                  <a:lnTo>
                    <a:pt x="3464582" y="367790"/>
                  </a:lnTo>
                  <a:lnTo>
                    <a:pt x="3464863" y="368955"/>
                  </a:lnTo>
                  <a:lnTo>
                    <a:pt x="3465145" y="362548"/>
                  </a:lnTo>
                  <a:lnTo>
                    <a:pt x="3465427" y="357889"/>
                  </a:lnTo>
                  <a:lnTo>
                    <a:pt x="3465708" y="360510"/>
                  </a:lnTo>
                  <a:lnTo>
                    <a:pt x="3465990" y="355560"/>
                  </a:lnTo>
                  <a:lnTo>
                    <a:pt x="3466272" y="350609"/>
                  </a:lnTo>
                  <a:lnTo>
                    <a:pt x="3466554" y="349444"/>
                  </a:lnTo>
                  <a:lnTo>
                    <a:pt x="3466835" y="352065"/>
                  </a:lnTo>
                  <a:lnTo>
                    <a:pt x="3467117" y="347697"/>
                  </a:lnTo>
                  <a:lnTo>
                    <a:pt x="3467399" y="347115"/>
                  </a:lnTo>
                  <a:lnTo>
                    <a:pt x="3467680" y="351191"/>
                  </a:lnTo>
                  <a:lnTo>
                    <a:pt x="3467962" y="357307"/>
                  </a:lnTo>
                  <a:lnTo>
                    <a:pt x="3468244" y="364296"/>
                  </a:lnTo>
                  <a:lnTo>
                    <a:pt x="3468526" y="366916"/>
                  </a:lnTo>
                  <a:lnTo>
                    <a:pt x="3468807" y="367790"/>
                  </a:lnTo>
                  <a:lnTo>
                    <a:pt x="3469089" y="368081"/>
                  </a:lnTo>
                  <a:lnTo>
                    <a:pt x="3469371" y="374197"/>
                  </a:lnTo>
                  <a:lnTo>
                    <a:pt x="3469652" y="372158"/>
                  </a:lnTo>
                  <a:lnTo>
                    <a:pt x="3469934" y="369829"/>
                  </a:lnTo>
                  <a:lnTo>
                    <a:pt x="3470216" y="367790"/>
                  </a:lnTo>
                  <a:lnTo>
                    <a:pt x="3470498" y="370702"/>
                  </a:lnTo>
                  <a:lnTo>
                    <a:pt x="3470779" y="367208"/>
                  </a:lnTo>
                  <a:lnTo>
                    <a:pt x="3471061" y="362548"/>
                  </a:lnTo>
                  <a:lnTo>
                    <a:pt x="3471343" y="359928"/>
                  </a:lnTo>
                  <a:lnTo>
                    <a:pt x="3471624" y="352356"/>
                  </a:lnTo>
                  <a:lnTo>
                    <a:pt x="3471906" y="350900"/>
                  </a:lnTo>
                  <a:lnTo>
                    <a:pt x="3472188" y="354104"/>
                  </a:lnTo>
                  <a:lnTo>
                    <a:pt x="3472470" y="350027"/>
                  </a:lnTo>
                  <a:lnTo>
                    <a:pt x="3472751" y="341291"/>
                  </a:lnTo>
                  <a:lnTo>
                    <a:pt x="3473033" y="341291"/>
                  </a:lnTo>
                  <a:lnTo>
                    <a:pt x="3473315" y="350900"/>
                  </a:lnTo>
                  <a:lnTo>
                    <a:pt x="3473597" y="349735"/>
                  </a:lnTo>
                  <a:lnTo>
                    <a:pt x="3473878" y="346823"/>
                  </a:lnTo>
                  <a:lnTo>
                    <a:pt x="3474160" y="349735"/>
                  </a:lnTo>
                  <a:lnTo>
                    <a:pt x="3474442" y="354977"/>
                  </a:lnTo>
                  <a:lnTo>
                    <a:pt x="3474723" y="358472"/>
                  </a:lnTo>
                  <a:lnTo>
                    <a:pt x="3475005" y="365169"/>
                  </a:lnTo>
                  <a:lnTo>
                    <a:pt x="3475287" y="370411"/>
                  </a:lnTo>
                  <a:lnTo>
                    <a:pt x="3475569" y="368955"/>
                  </a:lnTo>
                  <a:lnTo>
                    <a:pt x="3475850" y="374197"/>
                  </a:lnTo>
                  <a:lnTo>
                    <a:pt x="3476132" y="386427"/>
                  </a:lnTo>
                  <a:lnTo>
                    <a:pt x="3476414" y="389630"/>
                  </a:lnTo>
                  <a:lnTo>
                    <a:pt x="3476695" y="389048"/>
                  </a:lnTo>
                  <a:lnTo>
                    <a:pt x="3476977" y="400405"/>
                  </a:lnTo>
                  <a:lnTo>
                    <a:pt x="3477259" y="408559"/>
                  </a:lnTo>
                  <a:lnTo>
                    <a:pt x="3477541" y="410015"/>
                  </a:lnTo>
                  <a:lnTo>
                    <a:pt x="3477822" y="421372"/>
                  </a:lnTo>
                  <a:lnTo>
                    <a:pt x="3478104" y="429525"/>
                  </a:lnTo>
                  <a:lnTo>
                    <a:pt x="3478386" y="427487"/>
                  </a:lnTo>
                  <a:lnTo>
                    <a:pt x="3478667" y="432437"/>
                  </a:lnTo>
                  <a:lnTo>
                    <a:pt x="3478949" y="438844"/>
                  </a:lnTo>
                  <a:lnTo>
                    <a:pt x="3479231" y="439717"/>
                  </a:lnTo>
                  <a:lnTo>
                    <a:pt x="3479513" y="439717"/>
                  </a:lnTo>
                  <a:lnTo>
                    <a:pt x="3479794" y="445250"/>
                  </a:lnTo>
                  <a:lnTo>
                    <a:pt x="3480076" y="445542"/>
                  </a:lnTo>
                  <a:lnTo>
                    <a:pt x="3480358" y="445250"/>
                  </a:lnTo>
                  <a:lnTo>
                    <a:pt x="3480640" y="452530"/>
                  </a:lnTo>
                  <a:lnTo>
                    <a:pt x="3480921" y="453986"/>
                  </a:lnTo>
                  <a:lnTo>
                    <a:pt x="3481203" y="454569"/>
                  </a:lnTo>
                  <a:lnTo>
                    <a:pt x="3481485" y="462723"/>
                  </a:lnTo>
                  <a:lnTo>
                    <a:pt x="3481766" y="468255"/>
                  </a:lnTo>
                  <a:lnTo>
                    <a:pt x="3482048" y="470003"/>
                  </a:lnTo>
                  <a:lnTo>
                    <a:pt x="3482330" y="477574"/>
                  </a:lnTo>
                  <a:lnTo>
                    <a:pt x="3482612" y="486893"/>
                  </a:lnTo>
                  <a:lnTo>
                    <a:pt x="3482893" y="490096"/>
                  </a:lnTo>
                  <a:lnTo>
                    <a:pt x="3483175" y="494173"/>
                  </a:lnTo>
                  <a:lnTo>
                    <a:pt x="3483457" y="502326"/>
                  </a:lnTo>
                  <a:lnTo>
                    <a:pt x="3483738" y="506694"/>
                  </a:lnTo>
                  <a:lnTo>
                    <a:pt x="3484020" y="506112"/>
                  </a:lnTo>
                  <a:lnTo>
                    <a:pt x="3484302" y="509024"/>
                  </a:lnTo>
                  <a:lnTo>
                    <a:pt x="3484584" y="513392"/>
                  </a:lnTo>
                  <a:lnTo>
                    <a:pt x="3484865" y="511354"/>
                  </a:lnTo>
                  <a:lnTo>
                    <a:pt x="3485147" y="513392"/>
                  </a:lnTo>
                  <a:lnTo>
                    <a:pt x="3485429" y="520090"/>
                  </a:lnTo>
                  <a:lnTo>
                    <a:pt x="3485710" y="520090"/>
                  </a:lnTo>
                  <a:lnTo>
                    <a:pt x="3485992" y="519799"/>
                  </a:lnTo>
                  <a:lnTo>
                    <a:pt x="3486274" y="527952"/>
                  </a:lnTo>
                  <a:lnTo>
                    <a:pt x="3486556" y="532029"/>
                  </a:lnTo>
                  <a:lnTo>
                    <a:pt x="3486837" y="532320"/>
                  </a:lnTo>
                  <a:lnTo>
                    <a:pt x="3487119" y="541639"/>
                  </a:lnTo>
                  <a:lnTo>
                    <a:pt x="3487401" y="547754"/>
                  </a:lnTo>
                  <a:lnTo>
                    <a:pt x="3487682" y="548919"/>
                  </a:lnTo>
                  <a:lnTo>
                    <a:pt x="3487964" y="550666"/>
                  </a:lnTo>
                  <a:lnTo>
                    <a:pt x="3488246" y="559694"/>
                  </a:lnTo>
                  <a:lnTo>
                    <a:pt x="3488528" y="558529"/>
                  </a:lnTo>
                  <a:lnTo>
                    <a:pt x="3488809" y="556490"/>
                  </a:lnTo>
                  <a:lnTo>
                    <a:pt x="3489091" y="562897"/>
                  </a:lnTo>
                  <a:lnTo>
                    <a:pt x="3489373" y="564353"/>
                  </a:lnTo>
                  <a:lnTo>
                    <a:pt x="3489655" y="560858"/>
                  </a:lnTo>
                  <a:lnTo>
                    <a:pt x="3489936" y="561441"/>
                  </a:lnTo>
                  <a:lnTo>
                    <a:pt x="3490218" y="565809"/>
                  </a:lnTo>
                  <a:lnTo>
                    <a:pt x="3490500" y="561441"/>
                  </a:lnTo>
                  <a:lnTo>
                    <a:pt x="3490781" y="556490"/>
                  </a:lnTo>
                  <a:lnTo>
                    <a:pt x="3491063" y="552705"/>
                  </a:lnTo>
                  <a:lnTo>
                    <a:pt x="3491345" y="546881"/>
                  </a:lnTo>
                  <a:lnTo>
                    <a:pt x="3491627" y="540183"/>
                  </a:lnTo>
                  <a:lnTo>
                    <a:pt x="3491908" y="543677"/>
                  </a:lnTo>
                  <a:lnTo>
                    <a:pt x="3492190" y="540474"/>
                  </a:lnTo>
                  <a:lnTo>
                    <a:pt x="3492472" y="532612"/>
                  </a:lnTo>
                  <a:lnTo>
                    <a:pt x="3492753" y="533194"/>
                  </a:lnTo>
                  <a:lnTo>
                    <a:pt x="3493035" y="539892"/>
                  </a:lnTo>
                  <a:lnTo>
                    <a:pt x="3493317" y="540765"/>
                  </a:lnTo>
                  <a:lnTo>
                    <a:pt x="3493599" y="540474"/>
                  </a:lnTo>
                  <a:lnTo>
                    <a:pt x="3493880" y="546007"/>
                  </a:lnTo>
                  <a:lnTo>
                    <a:pt x="3494162" y="550957"/>
                  </a:lnTo>
                  <a:lnTo>
                    <a:pt x="3494444" y="559402"/>
                  </a:lnTo>
                  <a:lnTo>
                    <a:pt x="3494725" y="567847"/>
                  </a:lnTo>
                  <a:lnTo>
                    <a:pt x="3495007" y="572506"/>
                  </a:lnTo>
                  <a:lnTo>
                    <a:pt x="3495289" y="570468"/>
                  </a:lnTo>
                  <a:lnTo>
                    <a:pt x="3495571" y="570177"/>
                  </a:lnTo>
                  <a:lnTo>
                    <a:pt x="3495852" y="573380"/>
                  </a:lnTo>
                  <a:lnTo>
                    <a:pt x="3496134" y="571342"/>
                  </a:lnTo>
                  <a:lnTo>
                    <a:pt x="3496416" y="563479"/>
                  </a:lnTo>
                  <a:lnTo>
                    <a:pt x="3496697" y="555034"/>
                  </a:lnTo>
                  <a:lnTo>
                    <a:pt x="3496979" y="549793"/>
                  </a:lnTo>
                  <a:lnTo>
                    <a:pt x="3497261" y="540765"/>
                  </a:lnTo>
                  <a:lnTo>
                    <a:pt x="3497543" y="538727"/>
                  </a:lnTo>
                  <a:lnTo>
                    <a:pt x="3497824" y="529991"/>
                  </a:lnTo>
                  <a:lnTo>
                    <a:pt x="3498106" y="517760"/>
                  </a:lnTo>
                  <a:lnTo>
                    <a:pt x="3498388" y="509024"/>
                  </a:lnTo>
                  <a:lnTo>
                    <a:pt x="3498670" y="509606"/>
                  </a:lnTo>
                  <a:lnTo>
                    <a:pt x="3498951" y="504365"/>
                  </a:lnTo>
                  <a:lnTo>
                    <a:pt x="3499233" y="495337"/>
                  </a:lnTo>
                  <a:lnTo>
                    <a:pt x="3499515" y="493881"/>
                  </a:lnTo>
                  <a:lnTo>
                    <a:pt x="3499796" y="486601"/>
                  </a:lnTo>
                  <a:lnTo>
                    <a:pt x="3500078" y="481068"/>
                  </a:lnTo>
                  <a:lnTo>
                    <a:pt x="3500360" y="482524"/>
                  </a:lnTo>
                  <a:lnTo>
                    <a:pt x="3500642" y="478448"/>
                  </a:lnTo>
                  <a:lnTo>
                    <a:pt x="3500923" y="466508"/>
                  </a:lnTo>
                  <a:lnTo>
                    <a:pt x="3501205" y="460975"/>
                  </a:lnTo>
                  <a:lnTo>
                    <a:pt x="3501487" y="461558"/>
                  </a:lnTo>
                  <a:lnTo>
                    <a:pt x="3501768" y="453404"/>
                  </a:lnTo>
                  <a:lnTo>
                    <a:pt x="3502050" y="442630"/>
                  </a:lnTo>
                  <a:lnTo>
                    <a:pt x="3502332" y="439426"/>
                  </a:lnTo>
                  <a:lnTo>
                    <a:pt x="3502614" y="433602"/>
                  </a:lnTo>
                  <a:lnTo>
                    <a:pt x="3502895" y="428069"/>
                  </a:lnTo>
                  <a:lnTo>
                    <a:pt x="3503177" y="429234"/>
                  </a:lnTo>
                  <a:lnTo>
                    <a:pt x="3503459" y="429525"/>
                  </a:lnTo>
                  <a:lnTo>
                    <a:pt x="3503740" y="425448"/>
                  </a:lnTo>
                  <a:lnTo>
                    <a:pt x="3504022" y="423701"/>
                  </a:lnTo>
                  <a:lnTo>
                    <a:pt x="3504304" y="427778"/>
                  </a:lnTo>
                  <a:lnTo>
                    <a:pt x="3504586" y="424866"/>
                  </a:lnTo>
                  <a:lnTo>
                    <a:pt x="3504867" y="421372"/>
                  </a:lnTo>
                  <a:lnTo>
                    <a:pt x="3505149" y="421954"/>
                  </a:lnTo>
                  <a:lnTo>
                    <a:pt x="3505431" y="419333"/>
                  </a:lnTo>
                  <a:lnTo>
                    <a:pt x="3505713" y="408267"/>
                  </a:lnTo>
                  <a:lnTo>
                    <a:pt x="3505994" y="408559"/>
                  </a:lnTo>
                  <a:lnTo>
                    <a:pt x="3506276" y="407976"/>
                  </a:lnTo>
                  <a:lnTo>
                    <a:pt x="3506558" y="398367"/>
                  </a:lnTo>
                  <a:lnTo>
                    <a:pt x="3506839" y="387010"/>
                  </a:lnTo>
                  <a:lnTo>
                    <a:pt x="3507121" y="388466"/>
                  </a:lnTo>
                  <a:lnTo>
                    <a:pt x="3507403" y="385845"/>
                  </a:lnTo>
                  <a:lnTo>
                    <a:pt x="3507685" y="380312"/>
                  </a:lnTo>
                  <a:lnTo>
                    <a:pt x="3507966" y="379147"/>
                  </a:lnTo>
                  <a:lnTo>
                    <a:pt x="3508248" y="375361"/>
                  </a:lnTo>
                  <a:lnTo>
                    <a:pt x="3508530" y="370993"/>
                  </a:lnTo>
                  <a:lnTo>
                    <a:pt x="3508811" y="372449"/>
                  </a:lnTo>
                  <a:lnTo>
                    <a:pt x="3509093" y="374779"/>
                  </a:lnTo>
                  <a:lnTo>
                    <a:pt x="3509375" y="367790"/>
                  </a:lnTo>
                  <a:lnTo>
                    <a:pt x="3509657" y="365460"/>
                  </a:lnTo>
                  <a:lnTo>
                    <a:pt x="3509938" y="367208"/>
                  </a:lnTo>
                  <a:lnTo>
                    <a:pt x="3510220" y="362840"/>
                  </a:lnTo>
                  <a:lnTo>
                    <a:pt x="3510502" y="359636"/>
                  </a:lnTo>
                  <a:lnTo>
                    <a:pt x="3510783" y="360510"/>
                  </a:lnTo>
                  <a:lnTo>
                    <a:pt x="3511065" y="353521"/>
                  </a:lnTo>
                  <a:lnTo>
                    <a:pt x="3511347" y="347697"/>
                  </a:lnTo>
                  <a:lnTo>
                    <a:pt x="3511629" y="353230"/>
                  </a:lnTo>
                  <a:lnTo>
                    <a:pt x="3511910" y="351483"/>
                  </a:lnTo>
                  <a:lnTo>
                    <a:pt x="3512192" y="344203"/>
                  </a:lnTo>
                  <a:lnTo>
                    <a:pt x="3512474" y="346823"/>
                  </a:lnTo>
                  <a:lnTo>
                    <a:pt x="3512755" y="349735"/>
                  </a:lnTo>
                  <a:lnTo>
                    <a:pt x="3513037" y="344785"/>
                  </a:lnTo>
                  <a:lnTo>
                    <a:pt x="3513319" y="345659"/>
                  </a:lnTo>
                  <a:lnTo>
                    <a:pt x="3513601" y="349735"/>
                  </a:lnTo>
                  <a:lnTo>
                    <a:pt x="3513882" y="347115"/>
                  </a:lnTo>
                  <a:lnTo>
                    <a:pt x="3514164" y="348279"/>
                  </a:lnTo>
                  <a:lnTo>
                    <a:pt x="3514446" y="355268"/>
                  </a:lnTo>
                  <a:lnTo>
                    <a:pt x="3514728" y="361384"/>
                  </a:lnTo>
                  <a:lnTo>
                    <a:pt x="3515009" y="365752"/>
                  </a:lnTo>
                  <a:lnTo>
                    <a:pt x="3515291" y="375653"/>
                  </a:lnTo>
                  <a:lnTo>
                    <a:pt x="3515573" y="380603"/>
                  </a:lnTo>
                  <a:lnTo>
                    <a:pt x="3515854" y="379438"/>
                  </a:lnTo>
                  <a:lnTo>
                    <a:pt x="3516136" y="383224"/>
                  </a:lnTo>
                  <a:lnTo>
                    <a:pt x="3516418" y="386427"/>
                  </a:lnTo>
                  <a:lnTo>
                    <a:pt x="3516700" y="382350"/>
                  </a:lnTo>
                  <a:lnTo>
                    <a:pt x="3516981" y="376235"/>
                  </a:lnTo>
                  <a:lnTo>
                    <a:pt x="3517263" y="380312"/>
                  </a:lnTo>
                  <a:lnTo>
                    <a:pt x="3517545" y="380894"/>
                  </a:lnTo>
                  <a:lnTo>
                    <a:pt x="3517826" y="376817"/>
                  </a:lnTo>
                  <a:lnTo>
                    <a:pt x="3518108" y="376235"/>
                  </a:lnTo>
                  <a:lnTo>
                    <a:pt x="3518390" y="375070"/>
                  </a:lnTo>
                  <a:lnTo>
                    <a:pt x="3518672" y="369829"/>
                  </a:lnTo>
                  <a:lnTo>
                    <a:pt x="3518953" y="369829"/>
                  </a:lnTo>
                  <a:lnTo>
                    <a:pt x="3519235" y="373032"/>
                  </a:lnTo>
                  <a:lnTo>
                    <a:pt x="3519517" y="370120"/>
                  </a:lnTo>
                  <a:lnTo>
                    <a:pt x="3519798" y="367790"/>
                  </a:lnTo>
                  <a:lnTo>
                    <a:pt x="3520080" y="375070"/>
                  </a:lnTo>
                  <a:lnTo>
                    <a:pt x="3520362" y="377400"/>
                  </a:lnTo>
                  <a:lnTo>
                    <a:pt x="3520644" y="374488"/>
                  </a:lnTo>
                  <a:lnTo>
                    <a:pt x="3520925" y="379147"/>
                  </a:lnTo>
                  <a:lnTo>
                    <a:pt x="3521207" y="390504"/>
                  </a:lnTo>
                  <a:lnTo>
                    <a:pt x="3521489" y="391378"/>
                  </a:lnTo>
                  <a:lnTo>
                    <a:pt x="3521770" y="394872"/>
                  </a:lnTo>
                  <a:lnTo>
                    <a:pt x="3522052" y="403608"/>
                  </a:lnTo>
                  <a:lnTo>
                    <a:pt x="3522334" y="408850"/>
                  </a:lnTo>
                  <a:lnTo>
                    <a:pt x="3522616" y="410597"/>
                  </a:lnTo>
                  <a:lnTo>
                    <a:pt x="3522897" y="418751"/>
                  </a:lnTo>
                  <a:lnTo>
                    <a:pt x="3523179" y="425448"/>
                  </a:lnTo>
                  <a:lnTo>
                    <a:pt x="3523461" y="426904"/>
                  </a:lnTo>
                  <a:lnTo>
                    <a:pt x="3523743" y="431273"/>
                  </a:lnTo>
                  <a:lnTo>
                    <a:pt x="3524024" y="437970"/>
                  </a:lnTo>
                  <a:lnTo>
                    <a:pt x="3524306" y="436805"/>
                  </a:lnTo>
                  <a:lnTo>
                    <a:pt x="3524588" y="437679"/>
                  </a:lnTo>
                  <a:lnTo>
                    <a:pt x="3524869" y="446998"/>
                  </a:lnTo>
                  <a:lnTo>
                    <a:pt x="3525151" y="452822"/>
                  </a:lnTo>
                  <a:lnTo>
                    <a:pt x="3525433" y="451948"/>
                  </a:lnTo>
                  <a:lnTo>
                    <a:pt x="3525715" y="453986"/>
                  </a:lnTo>
                  <a:lnTo>
                    <a:pt x="3525996" y="458937"/>
                  </a:lnTo>
                  <a:lnTo>
                    <a:pt x="3526278" y="462723"/>
                  </a:lnTo>
                  <a:lnTo>
                    <a:pt x="3526560" y="466799"/>
                  </a:lnTo>
                  <a:lnTo>
                    <a:pt x="3526841" y="467673"/>
                  </a:lnTo>
                  <a:lnTo>
                    <a:pt x="3527123" y="467673"/>
                  </a:lnTo>
                  <a:lnTo>
                    <a:pt x="3527405" y="471459"/>
                  </a:lnTo>
                  <a:lnTo>
                    <a:pt x="3527687" y="481360"/>
                  </a:lnTo>
                  <a:lnTo>
                    <a:pt x="3527968" y="478448"/>
                  </a:lnTo>
                  <a:lnTo>
                    <a:pt x="3528250" y="470876"/>
                  </a:lnTo>
                  <a:lnTo>
                    <a:pt x="3528532" y="476409"/>
                  </a:lnTo>
                  <a:lnTo>
                    <a:pt x="3528813" y="486893"/>
                  </a:lnTo>
                  <a:lnTo>
                    <a:pt x="3529095" y="487184"/>
                  </a:lnTo>
                  <a:lnTo>
                    <a:pt x="3529377" y="483980"/>
                  </a:lnTo>
                  <a:lnTo>
                    <a:pt x="3529659" y="485728"/>
                  </a:lnTo>
                  <a:lnTo>
                    <a:pt x="3529940" y="489513"/>
                  </a:lnTo>
                  <a:lnTo>
                    <a:pt x="3530222" y="494173"/>
                  </a:lnTo>
                  <a:lnTo>
                    <a:pt x="3530504" y="497085"/>
                  </a:lnTo>
                  <a:lnTo>
                    <a:pt x="3530786" y="496211"/>
                  </a:lnTo>
                  <a:lnTo>
                    <a:pt x="3531067" y="492134"/>
                  </a:lnTo>
                  <a:lnTo>
                    <a:pt x="3531349" y="497667"/>
                  </a:lnTo>
                  <a:lnTo>
                    <a:pt x="3531631" y="504365"/>
                  </a:lnTo>
                  <a:lnTo>
                    <a:pt x="3531912" y="503491"/>
                  </a:lnTo>
                  <a:lnTo>
                    <a:pt x="3532194" y="504365"/>
                  </a:lnTo>
                  <a:lnTo>
                    <a:pt x="3532476" y="509024"/>
                  </a:lnTo>
                  <a:lnTo>
                    <a:pt x="3532758" y="511354"/>
                  </a:lnTo>
                  <a:lnTo>
                    <a:pt x="3533039" y="513101"/>
                  </a:lnTo>
                  <a:lnTo>
                    <a:pt x="3533321" y="519507"/>
                  </a:lnTo>
                  <a:lnTo>
                    <a:pt x="3533603" y="515139"/>
                  </a:lnTo>
                  <a:lnTo>
                    <a:pt x="3533884" y="512227"/>
                  </a:lnTo>
                  <a:lnTo>
                    <a:pt x="3534166" y="519216"/>
                  </a:lnTo>
                  <a:lnTo>
                    <a:pt x="3534448" y="522419"/>
                  </a:lnTo>
                  <a:lnTo>
                    <a:pt x="3534730" y="515139"/>
                  </a:lnTo>
                  <a:lnTo>
                    <a:pt x="3535011" y="511936"/>
                  </a:lnTo>
                  <a:lnTo>
                    <a:pt x="3535293" y="512810"/>
                  </a:lnTo>
                  <a:lnTo>
                    <a:pt x="3535575" y="509315"/>
                  </a:lnTo>
                  <a:lnTo>
                    <a:pt x="3535856" y="508733"/>
                  </a:lnTo>
                  <a:lnTo>
                    <a:pt x="3536138" y="504947"/>
                  </a:lnTo>
                  <a:lnTo>
                    <a:pt x="3536420" y="499414"/>
                  </a:lnTo>
                  <a:lnTo>
                    <a:pt x="3536702" y="498541"/>
                  </a:lnTo>
                  <a:lnTo>
                    <a:pt x="3536983" y="502909"/>
                  </a:lnTo>
                  <a:lnTo>
                    <a:pt x="3537265" y="500288"/>
                  </a:lnTo>
                  <a:lnTo>
                    <a:pt x="3537547" y="495337"/>
                  </a:lnTo>
                  <a:lnTo>
                    <a:pt x="3537828" y="496502"/>
                  </a:lnTo>
                  <a:lnTo>
                    <a:pt x="3538110" y="500870"/>
                  </a:lnTo>
                  <a:lnTo>
                    <a:pt x="3538392" y="499705"/>
                  </a:lnTo>
                  <a:lnTo>
                    <a:pt x="3538674" y="498541"/>
                  </a:lnTo>
                  <a:lnTo>
                    <a:pt x="3538955" y="501162"/>
                  </a:lnTo>
                  <a:lnTo>
                    <a:pt x="3539237" y="499414"/>
                  </a:lnTo>
                  <a:lnTo>
                    <a:pt x="3539519" y="497376"/>
                  </a:lnTo>
                  <a:lnTo>
                    <a:pt x="3539801" y="500579"/>
                  </a:lnTo>
                  <a:lnTo>
                    <a:pt x="3540082" y="499414"/>
                  </a:lnTo>
                  <a:lnTo>
                    <a:pt x="3540364" y="493008"/>
                  </a:lnTo>
                  <a:lnTo>
                    <a:pt x="3540646" y="491261"/>
                  </a:lnTo>
                  <a:lnTo>
                    <a:pt x="3540927" y="496211"/>
                  </a:lnTo>
                  <a:lnTo>
                    <a:pt x="3541209" y="495046"/>
                  </a:lnTo>
                  <a:lnTo>
                    <a:pt x="3541491" y="493008"/>
                  </a:lnTo>
                  <a:lnTo>
                    <a:pt x="3541773" y="492717"/>
                  </a:lnTo>
                  <a:lnTo>
                    <a:pt x="3542054" y="489805"/>
                  </a:lnTo>
                  <a:lnTo>
                    <a:pt x="3542336" y="485728"/>
                  </a:lnTo>
                  <a:lnTo>
                    <a:pt x="3542618" y="486601"/>
                  </a:lnTo>
                  <a:lnTo>
                    <a:pt x="3542899" y="483107"/>
                  </a:lnTo>
                  <a:lnTo>
                    <a:pt x="3543181" y="472041"/>
                  </a:lnTo>
                  <a:lnTo>
                    <a:pt x="3543463" y="468838"/>
                  </a:lnTo>
                  <a:lnTo>
                    <a:pt x="3543745" y="470876"/>
                  </a:lnTo>
                  <a:lnTo>
                    <a:pt x="3544026" y="463305"/>
                  </a:lnTo>
                  <a:lnTo>
                    <a:pt x="3544308" y="455151"/>
                  </a:lnTo>
                  <a:lnTo>
                    <a:pt x="3544590" y="456025"/>
                  </a:lnTo>
                  <a:lnTo>
                    <a:pt x="3544871" y="453113"/>
                  </a:lnTo>
                  <a:lnTo>
                    <a:pt x="3545153" y="447871"/>
                  </a:lnTo>
                  <a:lnTo>
                    <a:pt x="3545435" y="448454"/>
                  </a:lnTo>
                  <a:lnTo>
                    <a:pt x="3545717" y="447289"/>
                  </a:lnTo>
                  <a:lnTo>
                    <a:pt x="3545998" y="438553"/>
                  </a:lnTo>
                  <a:lnTo>
                    <a:pt x="3546280" y="437097"/>
                  </a:lnTo>
                  <a:lnTo>
                    <a:pt x="3546562" y="439426"/>
                  </a:lnTo>
                  <a:lnTo>
                    <a:pt x="3546844" y="433311"/>
                  </a:lnTo>
                  <a:lnTo>
                    <a:pt x="3547125" y="428652"/>
                  </a:lnTo>
                  <a:lnTo>
                    <a:pt x="3547407" y="431564"/>
                  </a:lnTo>
                  <a:lnTo>
                    <a:pt x="3547689" y="428943"/>
                  </a:lnTo>
                  <a:lnTo>
                    <a:pt x="3547970" y="423992"/>
                  </a:lnTo>
                  <a:lnTo>
                    <a:pt x="3548252" y="423992"/>
                  </a:lnTo>
                  <a:lnTo>
                    <a:pt x="3548534" y="421372"/>
                  </a:lnTo>
                  <a:lnTo>
                    <a:pt x="3548816" y="415256"/>
                  </a:lnTo>
                  <a:lnTo>
                    <a:pt x="3549097" y="414383"/>
                  </a:lnTo>
                  <a:lnTo>
                    <a:pt x="3549379" y="414383"/>
                  </a:lnTo>
                  <a:lnTo>
                    <a:pt x="3549661" y="407103"/>
                  </a:lnTo>
                  <a:lnTo>
                    <a:pt x="3549942" y="404773"/>
                  </a:lnTo>
                  <a:lnTo>
                    <a:pt x="3550224" y="409141"/>
                  </a:lnTo>
                  <a:lnTo>
                    <a:pt x="3550506" y="404773"/>
                  </a:lnTo>
                  <a:lnTo>
                    <a:pt x="3550788" y="400696"/>
                  </a:lnTo>
                  <a:lnTo>
                    <a:pt x="3551069" y="401279"/>
                  </a:lnTo>
                  <a:lnTo>
                    <a:pt x="3551351" y="405938"/>
                  </a:lnTo>
                  <a:lnTo>
                    <a:pt x="3551633" y="400114"/>
                  </a:lnTo>
                  <a:lnTo>
                    <a:pt x="3551914" y="399531"/>
                  </a:lnTo>
                  <a:lnTo>
                    <a:pt x="3552196" y="402735"/>
                  </a:lnTo>
                  <a:lnTo>
                    <a:pt x="3552478" y="402443"/>
                  </a:lnTo>
                  <a:lnTo>
                    <a:pt x="3552760" y="404773"/>
                  </a:lnTo>
                  <a:lnTo>
                    <a:pt x="3553041" y="407685"/>
                  </a:lnTo>
                  <a:lnTo>
                    <a:pt x="3553323" y="406811"/>
                  </a:lnTo>
                  <a:lnTo>
                    <a:pt x="3553605" y="405647"/>
                  </a:lnTo>
                  <a:lnTo>
                    <a:pt x="3553886" y="409723"/>
                  </a:lnTo>
                  <a:lnTo>
                    <a:pt x="3554168" y="406811"/>
                  </a:lnTo>
                  <a:lnTo>
                    <a:pt x="3554450" y="400696"/>
                  </a:lnTo>
                  <a:lnTo>
                    <a:pt x="3554732" y="399531"/>
                  </a:lnTo>
                  <a:lnTo>
                    <a:pt x="3555013" y="395454"/>
                  </a:lnTo>
                  <a:lnTo>
                    <a:pt x="3555295" y="391086"/>
                  </a:lnTo>
                  <a:lnTo>
                    <a:pt x="3555577" y="386718"/>
                  </a:lnTo>
                  <a:lnTo>
                    <a:pt x="3555859" y="384971"/>
                  </a:lnTo>
                  <a:lnTo>
                    <a:pt x="3556140" y="378273"/>
                  </a:lnTo>
                  <a:lnTo>
                    <a:pt x="3556422" y="373032"/>
                  </a:lnTo>
                  <a:lnTo>
                    <a:pt x="3556704" y="374779"/>
                  </a:lnTo>
                  <a:lnTo>
                    <a:pt x="3556985" y="374488"/>
                  </a:lnTo>
                  <a:lnTo>
                    <a:pt x="3557267" y="370993"/>
                  </a:lnTo>
                  <a:lnTo>
                    <a:pt x="3557549" y="368955"/>
                  </a:lnTo>
                  <a:lnTo>
                    <a:pt x="3557831" y="370993"/>
                  </a:lnTo>
                  <a:lnTo>
                    <a:pt x="3558112" y="370993"/>
                  </a:lnTo>
                  <a:lnTo>
                    <a:pt x="3558394" y="369829"/>
                  </a:lnTo>
                  <a:lnTo>
                    <a:pt x="3558676" y="372449"/>
                  </a:lnTo>
                  <a:lnTo>
                    <a:pt x="3558957" y="376235"/>
                  </a:lnTo>
                  <a:lnTo>
                    <a:pt x="3559239" y="377400"/>
                  </a:lnTo>
                  <a:lnTo>
                    <a:pt x="3559521" y="385262"/>
                  </a:lnTo>
                  <a:lnTo>
                    <a:pt x="3559803" y="388757"/>
                  </a:lnTo>
                  <a:lnTo>
                    <a:pt x="3560084" y="387883"/>
                  </a:lnTo>
                  <a:lnTo>
                    <a:pt x="3560366" y="394290"/>
                  </a:lnTo>
                  <a:lnTo>
                    <a:pt x="3560648" y="401570"/>
                  </a:lnTo>
                  <a:lnTo>
                    <a:pt x="3560929" y="405064"/>
                  </a:lnTo>
                  <a:lnTo>
                    <a:pt x="3561211" y="404773"/>
                  </a:lnTo>
                  <a:lnTo>
                    <a:pt x="3561493" y="408267"/>
                  </a:lnTo>
                  <a:lnTo>
                    <a:pt x="3561775" y="409141"/>
                  </a:lnTo>
                  <a:lnTo>
                    <a:pt x="3562056" y="414383"/>
                  </a:lnTo>
                  <a:lnTo>
                    <a:pt x="3562338" y="418460"/>
                  </a:lnTo>
                  <a:lnTo>
                    <a:pt x="3562620" y="414383"/>
                  </a:lnTo>
                  <a:lnTo>
                    <a:pt x="3562901" y="404482"/>
                  </a:lnTo>
                  <a:lnTo>
                    <a:pt x="3563183" y="412344"/>
                  </a:lnTo>
                  <a:lnTo>
                    <a:pt x="3563465" y="420789"/>
                  </a:lnTo>
                  <a:lnTo>
                    <a:pt x="3563747" y="414092"/>
                  </a:lnTo>
                  <a:lnTo>
                    <a:pt x="3564028" y="406811"/>
                  </a:lnTo>
                  <a:lnTo>
                    <a:pt x="3564310" y="408267"/>
                  </a:lnTo>
                  <a:lnTo>
                    <a:pt x="3564592" y="418460"/>
                  </a:lnTo>
                  <a:lnTo>
                    <a:pt x="3564874" y="422828"/>
                  </a:lnTo>
                  <a:lnTo>
                    <a:pt x="3565155" y="419624"/>
                  </a:lnTo>
                  <a:lnTo>
                    <a:pt x="3565437" y="421372"/>
                  </a:lnTo>
                  <a:lnTo>
                    <a:pt x="3565719" y="426613"/>
                  </a:lnTo>
                  <a:lnTo>
                    <a:pt x="3566000" y="437097"/>
                  </a:lnTo>
                  <a:lnTo>
                    <a:pt x="3566282" y="443794"/>
                  </a:lnTo>
                  <a:lnTo>
                    <a:pt x="3566564" y="443503"/>
                  </a:lnTo>
                  <a:lnTo>
                    <a:pt x="3566846" y="442921"/>
                  </a:lnTo>
                  <a:lnTo>
                    <a:pt x="3567127" y="453404"/>
                  </a:lnTo>
                  <a:lnTo>
                    <a:pt x="3567409" y="458355"/>
                  </a:lnTo>
                  <a:lnTo>
                    <a:pt x="3567691" y="457481"/>
                  </a:lnTo>
                  <a:lnTo>
                    <a:pt x="3567972" y="460684"/>
                  </a:lnTo>
                  <a:lnTo>
                    <a:pt x="3568254" y="461558"/>
                  </a:lnTo>
                  <a:lnTo>
                    <a:pt x="3568536" y="459228"/>
                  </a:lnTo>
                  <a:lnTo>
                    <a:pt x="3568818" y="459519"/>
                  </a:lnTo>
                  <a:lnTo>
                    <a:pt x="3569099" y="463305"/>
                  </a:lnTo>
                  <a:lnTo>
                    <a:pt x="3569381" y="460102"/>
                  </a:lnTo>
                  <a:lnTo>
                    <a:pt x="3569663" y="453695"/>
                  </a:lnTo>
                  <a:lnTo>
                    <a:pt x="3569944" y="455442"/>
                  </a:lnTo>
                  <a:lnTo>
                    <a:pt x="3570226" y="455151"/>
                  </a:lnTo>
                  <a:lnTo>
                    <a:pt x="3570508" y="452530"/>
                  </a:lnTo>
                  <a:lnTo>
                    <a:pt x="3570790" y="455442"/>
                  </a:lnTo>
                  <a:lnTo>
                    <a:pt x="3571071" y="456899"/>
                  </a:lnTo>
                  <a:lnTo>
                    <a:pt x="3571353" y="456025"/>
                  </a:lnTo>
                  <a:lnTo>
                    <a:pt x="3571635" y="460393"/>
                  </a:lnTo>
                  <a:lnTo>
                    <a:pt x="3571917" y="471459"/>
                  </a:lnTo>
                  <a:lnTo>
                    <a:pt x="3572198" y="473497"/>
                  </a:lnTo>
                  <a:lnTo>
                    <a:pt x="3572480" y="476409"/>
                  </a:lnTo>
                  <a:lnTo>
                    <a:pt x="3572762" y="485728"/>
                  </a:lnTo>
                  <a:lnTo>
                    <a:pt x="3573043" y="494173"/>
                  </a:lnTo>
                  <a:lnTo>
                    <a:pt x="3573325" y="498832"/>
                  </a:lnTo>
                  <a:lnTo>
                    <a:pt x="3573607" y="506112"/>
                  </a:lnTo>
                  <a:lnTo>
                    <a:pt x="3573889" y="509898"/>
                  </a:lnTo>
                  <a:lnTo>
                    <a:pt x="3574170" y="509024"/>
                  </a:lnTo>
                  <a:lnTo>
                    <a:pt x="3574452" y="517178"/>
                  </a:lnTo>
                  <a:lnTo>
                    <a:pt x="3574734" y="529699"/>
                  </a:lnTo>
                  <a:lnTo>
                    <a:pt x="3575015" y="526205"/>
                  </a:lnTo>
                  <a:lnTo>
                    <a:pt x="3575297" y="520381"/>
                  </a:lnTo>
                  <a:lnTo>
                    <a:pt x="3575579" y="526496"/>
                  </a:lnTo>
                  <a:lnTo>
                    <a:pt x="3575861" y="532029"/>
                  </a:lnTo>
                  <a:lnTo>
                    <a:pt x="3576142" y="530573"/>
                  </a:lnTo>
                  <a:lnTo>
                    <a:pt x="3576424" y="531447"/>
                  </a:lnTo>
                  <a:lnTo>
                    <a:pt x="3576706" y="531156"/>
                  </a:lnTo>
                  <a:lnTo>
                    <a:pt x="3576987" y="528826"/>
                  </a:lnTo>
                  <a:lnTo>
                    <a:pt x="3577269" y="536106"/>
                  </a:lnTo>
                  <a:lnTo>
                    <a:pt x="3577551" y="543095"/>
                  </a:lnTo>
                  <a:lnTo>
                    <a:pt x="3577833" y="537562"/>
                  </a:lnTo>
                  <a:lnTo>
                    <a:pt x="3578114" y="534359"/>
                  </a:lnTo>
                  <a:lnTo>
                    <a:pt x="3578396" y="543095"/>
                  </a:lnTo>
                  <a:lnTo>
                    <a:pt x="3578678" y="543677"/>
                  </a:lnTo>
                  <a:lnTo>
                    <a:pt x="3578959" y="536106"/>
                  </a:lnTo>
                  <a:lnTo>
                    <a:pt x="3579241" y="537562"/>
                  </a:lnTo>
                  <a:lnTo>
                    <a:pt x="3579523" y="535232"/>
                  </a:lnTo>
                  <a:lnTo>
                    <a:pt x="3579805" y="533194"/>
                  </a:lnTo>
                  <a:lnTo>
                    <a:pt x="3580086" y="534359"/>
                  </a:lnTo>
                  <a:lnTo>
                    <a:pt x="3580368" y="534941"/>
                  </a:lnTo>
                  <a:lnTo>
                    <a:pt x="3580650" y="528243"/>
                  </a:lnTo>
                  <a:lnTo>
                    <a:pt x="3580932" y="527370"/>
                  </a:lnTo>
                  <a:lnTo>
                    <a:pt x="3581213" y="535815"/>
                  </a:lnTo>
                  <a:lnTo>
                    <a:pt x="3581495" y="534068"/>
                  </a:lnTo>
                  <a:lnTo>
                    <a:pt x="3581777" y="533485"/>
                  </a:lnTo>
                  <a:lnTo>
                    <a:pt x="3582058" y="536980"/>
                  </a:lnTo>
                  <a:lnTo>
                    <a:pt x="3582340" y="541348"/>
                  </a:lnTo>
                  <a:lnTo>
                    <a:pt x="3582622" y="544551"/>
                  </a:lnTo>
                  <a:lnTo>
                    <a:pt x="3582904" y="549210"/>
                  </a:lnTo>
                  <a:lnTo>
                    <a:pt x="3583185" y="554452"/>
                  </a:lnTo>
                  <a:lnTo>
                    <a:pt x="3583467" y="554452"/>
                  </a:lnTo>
                  <a:lnTo>
                    <a:pt x="3583749" y="553287"/>
                  </a:lnTo>
                  <a:lnTo>
                    <a:pt x="3584030" y="555325"/>
                  </a:lnTo>
                  <a:lnTo>
                    <a:pt x="3584312" y="552122"/>
                  </a:lnTo>
                  <a:lnTo>
                    <a:pt x="3584594" y="548045"/>
                  </a:lnTo>
                  <a:lnTo>
                    <a:pt x="3584876" y="546589"/>
                  </a:lnTo>
                  <a:lnTo>
                    <a:pt x="3585157" y="545133"/>
                  </a:lnTo>
                  <a:lnTo>
                    <a:pt x="3585439" y="534359"/>
                  </a:lnTo>
                  <a:lnTo>
                    <a:pt x="3585721" y="532029"/>
                  </a:lnTo>
                  <a:lnTo>
                    <a:pt x="3586002" y="532029"/>
                  </a:lnTo>
                  <a:lnTo>
                    <a:pt x="3586284" y="524167"/>
                  </a:lnTo>
                  <a:lnTo>
                    <a:pt x="3586566" y="517469"/>
                  </a:lnTo>
                  <a:lnTo>
                    <a:pt x="3586848" y="514557"/>
                  </a:lnTo>
                  <a:lnTo>
                    <a:pt x="3587129" y="514848"/>
                  </a:lnTo>
                  <a:lnTo>
                    <a:pt x="3587411" y="507859"/>
                  </a:lnTo>
                  <a:lnTo>
                    <a:pt x="3587693" y="506694"/>
                  </a:lnTo>
                  <a:lnTo>
                    <a:pt x="3587974" y="501744"/>
                  </a:lnTo>
                  <a:lnTo>
                    <a:pt x="3588256" y="494464"/>
                  </a:lnTo>
                  <a:lnTo>
                    <a:pt x="3588538" y="492134"/>
                  </a:lnTo>
                  <a:lnTo>
                    <a:pt x="3588820" y="495337"/>
                  </a:lnTo>
                  <a:lnTo>
                    <a:pt x="3589101" y="491261"/>
                  </a:lnTo>
                  <a:lnTo>
                    <a:pt x="3589383" y="483689"/>
                  </a:lnTo>
                  <a:lnTo>
                    <a:pt x="3589665" y="482816"/>
                  </a:lnTo>
                  <a:lnTo>
                    <a:pt x="3589947" y="480486"/>
                  </a:lnTo>
                  <a:lnTo>
                    <a:pt x="3590228" y="478448"/>
                  </a:lnTo>
                  <a:lnTo>
                    <a:pt x="3590510" y="473206"/>
                  </a:lnTo>
                  <a:lnTo>
                    <a:pt x="3590792" y="467673"/>
                  </a:lnTo>
                  <a:lnTo>
                    <a:pt x="3591073" y="459811"/>
                  </a:lnTo>
                  <a:lnTo>
                    <a:pt x="3591355" y="454278"/>
                  </a:lnTo>
                  <a:lnTo>
                    <a:pt x="3591637" y="451948"/>
                  </a:lnTo>
                  <a:lnTo>
                    <a:pt x="3591919" y="441756"/>
                  </a:lnTo>
                  <a:lnTo>
                    <a:pt x="3592200" y="434476"/>
                  </a:lnTo>
                  <a:lnTo>
                    <a:pt x="3592482" y="432146"/>
                  </a:lnTo>
                  <a:lnTo>
                    <a:pt x="3592764" y="428943"/>
                  </a:lnTo>
                  <a:lnTo>
                    <a:pt x="3593045" y="423410"/>
                  </a:lnTo>
                  <a:lnTo>
                    <a:pt x="3593327" y="424866"/>
                  </a:lnTo>
                  <a:lnTo>
                    <a:pt x="3593609" y="427778"/>
                  </a:lnTo>
                  <a:lnTo>
                    <a:pt x="3593891" y="425157"/>
                  </a:lnTo>
                  <a:lnTo>
                    <a:pt x="3594172" y="426904"/>
                  </a:lnTo>
                  <a:lnTo>
                    <a:pt x="3594454" y="432729"/>
                  </a:lnTo>
                  <a:lnTo>
                    <a:pt x="3594736" y="431855"/>
                  </a:lnTo>
                  <a:lnTo>
                    <a:pt x="3595017" y="431564"/>
                  </a:lnTo>
                  <a:lnTo>
                    <a:pt x="3595299" y="432437"/>
                  </a:lnTo>
                  <a:lnTo>
                    <a:pt x="3595581" y="428361"/>
                  </a:lnTo>
                  <a:lnTo>
                    <a:pt x="3595863" y="423701"/>
                  </a:lnTo>
                  <a:lnTo>
                    <a:pt x="3596144" y="421372"/>
                  </a:lnTo>
                  <a:lnTo>
                    <a:pt x="3596426" y="414965"/>
                  </a:lnTo>
                  <a:lnTo>
                    <a:pt x="3596708" y="403608"/>
                  </a:lnTo>
                  <a:lnTo>
                    <a:pt x="3596990" y="400114"/>
                  </a:lnTo>
                  <a:lnTo>
                    <a:pt x="3597271" y="397202"/>
                  </a:lnTo>
                  <a:lnTo>
                    <a:pt x="3597553" y="385262"/>
                  </a:lnTo>
                  <a:lnTo>
                    <a:pt x="3597835" y="375944"/>
                  </a:lnTo>
                  <a:lnTo>
                    <a:pt x="3598116" y="378273"/>
                  </a:lnTo>
                  <a:lnTo>
                    <a:pt x="3598398" y="373032"/>
                  </a:lnTo>
                  <a:lnTo>
                    <a:pt x="3598680" y="360801"/>
                  </a:lnTo>
                  <a:lnTo>
                    <a:pt x="3598962" y="356724"/>
                  </a:lnTo>
                  <a:lnTo>
                    <a:pt x="3599243" y="357598"/>
                  </a:lnTo>
                  <a:lnTo>
                    <a:pt x="3599525" y="350900"/>
                  </a:lnTo>
                  <a:lnTo>
                    <a:pt x="3599807" y="345367"/>
                  </a:lnTo>
                  <a:lnTo>
                    <a:pt x="3600088" y="343620"/>
                  </a:lnTo>
                  <a:lnTo>
                    <a:pt x="3600370" y="339252"/>
                  </a:lnTo>
                  <a:lnTo>
                    <a:pt x="3600652" y="336922"/>
                  </a:lnTo>
                  <a:lnTo>
                    <a:pt x="3600934" y="337214"/>
                  </a:lnTo>
                  <a:lnTo>
                    <a:pt x="3601215" y="333137"/>
                  </a:lnTo>
                  <a:lnTo>
                    <a:pt x="3601497" y="330225"/>
                  </a:lnTo>
                  <a:lnTo>
                    <a:pt x="3601779" y="333719"/>
                  </a:lnTo>
                  <a:lnTo>
                    <a:pt x="3602060" y="334010"/>
                  </a:lnTo>
                  <a:lnTo>
                    <a:pt x="3602342" y="332846"/>
                  </a:lnTo>
                  <a:lnTo>
                    <a:pt x="3602624" y="339252"/>
                  </a:lnTo>
                  <a:lnTo>
                    <a:pt x="3602906" y="344494"/>
                  </a:lnTo>
                  <a:lnTo>
                    <a:pt x="3603187" y="341291"/>
                  </a:lnTo>
                  <a:lnTo>
                    <a:pt x="3603469" y="341873"/>
                  </a:lnTo>
                  <a:lnTo>
                    <a:pt x="3603751" y="348571"/>
                  </a:lnTo>
                  <a:lnTo>
                    <a:pt x="3604032" y="348571"/>
                  </a:lnTo>
                  <a:lnTo>
                    <a:pt x="3604314" y="347697"/>
                  </a:lnTo>
                  <a:lnTo>
                    <a:pt x="3604596" y="354395"/>
                  </a:lnTo>
                  <a:lnTo>
                    <a:pt x="3604878" y="360510"/>
                  </a:lnTo>
                  <a:lnTo>
                    <a:pt x="3605159" y="361966"/>
                  </a:lnTo>
                  <a:lnTo>
                    <a:pt x="3605441" y="365460"/>
                  </a:lnTo>
                  <a:lnTo>
                    <a:pt x="3605723" y="368955"/>
                  </a:lnTo>
                  <a:lnTo>
                    <a:pt x="3606005" y="366625"/>
                  </a:lnTo>
                  <a:lnTo>
                    <a:pt x="3606286" y="364004"/>
                  </a:lnTo>
                  <a:lnTo>
                    <a:pt x="3606568" y="363713"/>
                  </a:lnTo>
                  <a:lnTo>
                    <a:pt x="3606850" y="359345"/>
                  </a:lnTo>
                  <a:lnTo>
                    <a:pt x="3607131" y="356142"/>
                  </a:lnTo>
                  <a:lnTo>
                    <a:pt x="3607413" y="356433"/>
                  </a:lnTo>
                  <a:lnTo>
                    <a:pt x="3607695" y="350609"/>
                  </a:lnTo>
                  <a:lnTo>
                    <a:pt x="3607977" y="342455"/>
                  </a:lnTo>
                  <a:lnTo>
                    <a:pt x="3608258" y="340417"/>
                  </a:lnTo>
                  <a:lnTo>
                    <a:pt x="3608540" y="340417"/>
                  </a:lnTo>
                  <a:lnTo>
                    <a:pt x="3608822" y="334593"/>
                  </a:lnTo>
                  <a:lnTo>
                    <a:pt x="3609103" y="334884"/>
                  </a:lnTo>
                  <a:lnTo>
                    <a:pt x="3609385" y="339252"/>
                  </a:lnTo>
                  <a:lnTo>
                    <a:pt x="3609667" y="338378"/>
                  </a:lnTo>
                  <a:lnTo>
                    <a:pt x="3609949" y="338670"/>
                  </a:lnTo>
                  <a:lnTo>
                    <a:pt x="3610230" y="346532"/>
                  </a:lnTo>
                  <a:lnTo>
                    <a:pt x="3610512" y="348571"/>
                  </a:lnTo>
                  <a:lnTo>
                    <a:pt x="3610794" y="350609"/>
                  </a:lnTo>
                  <a:lnTo>
                    <a:pt x="3611075" y="359054"/>
                  </a:lnTo>
                  <a:lnTo>
                    <a:pt x="3611357" y="367790"/>
                  </a:lnTo>
                  <a:lnTo>
                    <a:pt x="3611639" y="367790"/>
                  </a:lnTo>
                  <a:lnTo>
                    <a:pt x="3611921" y="372741"/>
                  </a:lnTo>
                  <a:lnTo>
                    <a:pt x="3612202" y="381768"/>
                  </a:lnTo>
                  <a:lnTo>
                    <a:pt x="3612484" y="385554"/>
                  </a:lnTo>
                  <a:lnTo>
                    <a:pt x="3612766" y="385554"/>
                  </a:lnTo>
                  <a:lnTo>
                    <a:pt x="3613048" y="390795"/>
                  </a:lnTo>
                  <a:lnTo>
                    <a:pt x="3613329" y="393416"/>
                  </a:lnTo>
                  <a:lnTo>
                    <a:pt x="3613611" y="395163"/>
                  </a:lnTo>
                  <a:lnTo>
                    <a:pt x="3613893" y="401861"/>
                  </a:lnTo>
                  <a:lnTo>
                    <a:pt x="3614174" y="405647"/>
                  </a:lnTo>
                  <a:lnTo>
                    <a:pt x="3614456" y="406229"/>
                  </a:lnTo>
                  <a:lnTo>
                    <a:pt x="3614738" y="408850"/>
                  </a:lnTo>
                  <a:lnTo>
                    <a:pt x="3615020" y="421663"/>
                  </a:lnTo>
                  <a:lnTo>
                    <a:pt x="3615301" y="427196"/>
                  </a:lnTo>
                  <a:lnTo>
                    <a:pt x="3615583" y="431855"/>
                  </a:lnTo>
                  <a:lnTo>
                    <a:pt x="3615865" y="441756"/>
                  </a:lnTo>
                  <a:lnTo>
                    <a:pt x="3616146" y="450783"/>
                  </a:lnTo>
                  <a:lnTo>
                    <a:pt x="3616428" y="455442"/>
                  </a:lnTo>
                  <a:lnTo>
                    <a:pt x="3616710" y="463596"/>
                  </a:lnTo>
                  <a:lnTo>
                    <a:pt x="3616992" y="469420"/>
                  </a:lnTo>
                  <a:lnTo>
                    <a:pt x="3617273" y="471750"/>
                  </a:lnTo>
                  <a:lnTo>
                    <a:pt x="3617555" y="476409"/>
                  </a:lnTo>
                  <a:lnTo>
                    <a:pt x="3617837" y="483107"/>
                  </a:lnTo>
                  <a:lnTo>
                    <a:pt x="3618118" y="485728"/>
                  </a:lnTo>
                  <a:lnTo>
                    <a:pt x="3618400" y="481942"/>
                  </a:lnTo>
                  <a:lnTo>
                    <a:pt x="3618682" y="488931"/>
                  </a:lnTo>
                  <a:lnTo>
                    <a:pt x="3618964" y="496502"/>
                  </a:lnTo>
                  <a:lnTo>
                    <a:pt x="3619245" y="493881"/>
                  </a:lnTo>
                  <a:lnTo>
                    <a:pt x="3619527" y="496211"/>
                  </a:lnTo>
                  <a:lnTo>
                    <a:pt x="3619809" y="504365"/>
                  </a:lnTo>
                  <a:lnTo>
                    <a:pt x="3620090" y="506694"/>
                  </a:lnTo>
                  <a:lnTo>
                    <a:pt x="3620372" y="506986"/>
                  </a:lnTo>
                  <a:lnTo>
                    <a:pt x="3620654" y="513683"/>
                  </a:lnTo>
                  <a:lnTo>
                    <a:pt x="3620936" y="515431"/>
                  </a:lnTo>
                  <a:lnTo>
                    <a:pt x="3621217" y="514557"/>
                  </a:lnTo>
                  <a:lnTo>
                    <a:pt x="3621499" y="523584"/>
                  </a:lnTo>
                  <a:lnTo>
                    <a:pt x="3621781" y="529991"/>
                  </a:lnTo>
                  <a:lnTo>
                    <a:pt x="3622063" y="526787"/>
                  </a:lnTo>
                  <a:lnTo>
                    <a:pt x="3622344" y="524749"/>
                  </a:lnTo>
                  <a:lnTo>
                    <a:pt x="3622626" y="534359"/>
                  </a:lnTo>
                  <a:lnTo>
                    <a:pt x="3622908" y="536397"/>
                  </a:lnTo>
                  <a:lnTo>
                    <a:pt x="3623189" y="535232"/>
                  </a:lnTo>
                  <a:lnTo>
                    <a:pt x="3623471" y="536688"/>
                  </a:lnTo>
                  <a:lnTo>
                    <a:pt x="3623753" y="541348"/>
                  </a:lnTo>
                  <a:lnTo>
                    <a:pt x="3624035" y="542804"/>
                  </a:lnTo>
                  <a:lnTo>
                    <a:pt x="3624316" y="548628"/>
                  </a:lnTo>
                  <a:lnTo>
                    <a:pt x="3624598" y="552413"/>
                  </a:lnTo>
                  <a:lnTo>
                    <a:pt x="3624880" y="550375"/>
                  </a:lnTo>
                  <a:lnTo>
                    <a:pt x="3625161" y="553287"/>
                  </a:lnTo>
                  <a:lnTo>
                    <a:pt x="3625443" y="562023"/>
                  </a:lnTo>
                  <a:lnTo>
                    <a:pt x="3625725" y="564935"/>
                  </a:lnTo>
                  <a:lnTo>
                    <a:pt x="3626007" y="559985"/>
                  </a:lnTo>
                  <a:lnTo>
                    <a:pt x="3626288" y="560276"/>
                  </a:lnTo>
                  <a:lnTo>
                    <a:pt x="3626570" y="562897"/>
                  </a:lnTo>
                  <a:lnTo>
                    <a:pt x="3626852" y="562897"/>
                  </a:lnTo>
                  <a:lnTo>
                    <a:pt x="3627133" y="556781"/>
                  </a:lnTo>
                  <a:lnTo>
                    <a:pt x="3627415" y="551249"/>
                  </a:lnTo>
                  <a:lnTo>
                    <a:pt x="3627697" y="545133"/>
                  </a:lnTo>
                  <a:lnTo>
                    <a:pt x="3627979" y="546589"/>
                  </a:lnTo>
                  <a:lnTo>
                    <a:pt x="3628260" y="544260"/>
                  </a:lnTo>
                  <a:lnTo>
                    <a:pt x="3628542" y="536397"/>
                  </a:lnTo>
                  <a:lnTo>
                    <a:pt x="3628824" y="532320"/>
                  </a:lnTo>
                  <a:lnTo>
                    <a:pt x="3629105" y="536397"/>
                  </a:lnTo>
                  <a:lnTo>
                    <a:pt x="3629387" y="538436"/>
                  </a:lnTo>
                  <a:lnTo>
                    <a:pt x="3629669" y="536106"/>
                  </a:lnTo>
                  <a:lnTo>
                    <a:pt x="3629951" y="540474"/>
                  </a:lnTo>
                  <a:lnTo>
                    <a:pt x="3630232" y="548045"/>
                  </a:lnTo>
                  <a:lnTo>
                    <a:pt x="3630514" y="554452"/>
                  </a:lnTo>
                  <a:lnTo>
                    <a:pt x="3630796" y="560276"/>
                  </a:lnTo>
                  <a:lnTo>
                    <a:pt x="3631078" y="565809"/>
                  </a:lnTo>
                  <a:lnTo>
                    <a:pt x="3631359" y="567847"/>
                  </a:lnTo>
                  <a:lnTo>
                    <a:pt x="3631641" y="567265"/>
                  </a:lnTo>
                  <a:lnTo>
                    <a:pt x="3631923" y="567847"/>
                  </a:lnTo>
                  <a:lnTo>
                    <a:pt x="3632204" y="564062"/>
                  </a:lnTo>
                  <a:lnTo>
                    <a:pt x="3632486" y="556490"/>
                  </a:lnTo>
                  <a:lnTo>
                    <a:pt x="3632768" y="555617"/>
                  </a:lnTo>
                  <a:lnTo>
                    <a:pt x="3633050" y="548628"/>
                  </a:lnTo>
                  <a:lnTo>
                    <a:pt x="3633331" y="535524"/>
                  </a:lnTo>
                  <a:lnTo>
                    <a:pt x="3633613" y="522711"/>
                  </a:lnTo>
                  <a:lnTo>
                    <a:pt x="3633895" y="524458"/>
                  </a:lnTo>
                  <a:lnTo>
                    <a:pt x="3634176" y="514848"/>
                  </a:lnTo>
                  <a:lnTo>
                    <a:pt x="3634458" y="504947"/>
                  </a:lnTo>
                  <a:lnTo>
                    <a:pt x="3634740" y="492134"/>
                  </a:lnTo>
                  <a:lnTo>
                    <a:pt x="3635022" y="486601"/>
                  </a:lnTo>
                  <a:lnTo>
                    <a:pt x="3635303" y="476409"/>
                  </a:lnTo>
                  <a:lnTo>
                    <a:pt x="3635585" y="472915"/>
                  </a:lnTo>
                  <a:lnTo>
                    <a:pt x="3635867" y="463014"/>
                  </a:lnTo>
                  <a:lnTo>
                    <a:pt x="3636148" y="451074"/>
                  </a:lnTo>
                  <a:lnTo>
                    <a:pt x="3636430" y="446706"/>
                  </a:lnTo>
                  <a:lnTo>
                    <a:pt x="3636712" y="445833"/>
                  </a:lnTo>
                  <a:lnTo>
                    <a:pt x="3636994" y="443794"/>
                  </a:lnTo>
                  <a:lnTo>
                    <a:pt x="3637275" y="434476"/>
                  </a:lnTo>
                  <a:lnTo>
                    <a:pt x="3637557" y="435349"/>
                  </a:lnTo>
                  <a:lnTo>
                    <a:pt x="3637839" y="436223"/>
                  </a:lnTo>
                  <a:lnTo>
                    <a:pt x="3638121" y="433893"/>
                  </a:lnTo>
                  <a:lnTo>
                    <a:pt x="3638402" y="437097"/>
                  </a:lnTo>
                  <a:lnTo>
                    <a:pt x="3638684" y="439717"/>
                  </a:lnTo>
                  <a:lnTo>
                    <a:pt x="3638966" y="437097"/>
                  </a:lnTo>
                  <a:lnTo>
                    <a:pt x="3639247" y="437679"/>
                  </a:lnTo>
                  <a:lnTo>
                    <a:pt x="3639529" y="442047"/>
                  </a:lnTo>
                  <a:lnTo>
                    <a:pt x="3639811" y="436805"/>
                  </a:lnTo>
                  <a:lnTo>
                    <a:pt x="3640093" y="435932"/>
                  </a:lnTo>
                  <a:lnTo>
                    <a:pt x="3640374" y="435349"/>
                  </a:lnTo>
                  <a:lnTo>
                    <a:pt x="3640656" y="426613"/>
                  </a:lnTo>
                  <a:lnTo>
                    <a:pt x="3640938" y="418168"/>
                  </a:lnTo>
                  <a:lnTo>
                    <a:pt x="3641219" y="417295"/>
                  </a:lnTo>
                  <a:lnTo>
                    <a:pt x="3641501" y="411179"/>
                  </a:lnTo>
                  <a:lnTo>
                    <a:pt x="3641783" y="396910"/>
                  </a:lnTo>
                  <a:lnTo>
                    <a:pt x="3642065" y="389922"/>
                  </a:lnTo>
                  <a:lnTo>
                    <a:pt x="3642346" y="389048"/>
                  </a:lnTo>
                  <a:lnTo>
                    <a:pt x="3642628" y="380603"/>
                  </a:lnTo>
                  <a:lnTo>
                    <a:pt x="3642910" y="372158"/>
                  </a:lnTo>
                  <a:lnTo>
                    <a:pt x="3643191" y="371867"/>
                  </a:lnTo>
                  <a:lnTo>
                    <a:pt x="3643473" y="366916"/>
                  </a:lnTo>
                  <a:lnTo>
                    <a:pt x="3643755" y="361384"/>
                  </a:lnTo>
                  <a:lnTo>
                    <a:pt x="3644037" y="361384"/>
                  </a:lnTo>
                  <a:lnTo>
                    <a:pt x="3644318" y="359054"/>
                  </a:lnTo>
                  <a:lnTo>
                    <a:pt x="3644600" y="352939"/>
                  </a:lnTo>
                  <a:lnTo>
                    <a:pt x="3644882" y="356142"/>
                  </a:lnTo>
                  <a:lnTo>
                    <a:pt x="3645163" y="359054"/>
                  </a:lnTo>
                  <a:lnTo>
                    <a:pt x="3645445" y="348862"/>
                  </a:lnTo>
                  <a:lnTo>
                    <a:pt x="3645727" y="345367"/>
                  </a:lnTo>
                  <a:lnTo>
                    <a:pt x="3646009" y="349735"/>
                  </a:lnTo>
                  <a:lnTo>
                    <a:pt x="3646290" y="345659"/>
                  </a:lnTo>
                  <a:lnTo>
                    <a:pt x="3646572" y="336922"/>
                  </a:lnTo>
                  <a:lnTo>
                    <a:pt x="3646854" y="338378"/>
                  </a:lnTo>
                  <a:lnTo>
                    <a:pt x="3647136" y="340417"/>
                  </a:lnTo>
                  <a:lnTo>
                    <a:pt x="3647417" y="333719"/>
                  </a:lnTo>
                  <a:lnTo>
                    <a:pt x="3647699" y="331681"/>
                  </a:lnTo>
                  <a:lnTo>
                    <a:pt x="3647981" y="337214"/>
                  </a:lnTo>
                  <a:lnTo>
                    <a:pt x="3648262" y="338670"/>
                  </a:lnTo>
                  <a:lnTo>
                    <a:pt x="3648544" y="345950"/>
                  </a:lnTo>
                  <a:lnTo>
                    <a:pt x="3648826" y="353521"/>
                  </a:lnTo>
                  <a:lnTo>
                    <a:pt x="3649108" y="350900"/>
                  </a:lnTo>
                  <a:lnTo>
                    <a:pt x="3649389" y="350027"/>
                  </a:lnTo>
                  <a:lnTo>
                    <a:pt x="3649671" y="357307"/>
                  </a:lnTo>
                  <a:lnTo>
                    <a:pt x="3649953" y="357307"/>
                  </a:lnTo>
                  <a:lnTo>
                    <a:pt x="3650234" y="351774"/>
                  </a:lnTo>
                  <a:lnTo>
                    <a:pt x="3650516" y="350027"/>
                  </a:lnTo>
                  <a:lnTo>
                    <a:pt x="3650798" y="350900"/>
                  </a:lnTo>
                  <a:lnTo>
                    <a:pt x="3651080" y="347697"/>
                  </a:lnTo>
                  <a:lnTo>
                    <a:pt x="3651361" y="342747"/>
                  </a:lnTo>
                  <a:lnTo>
                    <a:pt x="3651643" y="341291"/>
                  </a:lnTo>
                  <a:lnTo>
                    <a:pt x="3651925" y="338378"/>
                  </a:lnTo>
                  <a:lnTo>
                    <a:pt x="3652206" y="334010"/>
                  </a:lnTo>
                  <a:lnTo>
                    <a:pt x="3652488" y="336631"/>
                  </a:lnTo>
                  <a:lnTo>
                    <a:pt x="3652770" y="342455"/>
                  </a:lnTo>
                  <a:lnTo>
                    <a:pt x="3653052" y="340999"/>
                  </a:lnTo>
                  <a:lnTo>
                    <a:pt x="3653333" y="341582"/>
                  </a:lnTo>
                  <a:lnTo>
                    <a:pt x="3653615" y="349735"/>
                  </a:lnTo>
                  <a:lnTo>
                    <a:pt x="3653897" y="354686"/>
                  </a:lnTo>
                  <a:lnTo>
                    <a:pt x="3654178" y="359345"/>
                  </a:lnTo>
                  <a:lnTo>
                    <a:pt x="3654460" y="364296"/>
                  </a:lnTo>
                  <a:lnTo>
                    <a:pt x="3654742" y="370993"/>
                  </a:lnTo>
                  <a:lnTo>
                    <a:pt x="3655024" y="371285"/>
                  </a:lnTo>
                  <a:lnTo>
                    <a:pt x="3655305" y="377400"/>
                  </a:lnTo>
                  <a:lnTo>
                    <a:pt x="3655587" y="381185"/>
                  </a:lnTo>
                  <a:lnTo>
                    <a:pt x="3655869" y="384971"/>
                  </a:lnTo>
                  <a:lnTo>
                    <a:pt x="3656151" y="389048"/>
                  </a:lnTo>
                  <a:lnTo>
                    <a:pt x="3656432" y="396328"/>
                  </a:lnTo>
                  <a:lnTo>
                    <a:pt x="3656714" y="399531"/>
                  </a:lnTo>
                  <a:lnTo>
                    <a:pt x="3656996" y="400405"/>
                  </a:lnTo>
                  <a:lnTo>
                    <a:pt x="3657277" y="411179"/>
                  </a:lnTo>
                  <a:lnTo>
                    <a:pt x="3657559" y="417586"/>
                  </a:lnTo>
                  <a:lnTo>
                    <a:pt x="3657841" y="419042"/>
                  </a:lnTo>
                  <a:lnTo>
                    <a:pt x="3658123" y="423701"/>
                  </a:lnTo>
                  <a:lnTo>
                    <a:pt x="3658404" y="428069"/>
                  </a:lnTo>
                  <a:lnTo>
                    <a:pt x="3658686" y="429817"/>
                  </a:lnTo>
                  <a:lnTo>
                    <a:pt x="3658968" y="435058"/>
                  </a:lnTo>
                  <a:lnTo>
                    <a:pt x="3659249" y="438553"/>
                  </a:lnTo>
                  <a:lnTo>
                    <a:pt x="3659531" y="438553"/>
                  </a:lnTo>
                  <a:lnTo>
                    <a:pt x="3659813" y="440882"/>
                  </a:lnTo>
                  <a:lnTo>
                    <a:pt x="3660095" y="450492"/>
                  </a:lnTo>
                  <a:lnTo>
                    <a:pt x="3660376" y="453113"/>
                  </a:lnTo>
                  <a:lnTo>
                    <a:pt x="3660658" y="455151"/>
                  </a:lnTo>
                  <a:lnTo>
                    <a:pt x="3660940" y="462140"/>
                  </a:lnTo>
                  <a:lnTo>
                    <a:pt x="3661221" y="470003"/>
                  </a:lnTo>
                  <a:lnTo>
                    <a:pt x="3661503" y="471459"/>
                  </a:lnTo>
                  <a:lnTo>
                    <a:pt x="3661785" y="476118"/>
                  </a:lnTo>
                  <a:lnTo>
                    <a:pt x="3662067" y="488349"/>
                  </a:lnTo>
                  <a:lnTo>
                    <a:pt x="3662348" y="487766"/>
                  </a:lnTo>
                  <a:lnTo>
                    <a:pt x="3662630" y="488640"/>
                  </a:lnTo>
                  <a:lnTo>
                    <a:pt x="3662912" y="493008"/>
                  </a:lnTo>
                  <a:lnTo>
                    <a:pt x="3663194" y="499997"/>
                  </a:lnTo>
                  <a:lnTo>
                    <a:pt x="3663475" y="498249"/>
                  </a:lnTo>
                  <a:lnTo>
                    <a:pt x="3663757" y="498541"/>
                  </a:lnTo>
                  <a:lnTo>
                    <a:pt x="3664039" y="500870"/>
                  </a:lnTo>
                  <a:lnTo>
                    <a:pt x="3664320" y="497376"/>
                  </a:lnTo>
                  <a:lnTo>
                    <a:pt x="3664602" y="502035"/>
                  </a:lnTo>
                  <a:lnTo>
                    <a:pt x="3664884" y="507277"/>
                  </a:lnTo>
                  <a:lnTo>
                    <a:pt x="3665166" y="509024"/>
                  </a:lnTo>
                  <a:lnTo>
                    <a:pt x="3665447" y="509024"/>
                  </a:lnTo>
                  <a:lnTo>
                    <a:pt x="3665729" y="523002"/>
                  </a:lnTo>
                  <a:lnTo>
                    <a:pt x="3666011" y="530864"/>
                  </a:lnTo>
                  <a:lnTo>
                    <a:pt x="3666292" y="532612"/>
                  </a:lnTo>
                  <a:lnTo>
                    <a:pt x="3666574" y="543095"/>
                  </a:lnTo>
                  <a:lnTo>
                    <a:pt x="3666856" y="557364"/>
                  </a:lnTo>
                  <a:lnTo>
                    <a:pt x="3667138" y="562897"/>
                  </a:lnTo>
                  <a:lnTo>
                    <a:pt x="3667419" y="565809"/>
                  </a:lnTo>
                  <a:lnTo>
                    <a:pt x="3667701" y="577457"/>
                  </a:lnTo>
                  <a:lnTo>
                    <a:pt x="3667983" y="579787"/>
                  </a:lnTo>
                  <a:lnTo>
                    <a:pt x="3668264" y="582116"/>
                  </a:lnTo>
                  <a:lnTo>
                    <a:pt x="3668546" y="585611"/>
                  </a:lnTo>
                  <a:lnTo>
                    <a:pt x="3668828" y="584737"/>
                  </a:lnTo>
                  <a:lnTo>
                    <a:pt x="3669110" y="582116"/>
                  </a:lnTo>
                  <a:lnTo>
                    <a:pt x="3669391" y="583281"/>
                  </a:lnTo>
                  <a:lnTo>
                    <a:pt x="3669673" y="579787"/>
                  </a:lnTo>
                  <a:lnTo>
                    <a:pt x="3669955" y="565809"/>
                  </a:lnTo>
                  <a:lnTo>
                    <a:pt x="3670236" y="557655"/>
                  </a:lnTo>
                  <a:lnTo>
                    <a:pt x="3670518" y="552122"/>
                  </a:lnTo>
                  <a:lnTo>
                    <a:pt x="3670800" y="541639"/>
                  </a:lnTo>
                  <a:lnTo>
                    <a:pt x="3671082" y="532029"/>
                  </a:lnTo>
                  <a:lnTo>
                    <a:pt x="3671363" y="529991"/>
                  </a:lnTo>
                  <a:lnTo>
                    <a:pt x="3671645" y="523293"/>
                  </a:lnTo>
                  <a:lnTo>
                    <a:pt x="3671927" y="517760"/>
                  </a:lnTo>
                  <a:lnTo>
                    <a:pt x="3672209" y="519507"/>
                  </a:lnTo>
                  <a:lnTo>
                    <a:pt x="3672490" y="523875"/>
                  </a:lnTo>
                  <a:lnTo>
                    <a:pt x="3672772" y="523584"/>
                  </a:lnTo>
                  <a:lnTo>
                    <a:pt x="3673054" y="530282"/>
                  </a:lnTo>
                  <a:lnTo>
                    <a:pt x="3673335" y="538727"/>
                  </a:lnTo>
                  <a:lnTo>
                    <a:pt x="3673617" y="544551"/>
                  </a:lnTo>
                  <a:lnTo>
                    <a:pt x="3673899" y="556490"/>
                  </a:lnTo>
                  <a:lnTo>
                    <a:pt x="3674181" y="567556"/>
                  </a:lnTo>
                  <a:lnTo>
                    <a:pt x="3674462" y="573380"/>
                  </a:lnTo>
                  <a:lnTo>
                    <a:pt x="3674744" y="576001"/>
                  </a:lnTo>
                  <a:lnTo>
                    <a:pt x="3675026" y="580660"/>
                  </a:lnTo>
                  <a:lnTo>
                    <a:pt x="3675307" y="585028"/>
                  </a:lnTo>
                  <a:lnTo>
                    <a:pt x="3675589" y="579204"/>
                  </a:lnTo>
                  <a:lnTo>
                    <a:pt x="3675871" y="573089"/>
                  </a:lnTo>
                  <a:lnTo>
                    <a:pt x="3676153" y="565809"/>
                  </a:lnTo>
                  <a:lnTo>
                    <a:pt x="3676434" y="561150"/>
                  </a:lnTo>
                  <a:lnTo>
                    <a:pt x="3676716" y="551249"/>
                  </a:lnTo>
                  <a:lnTo>
                    <a:pt x="3676998" y="541348"/>
                  </a:lnTo>
                  <a:lnTo>
                    <a:pt x="3677279" y="528243"/>
                  </a:lnTo>
                  <a:lnTo>
                    <a:pt x="3677561" y="519799"/>
                  </a:lnTo>
                  <a:lnTo>
                    <a:pt x="3677843" y="515139"/>
                  </a:lnTo>
                  <a:lnTo>
                    <a:pt x="3678125" y="509898"/>
                  </a:lnTo>
                  <a:lnTo>
                    <a:pt x="3678406" y="497667"/>
                  </a:lnTo>
                  <a:lnTo>
                    <a:pt x="3678688" y="489805"/>
                  </a:lnTo>
                  <a:lnTo>
                    <a:pt x="3678970" y="491552"/>
                  </a:lnTo>
                  <a:lnTo>
                    <a:pt x="3679252" y="482524"/>
                  </a:lnTo>
                  <a:lnTo>
                    <a:pt x="3679533" y="480486"/>
                  </a:lnTo>
                  <a:lnTo>
                    <a:pt x="3679815" y="484272"/>
                  </a:lnTo>
                  <a:lnTo>
                    <a:pt x="3680097" y="477865"/>
                  </a:lnTo>
                  <a:lnTo>
                    <a:pt x="3680378" y="470294"/>
                  </a:lnTo>
                  <a:lnTo>
                    <a:pt x="3680660" y="470876"/>
                  </a:lnTo>
                  <a:lnTo>
                    <a:pt x="3680942" y="473206"/>
                  </a:lnTo>
                  <a:lnTo>
                    <a:pt x="3681224" y="461558"/>
                  </a:lnTo>
                  <a:lnTo>
                    <a:pt x="3681505" y="455151"/>
                  </a:lnTo>
                  <a:lnTo>
                    <a:pt x="3681787" y="457190"/>
                  </a:lnTo>
                  <a:lnTo>
                    <a:pt x="3682069" y="452822"/>
                  </a:lnTo>
                  <a:lnTo>
                    <a:pt x="3682350" y="447289"/>
                  </a:lnTo>
                  <a:lnTo>
                    <a:pt x="3682632" y="445833"/>
                  </a:lnTo>
                  <a:lnTo>
                    <a:pt x="3682914" y="443503"/>
                  </a:lnTo>
                  <a:lnTo>
                    <a:pt x="3683196" y="442047"/>
                  </a:lnTo>
                  <a:lnTo>
                    <a:pt x="3683477" y="441173"/>
                  </a:lnTo>
                  <a:lnTo>
                    <a:pt x="3683759" y="440009"/>
                  </a:lnTo>
                  <a:lnTo>
                    <a:pt x="3684041" y="436514"/>
                  </a:lnTo>
                  <a:lnTo>
                    <a:pt x="3684322" y="435058"/>
                  </a:lnTo>
                  <a:lnTo>
                    <a:pt x="3684604" y="433311"/>
                  </a:lnTo>
                  <a:lnTo>
                    <a:pt x="3684886" y="429817"/>
                  </a:lnTo>
                  <a:lnTo>
                    <a:pt x="3685168" y="423119"/>
                  </a:lnTo>
                  <a:lnTo>
                    <a:pt x="3685449" y="420498"/>
                  </a:lnTo>
                  <a:lnTo>
                    <a:pt x="3685731" y="417295"/>
                  </a:lnTo>
                  <a:lnTo>
                    <a:pt x="3686013" y="410015"/>
                  </a:lnTo>
                  <a:lnTo>
                    <a:pt x="3686294" y="406811"/>
                  </a:lnTo>
                  <a:lnTo>
                    <a:pt x="3686576" y="407685"/>
                  </a:lnTo>
                  <a:lnTo>
                    <a:pt x="3686858" y="407103"/>
                  </a:lnTo>
                  <a:lnTo>
                    <a:pt x="3687140" y="404773"/>
                  </a:lnTo>
                  <a:lnTo>
                    <a:pt x="3687421" y="407685"/>
                  </a:lnTo>
                  <a:lnTo>
                    <a:pt x="3687703" y="408850"/>
                  </a:lnTo>
                  <a:lnTo>
                    <a:pt x="3687985" y="409432"/>
                  </a:lnTo>
                  <a:lnTo>
                    <a:pt x="3688267" y="412344"/>
                  </a:lnTo>
                  <a:lnTo>
                    <a:pt x="3688548" y="411179"/>
                  </a:lnTo>
                  <a:lnTo>
                    <a:pt x="3688830" y="405938"/>
                  </a:lnTo>
                  <a:lnTo>
                    <a:pt x="3689112" y="406811"/>
                  </a:lnTo>
                  <a:lnTo>
                    <a:pt x="3689393" y="406811"/>
                  </a:lnTo>
                  <a:lnTo>
                    <a:pt x="3689675" y="395454"/>
                  </a:lnTo>
                  <a:lnTo>
                    <a:pt x="3689957" y="386718"/>
                  </a:lnTo>
                  <a:lnTo>
                    <a:pt x="3690239" y="384098"/>
                  </a:lnTo>
                  <a:lnTo>
                    <a:pt x="3690520" y="375361"/>
                  </a:lnTo>
                  <a:lnTo>
                    <a:pt x="3690802" y="365752"/>
                  </a:lnTo>
                  <a:lnTo>
                    <a:pt x="3691084" y="363713"/>
                  </a:lnTo>
                  <a:lnTo>
                    <a:pt x="3691365" y="356142"/>
                  </a:lnTo>
                  <a:lnTo>
                    <a:pt x="3691647" y="345659"/>
                  </a:lnTo>
                  <a:lnTo>
                    <a:pt x="3691929" y="341291"/>
                  </a:lnTo>
                  <a:lnTo>
                    <a:pt x="3692211" y="342455"/>
                  </a:lnTo>
                  <a:lnTo>
                    <a:pt x="3692492" y="337214"/>
                  </a:lnTo>
                  <a:lnTo>
                    <a:pt x="3692774" y="334593"/>
                  </a:lnTo>
                  <a:lnTo>
                    <a:pt x="3693056" y="337214"/>
                  </a:lnTo>
                  <a:lnTo>
                    <a:pt x="3693337" y="335466"/>
                  </a:lnTo>
                  <a:lnTo>
                    <a:pt x="3693619" y="334010"/>
                  </a:lnTo>
                  <a:lnTo>
                    <a:pt x="3693901" y="340126"/>
                  </a:lnTo>
                  <a:lnTo>
                    <a:pt x="3694183" y="343038"/>
                  </a:lnTo>
                  <a:lnTo>
                    <a:pt x="3694464" y="340417"/>
                  </a:lnTo>
                  <a:lnTo>
                    <a:pt x="3694746" y="345367"/>
                  </a:lnTo>
                  <a:lnTo>
                    <a:pt x="3695028" y="354686"/>
                  </a:lnTo>
                  <a:lnTo>
                    <a:pt x="3695309" y="357016"/>
                  </a:lnTo>
                  <a:lnTo>
                    <a:pt x="3695591" y="359345"/>
                  </a:lnTo>
                  <a:lnTo>
                    <a:pt x="3695873" y="364587"/>
                  </a:lnTo>
                  <a:lnTo>
                    <a:pt x="3696155" y="368081"/>
                  </a:lnTo>
                  <a:lnTo>
                    <a:pt x="3696436" y="373905"/>
                  </a:lnTo>
                  <a:lnTo>
                    <a:pt x="3696718" y="382641"/>
                  </a:lnTo>
                  <a:lnTo>
                    <a:pt x="3697000" y="384680"/>
                  </a:lnTo>
                  <a:lnTo>
                    <a:pt x="3697282" y="384098"/>
                  </a:lnTo>
                  <a:lnTo>
                    <a:pt x="3697563" y="389339"/>
                  </a:lnTo>
                  <a:lnTo>
                    <a:pt x="3697845" y="394581"/>
                  </a:lnTo>
                  <a:lnTo>
                    <a:pt x="3698127" y="387883"/>
                  </a:lnTo>
                  <a:lnTo>
                    <a:pt x="3698408" y="382641"/>
                  </a:lnTo>
                  <a:lnTo>
                    <a:pt x="3698690" y="384098"/>
                  </a:lnTo>
                  <a:lnTo>
                    <a:pt x="3698972" y="380603"/>
                  </a:lnTo>
                  <a:lnTo>
                    <a:pt x="3699254" y="376235"/>
                  </a:lnTo>
                  <a:lnTo>
                    <a:pt x="3699535" y="375070"/>
                  </a:lnTo>
                  <a:lnTo>
                    <a:pt x="3699817" y="374779"/>
                  </a:lnTo>
                  <a:lnTo>
                    <a:pt x="3700099" y="370120"/>
                  </a:lnTo>
                  <a:lnTo>
                    <a:pt x="3700380" y="369829"/>
                  </a:lnTo>
                  <a:lnTo>
                    <a:pt x="3700662" y="367790"/>
                  </a:lnTo>
                  <a:lnTo>
                    <a:pt x="3700944" y="364296"/>
                  </a:lnTo>
                  <a:lnTo>
                    <a:pt x="3701226" y="364587"/>
                  </a:lnTo>
                  <a:lnTo>
                    <a:pt x="3701507" y="369246"/>
                  </a:lnTo>
                  <a:lnTo>
                    <a:pt x="3701789" y="365752"/>
                  </a:lnTo>
                  <a:lnTo>
                    <a:pt x="3702071" y="364004"/>
                  </a:lnTo>
                  <a:lnTo>
                    <a:pt x="3702352" y="368955"/>
                  </a:lnTo>
                  <a:lnTo>
                    <a:pt x="3702634" y="373323"/>
                  </a:lnTo>
                  <a:lnTo>
                    <a:pt x="3702916" y="373323"/>
                  </a:lnTo>
                  <a:lnTo>
                    <a:pt x="3703198" y="378273"/>
                  </a:lnTo>
                  <a:lnTo>
                    <a:pt x="3703479" y="384389"/>
                  </a:lnTo>
                  <a:lnTo>
                    <a:pt x="3703761" y="382641"/>
                  </a:lnTo>
                  <a:lnTo>
                    <a:pt x="3704043" y="391669"/>
                  </a:lnTo>
                  <a:lnTo>
                    <a:pt x="3704325" y="399531"/>
                  </a:lnTo>
                  <a:lnTo>
                    <a:pt x="3704606" y="395746"/>
                  </a:lnTo>
                  <a:lnTo>
                    <a:pt x="3704888" y="393707"/>
                  </a:lnTo>
                  <a:lnTo>
                    <a:pt x="3705170" y="404773"/>
                  </a:lnTo>
                  <a:lnTo>
                    <a:pt x="3705451" y="406811"/>
                  </a:lnTo>
                  <a:lnTo>
                    <a:pt x="3705733" y="400987"/>
                  </a:lnTo>
                  <a:lnTo>
                    <a:pt x="3706015" y="404191"/>
                  </a:lnTo>
                  <a:lnTo>
                    <a:pt x="3706297" y="410015"/>
                  </a:lnTo>
                  <a:lnTo>
                    <a:pt x="3706578" y="409432"/>
                  </a:lnTo>
                  <a:lnTo>
                    <a:pt x="3706860" y="410888"/>
                  </a:lnTo>
                  <a:lnTo>
                    <a:pt x="3707142" y="415839"/>
                  </a:lnTo>
                  <a:lnTo>
                    <a:pt x="3707423" y="415548"/>
                  </a:lnTo>
                  <a:lnTo>
                    <a:pt x="3707705" y="415839"/>
                  </a:lnTo>
                  <a:lnTo>
                    <a:pt x="3707987" y="428069"/>
                  </a:lnTo>
                  <a:lnTo>
                    <a:pt x="3708269" y="430690"/>
                  </a:lnTo>
                  <a:lnTo>
                    <a:pt x="3708550" y="426904"/>
                  </a:lnTo>
                  <a:lnTo>
                    <a:pt x="3708832" y="434185"/>
                  </a:lnTo>
                  <a:lnTo>
                    <a:pt x="3709114" y="442921"/>
                  </a:lnTo>
                  <a:lnTo>
                    <a:pt x="3709395" y="441173"/>
                  </a:lnTo>
                  <a:lnTo>
                    <a:pt x="3709677" y="447580"/>
                  </a:lnTo>
                  <a:lnTo>
                    <a:pt x="3709959" y="458937"/>
                  </a:lnTo>
                  <a:lnTo>
                    <a:pt x="3710241" y="459811"/>
                  </a:lnTo>
                  <a:lnTo>
                    <a:pt x="3710522" y="461267"/>
                  </a:lnTo>
                  <a:lnTo>
                    <a:pt x="3710804" y="470876"/>
                  </a:lnTo>
                  <a:lnTo>
                    <a:pt x="3711086" y="477865"/>
                  </a:lnTo>
                  <a:lnTo>
                    <a:pt x="3711367" y="481360"/>
                  </a:lnTo>
                  <a:lnTo>
                    <a:pt x="3711649" y="485436"/>
                  </a:lnTo>
                  <a:lnTo>
                    <a:pt x="3711931" y="489805"/>
                  </a:lnTo>
                  <a:lnTo>
                    <a:pt x="3712213" y="492134"/>
                  </a:lnTo>
                  <a:lnTo>
                    <a:pt x="3712494" y="497376"/>
                  </a:lnTo>
                  <a:lnTo>
                    <a:pt x="3712776" y="501162"/>
                  </a:lnTo>
                  <a:lnTo>
                    <a:pt x="3713058" y="497376"/>
                  </a:lnTo>
                  <a:lnTo>
                    <a:pt x="3713340" y="495629"/>
                  </a:lnTo>
                  <a:lnTo>
                    <a:pt x="3713621" y="501453"/>
                  </a:lnTo>
                  <a:lnTo>
                    <a:pt x="3713903" y="500579"/>
                  </a:lnTo>
                  <a:lnTo>
                    <a:pt x="3714185" y="493590"/>
                  </a:lnTo>
                  <a:lnTo>
                    <a:pt x="3714466" y="492134"/>
                  </a:lnTo>
                  <a:lnTo>
                    <a:pt x="3714748" y="495920"/>
                  </a:lnTo>
                  <a:lnTo>
                    <a:pt x="3715030" y="493008"/>
                  </a:lnTo>
                  <a:lnTo>
                    <a:pt x="3715312" y="493299"/>
                  </a:lnTo>
                  <a:lnTo>
                    <a:pt x="3715593" y="494173"/>
                  </a:lnTo>
                  <a:lnTo>
                    <a:pt x="3715875" y="492717"/>
                  </a:lnTo>
                  <a:lnTo>
                    <a:pt x="3716157" y="495337"/>
                  </a:lnTo>
                  <a:lnTo>
                    <a:pt x="3716438" y="505238"/>
                  </a:lnTo>
                  <a:lnTo>
                    <a:pt x="3716720" y="509898"/>
                  </a:lnTo>
                  <a:lnTo>
                    <a:pt x="3717002" y="504947"/>
                  </a:lnTo>
                  <a:lnTo>
                    <a:pt x="3717284" y="509024"/>
                  </a:lnTo>
                  <a:lnTo>
                    <a:pt x="3717565" y="521255"/>
                  </a:lnTo>
                  <a:lnTo>
                    <a:pt x="3717847" y="524749"/>
                  </a:lnTo>
                  <a:lnTo>
                    <a:pt x="3718129" y="523875"/>
                  </a:lnTo>
                  <a:lnTo>
                    <a:pt x="3718410" y="526496"/>
                  </a:lnTo>
                  <a:lnTo>
                    <a:pt x="3718692" y="527952"/>
                  </a:lnTo>
                  <a:lnTo>
                    <a:pt x="3718974" y="530282"/>
                  </a:lnTo>
                  <a:lnTo>
                    <a:pt x="3719256" y="534941"/>
                  </a:lnTo>
                  <a:lnTo>
                    <a:pt x="3719537" y="529408"/>
                  </a:lnTo>
                  <a:lnTo>
                    <a:pt x="3719819" y="522128"/>
                  </a:lnTo>
                  <a:lnTo>
                    <a:pt x="3720101" y="521546"/>
                  </a:lnTo>
                  <a:lnTo>
                    <a:pt x="3720382" y="524749"/>
                  </a:lnTo>
                  <a:lnTo>
                    <a:pt x="3720664" y="517760"/>
                  </a:lnTo>
                  <a:lnTo>
                    <a:pt x="3720946" y="512518"/>
                  </a:lnTo>
                  <a:lnTo>
                    <a:pt x="3721228" y="509606"/>
                  </a:lnTo>
                  <a:lnTo>
                    <a:pt x="3721509" y="501744"/>
                  </a:lnTo>
                  <a:lnTo>
                    <a:pt x="3721791" y="497376"/>
                  </a:lnTo>
                  <a:lnTo>
                    <a:pt x="3722073" y="495337"/>
                  </a:lnTo>
                  <a:lnTo>
                    <a:pt x="3722355" y="491843"/>
                  </a:lnTo>
                  <a:lnTo>
                    <a:pt x="3722636" y="488931"/>
                  </a:lnTo>
                  <a:lnTo>
                    <a:pt x="3722918" y="492425"/>
                  </a:lnTo>
                  <a:lnTo>
                    <a:pt x="3723200" y="493590"/>
                  </a:lnTo>
                  <a:lnTo>
                    <a:pt x="3723481" y="492134"/>
                  </a:lnTo>
                  <a:lnTo>
                    <a:pt x="3723763" y="495629"/>
                  </a:lnTo>
                  <a:lnTo>
                    <a:pt x="3724045" y="498832"/>
                  </a:lnTo>
                  <a:lnTo>
                    <a:pt x="3724327" y="498832"/>
                  </a:lnTo>
                  <a:lnTo>
                    <a:pt x="3724608" y="498832"/>
                  </a:lnTo>
                  <a:lnTo>
                    <a:pt x="3724890" y="505821"/>
                  </a:lnTo>
                  <a:lnTo>
                    <a:pt x="3725172" y="504365"/>
                  </a:lnTo>
                  <a:lnTo>
                    <a:pt x="3725453" y="502326"/>
                  </a:lnTo>
                  <a:lnTo>
                    <a:pt x="3725735" y="504656"/>
                  </a:lnTo>
                  <a:lnTo>
                    <a:pt x="3726017" y="504947"/>
                  </a:lnTo>
                  <a:lnTo>
                    <a:pt x="3726299" y="499414"/>
                  </a:lnTo>
                  <a:lnTo>
                    <a:pt x="3726580" y="497376"/>
                  </a:lnTo>
                  <a:lnTo>
                    <a:pt x="3726862" y="498541"/>
                  </a:lnTo>
                  <a:lnTo>
                    <a:pt x="3727144" y="496502"/>
                  </a:lnTo>
                  <a:lnTo>
                    <a:pt x="3727425" y="496211"/>
                  </a:lnTo>
                  <a:lnTo>
                    <a:pt x="3727707" y="499997"/>
                  </a:lnTo>
                  <a:lnTo>
                    <a:pt x="3727989" y="498541"/>
                  </a:lnTo>
                  <a:lnTo>
                    <a:pt x="3728271" y="494464"/>
                  </a:lnTo>
                  <a:lnTo>
                    <a:pt x="3728552" y="499414"/>
                  </a:lnTo>
                  <a:lnTo>
                    <a:pt x="3728834" y="503200"/>
                  </a:lnTo>
                  <a:lnTo>
                    <a:pt x="3729116" y="499705"/>
                  </a:lnTo>
                  <a:lnTo>
                    <a:pt x="3729398" y="497958"/>
                  </a:lnTo>
                  <a:lnTo>
                    <a:pt x="3729679" y="506112"/>
                  </a:lnTo>
                  <a:lnTo>
                    <a:pt x="3729961" y="501744"/>
                  </a:lnTo>
                  <a:lnTo>
                    <a:pt x="3730243" y="498832"/>
                  </a:lnTo>
                  <a:lnTo>
                    <a:pt x="3730524" y="509315"/>
                  </a:lnTo>
                  <a:lnTo>
                    <a:pt x="3730806" y="511354"/>
                  </a:lnTo>
                  <a:lnTo>
                    <a:pt x="3731088" y="499705"/>
                  </a:lnTo>
                  <a:lnTo>
                    <a:pt x="3731370" y="501744"/>
                  </a:lnTo>
                  <a:lnTo>
                    <a:pt x="3731651" y="511062"/>
                  </a:lnTo>
                  <a:lnTo>
                    <a:pt x="3731933" y="505821"/>
                  </a:lnTo>
                  <a:lnTo>
                    <a:pt x="3732215" y="497958"/>
                  </a:lnTo>
                  <a:lnTo>
                    <a:pt x="3732496" y="497667"/>
                  </a:lnTo>
                  <a:lnTo>
                    <a:pt x="3732778" y="490096"/>
                  </a:lnTo>
                  <a:lnTo>
                    <a:pt x="3733060" y="484563"/>
                  </a:lnTo>
                  <a:lnTo>
                    <a:pt x="3733342" y="486893"/>
                  </a:lnTo>
                  <a:lnTo>
                    <a:pt x="3733623" y="478739"/>
                  </a:lnTo>
                  <a:lnTo>
                    <a:pt x="3733905" y="461849"/>
                  </a:lnTo>
                  <a:lnTo>
                    <a:pt x="3734187" y="457190"/>
                  </a:lnTo>
                  <a:lnTo>
                    <a:pt x="3734468" y="455734"/>
                  </a:lnTo>
                  <a:lnTo>
                    <a:pt x="3734750" y="444377"/>
                  </a:lnTo>
                  <a:lnTo>
                    <a:pt x="3735032" y="431273"/>
                  </a:lnTo>
                  <a:lnTo>
                    <a:pt x="3735314" y="428943"/>
                  </a:lnTo>
                  <a:lnTo>
                    <a:pt x="3735595" y="417586"/>
                  </a:lnTo>
                  <a:lnTo>
                    <a:pt x="3735877" y="405938"/>
                  </a:lnTo>
                  <a:lnTo>
                    <a:pt x="3736159" y="404773"/>
                  </a:lnTo>
                  <a:lnTo>
                    <a:pt x="3736440" y="399823"/>
                  </a:lnTo>
                  <a:lnTo>
                    <a:pt x="3736722" y="386718"/>
                  </a:lnTo>
                  <a:lnTo>
                    <a:pt x="3737004" y="383224"/>
                  </a:lnTo>
                  <a:lnTo>
                    <a:pt x="3737286" y="387883"/>
                  </a:lnTo>
                  <a:lnTo>
                    <a:pt x="3737567" y="383515"/>
                  </a:lnTo>
                  <a:lnTo>
                    <a:pt x="3737849" y="384389"/>
                  </a:lnTo>
                  <a:lnTo>
                    <a:pt x="3738131" y="387883"/>
                  </a:lnTo>
                  <a:lnTo>
                    <a:pt x="3738413" y="388757"/>
                  </a:lnTo>
                  <a:lnTo>
                    <a:pt x="3738694" y="389048"/>
                  </a:lnTo>
                  <a:lnTo>
                    <a:pt x="3738976" y="397784"/>
                  </a:lnTo>
                  <a:lnTo>
                    <a:pt x="3739258" y="403899"/>
                  </a:lnTo>
                  <a:lnTo>
                    <a:pt x="3739539" y="400696"/>
                  </a:lnTo>
                  <a:lnTo>
                    <a:pt x="3739821" y="403608"/>
                  </a:lnTo>
                  <a:lnTo>
                    <a:pt x="3740103" y="410888"/>
                  </a:lnTo>
                  <a:lnTo>
                    <a:pt x="3740385" y="411179"/>
                  </a:lnTo>
                  <a:lnTo>
                    <a:pt x="3740666" y="409432"/>
                  </a:lnTo>
                  <a:lnTo>
                    <a:pt x="3740948" y="412927"/>
                  </a:lnTo>
                  <a:lnTo>
                    <a:pt x="3741230" y="413218"/>
                  </a:lnTo>
                  <a:lnTo>
                    <a:pt x="3741511" y="410597"/>
                  </a:lnTo>
                  <a:lnTo>
                    <a:pt x="3741793" y="412053"/>
                  </a:lnTo>
                  <a:lnTo>
                    <a:pt x="3742075" y="410597"/>
                  </a:lnTo>
                  <a:lnTo>
                    <a:pt x="3742357" y="407685"/>
                  </a:lnTo>
                  <a:lnTo>
                    <a:pt x="3742638" y="406811"/>
                  </a:lnTo>
                  <a:lnTo>
                    <a:pt x="3742920" y="409432"/>
                  </a:lnTo>
                  <a:lnTo>
                    <a:pt x="3743202" y="404773"/>
                  </a:lnTo>
                  <a:lnTo>
                    <a:pt x="3743483" y="404773"/>
                  </a:lnTo>
                  <a:lnTo>
                    <a:pt x="3743765" y="407103"/>
                  </a:lnTo>
                  <a:lnTo>
                    <a:pt x="3744047" y="405938"/>
                  </a:lnTo>
                  <a:lnTo>
                    <a:pt x="3744329" y="406811"/>
                  </a:lnTo>
                  <a:lnTo>
                    <a:pt x="3744610" y="410597"/>
                  </a:lnTo>
                  <a:lnTo>
                    <a:pt x="3744892" y="409723"/>
                  </a:lnTo>
                  <a:lnTo>
                    <a:pt x="3745174" y="404773"/>
                  </a:lnTo>
                  <a:lnTo>
                    <a:pt x="3745455" y="407976"/>
                  </a:lnTo>
                  <a:lnTo>
                    <a:pt x="3745737" y="408559"/>
                  </a:lnTo>
                  <a:lnTo>
                    <a:pt x="3746019" y="403317"/>
                  </a:lnTo>
                  <a:lnTo>
                    <a:pt x="3746301" y="405938"/>
                  </a:lnTo>
                  <a:lnTo>
                    <a:pt x="3746582" y="410015"/>
                  </a:lnTo>
                  <a:lnTo>
                    <a:pt x="3746864" y="408559"/>
                  </a:lnTo>
                  <a:lnTo>
                    <a:pt x="3747146" y="404191"/>
                  </a:lnTo>
                  <a:lnTo>
                    <a:pt x="3747428" y="405647"/>
                  </a:lnTo>
                  <a:lnTo>
                    <a:pt x="3747709" y="401570"/>
                  </a:lnTo>
                  <a:lnTo>
                    <a:pt x="3747991" y="394581"/>
                  </a:lnTo>
                  <a:lnTo>
                    <a:pt x="3748273" y="394581"/>
                  </a:lnTo>
                  <a:lnTo>
                    <a:pt x="3748554" y="390213"/>
                  </a:lnTo>
                  <a:lnTo>
                    <a:pt x="3748836" y="384680"/>
                  </a:lnTo>
                  <a:lnTo>
                    <a:pt x="3749118" y="381477"/>
                  </a:lnTo>
                  <a:lnTo>
                    <a:pt x="3749400" y="379438"/>
                  </a:lnTo>
                  <a:lnTo>
                    <a:pt x="3749681" y="376526"/>
                  </a:lnTo>
                  <a:lnTo>
                    <a:pt x="3749963" y="375361"/>
                  </a:lnTo>
                  <a:lnTo>
                    <a:pt x="3750245" y="378565"/>
                  </a:lnTo>
                  <a:lnTo>
                    <a:pt x="3750526" y="379438"/>
                  </a:lnTo>
                  <a:lnTo>
                    <a:pt x="3750808" y="378273"/>
                  </a:lnTo>
                  <a:lnTo>
                    <a:pt x="3751090" y="380894"/>
                  </a:lnTo>
                  <a:lnTo>
                    <a:pt x="3751372" y="387010"/>
                  </a:lnTo>
                  <a:lnTo>
                    <a:pt x="3751653" y="387883"/>
                  </a:lnTo>
                  <a:lnTo>
                    <a:pt x="3751935" y="391086"/>
                  </a:lnTo>
                  <a:lnTo>
                    <a:pt x="3752217" y="399823"/>
                  </a:lnTo>
                  <a:lnTo>
                    <a:pt x="3752498" y="407394"/>
                  </a:lnTo>
                  <a:lnTo>
                    <a:pt x="3752780" y="413509"/>
                  </a:lnTo>
                  <a:lnTo>
                    <a:pt x="3753062" y="423992"/>
                  </a:lnTo>
                  <a:lnTo>
                    <a:pt x="3753344" y="430108"/>
                  </a:lnTo>
                  <a:lnTo>
                    <a:pt x="3753625" y="435349"/>
                  </a:lnTo>
                  <a:lnTo>
                    <a:pt x="3753907" y="443794"/>
                  </a:lnTo>
                  <a:lnTo>
                    <a:pt x="3754189" y="455151"/>
                  </a:lnTo>
                  <a:lnTo>
                    <a:pt x="3754471" y="459519"/>
                  </a:lnTo>
                  <a:lnTo>
                    <a:pt x="3754752" y="464470"/>
                  </a:lnTo>
                  <a:lnTo>
                    <a:pt x="3755034" y="472915"/>
                  </a:lnTo>
                  <a:lnTo>
                    <a:pt x="3755316" y="476700"/>
                  </a:lnTo>
                  <a:lnTo>
                    <a:pt x="3755597" y="480486"/>
                  </a:lnTo>
                  <a:lnTo>
                    <a:pt x="3755879" y="488057"/>
                  </a:lnTo>
                  <a:lnTo>
                    <a:pt x="3756161" y="487475"/>
                  </a:lnTo>
                  <a:lnTo>
                    <a:pt x="3756443" y="485145"/>
                  </a:lnTo>
                  <a:lnTo>
                    <a:pt x="3756724" y="487184"/>
                  </a:lnTo>
                  <a:lnTo>
                    <a:pt x="3757006" y="490969"/>
                  </a:lnTo>
                  <a:lnTo>
                    <a:pt x="3757288" y="489222"/>
                  </a:lnTo>
                  <a:lnTo>
                    <a:pt x="3757569" y="488057"/>
                  </a:lnTo>
                  <a:lnTo>
                    <a:pt x="3757851" y="490969"/>
                  </a:lnTo>
                  <a:lnTo>
                    <a:pt x="3758133" y="488349"/>
                  </a:lnTo>
                  <a:lnTo>
                    <a:pt x="3758415" y="490678"/>
                  </a:lnTo>
                  <a:lnTo>
                    <a:pt x="3758696" y="494464"/>
                  </a:lnTo>
                  <a:lnTo>
                    <a:pt x="3758978" y="491843"/>
                  </a:lnTo>
                  <a:lnTo>
                    <a:pt x="3759260" y="487475"/>
                  </a:lnTo>
                  <a:lnTo>
                    <a:pt x="3759541" y="494173"/>
                  </a:lnTo>
                  <a:lnTo>
                    <a:pt x="3759823" y="499997"/>
                  </a:lnTo>
                  <a:lnTo>
                    <a:pt x="3760105" y="495337"/>
                  </a:lnTo>
                  <a:lnTo>
                    <a:pt x="3760387" y="493008"/>
                  </a:lnTo>
                  <a:lnTo>
                    <a:pt x="3760668" y="497958"/>
                  </a:lnTo>
                  <a:lnTo>
                    <a:pt x="3760950" y="499997"/>
                  </a:lnTo>
                  <a:lnTo>
                    <a:pt x="3761232" y="499414"/>
                  </a:lnTo>
                  <a:lnTo>
                    <a:pt x="3761513" y="499414"/>
                  </a:lnTo>
                  <a:lnTo>
                    <a:pt x="3761795" y="498249"/>
                  </a:lnTo>
                  <a:lnTo>
                    <a:pt x="3762077" y="494755"/>
                  </a:lnTo>
                  <a:lnTo>
                    <a:pt x="3762359" y="496502"/>
                  </a:lnTo>
                  <a:lnTo>
                    <a:pt x="3762640" y="495046"/>
                  </a:lnTo>
                  <a:lnTo>
                    <a:pt x="3762922" y="486310"/>
                  </a:lnTo>
                  <a:lnTo>
                    <a:pt x="3763204" y="479321"/>
                  </a:lnTo>
                  <a:lnTo>
                    <a:pt x="3763486" y="484272"/>
                  </a:lnTo>
                  <a:lnTo>
                    <a:pt x="3763767" y="486019"/>
                  </a:lnTo>
                  <a:lnTo>
                    <a:pt x="3764049" y="484272"/>
                  </a:lnTo>
                  <a:lnTo>
                    <a:pt x="3764331" y="481360"/>
                  </a:lnTo>
                  <a:lnTo>
                    <a:pt x="3764612" y="480777"/>
                  </a:lnTo>
                  <a:lnTo>
                    <a:pt x="3764894" y="482233"/>
                  </a:lnTo>
                  <a:lnTo>
                    <a:pt x="3765176" y="486310"/>
                  </a:lnTo>
                  <a:lnTo>
                    <a:pt x="3765458" y="488931"/>
                  </a:lnTo>
                  <a:lnTo>
                    <a:pt x="3765739" y="484854"/>
                  </a:lnTo>
                  <a:lnTo>
                    <a:pt x="3766021" y="491261"/>
                  </a:lnTo>
                  <a:lnTo>
                    <a:pt x="3766303" y="504656"/>
                  </a:lnTo>
                  <a:lnTo>
                    <a:pt x="3766584" y="509898"/>
                  </a:lnTo>
                  <a:lnTo>
                    <a:pt x="3766866" y="510189"/>
                  </a:lnTo>
                  <a:lnTo>
                    <a:pt x="3767148" y="516304"/>
                  </a:lnTo>
                  <a:lnTo>
                    <a:pt x="3767430" y="522711"/>
                  </a:lnTo>
                  <a:lnTo>
                    <a:pt x="3767711" y="521837"/>
                  </a:lnTo>
                  <a:lnTo>
                    <a:pt x="3767993" y="527370"/>
                  </a:lnTo>
                  <a:lnTo>
                    <a:pt x="3768275" y="527370"/>
                  </a:lnTo>
                  <a:lnTo>
                    <a:pt x="3768556" y="517469"/>
                  </a:lnTo>
                  <a:lnTo>
                    <a:pt x="3768838" y="513974"/>
                  </a:lnTo>
                  <a:lnTo>
                    <a:pt x="3769120" y="511062"/>
                  </a:lnTo>
                  <a:lnTo>
                    <a:pt x="3769402" y="503782"/>
                  </a:lnTo>
                  <a:lnTo>
                    <a:pt x="3769683" y="492134"/>
                  </a:lnTo>
                  <a:lnTo>
                    <a:pt x="3769965" y="484563"/>
                  </a:lnTo>
                  <a:lnTo>
                    <a:pt x="3770247" y="472624"/>
                  </a:lnTo>
                  <a:lnTo>
                    <a:pt x="3770529" y="459228"/>
                  </a:lnTo>
                  <a:lnTo>
                    <a:pt x="3770810" y="460102"/>
                  </a:lnTo>
                  <a:lnTo>
                    <a:pt x="3771092" y="451657"/>
                  </a:lnTo>
                  <a:lnTo>
                    <a:pt x="3771374" y="436223"/>
                  </a:lnTo>
                  <a:lnTo>
                    <a:pt x="3771655" y="426904"/>
                  </a:lnTo>
                  <a:lnTo>
                    <a:pt x="3771937" y="430108"/>
                  </a:lnTo>
                  <a:lnTo>
                    <a:pt x="3772219" y="423119"/>
                  </a:lnTo>
                  <a:lnTo>
                    <a:pt x="3772501" y="420498"/>
                  </a:lnTo>
                  <a:lnTo>
                    <a:pt x="3772782" y="418460"/>
                  </a:lnTo>
                  <a:lnTo>
                    <a:pt x="3773064" y="417586"/>
                  </a:lnTo>
                  <a:lnTo>
                    <a:pt x="3773346" y="419624"/>
                  </a:lnTo>
                  <a:lnTo>
                    <a:pt x="3773627" y="428652"/>
                  </a:lnTo>
                  <a:lnTo>
                    <a:pt x="3773909" y="431273"/>
                  </a:lnTo>
                  <a:lnTo>
                    <a:pt x="3774191" y="421954"/>
                  </a:lnTo>
                  <a:lnTo>
                    <a:pt x="3774473" y="425740"/>
                  </a:lnTo>
                  <a:lnTo>
                    <a:pt x="3774754" y="436514"/>
                  </a:lnTo>
                  <a:lnTo>
                    <a:pt x="3775036" y="435641"/>
                  </a:lnTo>
                  <a:lnTo>
                    <a:pt x="3775318" y="428943"/>
                  </a:lnTo>
                  <a:lnTo>
                    <a:pt x="3775599" y="428361"/>
                  </a:lnTo>
                  <a:lnTo>
                    <a:pt x="3775881" y="426031"/>
                  </a:lnTo>
                  <a:lnTo>
                    <a:pt x="3776163" y="418168"/>
                  </a:lnTo>
                  <a:lnTo>
                    <a:pt x="3776445" y="417004"/>
                  </a:lnTo>
                  <a:lnTo>
                    <a:pt x="3776726" y="410306"/>
                  </a:lnTo>
                  <a:lnTo>
                    <a:pt x="3777008" y="396037"/>
                  </a:lnTo>
                  <a:lnTo>
                    <a:pt x="3777290" y="389048"/>
                  </a:lnTo>
                  <a:lnTo>
                    <a:pt x="3777571" y="387883"/>
                  </a:lnTo>
                  <a:lnTo>
                    <a:pt x="3777853" y="378565"/>
                  </a:lnTo>
                  <a:lnTo>
                    <a:pt x="3778135" y="366334"/>
                  </a:lnTo>
                  <a:lnTo>
                    <a:pt x="3778417" y="359636"/>
                  </a:lnTo>
                  <a:lnTo>
                    <a:pt x="3778698" y="356724"/>
                  </a:lnTo>
                  <a:lnTo>
                    <a:pt x="3778980" y="347988"/>
                  </a:lnTo>
                  <a:lnTo>
                    <a:pt x="3779262" y="346532"/>
                  </a:lnTo>
                  <a:lnTo>
                    <a:pt x="3779544" y="346532"/>
                  </a:lnTo>
                  <a:lnTo>
                    <a:pt x="3779825" y="343911"/>
                  </a:lnTo>
                  <a:lnTo>
                    <a:pt x="3780107" y="349735"/>
                  </a:lnTo>
                  <a:lnTo>
                    <a:pt x="3780389" y="362257"/>
                  </a:lnTo>
                  <a:lnTo>
                    <a:pt x="3780670" y="365752"/>
                  </a:lnTo>
                  <a:lnTo>
                    <a:pt x="3780952" y="364296"/>
                  </a:lnTo>
                  <a:lnTo>
                    <a:pt x="3781234" y="371576"/>
                  </a:lnTo>
                  <a:lnTo>
                    <a:pt x="3781516" y="374197"/>
                  </a:lnTo>
                  <a:lnTo>
                    <a:pt x="3781797" y="372158"/>
                  </a:lnTo>
                  <a:lnTo>
                    <a:pt x="3782079" y="370993"/>
                  </a:lnTo>
                  <a:lnTo>
                    <a:pt x="3782361" y="367208"/>
                  </a:lnTo>
                  <a:lnTo>
                    <a:pt x="3782642" y="364878"/>
                  </a:lnTo>
                  <a:lnTo>
                    <a:pt x="3782924" y="362840"/>
                  </a:lnTo>
                  <a:lnTo>
                    <a:pt x="3783206" y="361384"/>
                  </a:lnTo>
                  <a:lnTo>
                    <a:pt x="3783488" y="347988"/>
                  </a:lnTo>
                  <a:lnTo>
                    <a:pt x="3783769" y="339252"/>
                  </a:lnTo>
                  <a:lnTo>
                    <a:pt x="3784051" y="336340"/>
                  </a:lnTo>
                  <a:lnTo>
                    <a:pt x="3784333" y="336049"/>
                  </a:lnTo>
                  <a:lnTo>
                    <a:pt x="3784614" y="329642"/>
                  </a:lnTo>
                  <a:lnTo>
                    <a:pt x="3784896" y="325857"/>
                  </a:lnTo>
                  <a:lnTo>
                    <a:pt x="3785178" y="327022"/>
                  </a:lnTo>
                  <a:lnTo>
                    <a:pt x="3785460" y="325274"/>
                  </a:lnTo>
                  <a:lnTo>
                    <a:pt x="3785741" y="333428"/>
                  </a:lnTo>
                  <a:lnTo>
                    <a:pt x="3786023" y="339252"/>
                  </a:lnTo>
                  <a:lnTo>
                    <a:pt x="3786305" y="339252"/>
                  </a:lnTo>
                  <a:lnTo>
                    <a:pt x="3786586" y="342164"/>
                  </a:lnTo>
                  <a:lnTo>
                    <a:pt x="3786868" y="356142"/>
                  </a:lnTo>
                  <a:lnTo>
                    <a:pt x="3787150" y="366916"/>
                  </a:lnTo>
                  <a:lnTo>
                    <a:pt x="3787432" y="369829"/>
                  </a:lnTo>
                  <a:lnTo>
                    <a:pt x="3787713" y="375653"/>
                  </a:lnTo>
                  <a:lnTo>
                    <a:pt x="3787995" y="383515"/>
                  </a:lnTo>
                  <a:lnTo>
                    <a:pt x="3788277" y="387592"/>
                  </a:lnTo>
                  <a:lnTo>
                    <a:pt x="3788559" y="393998"/>
                  </a:lnTo>
                  <a:lnTo>
                    <a:pt x="3788840" y="399823"/>
                  </a:lnTo>
                  <a:lnTo>
                    <a:pt x="3789122" y="400696"/>
                  </a:lnTo>
                  <a:lnTo>
                    <a:pt x="3789404" y="398367"/>
                  </a:lnTo>
                  <a:lnTo>
                    <a:pt x="3789685" y="402735"/>
                  </a:lnTo>
                  <a:lnTo>
                    <a:pt x="3789967" y="406229"/>
                  </a:lnTo>
                  <a:lnTo>
                    <a:pt x="3790249" y="400405"/>
                  </a:lnTo>
                  <a:lnTo>
                    <a:pt x="3790531" y="399531"/>
                  </a:lnTo>
                  <a:lnTo>
                    <a:pt x="3790812" y="397493"/>
                  </a:lnTo>
                  <a:lnTo>
                    <a:pt x="3791094" y="392251"/>
                  </a:lnTo>
                  <a:lnTo>
                    <a:pt x="3791376" y="389339"/>
                  </a:lnTo>
                  <a:lnTo>
                    <a:pt x="3791657" y="391086"/>
                  </a:lnTo>
                  <a:lnTo>
                    <a:pt x="3791939" y="384971"/>
                  </a:lnTo>
                  <a:lnTo>
                    <a:pt x="3792221" y="380603"/>
                  </a:lnTo>
                  <a:lnTo>
                    <a:pt x="3792503" y="388757"/>
                  </a:lnTo>
                  <a:lnTo>
                    <a:pt x="3792784" y="395454"/>
                  </a:lnTo>
                  <a:lnTo>
                    <a:pt x="3793066" y="394581"/>
                  </a:lnTo>
                  <a:lnTo>
                    <a:pt x="3793348" y="397784"/>
                  </a:lnTo>
                  <a:lnTo>
                    <a:pt x="3793629" y="406811"/>
                  </a:lnTo>
                  <a:lnTo>
                    <a:pt x="3793911" y="410888"/>
                  </a:lnTo>
                  <a:lnTo>
                    <a:pt x="3794193" y="413509"/>
                  </a:lnTo>
                  <a:lnTo>
                    <a:pt x="3794475" y="420789"/>
                  </a:lnTo>
                  <a:lnTo>
                    <a:pt x="3794756" y="422828"/>
                  </a:lnTo>
                  <a:lnTo>
                    <a:pt x="3795038" y="425157"/>
                  </a:lnTo>
                  <a:lnTo>
                    <a:pt x="3795320" y="437679"/>
                  </a:lnTo>
                  <a:lnTo>
                    <a:pt x="3795602" y="446998"/>
                  </a:lnTo>
                  <a:lnTo>
                    <a:pt x="3795883" y="449036"/>
                  </a:lnTo>
                  <a:lnTo>
                    <a:pt x="3796165" y="458355"/>
                  </a:lnTo>
                  <a:lnTo>
                    <a:pt x="3796447" y="474662"/>
                  </a:lnTo>
                  <a:lnTo>
                    <a:pt x="3796728" y="483398"/>
                  </a:lnTo>
                  <a:lnTo>
                    <a:pt x="3797010" y="489222"/>
                  </a:lnTo>
                  <a:lnTo>
                    <a:pt x="3797292" y="499997"/>
                  </a:lnTo>
                  <a:lnTo>
                    <a:pt x="3797574" y="509024"/>
                  </a:lnTo>
                  <a:lnTo>
                    <a:pt x="3797855" y="513974"/>
                  </a:lnTo>
                  <a:lnTo>
                    <a:pt x="3798137" y="522711"/>
                  </a:lnTo>
                  <a:lnTo>
                    <a:pt x="3798419" y="525623"/>
                  </a:lnTo>
                  <a:lnTo>
                    <a:pt x="3798700" y="524167"/>
                  </a:lnTo>
                  <a:lnTo>
                    <a:pt x="3798982" y="533194"/>
                  </a:lnTo>
                  <a:lnTo>
                    <a:pt x="3799264" y="542512"/>
                  </a:lnTo>
                  <a:lnTo>
                    <a:pt x="3799546" y="541930"/>
                  </a:lnTo>
                  <a:lnTo>
                    <a:pt x="3799827" y="544842"/>
                  </a:lnTo>
                  <a:lnTo>
                    <a:pt x="3800109" y="557073"/>
                  </a:lnTo>
                  <a:lnTo>
                    <a:pt x="3800391" y="562897"/>
                  </a:lnTo>
                  <a:lnTo>
                    <a:pt x="3800672" y="564644"/>
                  </a:lnTo>
                  <a:lnTo>
                    <a:pt x="3800954" y="569303"/>
                  </a:lnTo>
                  <a:lnTo>
                    <a:pt x="3801236" y="576583"/>
                  </a:lnTo>
                  <a:lnTo>
                    <a:pt x="3801518" y="576001"/>
                  </a:lnTo>
                  <a:lnTo>
                    <a:pt x="3801799" y="582116"/>
                  </a:lnTo>
                  <a:lnTo>
                    <a:pt x="3802081" y="585319"/>
                  </a:lnTo>
                  <a:lnTo>
                    <a:pt x="3802363" y="585902"/>
                  </a:lnTo>
                  <a:lnTo>
                    <a:pt x="3802644" y="589105"/>
                  </a:lnTo>
                  <a:lnTo>
                    <a:pt x="3802926" y="596676"/>
                  </a:lnTo>
                  <a:lnTo>
                    <a:pt x="3803208" y="594638"/>
                  </a:lnTo>
                  <a:lnTo>
                    <a:pt x="3803490" y="594056"/>
                  </a:lnTo>
                  <a:lnTo>
                    <a:pt x="3803771" y="602792"/>
                  </a:lnTo>
                  <a:lnTo>
                    <a:pt x="3804053" y="603957"/>
                  </a:lnTo>
                  <a:lnTo>
                    <a:pt x="3804335" y="601044"/>
                  </a:lnTo>
                  <a:lnTo>
                    <a:pt x="3804617" y="601918"/>
                  </a:lnTo>
                  <a:lnTo>
                    <a:pt x="3804898" y="604539"/>
                  </a:lnTo>
                  <a:lnTo>
                    <a:pt x="3805180" y="599006"/>
                  </a:lnTo>
                  <a:lnTo>
                    <a:pt x="3805462" y="596094"/>
                  </a:lnTo>
                  <a:lnTo>
                    <a:pt x="3805743" y="590270"/>
                  </a:lnTo>
                  <a:lnTo>
                    <a:pt x="3806025" y="574836"/>
                  </a:lnTo>
                  <a:lnTo>
                    <a:pt x="3806307" y="565226"/>
                  </a:lnTo>
                  <a:lnTo>
                    <a:pt x="3806589" y="560567"/>
                  </a:lnTo>
                  <a:lnTo>
                    <a:pt x="3806870" y="553287"/>
                  </a:lnTo>
                  <a:lnTo>
                    <a:pt x="3807152" y="540765"/>
                  </a:lnTo>
                  <a:lnTo>
                    <a:pt x="3807434" y="539892"/>
                  </a:lnTo>
                  <a:lnTo>
                    <a:pt x="3807715" y="541056"/>
                  </a:lnTo>
                  <a:lnTo>
                    <a:pt x="3807997" y="537853"/>
                  </a:lnTo>
                  <a:lnTo>
                    <a:pt x="3808279" y="541348"/>
                  </a:lnTo>
                  <a:lnTo>
                    <a:pt x="3808561" y="548628"/>
                  </a:lnTo>
                  <a:lnTo>
                    <a:pt x="3808842" y="559111"/>
                  </a:lnTo>
                  <a:lnTo>
                    <a:pt x="3809124" y="569012"/>
                  </a:lnTo>
                  <a:lnTo>
                    <a:pt x="3809406" y="581825"/>
                  </a:lnTo>
                  <a:lnTo>
                    <a:pt x="3809687" y="583863"/>
                  </a:lnTo>
                  <a:lnTo>
                    <a:pt x="3809969" y="587067"/>
                  </a:lnTo>
                  <a:lnTo>
                    <a:pt x="3810251" y="599880"/>
                  </a:lnTo>
                  <a:lnTo>
                    <a:pt x="3810533" y="601044"/>
                  </a:lnTo>
                  <a:lnTo>
                    <a:pt x="3810814" y="593473"/>
                  </a:lnTo>
                  <a:lnTo>
                    <a:pt x="3811096" y="587358"/>
                  </a:lnTo>
                  <a:lnTo>
                    <a:pt x="3811378" y="588814"/>
                  </a:lnTo>
                  <a:lnTo>
                    <a:pt x="3811659" y="577166"/>
                  </a:lnTo>
                  <a:lnTo>
                    <a:pt x="3811941" y="569886"/>
                  </a:lnTo>
                  <a:lnTo>
                    <a:pt x="3812223" y="566100"/>
                  </a:lnTo>
                  <a:lnTo>
                    <a:pt x="3812505" y="554452"/>
                  </a:lnTo>
                  <a:lnTo>
                    <a:pt x="3812786" y="540765"/>
                  </a:lnTo>
                  <a:lnTo>
                    <a:pt x="3813068" y="532029"/>
                  </a:lnTo>
                  <a:lnTo>
                    <a:pt x="3813350" y="527952"/>
                  </a:lnTo>
                  <a:lnTo>
                    <a:pt x="3813632" y="510771"/>
                  </a:lnTo>
                  <a:lnTo>
                    <a:pt x="3813913" y="501744"/>
                  </a:lnTo>
                  <a:lnTo>
                    <a:pt x="3814195" y="492134"/>
                  </a:lnTo>
                  <a:lnTo>
                    <a:pt x="3814477" y="481651"/>
                  </a:lnTo>
                  <a:lnTo>
                    <a:pt x="3814758" y="470876"/>
                  </a:lnTo>
                  <a:lnTo>
                    <a:pt x="3815040" y="468838"/>
                  </a:lnTo>
                  <a:lnTo>
                    <a:pt x="3815322" y="463596"/>
                  </a:lnTo>
                  <a:lnTo>
                    <a:pt x="3815604" y="456025"/>
                  </a:lnTo>
                  <a:lnTo>
                    <a:pt x="3815885" y="456316"/>
                  </a:lnTo>
                  <a:lnTo>
                    <a:pt x="3816167" y="458355"/>
                  </a:lnTo>
                  <a:lnTo>
                    <a:pt x="3816449" y="457190"/>
                  </a:lnTo>
                  <a:lnTo>
                    <a:pt x="3816730" y="458646"/>
                  </a:lnTo>
                  <a:lnTo>
                    <a:pt x="3817012" y="464470"/>
                  </a:lnTo>
                  <a:lnTo>
                    <a:pt x="3817294" y="457772"/>
                  </a:lnTo>
                  <a:lnTo>
                    <a:pt x="3817576" y="451366"/>
                  </a:lnTo>
                  <a:lnTo>
                    <a:pt x="3817857" y="455151"/>
                  </a:lnTo>
                  <a:lnTo>
                    <a:pt x="3818139" y="450783"/>
                  </a:lnTo>
                  <a:lnTo>
                    <a:pt x="3818421" y="435641"/>
                  </a:lnTo>
                  <a:lnTo>
                    <a:pt x="3818702" y="423701"/>
                  </a:lnTo>
                  <a:lnTo>
                    <a:pt x="3818984" y="418460"/>
                  </a:lnTo>
                  <a:lnTo>
                    <a:pt x="3819266" y="408267"/>
                  </a:lnTo>
                  <a:lnTo>
                    <a:pt x="3819548" y="403608"/>
                  </a:lnTo>
                  <a:lnTo>
                    <a:pt x="3819829" y="400405"/>
                  </a:lnTo>
                  <a:lnTo>
                    <a:pt x="3820111" y="387010"/>
                  </a:lnTo>
                  <a:lnTo>
                    <a:pt x="3820393" y="379147"/>
                  </a:lnTo>
                  <a:lnTo>
                    <a:pt x="3820675" y="383515"/>
                  </a:lnTo>
                  <a:lnTo>
                    <a:pt x="3820956" y="382059"/>
                  </a:lnTo>
                  <a:lnTo>
                    <a:pt x="3821238" y="368373"/>
                  </a:lnTo>
                  <a:lnTo>
                    <a:pt x="3821520" y="360510"/>
                  </a:lnTo>
                  <a:lnTo>
                    <a:pt x="3821801" y="362548"/>
                  </a:lnTo>
                  <a:lnTo>
                    <a:pt x="3822083" y="361675"/>
                  </a:lnTo>
                  <a:lnTo>
                    <a:pt x="3822365" y="353521"/>
                  </a:lnTo>
                  <a:lnTo>
                    <a:pt x="3822647" y="352065"/>
                  </a:lnTo>
                  <a:lnTo>
                    <a:pt x="3822928" y="350900"/>
                  </a:lnTo>
                  <a:lnTo>
                    <a:pt x="3823210" y="354395"/>
                  </a:lnTo>
                  <a:lnTo>
                    <a:pt x="3823492" y="359636"/>
                  </a:lnTo>
                  <a:lnTo>
                    <a:pt x="3823773" y="361092"/>
                  </a:lnTo>
                  <a:lnTo>
                    <a:pt x="3824055" y="362548"/>
                  </a:lnTo>
                  <a:lnTo>
                    <a:pt x="3824337" y="367499"/>
                  </a:lnTo>
                  <a:lnTo>
                    <a:pt x="3824619" y="370120"/>
                  </a:lnTo>
                  <a:lnTo>
                    <a:pt x="3824900" y="367208"/>
                  </a:lnTo>
                  <a:lnTo>
                    <a:pt x="3825182" y="366625"/>
                  </a:lnTo>
                  <a:lnTo>
                    <a:pt x="3825464" y="366334"/>
                  </a:lnTo>
                  <a:lnTo>
                    <a:pt x="3825745" y="358472"/>
                  </a:lnTo>
                  <a:lnTo>
                    <a:pt x="3826027" y="349735"/>
                  </a:lnTo>
                  <a:lnTo>
                    <a:pt x="3826309" y="343620"/>
                  </a:lnTo>
                  <a:lnTo>
                    <a:pt x="3826591" y="335175"/>
                  </a:lnTo>
                  <a:lnTo>
                    <a:pt x="3826872" y="322071"/>
                  </a:lnTo>
                  <a:lnTo>
                    <a:pt x="3827154" y="314791"/>
                  </a:lnTo>
                  <a:lnTo>
                    <a:pt x="3827436" y="304599"/>
                  </a:lnTo>
                  <a:lnTo>
                    <a:pt x="3827717" y="293533"/>
                  </a:lnTo>
                  <a:lnTo>
                    <a:pt x="3827999" y="285379"/>
                  </a:lnTo>
                  <a:lnTo>
                    <a:pt x="3828281" y="283341"/>
                  </a:lnTo>
                  <a:lnTo>
                    <a:pt x="3828563" y="279264"/>
                  </a:lnTo>
                  <a:lnTo>
                    <a:pt x="3828844" y="284215"/>
                  </a:lnTo>
                  <a:lnTo>
                    <a:pt x="3829126" y="299357"/>
                  </a:lnTo>
                  <a:lnTo>
                    <a:pt x="3829408" y="303725"/>
                  </a:lnTo>
                  <a:lnTo>
                    <a:pt x="3829690" y="311588"/>
                  </a:lnTo>
                  <a:lnTo>
                    <a:pt x="3829971" y="322945"/>
                  </a:lnTo>
                  <a:lnTo>
                    <a:pt x="3830253" y="334593"/>
                  </a:lnTo>
                  <a:lnTo>
                    <a:pt x="3830535" y="339252"/>
                  </a:lnTo>
                  <a:lnTo>
                    <a:pt x="3830816" y="347115"/>
                  </a:lnTo>
                  <a:lnTo>
                    <a:pt x="3831098" y="353230"/>
                  </a:lnTo>
                  <a:lnTo>
                    <a:pt x="3831380" y="348279"/>
                  </a:lnTo>
                  <a:lnTo>
                    <a:pt x="3831662" y="350027"/>
                  </a:lnTo>
                  <a:lnTo>
                    <a:pt x="3831943" y="356724"/>
                  </a:lnTo>
                  <a:lnTo>
                    <a:pt x="3832225" y="355851"/>
                  </a:lnTo>
                  <a:lnTo>
                    <a:pt x="3832507" y="349444"/>
                  </a:lnTo>
                  <a:lnTo>
                    <a:pt x="3832788" y="352356"/>
                  </a:lnTo>
                  <a:lnTo>
                    <a:pt x="3833070" y="357889"/>
                  </a:lnTo>
                  <a:lnTo>
                    <a:pt x="3833352" y="355851"/>
                  </a:lnTo>
                  <a:lnTo>
                    <a:pt x="3833634" y="354395"/>
                  </a:lnTo>
                  <a:lnTo>
                    <a:pt x="3833915" y="356142"/>
                  </a:lnTo>
                  <a:lnTo>
                    <a:pt x="3834197" y="354104"/>
                  </a:lnTo>
                  <a:lnTo>
                    <a:pt x="3834479" y="351774"/>
                  </a:lnTo>
                  <a:lnTo>
                    <a:pt x="3834760" y="355851"/>
                  </a:lnTo>
                  <a:lnTo>
                    <a:pt x="3835042" y="358763"/>
                  </a:lnTo>
                  <a:lnTo>
                    <a:pt x="3835324" y="357307"/>
                  </a:lnTo>
                  <a:lnTo>
                    <a:pt x="3835606" y="360510"/>
                  </a:lnTo>
                  <a:lnTo>
                    <a:pt x="3835887" y="370993"/>
                  </a:lnTo>
                  <a:lnTo>
                    <a:pt x="3836169" y="374197"/>
                  </a:lnTo>
                  <a:lnTo>
                    <a:pt x="3836451" y="375944"/>
                  </a:lnTo>
                  <a:lnTo>
                    <a:pt x="3836733" y="386136"/>
                  </a:lnTo>
                  <a:lnTo>
                    <a:pt x="3837014" y="391960"/>
                  </a:lnTo>
                  <a:lnTo>
                    <a:pt x="3837296" y="398367"/>
                  </a:lnTo>
                  <a:lnTo>
                    <a:pt x="3837578" y="410015"/>
                  </a:lnTo>
                  <a:lnTo>
                    <a:pt x="3837859" y="418460"/>
                  </a:lnTo>
                  <a:lnTo>
                    <a:pt x="3838141" y="418168"/>
                  </a:lnTo>
                  <a:lnTo>
                    <a:pt x="3838423" y="424866"/>
                  </a:lnTo>
                  <a:lnTo>
                    <a:pt x="3838705" y="432729"/>
                  </a:lnTo>
                  <a:lnTo>
                    <a:pt x="3838986" y="432437"/>
                  </a:lnTo>
                  <a:lnTo>
                    <a:pt x="3839268" y="429817"/>
                  </a:lnTo>
                  <a:lnTo>
                    <a:pt x="3839550" y="431273"/>
                  </a:lnTo>
                  <a:lnTo>
                    <a:pt x="3839831" y="431564"/>
                  </a:lnTo>
                  <a:lnTo>
                    <a:pt x="3840113" y="431855"/>
                  </a:lnTo>
                  <a:lnTo>
                    <a:pt x="3840395" y="435349"/>
                  </a:lnTo>
                  <a:lnTo>
                    <a:pt x="3840677" y="432146"/>
                  </a:lnTo>
                  <a:lnTo>
                    <a:pt x="3840958" y="429525"/>
                  </a:lnTo>
                  <a:lnTo>
                    <a:pt x="3841240" y="433602"/>
                  </a:lnTo>
                  <a:lnTo>
                    <a:pt x="3841522" y="442921"/>
                  </a:lnTo>
                  <a:lnTo>
                    <a:pt x="3841803" y="443503"/>
                  </a:lnTo>
                  <a:lnTo>
                    <a:pt x="3842085" y="445833"/>
                  </a:lnTo>
                  <a:lnTo>
                    <a:pt x="3842367" y="451948"/>
                  </a:lnTo>
                  <a:lnTo>
                    <a:pt x="3842649" y="454569"/>
                  </a:lnTo>
                  <a:lnTo>
                    <a:pt x="3842930" y="464761"/>
                  </a:lnTo>
                  <a:lnTo>
                    <a:pt x="3843212" y="474080"/>
                  </a:lnTo>
                  <a:lnTo>
                    <a:pt x="3843494" y="476700"/>
                  </a:lnTo>
                  <a:lnTo>
                    <a:pt x="3843775" y="477574"/>
                  </a:lnTo>
                  <a:lnTo>
                    <a:pt x="3844057" y="489805"/>
                  </a:lnTo>
                  <a:lnTo>
                    <a:pt x="3844339" y="500579"/>
                  </a:lnTo>
                  <a:lnTo>
                    <a:pt x="3844621" y="499414"/>
                  </a:lnTo>
                  <a:lnTo>
                    <a:pt x="3844902" y="508442"/>
                  </a:lnTo>
                  <a:lnTo>
                    <a:pt x="3845184" y="520672"/>
                  </a:lnTo>
                  <a:lnTo>
                    <a:pt x="3845466" y="522711"/>
                  </a:lnTo>
                  <a:lnTo>
                    <a:pt x="3845748" y="526496"/>
                  </a:lnTo>
                  <a:lnTo>
                    <a:pt x="3846029" y="543095"/>
                  </a:lnTo>
                  <a:lnTo>
                    <a:pt x="3846311" y="549501"/>
                  </a:lnTo>
                  <a:lnTo>
                    <a:pt x="3846593" y="546881"/>
                  </a:lnTo>
                  <a:lnTo>
                    <a:pt x="3846874" y="550375"/>
                  </a:lnTo>
                  <a:lnTo>
                    <a:pt x="3847156" y="557073"/>
                  </a:lnTo>
                  <a:lnTo>
                    <a:pt x="3847438" y="553578"/>
                  </a:lnTo>
                  <a:lnTo>
                    <a:pt x="3847720" y="553287"/>
                  </a:lnTo>
                  <a:lnTo>
                    <a:pt x="3848001" y="556490"/>
                  </a:lnTo>
                  <a:lnTo>
                    <a:pt x="3848283" y="553287"/>
                  </a:lnTo>
                  <a:lnTo>
                    <a:pt x="3848565" y="547172"/>
                  </a:lnTo>
                  <a:lnTo>
                    <a:pt x="3848846" y="553578"/>
                  </a:lnTo>
                  <a:lnTo>
                    <a:pt x="3849128" y="558237"/>
                  </a:lnTo>
                  <a:lnTo>
                    <a:pt x="3849410" y="555617"/>
                  </a:lnTo>
                  <a:lnTo>
                    <a:pt x="3849692" y="555034"/>
                  </a:lnTo>
                  <a:lnTo>
                    <a:pt x="3849973" y="559694"/>
                  </a:lnTo>
                  <a:lnTo>
                    <a:pt x="3850255" y="559694"/>
                  </a:lnTo>
                  <a:lnTo>
                    <a:pt x="3850537" y="561732"/>
                  </a:lnTo>
                  <a:lnTo>
                    <a:pt x="3850818" y="565226"/>
                  </a:lnTo>
                  <a:lnTo>
                    <a:pt x="3851100" y="563188"/>
                  </a:lnTo>
                  <a:lnTo>
                    <a:pt x="3851382" y="560567"/>
                  </a:lnTo>
                  <a:lnTo>
                    <a:pt x="3851664" y="562023"/>
                  </a:lnTo>
                  <a:lnTo>
                    <a:pt x="3851945" y="561441"/>
                  </a:lnTo>
                  <a:lnTo>
                    <a:pt x="3852227" y="551249"/>
                  </a:lnTo>
                  <a:lnTo>
                    <a:pt x="3852509" y="542804"/>
                  </a:lnTo>
                  <a:lnTo>
                    <a:pt x="3852790" y="538436"/>
                  </a:lnTo>
                  <a:lnTo>
                    <a:pt x="3853072" y="529699"/>
                  </a:lnTo>
                  <a:lnTo>
                    <a:pt x="3853354" y="525914"/>
                  </a:lnTo>
                  <a:lnTo>
                    <a:pt x="3853636" y="521546"/>
                  </a:lnTo>
                  <a:lnTo>
                    <a:pt x="3853917" y="512518"/>
                  </a:lnTo>
                  <a:lnTo>
                    <a:pt x="3854199" y="507277"/>
                  </a:lnTo>
                  <a:lnTo>
                    <a:pt x="3854481" y="511936"/>
                  </a:lnTo>
                  <a:lnTo>
                    <a:pt x="3854763" y="511936"/>
                  </a:lnTo>
                  <a:lnTo>
                    <a:pt x="3855044" y="509024"/>
                  </a:lnTo>
                  <a:lnTo>
                    <a:pt x="3855326" y="510771"/>
                  </a:lnTo>
                  <a:lnTo>
                    <a:pt x="3855608" y="513974"/>
                  </a:lnTo>
                  <a:lnTo>
                    <a:pt x="3855889" y="515139"/>
                  </a:lnTo>
                  <a:lnTo>
                    <a:pt x="3856171" y="523293"/>
                  </a:lnTo>
                  <a:lnTo>
                    <a:pt x="3856453" y="533776"/>
                  </a:lnTo>
                  <a:lnTo>
                    <a:pt x="3856735" y="536980"/>
                  </a:lnTo>
                  <a:lnTo>
                    <a:pt x="3857016" y="539600"/>
                  </a:lnTo>
                  <a:lnTo>
                    <a:pt x="3857298" y="550084"/>
                  </a:lnTo>
                  <a:lnTo>
                    <a:pt x="3857580" y="555325"/>
                  </a:lnTo>
                  <a:lnTo>
                    <a:pt x="3857861" y="554452"/>
                  </a:lnTo>
                  <a:lnTo>
                    <a:pt x="3858143" y="556199"/>
                  </a:lnTo>
                  <a:lnTo>
                    <a:pt x="3858425" y="553287"/>
                  </a:lnTo>
                  <a:lnTo>
                    <a:pt x="3858707" y="546589"/>
                  </a:lnTo>
                  <a:lnTo>
                    <a:pt x="3858988" y="546881"/>
                  </a:lnTo>
                  <a:lnTo>
                    <a:pt x="3859270" y="544551"/>
                  </a:lnTo>
                  <a:lnTo>
                    <a:pt x="3859552" y="525914"/>
                  </a:lnTo>
                  <a:lnTo>
                    <a:pt x="3859833" y="522419"/>
                  </a:lnTo>
                  <a:lnTo>
                    <a:pt x="3860115" y="524167"/>
                  </a:lnTo>
                  <a:lnTo>
                    <a:pt x="3860397" y="517760"/>
                  </a:lnTo>
                  <a:lnTo>
                    <a:pt x="3860679" y="504365"/>
                  </a:lnTo>
                  <a:lnTo>
                    <a:pt x="3860960" y="500579"/>
                  </a:lnTo>
                  <a:lnTo>
                    <a:pt x="3861242" y="496793"/>
                  </a:lnTo>
                  <a:lnTo>
                    <a:pt x="3861524" y="490096"/>
                  </a:lnTo>
                  <a:lnTo>
                    <a:pt x="3861806" y="485436"/>
                  </a:lnTo>
                  <a:lnTo>
                    <a:pt x="3862087" y="484563"/>
                  </a:lnTo>
                  <a:lnTo>
                    <a:pt x="3862369" y="476118"/>
                  </a:lnTo>
                  <a:lnTo>
                    <a:pt x="3862651" y="470585"/>
                  </a:lnTo>
                  <a:lnTo>
                    <a:pt x="3862932" y="475536"/>
                  </a:lnTo>
                  <a:lnTo>
                    <a:pt x="3863214" y="473497"/>
                  </a:lnTo>
                  <a:lnTo>
                    <a:pt x="3863496" y="466799"/>
                  </a:lnTo>
                  <a:lnTo>
                    <a:pt x="3863778" y="466217"/>
                  </a:lnTo>
                  <a:lnTo>
                    <a:pt x="3864059" y="472332"/>
                  </a:lnTo>
                  <a:lnTo>
                    <a:pt x="3864341" y="470876"/>
                  </a:lnTo>
                  <a:lnTo>
                    <a:pt x="3864623" y="469129"/>
                  </a:lnTo>
                  <a:lnTo>
                    <a:pt x="3864904" y="474080"/>
                  </a:lnTo>
                  <a:lnTo>
                    <a:pt x="3865186" y="471168"/>
                  </a:lnTo>
                  <a:lnTo>
                    <a:pt x="3865468" y="467673"/>
                  </a:lnTo>
                  <a:lnTo>
                    <a:pt x="3865750" y="471168"/>
                  </a:lnTo>
                  <a:lnTo>
                    <a:pt x="3866031" y="466799"/>
                  </a:lnTo>
                  <a:lnTo>
                    <a:pt x="3866313" y="457190"/>
                  </a:lnTo>
                  <a:lnTo>
                    <a:pt x="3866595" y="453695"/>
                  </a:lnTo>
                  <a:lnTo>
                    <a:pt x="3866876" y="449618"/>
                  </a:lnTo>
                  <a:lnTo>
                    <a:pt x="3867158" y="436514"/>
                  </a:lnTo>
                  <a:lnTo>
                    <a:pt x="3867440" y="431273"/>
                  </a:lnTo>
                  <a:lnTo>
                    <a:pt x="3867722" y="430981"/>
                  </a:lnTo>
                  <a:lnTo>
                    <a:pt x="3868003" y="420498"/>
                  </a:lnTo>
                  <a:lnTo>
                    <a:pt x="3868285" y="411179"/>
                  </a:lnTo>
                  <a:lnTo>
                    <a:pt x="3868567" y="411762"/>
                  </a:lnTo>
                  <a:lnTo>
                    <a:pt x="3868848" y="411179"/>
                  </a:lnTo>
                  <a:lnTo>
                    <a:pt x="3869130" y="407103"/>
                  </a:lnTo>
                  <a:lnTo>
                    <a:pt x="3869412" y="407976"/>
                  </a:lnTo>
                  <a:lnTo>
                    <a:pt x="3869694" y="409432"/>
                  </a:lnTo>
                  <a:lnTo>
                    <a:pt x="3869975" y="406811"/>
                  </a:lnTo>
                  <a:lnTo>
                    <a:pt x="3870257" y="408850"/>
                  </a:lnTo>
                  <a:lnTo>
                    <a:pt x="3870539" y="411762"/>
                  </a:lnTo>
                  <a:lnTo>
                    <a:pt x="3870821" y="405355"/>
                  </a:lnTo>
                  <a:lnTo>
                    <a:pt x="3871102" y="398367"/>
                  </a:lnTo>
                  <a:lnTo>
                    <a:pt x="3871384" y="398075"/>
                  </a:lnTo>
                  <a:lnTo>
                    <a:pt x="3871666" y="393416"/>
                  </a:lnTo>
                  <a:lnTo>
                    <a:pt x="3871947" y="382641"/>
                  </a:lnTo>
                  <a:lnTo>
                    <a:pt x="3872229" y="376817"/>
                  </a:lnTo>
                  <a:lnTo>
                    <a:pt x="3872511" y="372158"/>
                  </a:lnTo>
                  <a:lnTo>
                    <a:pt x="3872793" y="362257"/>
                  </a:lnTo>
                  <a:lnTo>
                    <a:pt x="3873074" y="355268"/>
                  </a:lnTo>
                  <a:lnTo>
                    <a:pt x="3873356" y="354104"/>
                  </a:lnTo>
                  <a:lnTo>
                    <a:pt x="3873638" y="345659"/>
                  </a:lnTo>
                  <a:lnTo>
                    <a:pt x="3873919" y="337505"/>
                  </a:lnTo>
                  <a:lnTo>
                    <a:pt x="3874201" y="338378"/>
                  </a:lnTo>
                  <a:lnTo>
                    <a:pt x="3874483" y="339252"/>
                  </a:lnTo>
                  <a:lnTo>
                    <a:pt x="3874765" y="331972"/>
                  </a:lnTo>
                  <a:lnTo>
                    <a:pt x="3875046" y="334593"/>
                  </a:lnTo>
                  <a:lnTo>
                    <a:pt x="3875328" y="339252"/>
                  </a:lnTo>
                  <a:lnTo>
                    <a:pt x="3875610" y="337214"/>
                  </a:lnTo>
                  <a:lnTo>
                    <a:pt x="3875891" y="336340"/>
                  </a:lnTo>
                  <a:lnTo>
                    <a:pt x="3876173" y="344203"/>
                  </a:lnTo>
                  <a:lnTo>
                    <a:pt x="3876455" y="347697"/>
                  </a:lnTo>
                  <a:lnTo>
                    <a:pt x="3876737" y="346823"/>
                  </a:lnTo>
                  <a:lnTo>
                    <a:pt x="3877018" y="354977"/>
                  </a:lnTo>
                  <a:lnTo>
                    <a:pt x="3877300" y="359928"/>
                  </a:lnTo>
                  <a:lnTo>
                    <a:pt x="3877582" y="360510"/>
                  </a:lnTo>
                  <a:lnTo>
                    <a:pt x="3877863" y="366625"/>
                  </a:lnTo>
                  <a:lnTo>
                    <a:pt x="3878145" y="376817"/>
                  </a:lnTo>
                  <a:lnTo>
                    <a:pt x="3878427" y="379147"/>
                  </a:lnTo>
                  <a:lnTo>
                    <a:pt x="3878709" y="381768"/>
                  </a:lnTo>
                  <a:lnTo>
                    <a:pt x="3878990" y="389922"/>
                  </a:lnTo>
                  <a:lnTo>
                    <a:pt x="3879272" y="391378"/>
                  </a:lnTo>
                  <a:lnTo>
                    <a:pt x="3879554" y="389630"/>
                  </a:lnTo>
                  <a:lnTo>
                    <a:pt x="3879836" y="388174"/>
                  </a:lnTo>
                  <a:lnTo>
                    <a:pt x="3880117" y="385554"/>
                  </a:lnTo>
                  <a:lnTo>
                    <a:pt x="3880399" y="379438"/>
                  </a:lnTo>
                  <a:lnTo>
                    <a:pt x="3880681" y="379438"/>
                  </a:lnTo>
                  <a:lnTo>
                    <a:pt x="3880962" y="376526"/>
                  </a:lnTo>
                  <a:lnTo>
                    <a:pt x="3881244" y="370411"/>
                  </a:lnTo>
                  <a:lnTo>
                    <a:pt x="3881526" y="365752"/>
                  </a:lnTo>
                  <a:lnTo>
                    <a:pt x="3881808" y="367208"/>
                  </a:lnTo>
                  <a:lnTo>
                    <a:pt x="3882089" y="361384"/>
                  </a:lnTo>
                  <a:lnTo>
                    <a:pt x="3882371" y="352065"/>
                  </a:lnTo>
                  <a:lnTo>
                    <a:pt x="3882653" y="352939"/>
                  </a:lnTo>
                  <a:lnTo>
                    <a:pt x="3882934" y="350318"/>
                  </a:lnTo>
                  <a:lnTo>
                    <a:pt x="3883216" y="345950"/>
                  </a:lnTo>
                  <a:lnTo>
                    <a:pt x="3883498" y="344785"/>
                  </a:lnTo>
                  <a:lnTo>
                    <a:pt x="3883780" y="346823"/>
                  </a:lnTo>
                  <a:lnTo>
                    <a:pt x="3884061" y="345076"/>
                  </a:lnTo>
                  <a:lnTo>
                    <a:pt x="3884343" y="344494"/>
                  </a:lnTo>
                  <a:lnTo>
                    <a:pt x="3884625" y="352939"/>
                  </a:lnTo>
                  <a:lnTo>
                    <a:pt x="3884906" y="354977"/>
                  </a:lnTo>
                  <a:lnTo>
                    <a:pt x="3885188" y="356142"/>
                  </a:lnTo>
                  <a:lnTo>
                    <a:pt x="3885470" y="361384"/>
                  </a:lnTo>
                  <a:lnTo>
                    <a:pt x="3885752" y="366043"/>
                  </a:lnTo>
                  <a:lnTo>
                    <a:pt x="3886033" y="369537"/>
                  </a:lnTo>
                  <a:lnTo>
                    <a:pt x="3886315" y="382059"/>
                  </a:lnTo>
                  <a:lnTo>
                    <a:pt x="3886597" y="391086"/>
                  </a:lnTo>
                  <a:lnTo>
                    <a:pt x="3886879" y="389922"/>
                  </a:lnTo>
                  <a:lnTo>
                    <a:pt x="3887160" y="398658"/>
                  </a:lnTo>
                  <a:lnTo>
                    <a:pt x="3887442" y="411471"/>
                  </a:lnTo>
                  <a:lnTo>
                    <a:pt x="3887724" y="417004"/>
                  </a:lnTo>
                  <a:lnTo>
                    <a:pt x="3888005" y="421663"/>
                  </a:lnTo>
                  <a:lnTo>
                    <a:pt x="3888287" y="435349"/>
                  </a:lnTo>
                  <a:lnTo>
                    <a:pt x="3888569" y="444668"/>
                  </a:lnTo>
                  <a:lnTo>
                    <a:pt x="3888851" y="448745"/>
                  </a:lnTo>
                  <a:lnTo>
                    <a:pt x="3889132" y="459228"/>
                  </a:lnTo>
                  <a:lnTo>
                    <a:pt x="3889414" y="466508"/>
                  </a:lnTo>
                  <a:lnTo>
                    <a:pt x="3889696" y="468547"/>
                  </a:lnTo>
                  <a:lnTo>
                    <a:pt x="3889977" y="476409"/>
                  </a:lnTo>
                  <a:lnTo>
                    <a:pt x="3890259" y="489513"/>
                  </a:lnTo>
                  <a:lnTo>
                    <a:pt x="3890541" y="492134"/>
                  </a:lnTo>
                  <a:lnTo>
                    <a:pt x="3890823" y="494755"/>
                  </a:lnTo>
                  <a:lnTo>
                    <a:pt x="3891104" y="504947"/>
                  </a:lnTo>
                  <a:lnTo>
                    <a:pt x="3891386" y="513101"/>
                  </a:lnTo>
                  <a:lnTo>
                    <a:pt x="3891668" y="510189"/>
                  </a:lnTo>
                  <a:lnTo>
                    <a:pt x="3891949" y="516304"/>
                  </a:lnTo>
                  <a:lnTo>
                    <a:pt x="3892231" y="528826"/>
                  </a:lnTo>
                  <a:lnTo>
                    <a:pt x="3892513" y="529408"/>
                  </a:lnTo>
                  <a:lnTo>
                    <a:pt x="3892795" y="525623"/>
                  </a:lnTo>
                  <a:lnTo>
                    <a:pt x="3893076" y="532029"/>
                  </a:lnTo>
                  <a:lnTo>
                    <a:pt x="3893358" y="536980"/>
                  </a:lnTo>
                  <a:lnTo>
                    <a:pt x="3893640" y="534359"/>
                  </a:lnTo>
                  <a:lnTo>
                    <a:pt x="3893921" y="536980"/>
                  </a:lnTo>
                  <a:lnTo>
                    <a:pt x="3894203" y="537562"/>
                  </a:lnTo>
                  <a:lnTo>
                    <a:pt x="3894485" y="532029"/>
                  </a:lnTo>
                  <a:lnTo>
                    <a:pt x="3894767" y="532612"/>
                  </a:lnTo>
                  <a:lnTo>
                    <a:pt x="3895048" y="536980"/>
                  </a:lnTo>
                  <a:lnTo>
                    <a:pt x="3895330" y="531156"/>
                  </a:lnTo>
                  <a:lnTo>
                    <a:pt x="3895612" y="529117"/>
                  </a:lnTo>
                  <a:lnTo>
                    <a:pt x="3895894" y="535232"/>
                  </a:lnTo>
                  <a:lnTo>
                    <a:pt x="3896175" y="534941"/>
                  </a:lnTo>
                  <a:lnTo>
                    <a:pt x="3896457" y="529699"/>
                  </a:lnTo>
                  <a:lnTo>
                    <a:pt x="3896739" y="530573"/>
                  </a:lnTo>
                  <a:lnTo>
                    <a:pt x="3897020" y="534650"/>
                  </a:lnTo>
                  <a:lnTo>
                    <a:pt x="3897302" y="534359"/>
                  </a:lnTo>
                  <a:lnTo>
                    <a:pt x="3897584" y="532612"/>
                  </a:lnTo>
                  <a:lnTo>
                    <a:pt x="3897866" y="530573"/>
                  </a:lnTo>
                  <a:lnTo>
                    <a:pt x="3898147" y="527661"/>
                  </a:lnTo>
                  <a:lnTo>
                    <a:pt x="3898429" y="528535"/>
                  </a:lnTo>
                  <a:lnTo>
                    <a:pt x="3898711" y="533194"/>
                  </a:lnTo>
                  <a:lnTo>
                    <a:pt x="3898992" y="532612"/>
                  </a:lnTo>
                  <a:lnTo>
                    <a:pt x="3899274" y="528826"/>
                  </a:lnTo>
                  <a:lnTo>
                    <a:pt x="3899556" y="532320"/>
                  </a:lnTo>
                  <a:lnTo>
                    <a:pt x="3899838" y="534359"/>
                  </a:lnTo>
                  <a:lnTo>
                    <a:pt x="3900119" y="538436"/>
                  </a:lnTo>
                  <a:lnTo>
                    <a:pt x="3900401" y="539600"/>
                  </a:lnTo>
                  <a:lnTo>
                    <a:pt x="3900683" y="539600"/>
                  </a:lnTo>
                  <a:lnTo>
                    <a:pt x="3900964" y="539600"/>
                  </a:lnTo>
                  <a:lnTo>
                    <a:pt x="3901246" y="548045"/>
                  </a:lnTo>
                  <a:lnTo>
                    <a:pt x="3901528" y="557364"/>
                  </a:lnTo>
                  <a:lnTo>
                    <a:pt x="3901810" y="555908"/>
                  </a:lnTo>
                  <a:lnTo>
                    <a:pt x="3902091" y="555325"/>
                  </a:lnTo>
                  <a:lnTo>
                    <a:pt x="3902373" y="562023"/>
                  </a:lnTo>
                  <a:lnTo>
                    <a:pt x="3902655" y="561150"/>
                  </a:lnTo>
                  <a:lnTo>
                    <a:pt x="3902936" y="554743"/>
                  </a:lnTo>
                  <a:lnTo>
                    <a:pt x="3903218" y="549210"/>
                  </a:lnTo>
                  <a:lnTo>
                    <a:pt x="3903500" y="546298"/>
                  </a:lnTo>
                  <a:lnTo>
                    <a:pt x="3903782" y="535815"/>
                  </a:lnTo>
                  <a:lnTo>
                    <a:pt x="3904063" y="531738"/>
                  </a:lnTo>
                  <a:lnTo>
                    <a:pt x="3904345" y="529117"/>
                  </a:lnTo>
                  <a:lnTo>
                    <a:pt x="3904627" y="514266"/>
                  </a:lnTo>
                  <a:lnTo>
                    <a:pt x="3904909" y="505238"/>
                  </a:lnTo>
                  <a:lnTo>
                    <a:pt x="3905190" y="506112"/>
                  </a:lnTo>
                  <a:lnTo>
                    <a:pt x="3905472" y="502618"/>
                  </a:lnTo>
                  <a:lnTo>
                    <a:pt x="3905754" y="488931"/>
                  </a:lnTo>
                  <a:lnTo>
                    <a:pt x="3906035" y="486893"/>
                  </a:lnTo>
                  <a:lnTo>
                    <a:pt x="3906317" y="486310"/>
                  </a:lnTo>
                  <a:lnTo>
                    <a:pt x="3906599" y="477865"/>
                  </a:lnTo>
                  <a:lnTo>
                    <a:pt x="3906881" y="474953"/>
                  </a:lnTo>
                  <a:lnTo>
                    <a:pt x="3907162" y="480195"/>
                  </a:lnTo>
                  <a:lnTo>
                    <a:pt x="3907444" y="472041"/>
                  </a:lnTo>
                  <a:lnTo>
                    <a:pt x="3907726" y="463596"/>
                  </a:lnTo>
                  <a:lnTo>
                    <a:pt x="3908007" y="470876"/>
                  </a:lnTo>
                  <a:lnTo>
                    <a:pt x="3908289" y="467964"/>
                  </a:lnTo>
                  <a:lnTo>
                    <a:pt x="3908571" y="458063"/>
                  </a:lnTo>
                  <a:lnTo>
                    <a:pt x="3908853" y="452239"/>
                  </a:lnTo>
                  <a:lnTo>
                    <a:pt x="3909134" y="450201"/>
                  </a:lnTo>
                  <a:lnTo>
                    <a:pt x="3909416" y="442630"/>
                  </a:lnTo>
                  <a:lnTo>
                    <a:pt x="3909698" y="435349"/>
                  </a:lnTo>
                  <a:lnTo>
                    <a:pt x="3909979" y="429525"/>
                  </a:lnTo>
                  <a:lnTo>
                    <a:pt x="3910261" y="419624"/>
                  </a:lnTo>
                  <a:lnTo>
                    <a:pt x="3910543" y="412636"/>
                  </a:lnTo>
                  <a:lnTo>
                    <a:pt x="3910825" y="410306"/>
                  </a:lnTo>
                  <a:lnTo>
                    <a:pt x="3911106" y="408850"/>
                  </a:lnTo>
                  <a:lnTo>
                    <a:pt x="3911388" y="400405"/>
                  </a:lnTo>
                  <a:lnTo>
                    <a:pt x="3911670" y="397784"/>
                  </a:lnTo>
                  <a:lnTo>
                    <a:pt x="3911952" y="400405"/>
                  </a:lnTo>
                  <a:lnTo>
                    <a:pt x="3912233" y="398367"/>
                  </a:lnTo>
                  <a:lnTo>
                    <a:pt x="3912515" y="398658"/>
                  </a:lnTo>
                  <a:lnTo>
                    <a:pt x="3912797" y="399531"/>
                  </a:lnTo>
                  <a:lnTo>
                    <a:pt x="3913078" y="401279"/>
                  </a:lnTo>
                  <a:lnTo>
                    <a:pt x="3913360" y="399531"/>
                  </a:lnTo>
                  <a:lnTo>
                    <a:pt x="3913642" y="400987"/>
                  </a:lnTo>
                  <a:lnTo>
                    <a:pt x="3913924" y="398949"/>
                  </a:lnTo>
                  <a:lnTo>
                    <a:pt x="3914205" y="392834"/>
                  </a:lnTo>
                  <a:lnTo>
                    <a:pt x="3914487" y="389630"/>
                  </a:lnTo>
                  <a:lnTo>
                    <a:pt x="3914769" y="389339"/>
                  </a:lnTo>
                  <a:lnTo>
                    <a:pt x="3915050" y="379147"/>
                  </a:lnTo>
                  <a:lnTo>
                    <a:pt x="3915332" y="369246"/>
                  </a:lnTo>
                  <a:lnTo>
                    <a:pt x="3915614" y="359345"/>
                  </a:lnTo>
                  <a:lnTo>
                    <a:pt x="3915896" y="344494"/>
                  </a:lnTo>
                  <a:lnTo>
                    <a:pt x="3916177" y="333137"/>
                  </a:lnTo>
                  <a:lnTo>
                    <a:pt x="3916459" y="324692"/>
                  </a:lnTo>
                  <a:lnTo>
                    <a:pt x="3916741" y="309841"/>
                  </a:lnTo>
                  <a:lnTo>
                    <a:pt x="3917022" y="288583"/>
                  </a:lnTo>
                  <a:lnTo>
                    <a:pt x="3917304" y="279555"/>
                  </a:lnTo>
                  <a:lnTo>
                    <a:pt x="3917586" y="268781"/>
                  </a:lnTo>
                  <a:lnTo>
                    <a:pt x="3917868" y="253638"/>
                  </a:lnTo>
                  <a:lnTo>
                    <a:pt x="3918149" y="249270"/>
                  </a:lnTo>
                  <a:lnTo>
                    <a:pt x="3918431" y="260045"/>
                  </a:lnTo>
                  <a:lnTo>
                    <a:pt x="3918713" y="259171"/>
                  </a:lnTo>
                  <a:lnTo>
                    <a:pt x="3918994" y="258006"/>
                  </a:lnTo>
                  <a:lnTo>
                    <a:pt x="3919276" y="265286"/>
                  </a:lnTo>
                  <a:lnTo>
                    <a:pt x="3919558" y="270528"/>
                  </a:lnTo>
                  <a:lnTo>
                    <a:pt x="3919840" y="266451"/>
                  </a:lnTo>
                  <a:lnTo>
                    <a:pt x="3920121" y="264704"/>
                  </a:lnTo>
                  <a:lnTo>
                    <a:pt x="3920403" y="270819"/>
                  </a:lnTo>
                  <a:lnTo>
                    <a:pt x="3920685" y="271110"/>
                  </a:lnTo>
                  <a:lnTo>
                    <a:pt x="3920967" y="276352"/>
                  </a:lnTo>
                  <a:lnTo>
                    <a:pt x="3921248" y="288874"/>
                  </a:lnTo>
                  <a:lnTo>
                    <a:pt x="3921530" y="299066"/>
                  </a:lnTo>
                  <a:lnTo>
                    <a:pt x="3921812" y="309549"/>
                  </a:lnTo>
                  <a:lnTo>
                    <a:pt x="3922093" y="324401"/>
                  </a:lnTo>
                  <a:lnTo>
                    <a:pt x="3922375" y="343038"/>
                  </a:lnTo>
                  <a:lnTo>
                    <a:pt x="3922657" y="353521"/>
                  </a:lnTo>
                  <a:lnTo>
                    <a:pt x="3922939" y="367208"/>
                  </a:lnTo>
                  <a:lnTo>
                    <a:pt x="3923220" y="383806"/>
                  </a:lnTo>
                  <a:lnTo>
                    <a:pt x="3923502" y="386427"/>
                  </a:lnTo>
                  <a:lnTo>
                    <a:pt x="3923784" y="391960"/>
                  </a:lnTo>
                  <a:lnTo>
                    <a:pt x="3924065" y="402152"/>
                  </a:lnTo>
                  <a:lnTo>
                    <a:pt x="3924347" y="404191"/>
                  </a:lnTo>
                  <a:lnTo>
                    <a:pt x="3924629" y="398367"/>
                  </a:lnTo>
                  <a:lnTo>
                    <a:pt x="3924911" y="399823"/>
                  </a:lnTo>
                  <a:lnTo>
                    <a:pt x="3925192" y="400114"/>
                  </a:lnTo>
                  <a:lnTo>
                    <a:pt x="3925474" y="394872"/>
                  </a:lnTo>
                  <a:lnTo>
                    <a:pt x="3925756" y="394290"/>
                  </a:lnTo>
                  <a:lnTo>
                    <a:pt x="3926037" y="390795"/>
                  </a:lnTo>
                  <a:lnTo>
                    <a:pt x="3926319" y="384098"/>
                  </a:lnTo>
                  <a:lnTo>
                    <a:pt x="3926601" y="382641"/>
                  </a:lnTo>
                  <a:lnTo>
                    <a:pt x="3926883" y="385845"/>
                  </a:lnTo>
                  <a:lnTo>
                    <a:pt x="3927164" y="381477"/>
                  </a:lnTo>
                  <a:lnTo>
                    <a:pt x="3927446" y="376235"/>
                  </a:lnTo>
                  <a:lnTo>
                    <a:pt x="3927728" y="378856"/>
                  </a:lnTo>
                  <a:lnTo>
                    <a:pt x="3928010" y="377691"/>
                  </a:lnTo>
                  <a:lnTo>
                    <a:pt x="3928291" y="374488"/>
                  </a:lnTo>
                  <a:lnTo>
                    <a:pt x="3928573" y="376235"/>
                  </a:lnTo>
                  <a:lnTo>
                    <a:pt x="3928855" y="377982"/>
                  </a:lnTo>
                  <a:lnTo>
                    <a:pt x="3929136" y="377109"/>
                  </a:lnTo>
                  <a:lnTo>
                    <a:pt x="3929418" y="382641"/>
                  </a:lnTo>
                  <a:lnTo>
                    <a:pt x="3929700" y="390213"/>
                  </a:lnTo>
                  <a:lnTo>
                    <a:pt x="3929982" y="389922"/>
                  </a:lnTo>
                  <a:lnTo>
                    <a:pt x="3930263" y="395454"/>
                  </a:lnTo>
                  <a:lnTo>
                    <a:pt x="3930545" y="406811"/>
                  </a:lnTo>
                  <a:lnTo>
                    <a:pt x="3930827" y="413800"/>
                  </a:lnTo>
                  <a:lnTo>
                    <a:pt x="3931108" y="413218"/>
                  </a:lnTo>
                  <a:lnTo>
                    <a:pt x="3931390" y="421080"/>
                  </a:lnTo>
                  <a:lnTo>
                    <a:pt x="3931672" y="432146"/>
                  </a:lnTo>
                  <a:lnTo>
                    <a:pt x="3931954" y="428361"/>
                  </a:lnTo>
                  <a:lnTo>
                    <a:pt x="3932235" y="430399"/>
                  </a:lnTo>
                  <a:lnTo>
                    <a:pt x="3932517" y="440591"/>
                  </a:lnTo>
                  <a:lnTo>
                    <a:pt x="3932799" y="444959"/>
                  </a:lnTo>
                  <a:lnTo>
                    <a:pt x="3933080" y="449910"/>
                  </a:lnTo>
                  <a:lnTo>
                    <a:pt x="3933362" y="463887"/>
                  </a:lnTo>
                  <a:lnTo>
                    <a:pt x="3933644" y="474080"/>
                  </a:lnTo>
                  <a:lnTo>
                    <a:pt x="3933926" y="479612"/>
                  </a:lnTo>
                  <a:lnTo>
                    <a:pt x="3934207" y="492134"/>
                  </a:lnTo>
                  <a:lnTo>
                    <a:pt x="3934489" y="501453"/>
                  </a:lnTo>
                  <a:lnTo>
                    <a:pt x="3934771" y="505530"/>
                  </a:lnTo>
                  <a:lnTo>
                    <a:pt x="3935052" y="515139"/>
                  </a:lnTo>
                  <a:lnTo>
                    <a:pt x="3935334" y="535524"/>
                  </a:lnTo>
                  <a:lnTo>
                    <a:pt x="3935616" y="548628"/>
                  </a:lnTo>
                  <a:lnTo>
                    <a:pt x="3935898" y="561732"/>
                  </a:lnTo>
                  <a:lnTo>
                    <a:pt x="3936179" y="579787"/>
                  </a:lnTo>
                  <a:lnTo>
                    <a:pt x="3936461" y="596676"/>
                  </a:lnTo>
                  <a:lnTo>
                    <a:pt x="3936743" y="600753"/>
                  </a:lnTo>
                  <a:lnTo>
                    <a:pt x="3937025" y="610363"/>
                  </a:lnTo>
                  <a:lnTo>
                    <a:pt x="3937306" y="621429"/>
                  </a:lnTo>
                  <a:lnTo>
                    <a:pt x="3937588" y="619682"/>
                  </a:lnTo>
                  <a:lnTo>
                    <a:pt x="3937870" y="624050"/>
                  </a:lnTo>
                  <a:lnTo>
                    <a:pt x="3938151" y="635407"/>
                  </a:lnTo>
                  <a:lnTo>
                    <a:pt x="3938433" y="642104"/>
                  </a:lnTo>
                  <a:lnTo>
                    <a:pt x="3938715" y="642687"/>
                  </a:lnTo>
                  <a:lnTo>
                    <a:pt x="3938997" y="656373"/>
                  </a:lnTo>
                  <a:lnTo>
                    <a:pt x="3939278" y="669477"/>
                  </a:lnTo>
                  <a:lnTo>
                    <a:pt x="3939560" y="673263"/>
                  </a:lnTo>
                  <a:lnTo>
                    <a:pt x="3939842" y="685202"/>
                  </a:lnTo>
                  <a:lnTo>
                    <a:pt x="3940123" y="691900"/>
                  </a:lnTo>
                  <a:lnTo>
                    <a:pt x="3940405" y="691609"/>
                  </a:lnTo>
                  <a:lnTo>
                    <a:pt x="3940687" y="692191"/>
                  </a:lnTo>
                  <a:lnTo>
                    <a:pt x="3940969" y="700054"/>
                  </a:lnTo>
                  <a:lnTo>
                    <a:pt x="3941250" y="691026"/>
                  </a:lnTo>
                  <a:lnTo>
                    <a:pt x="3941532" y="673845"/>
                  </a:lnTo>
                  <a:lnTo>
                    <a:pt x="3941814" y="657247"/>
                  </a:lnTo>
                  <a:lnTo>
                    <a:pt x="3942095" y="640939"/>
                  </a:lnTo>
                  <a:lnTo>
                    <a:pt x="3942377" y="619973"/>
                  </a:lnTo>
                  <a:lnTo>
                    <a:pt x="3942659" y="601918"/>
                  </a:lnTo>
                  <a:lnTo>
                    <a:pt x="3942941" y="586775"/>
                  </a:lnTo>
                  <a:lnTo>
                    <a:pt x="3943222" y="570177"/>
                  </a:lnTo>
                  <a:lnTo>
                    <a:pt x="3943504" y="569012"/>
                  </a:lnTo>
                  <a:lnTo>
                    <a:pt x="3943786" y="572506"/>
                  </a:lnTo>
                  <a:lnTo>
                    <a:pt x="3944067" y="568430"/>
                  </a:lnTo>
                  <a:lnTo>
                    <a:pt x="3944349" y="560276"/>
                  </a:lnTo>
                  <a:lnTo>
                    <a:pt x="3944631" y="564935"/>
                  </a:lnTo>
                  <a:lnTo>
                    <a:pt x="3944913" y="566391"/>
                  </a:lnTo>
                  <a:lnTo>
                    <a:pt x="3945194" y="559694"/>
                  </a:lnTo>
                  <a:lnTo>
                    <a:pt x="3945476" y="561150"/>
                  </a:lnTo>
                  <a:lnTo>
                    <a:pt x="3945758" y="565809"/>
                  </a:lnTo>
                  <a:lnTo>
                    <a:pt x="3946040" y="562606"/>
                  </a:lnTo>
                  <a:lnTo>
                    <a:pt x="3946321" y="562314"/>
                  </a:lnTo>
                  <a:lnTo>
                    <a:pt x="3946603" y="568430"/>
                  </a:lnTo>
                  <a:lnTo>
                    <a:pt x="3946885" y="566682"/>
                  </a:lnTo>
                  <a:lnTo>
                    <a:pt x="3947166" y="572215"/>
                  </a:lnTo>
                  <a:lnTo>
                    <a:pt x="3947448" y="579495"/>
                  </a:lnTo>
                  <a:lnTo>
                    <a:pt x="3947730" y="583863"/>
                  </a:lnTo>
                  <a:lnTo>
                    <a:pt x="3948012" y="581243"/>
                  </a:lnTo>
                  <a:lnTo>
                    <a:pt x="3948293" y="589396"/>
                  </a:lnTo>
                  <a:lnTo>
                    <a:pt x="3948575" y="597550"/>
                  </a:lnTo>
                  <a:lnTo>
                    <a:pt x="3948857" y="594638"/>
                  </a:lnTo>
                  <a:lnTo>
                    <a:pt x="3949138" y="592017"/>
                  </a:lnTo>
                  <a:lnTo>
                    <a:pt x="3949420" y="590270"/>
                  </a:lnTo>
                  <a:lnTo>
                    <a:pt x="3949702" y="585319"/>
                  </a:lnTo>
                  <a:lnTo>
                    <a:pt x="3949984" y="576583"/>
                  </a:lnTo>
                  <a:lnTo>
                    <a:pt x="3950265" y="570468"/>
                  </a:lnTo>
                  <a:lnTo>
                    <a:pt x="3950547" y="555325"/>
                  </a:lnTo>
                  <a:lnTo>
                    <a:pt x="3950829" y="539309"/>
                  </a:lnTo>
                  <a:lnTo>
                    <a:pt x="3951110" y="535815"/>
                  </a:lnTo>
                  <a:lnTo>
                    <a:pt x="3951392" y="535815"/>
                  </a:lnTo>
                  <a:lnTo>
                    <a:pt x="3951674" y="527952"/>
                  </a:lnTo>
                  <a:lnTo>
                    <a:pt x="3951956" y="518051"/>
                  </a:lnTo>
                  <a:lnTo>
                    <a:pt x="3952237" y="518343"/>
                  </a:lnTo>
                  <a:lnTo>
                    <a:pt x="3952519" y="512227"/>
                  </a:lnTo>
                  <a:lnTo>
                    <a:pt x="3952801" y="502035"/>
                  </a:lnTo>
                  <a:lnTo>
                    <a:pt x="3953083" y="494755"/>
                  </a:lnTo>
                  <a:lnTo>
                    <a:pt x="3953364" y="486893"/>
                  </a:lnTo>
                  <a:lnTo>
                    <a:pt x="3953646" y="477574"/>
                  </a:lnTo>
                  <a:lnTo>
                    <a:pt x="3953928" y="477283"/>
                  </a:lnTo>
                  <a:lnTo>
                    <a:pt x="3954209" y="480486"/>
                  </a:lnTo>
                  <a:lnTo>
                    <a:pt x="3954491" y="472041"/>
                  </a:lnTo>
                  <a:lnTo>
                    <a:pt x="3954773" y="464470"/>
                  </a:lnTo>
                  <a:lnTo>
                    <a:pt x="3955055" y="459519"/>
                  </a:lnTo>
                  <a:lnTo>
                    <a:pt x="3955336" y="449910"/>
                  </a:lnTo>
                  <a:lnTo>
                    <a:pt x="3955618" y="436805"/>
                  </a:lnTo>
                  <a:lnTo>
                    <a:pt x="3955900" y="433893"/>
                  </a:lnTo>
                  <a:lnTo>
                    <a:pt x="3956181" y="430690"/>
                  </a:lnTo>
                  <a:lnTo>
                    <a:pt x="3956463" y="420498"/>
                  </a:lnTo>
                  <a:lnTo>
                    <a:pt x="3956745" y="417877"/>
                  </a:lnTo>
                  <a:lnTo>
                    <a:pt x="3957027" y="420207"/>
                  </a:lnTo>
                  <a:lnTo>
                    <a:pt x="3957308" y="412053"/>
                  </a:lnTo>
                  <a:lnTo>
                    <a:pt x="3957590" y="399823"/>
                  </a:lnTo>
                  <a:lnTo>
                    <a:pt x="3957872" y="391378"/>
                  </a:lnTo>
                  <a:lnTo>
                    <a:pt x="3958153" y="382350"/>
                  </a:lnTo>
                  <a:lnTo>
                    <a:pt x="3958435" y="372741"/>
                  </a:lnTo>
                  <a:lnTo>
                    <a:pt x="3958717" y="370120"/>
                  </a:lnTo>
                  <a:lnTo>
                    <a:pt x="3958999" y="363713"/>
                  </a:lnTo>
                  <a:lnTo>
                    <a:pt x="3959280" y="352065"/>
                  </a:lnTo>
                  <a:lnTo>
                    <a:pt x="3959562" y="346823"/>
                  </a:lnTo>
                  <a:lnTo>
                    <a:pt x="3959844" y="343620"/>
                  </a:lnTo>
                  <a:lnTo>
                    <a:pt x="3960125" y="333137"/>
                  </a:lnTo>
                  <a:lnTo>
                    <a:pt x="3960407" y="322071"/>
                  </a:lnTo>
                  <a:lnTo>
                    <a:pt x="3960689" y="315956"/>
                  </a:lnTo>
                  <a:lnTo>
                    <a:pt x="3960971" y="309258"/>
                  </a:lnTo>
                  <a:lnTo>
                    <a:pt x="3961252" y="304016"/>
                  </a:lnTo>
                  <a:lnTo>
                    <a:pt x="3961534" y="299066"/>
                  </a:lnTo>
                  <a:lnTo>
                    <a:pt x="3961816" y="296445"/>
                  </a:lnTo>
                  <a:lnTo>
                    <a:pt x="3962098" y="290621"/>
                  </a:lnTo>
                  <a:lnTo>
                    <a:pt x="3962379" y="291203"/>
                  </a:lnTo>
                  <a:lnTo>
                    <a:pt x="3962661" y="290330"/>
                  </a:lnTo>
                  <a:lnTo>
                    <a:pt x="3962943" y="284215"/>
                  </a:lnTo>
                  <a:lnTo>
                    <a:pt x="3963224" y="284215"/>
                  </a:lnTo>
                  <a:lnTo>
                    <a:pt x="3963506" y="288583"/>
                  </a:lnTo>
                  <a:lnTo>
                    <a:pt x="3963788" y="285962"/>
                  </a:lnTo>
                  <a:lnTo>
                    <a:pt x="3964070" y="283923"/>
                  </a:lnTo>
                  <a:lnTo>
                    <a:pt x="3964351" y="290330"/>
                  </a:lnTo>
                  <a:lnTo>
                    <a:pt x="3964633" y="288000"/>
                  </a:lnTo>
                  <a:lnTo>
                    <a:pt x="3964915" y="289165"/>
                  </a:lnTo>
                  <a:lnTo>
                    <a:pt x="3965196" y="294115"/>
                  </a:lnTo>
                  <a:lnTo>
                    <a:pt x="3965478" y="298775"/>
                  </a:lnTo>
                  <a:lnTo>
                    <a:pt x="3965760" y="288874"/>
                  </a:lnTo>
                  <a:lnTo>
                    <a:pt x="3966042" y="288000"/>
                  </a:lnTo>
                  <a:lnTo>
                    <a:pt x="3966323" y="291786"/>
                  </a:lnTo>
                  <a:lnTo>
                    <a:pt x="3966605" y="282176"/>
                  </a:lnTo>
                  <a:lnTo>
                    <a:pt x="3966887" y="271693"/>
                  </a:lnTo>
                  <a:lnTo>
                    <a:pt x="3967168" y="269654"/>
                  </a:lnTo>
                  <a:lnTo>
                    <a:pt x="3967450" y="265869"/>
                  </a:lnTo>
                  <a:lnTo>
                    <a:pt x="3967732" y="258006"/>
                  </a:lnTo>
                  <a:lnTo>
                    <a:pt x="3968014" y="258297"/>
                  </a:lnTo>
                  <a:lnTo>
                    <a:pt x="3968295" y="266160"/>
                  </a:lnTo>
                  <a:lnTo>
                    <a:pt x="3968577" y="272858"/>
                  </a:lnTo>
                  <a:lnTo>
                    <a:pt x="3968859" y="283341"/>
                  </a:lnTo>
                  <a:lnTo>
                    <a:pt x="3969140" y="289747"/>
                  </a:lnTo>
                  <a:lnTo>
                    <a:pt x="3969422" y="288583"/>
                  </a:lnTo>
                  <a:lnTo>
                    <a:pt x="3969704" y="292951"/>
                  </a:lnTo>
                  <a:lnTo>
                    <a:pt x="3969986" y="303143"/>
                  </a:lnTo>
                  <a:lnTo>
                    <a:pt x="3970267" y="301687"/>
                  </a:lnTo>
                  <a:lnTo>
                    <a:pt x="3970549" y="294407"/>
                  </a:lnTo>
                  <a:lnTo>
                    <a:pt x="3970831" y="294407"/>
                  </a:lnTo>
                  <a:lnTo>
                    <a:pt x="3971113" y="302269"/>
                  </a:lnTo>
                  <a:lnTo>
                    <a:pt x="3971394" y="303434"/>
                  </a:lnTo>
                  <a:lnTo>
                    <a:pt x="3971676" y="308967"/>
                  </a:lnTo>
                  <a:lnTo>
                    <a:pt x="3971958" y="317412"/>
                  </a:lnTo>
                  <a:lnTo>
                    <a:pt x="3972239" y="321489"/>
                  </a:lnTo>
                  <a:lnTo>
                    <a:pt x="3972521" y="330225"/>
                  </a:lnTo>
                  <a:lnTo>
                    <a:pt x="3972803" y="342455"/>
                  </a:lnTo>
                  <a:lnTo>
                    <a:pt x="3973085" y="350609"/>
                  </a:lnTo>
                  <a:lnTo>
                    <a:pt x="3973366" y="351483"/>
                  </a:lnTo>
                  <a:lnTo>
                    <a:pt x="3973648" y="356433"/>
                  </a:lnTo>
                  <a:lnTo>
                    <a:pt x="3973930" y="364004"/>
                  </a:lnTo>
                  <a:lnTo>
                    <a:pt x="3974211" y="362257"/>
                  </a:lnTo>
                  <a:lnTo>
                    <a:pt x="3974493" y="365460"/>
                  </a:lnTo>
                  <a:lnTo>
                    <a:pt x="3974775" y="368081"/>
                  </a:lnTo>
                  <a:lnTo>
                    <a:pt x="3975057" y="361966"/>
                  </a:lnTo>
                  <a:lnTo>
                    <a:pt x="3975338" y="361092"/>
                  </a:lnTo>
                  <a:lnTo>
                    <a:pt x="3975620" y="364004"/>
                  </a:lnTo>
                  <a:lnTo>
                    <a:pt x="3975902" y="361092"/>
                  </a:lnTo>
                  <a:lnTo>
                    <a:pt x="3976183" y="350318"/>
                  </a:lnTo>
                  <a:lnTo>
                    <a:pt x="3976465" y="348279"/>
                  </a:lnTo>
                  <a:lnTo>
                    <a:pt x="3976747" y="351191"/>
                  </a:lnTo>
                  <a:lnTo>
                    <a:pt x="3977029" y="349444"/>
                  </a:lnTo>
                  <a:lnTo>
                    <a:pt x="3977310" y="349444"/>
                  </a:lnTo>
                  <a:lnTo>
                    <a:pt x="3977592" y="349444"/>
                  </a:lnTo>
                  <a:lnTo>
                    <a:pt x="3977874" y="350900"/>
                  </a:lnTo>
                  <a:lnTo>
                    <a:pt x="3978156" y="351774"/>
                  </a:lnTo>
                  <a:lnTo>
                    <a:pt x="3978437" y="364296"/>
                  </a:lnTo>
                  <a:lnTo>
                    <a:pt x="3978719" y="370993"/>
                  </a:lnTo>
                  <a:lnTo>
                    <a:pt x="3979001" y="371576"/>
                  </a:lnTo>
                  <a:lnTo>
                    <a:pt x="3979282" y="385845"/>
                  </a:lnTo>
                  <a:lnTo>
                    <a:pt x="3979564" y="398949"/>
                  </a:lnTo>
                  <a:lnTo>
                    <a:pt x="3979846" y="404482"/>
                  </a:lnTo>
                  <a:lnTo>
                    <a:pt x="3980128" y="409723"/>
                  </a:lnTo>
                  <a:lnTo>
                    <a:pt x="3980409" y="426904"/>
                  </a:lnTo>
                  <a:lnTo>
                    <a:pt x="3980691" y="440009"/>
                  </a:lnTo>
                  <a:lnTo>
                    <a:pt x="3980973" y="446998"/>
                  </a:lnTo>
                  <a:lnTo>
                    <a:pt x="3981254" y="464179"/>
                  </a:lnTo>
                  <a:lnTo>
                    <a:pt x="3981536" y="478739"/>
                  </a:lnTo>
                  <a:lnTo>
                    <a:pt x="3981818" y="489222"/>
                  </a:lnTo>
                  <a:lnTo>
                    <a:pt x="3982100" y="503200"/>
                  </a:lnTo>
                  <a:lnTo>
                    <a:pt x="3982381" y="522128"/>
                  </a:lnTo>
                  <a:lnTo>
                    <a:pt x="3982663" y="525040"/>
                  </a:lnTo>
                  <a:lnTo>
                    <a:pt x="3982945" y="529699"/>
                  </a:lnTo>
                  <a:lnTo>
                    <a:pt x="3983226" y="542804"/>
                  </a:lnTo>
                  <a:lnTo>
                    <a:pt x="3983508" y="548337"/>
                  </a:lnTo>
                  <a:lnTo>
                    <a:pt x="3983790" y="551540"/>
                  </a:lnTo>
                  <a:lnTo>
                    <a:pt x="3984072" y="558820"/>
                  </a:lnTo>
                  <a:lnTo>
                    <a:pt x="3984353" y="563770"/>
                  </a:lnTo>
                  <a:lnTo>
                    <a:pt x="3984635" y="563770"/>
                  </a:lnTo>
                  <a:lnTo>
                    <a:pt x="3984917" y="570177"/>
                  </a:lnTo>
                  <a:lnTo>
                    <a:pt x="3985198" y="575710"/>
                  </a:lnTo>
                  <a:lnTo>
                    <a:pt x="3985480" y="568138"/>
                  </a:lnTo>
                  <a:lnTo>
                    <a:pt x="3985762" y="559985"/>
                  </a:lnTo>
                  <a:lnTo>
                    <a:pt x="3986044" y="562314"/>
                  </a:lnTo>
                  <a:lnTo>
                    <a:pt x="3986325" y="559111"/>
                  </a:lnTo>
                  <a:lnTo>
                    <a:pt x="3986607" y="546298"/>
                  </a:lnTo>
                  <a:lnTo>
                    <a:pt x="3986889" y="543386"/>
                  </a:lnTo>
                  <a:lnTo>
                    <a:pt x="3987171" y="539892"/>
                  </a:lnTo>
                  <a:lnTo>
                    <a:pt x="3987452" y="529991"/>
                  </a:lnTo>
                  <a:lnTo>
                    <a:pt x="3987734" y="528535"/>
                  </a:lnTo>
                  <a:lnTo>
                    <a:pt x="3988016" y="529991"/>
                  </a:lnTo>
                  <a:lnTo>
                    <a:pt x="3988297" y="522711"/>
                  </a:lnTo>
                  <a:lnTo>
                    <a:pt x="3988579" y="522711"/>
                  </a:lnTo>
                  <a:lnTo>
                    <a:pt x="3988861" y="533194"/>
                  </a:lnTo>
                  <a:lnTo>
                    <a:pt x="3989143" y="532320"/>
                  </a:lnTo>
                  <a:lnTo>
                    <a:pt x="3989424" y="530864"/>
                  </a:lnTo>
                  <a:lnTo>
                    <a:pt x="3989706" y="539309"/>
                  </a:lnTo>
                  <a:lnTo>
                    <a:pt x="3989988" y="543677"/>
                  </a:lnTo>
                  <a:lnTo>
                    <a:pt x="3990269" y="541056"/>
                  </a:lnTo>
                  <a:lnTo>
                    <a:pt x="3990551" y="546881"/>
                  </a:lnTo>
                  <a:lnTo>
                    <a:pt x="3990833" y="553287"/>
                  </a:lnTo>
                  <a:lnTo>
                    <a:pt x="3991115" y="549210"/>
                  </a:lnTo>
                  <a:lnTo>
                    <a:pt x="3991396" y="550375"/>
                  </a:lnTo>
                  <a:lnTo>
                    <a:pt x="3991678" y="558529"/>
                  </a:lnTo>
                  <a:lnTo>
                    <a:pt x="3991960" y="561732"/>
                  </a:lnTo>
                  <a:lnTo>
                    <a:pt x="3992241" y="559402"/>
                  </a:lnTo>
                  <a:lnTo>
                    <a:pt x="3992523" y="564935"/>
                  </a:lnTo>
                  <a:lnTo>
                    <a:pt x="3992805" y="566391"/>
                  </a:lnTo>
                  <a:lnTo>
                    <a:pt x="3993087" y="565809"/>
                  </a:lnTo>
                  <a:lnTo>
                    <a:pt x="3993368" y="568721"/>
                  </a:lnTo>
                  <a:lnTo>
                    <a:pt x="3993650" y="572506"/>
                  </a:lnTo>
                  <a:lnTo>
                    <a:pt x="3993932" y="568430"/>
                  </a:lnTo>
                  <a:lnTo>
                    <a:pt x="3994214" y="569012"/>
                  </a:lnTo>
                  <a:lnTo>
                    <a:pt x="3994495" y="573962"/>
                  </a:lnTo>
                  <a:lnTo>
                    <a:pt x="3994777" y="564935"/>
                  </a:lnTo>
                  <a:lnTo>
                    <a:pt x="3995059" y="561441"/>
                  </a:lnTo>
                  <a:lnTo>
                    <a:pt x="3995340" y="559694"/>
                  </a:lnTo>
                  <a:lnTo>
                    <a:pt x="3995622" y="561732"/>
                  </a:lnTo>
                  <a:lnTo>
                    <a:pt x="3995904" y="556781"/>
                  </a:lnTo>
                  <a:lnTo>
                    <a:pt x="3996186" y="560567"/>
                  </a:lnTo>
                  <a:lnTo>
                    <a:pt x="3996467" y="563188"/>
                  </a:lnTo>
                  <a:lnTo>
                    <a:pt x="3996749" y="562023"/>
                  </a:lnTo>
                  <a:lnTo>
                    <a:pt x="3997031" y="570759"/>
                  </a:lnTo>
                  <a:lnTo>
                    <a:pt x="3997312" y="583863"/>
                  </a:lnTo>
                  <a:lnTo>
                    <a:pt x="3997594" y="591144"/>
                  </a:lnTo>
                  <a:lnTo>
                    <a:pt x="3997876" y="592308"/>
                  </a:lnTo>
                  <a:lnTo>
                    <a:pt x="3998158" y="598715"/>
                  </a:lnTo>
                  <a:lnTo>
                    <a:pt x="3998439" y="603957"/>
                  </a:lnTo>
                  <a:lnTo>
                    <a:pt x="3998721" y="598715"/>
                  </a:lnTo>
                  <a:lnTo>
                    <a:pt x="3999003" y="591144"/>
                  </a:lnTo>
                  <a:lnTo>
                    <a:pt x="3999284" y="585319"/>
                  </a:lnTo>
                  <a:lnTo>
                    <a:pt x="3999566" y="571050"/>
                  </a:lnTo>
                  <a:lnTo>
                    <a:pt x="3999848" y="557655"/>
                  </a:lnTo>
                  <a:lnTo>
                    <a:pt x="4000130" y="551540"/>
                  </a:lnTo>
                  <a:lnTo>
                    <a:pt x="4000411" y="534068"/>
                  </a:lnTo>
                  <a:lnTo>
                    <a:pt x="4000693" y="509315"/>
                  </a:lnTo>
                  <a:lnTo>
                    <a:pt x="4000975" y="502618"/>
                  </a:lnTo>
                  <a:lnTo>
                    <a:pt x="4001256" y="499997"/>
                  </a:lnTo>
                  <a:lnTo>
                    <a:pt x="4001538" y="480486"/>
                  </a:lnTo>
                  <a:lnTo>
                    <a:pt x="4001820" y="466508"/>
                  </a:lnTo>
                  <a:lnTo>
                    <a:pt x="4002102" y="462431"/>
                  </a:lnTo>
                  <a:lnTo>
                    <a:pt x="4002383" y="451948"/>
                  </a:lnTo>
                  <a:lnTo>
                    <a:pt x="4002665" y="446706"/>
                  </a:lnTo>
                  <a:lnTo>
                    <a:pt x="4002947" y="447289"/>
                  </a:lnTo>
                  <a:lnTo>
                    <a:pt x="4003229" y="441465"/>
                  </a:lnTo>
                  <a:lnTo>
                    <a:pt x="4003510" y="441173"/>
                  </a:lnTo>
                  <a:lnTo>
                    <a:pt x="4003792" y="450783"/>
                  </a:lnTo>
                  <a:lnTo>
                    <a:pt x="4004074" y="453404"/>
                  </a:lnTo>
                  <a:lnTo>
                    <a:pt x="4004355" y="453695"/>
                  </a:lnTo>
                  <a:lnTo>
                    <a:pt x="4004637" y="462431"/>
                  </a:lnTo>
                  <a:lnTo>
                    <a:pt x="4004919" y="478448"/>
                  </a:lnTo>
                  <a:lnTo>
                    <a:pt x="4005201" y="482233"/>
                  </a:lnTo>
                  <a:lnTo>
                    <a:pt x="4005482" y="480486"/>
                  </a:lnTo>
                  <a:lnTo>
                    <a:pt x="4005764" y="488349"/>
                  </a:lnTo>
                  <a:lnTo>
                    <a:pt x="4006046" y="488931"/>
                  </a:lnTo>
                  <a:lnTo>
                    <a:pt x="4006327" y="483107"/>
                  </a:lnTo>
                  <a:lnTo>
                    <a:pt x="4006609" y="477283"/>
                  </a:lnTo>
                  <a:lnTo>
                    <a:pt x="4006891" y="469711"/>
                  </a:lnTo>
                  <a:lnTo>
                    <a:pt x="4007173" y="455151"/>
                  </a:lnTo>
                  <a:lnTo>
                    <a:pt x="4007454" y="445833"/>
                  </a:lnTo>
                  <a:lnTo>
                    <a:pt x="4007736" y="433893"/>
                  </a:lnTo>
                  <a:lnTo>
                    <a:pt x="4008018" y="416421"/>
                  </a:lnTo>
                  <a:lnTo>
                    <a:pt x="4008299" y="398075"/>
                  </a:lnTo>
                  <a:lnTo>
                    <a:pt x="4008581" y="386718"/>
                  </a:lnTo>
                  <a:lnTo>
                    <a:pt x="4008863" y="375070"/>
                  </a:lnTo>
                  <a:lnTo>
                    <a:pt x="4009145" y="363713"/>
                  </a:lnTo>
                  <a:lnTo>
                    <a:pt x="4009426" y="356433"/>
                  </a:lnTo>
                  <a:lnTo>
                    <a:pt x="4009708" y="345076"/>
                  </a:lnTo>
                  <a:lnTo>
                    <a:pt x="4009990" y="334010"/>
                  </a:lnTo>
                  <a:lnTo>
                    <a:pt x="4010271" y="331390"/>
                  </a:lnTo>
                  <a:lnTo>
                    <a:pt x="4010553" y="333428"/>
                  </a:lnTo>
                  <a:lnTo>
                    <a:pt x="4010835" y="327022"/>
                  </a:lnTo>
                  <a:lnTo>
                    <a:pt x="4011117" y="320324"/>
                  </a:lnTo>
                  <a:lnTo>
                    <a:pt x="4011398" y="321780"/>
                  </a:lnTo>
                  <a:lnTo>
                    <a:pt x="4011680" y="322362"/>
                  </a:lnTo>
                  <a:lnTo>
                    <a:pt x="4011962" y="321780"/>
                  </a:lnTo>
                  <a:lnTo>
                    <a:pt x="4012244" y="327022"/>
                  </a:lnTo>
                  <a:lnTo>
                    <a:pt x="4012525" y="328769"/>
                  </a:lnTo>
                  <a:lnTo>
                    <a:pt x="4012807" y="327313"/>
                  </a:lnTo>
                  <a:lnTo>
                    <a:pt x="4013089" y="332846"/>
                  </a:lnTo>
                  <a:lnTo>
                    <a:pt x="4013370" y="341582"/>
                  </a:lnTo>
                  <a:lnTo>
                    <a:pt x="4013652" y="341582"/>
                  </a:lnTo>
                  <a:lnTo>
                    <a:pt x="4013934" y="344203"/>
                  </a:lnTo>
                  <a:lnTo>
                    <a:pt x="4014216" y="352065"/>
                  </a:lnTo>
                  <a:lnTo>
                    <a:pt x="4014497" y="354395"/>
                  </a:lnTo>
                  <a:lnTo>
                    <a:pt x="4014779" y="356142"/>
                  </a:lnTo>
                  <a:lnTo>
                    <a:pt x="4015061" y="364587"/>
                  </a:lnTo>
                  <a:lnTo>
                    <a:pt x="4015342" y="365752"/>
                  </a:lnTo>
                  <a:lnTo>
                    <a:pt x="4015624" y="364296"/>
                  </a:lnTo>
                  <a:lnTo>
                    <a:pt x="4015906" y="372158"/>
                  </a:lnTo>
                  <a:lnTo>
                    <a:pt x="4016188" y="376526"/>
                  </a:lnTo>
                  <a:lnTo>
                    <a:pt x="4016469" y="374488"/>
                  </a:lnTo>
                  <a:lnTo>
                    <a:pt x="4016751" y="372449"/>
                  </a:lnTo>
                  <a:lnTo>
                    <a:pt x="4017033" y="374779"/>
                  </a:lnTo>
                  <a:lnTo>
                    <a:pt x="4017314" y="368955"/>
                  </a:lnTo>
                  <a:lnTo>
                    <a:pt x="4017596" y="360801"/>
                  </a:lnTo>
                  <a:lnTo>
                    <a:pt x="4017878" y="357889"/>
                  </a:lnTo>
                  <a:lnTo>
                    <a:pt x="4018160" y="354104"/>
                  </a:lnTo>
                  <a:lnTo>
                    <a:pt x="4018441" y="346823"/>
                  </a:lnTo>
                  <a:lnTo>
                    <a:pt x="4018723" y="341291"/>
                  </a:lnTo>
                  <a:lnTo>
                    <a:pt x="4019005" y="336049"/>
                  </a:lnTo>
                  <a:lnTo>
                    <a:pt x="4019287" y="327895"/>
                  </a:lnTo>
                  <a:lnTo>
                    <a:pt x="4019568" y="323527"/>
                  </a:lnTo>
                  <a:lnTo>
                    <a:pt x="4019850" y="323527"/>
                  </a:lnTo>
                  <a:lnTo>
                    <a:pt x="4020132" y="320324"/>
                  </a:lnTo>
                  <a:lnTo>
                    <a:pt x="4020413" y="315956"/>
                  </a:lnTo>
                  <a:lnTo>
                    <a:pt x="4020695" y="321489"/>
                  </a:lnTo>
                  <a:lnTo>
                    <a:pt x="4020977" y="329934"/>
                  </a:lnTo>
                  <a:lnTo>
                    <a:pt x="4021259" y="333719"/>
                  </a:lnTo>
                  <a:lnTo>
                    <a:pt x="4021540" y="341291"/>
                  </a:lnTo>
                  <a:lnTo>
                    <a:pt x="4021822" y="354104"/>
                  </a:lnTo>
                  <a:lnTo>
                    <a:pt x="4022104" y="361384"/>
                  </a:lnTo>
                  <a:lnTo>
                    <a:pt x="4022385" y="370120"/>
                  </a:lnTo>
                  <a:lnTo>
                    <a:pt x="4022667" y="384680"/>
                  </a:lnTo>
                  <a:lnTo>
                    <a:pt x="4022949" y="390795"/>
                  </a:lnTo>
                  <a:lnTo>
                    <a:pt x="4023231" y="395454"/>
                  </a:lnTo>
                  <a:lnTo>
                    <a:pt x="4023512" y="405938"/>
                  </a:lnTo>
                  <a:lnTo>
                    <a:pt x="4023794" y="415839"/>
                  </a:lnTo>
                  <a:lnTo>
                    <a:pt x="4024076" y="417877"/>
                  </a:lnTo>
                  <a:lnTo>
                    <a:pt x="4024357" y="422828"/>
                  </a:lnTo>
                  <a:lnTo>
                    <a:pt x="4024639" y="431564"/>
                  </a:lnTo>
                  <a:lnTo>
                    <a:pt x="4024921" y="431564"/>
                  </a:lnTo>
                  <a:lnTo>
                    <a:pt x="4025203" y="437388"/>
                  </a:lnTo>
                  <a:lnTo>
                    <a:pt x="4025484" y="446706"/>
                  </a:lnTo>
                  <a:lnTo>
                    <a:pt x="4025766" y="447871"/>
                  </a:lnTo>
                  <a:lnTo>
                    <a:pt x="4026048" y="452239"/>
                  </a:lnTo>
                  <a:lnTo>
                    <a:pt x="4026329" y="464179"/>
                  </a:lnTo>
                  <a:lnTo>
                    <a:pt x="4026611" y="476118"/>
                  </a:lnTo>
                  <a:lnTo>
                    <a:pt x="4026893" y="478739"/>
                  </a:lnTo>
                  <a:lnTo>
                    <a:pt x="4027175" y="491261"/>
                  </a:lnTo>
                  <a:lnTo>
                    <a:pt x="4027456" y="504365"/>
                  </a:lnTo>
                  <a:lnTo>
                    <a:pt x="4027738" y="509898"/>
                  </a:lnTo>
                  <a:lnTo>
                    <a:pt x="4028020" y="517469"/>
                  </a:lnTo>
                  <a:lnTo>
                    <a:pt x="4028302" y="533194"/>
                  </a:lnTo>
                  <a:lnTo>
                    <a:pt x="4028583" y="540474"/>
                  </a:lnTo>
                  <a:lnTo>
                    <a:pt x="4028865" y="540765"/>
                  </a:lnTo>
                  <a:lnTo>
                    <a:pt x="4029147" y="553869"/>
                  </a:lnTo>
                  <a:lnTo>
                    <a:pt x="4029428" y="562897"/>
                  </a:lnTo>
                  <a:lnTo>
                    <a:pt x="4029710" y="563479"/>
                  </a:lnTo>
                  <a:lnTo>
                    <a:pt x="4029992" y="567847"/>
                  </a:lnTo>
                  <a:lnTo>
                    <a:pt x="4030274" y="572215"/>
                  </a:lnTo>
                  <a:lnTo>
                    <a:pt x="4030555" y="567847"/>
                  </a:lnTo>
                  <a:lnTo>
                    <a:pt x="4030837" y="567556"/>
                  </a:lnTo>
                  <a:lnTo>
                    <a:pt x="4031119" y="575419"/>
                  </a:lnTo>
                  <a:lnTo>
                    <a:pt x="4031400" y="569303"/>
                  </a:lnTo>
                  <a:lnTo>
                    <a:pt x="4031682" y="561150"/>
                  </a:lnTo>
                  <a:lnTo>
                    <a:pt x="4031964" y="564353"/>
                  </a:lnTo>
                  <a:lnTo>
                    <a:pt x="4032246" y="563770"/>
                  </a:lnTo>
                  <a:lnTo>
                    <a:pt x="4032527" y="555617"/>
                  </a:lnTo>
                  <a:lnTo>
                    <a:pt x="4032809" y="548628"/>
                  </a:lnTo>
                  <a:lnTo>
                    <a:pt x="4033091" y="541639"/>
                  </a:lnTo>
                  <a:lnTo>
                    <a:pt x="4033372" y="529699"/>
                  </a:lnTo>
                  <a:lnTo>
                    <a:pt x="4033654" y="525331"/>
                  </a:lnTo>
                  <a:lnTo>
                    <a:pt x="4033936" y="525623"/>
                  </a:lnTo>
                  <a:lnTo>
                    <a:pt x="4034218" y="519799"/>
                  </a:lnTo>
                  <a:lnTo>
                    <a:pt x="4034499" y="514266"/>
                  </a:lnTo>
                  <a:lnTo>
                    <a:pt x="4034781" y="513974"/>
                  </a:lnTo>
                  <a:lnTo>
                    <a:pt x="4035063" y="515431"/>
                  </a:lnTo>
                  <a:lnTo>
                    <a:pt x="4035344" y="518925"/>
                  </a:lnTo>
                  <a:lnTo>
                    <a:pt x="4035626" y="526787"/>
                  </a:lnTo>
                  <a:lnTo>
                    <a:pt x="4035908" y="532029"/>
                  </a:lnTo>
                  <a:lnTo>
                    <a:pt x="4036190" y="532029"/>
                  </a:lnTo>
                  <a:lnTo>
                    <a:pt x="4036471" y="541930"/>
                  </a:lnTo>
                  <a:lnTo>
                    <a:pt x="4036753" y="558529"/>
                  </a:lnTo>
                  <a:lnTo>
                    <a:pt x="4037035" y="565518"/>
                  </a:lnTo>
                  <a:lnTo>
                    <a:pt x="4037317" y="571342"/>
                  </a:lnTo>
                  <a:lnTo>
                    <a:pt x="4037598" y="582699"/>
                  </a:lnTo>
                  <a:lnTo>
                    <a:pt x="4037880" y="591144"/>
                  </a:lnTo>
                  <a:lnTo>
                    <a:pt x="4038162" y="595803"/>
                  </a:lnTo>
                  <a:lnTo>
                    <a:pt x="4038443" y="603374"/>
                  </a:lnTo>
                  <a:lnTo>
                    <a:pt x="4038725" y="603665"/>
                  </a:lnTo>
                  <a:lnTo>
                    <a:pt x="4039007" y="594638"/>
                  </a:lnTo>
                  <a:lnTo>
                    <a:pt x="4039289" y="596385"/>
                  </a:lnTo>
                  <a:lnTo>
                    <a:pt x="4039570" y="601044"/>
                  </a:lnTo>
                  <a:lnTo>
                    <a:pt x="4039852" y="597550"/>
                  </a:lnTo>
                  <a:lnTo>
                    <a:pt x="4040134" y="587649"/>
                  </a:lnTo>
                  <a:lnTo>
                    <a:pt x="4040415" y="583863"/>
                  </a:lnTo>
                  <a:lnTo>
                    <a:pt x="4040697" y="579204"/>
                  </a:lnTo>
                  <a:lnTo>
                    <a:pt x="4040979" y="573380"/>
                  </a:lnTo>
                  <a:lnTo>
                    <a:pt x="4041261" y="568721"/>
                  </a:lnTo>
                  <a:lnTo>
                    <a:pt x="4041542" y="559985"/>
                  </a:lnTo>
                  <a:lnTo>
                    <a:pt x="4041824" y="550084"/>
                  </a:lnTo>
                  <a:lnTo>
                    <a:pt x="4042106" y="542512"/>
                  </a:lnTo>
                  <a:lnTo>
                    <a:pt x="4042387" y="540474"/>
                  </a:lnTo>
                  <a:lnTo>
                    <a:pt x="4042669" y="529117"/>
                  </a:lnTo>
                  <a:lnTo>
                    <a:pt x="4042951" y="524167"/>
                  </a:lnTo>
                  <a:lnTo>
                    <a:pt x="4043233" y="523002"/>
                  </a:lnTo>
                  <a:lnTo>
                    <a:pt x="4043514" y="518925"/>
                  </a:lnTo>
                  <a:lnTo>
                    <a:pt x="4043796" y="513101"/>
                  </a:lnTo>
                  <a:lnTo>
                    <a:pt x="4044078" y="514266"/>
                  </a:lnTo>
                  <a:lnTo>
                    <a:pt x="4044360" y="513392"/>
                  </a:lnTo>
                  <a:lnTo>
                    <a:pt x="4044641" y="500288"/>
                  </a:lnTo>
                  <a:lnTo>
                    <a:pt x="4044923" y="491552"/>
                  </a:lnTo>
                  <a:lnTo>
                    <a:pt x="4045205" y="484563"/>
                  </a:lnTo>
                  <a:lnTo>
                    <a:pt x="4045486" y="475244"/>
                  </a:lnTo>
                  <a:lnTo>
                    <a:pt x="4045768" y="460684"/>
                  </a:lnTo>
                  <a:lnTo>
                    <a:pt x="4046050" y="449910"/>
                  </a:lnTo>
                  <a:lnTo>
                    <a:pt x="4046332" y="438553"/>
                  </a:lnTo>
                  <a:lnTo>
                    <a:pt x="4046613" y="425448"/>
                  </a:lnTo>
                  <a:lnTo>
                    <a:pt x="4046895" y="419333"/>
                  </a:lnTo>
                  <a:lnTo>
                    <a:pt x="4047177" y="412927"/>
                  </a:lnTo>
                  <a:lnTo>
                    <a:pt x="4047458" y="396619"/>
                  </a:lnTo>
                  <a:lnTo>
                    <a:pt x="4047740" y="383515"/>
                  </a:lnTo>
                  <a:lnTo>
                    <a:pt x="4048022" y="378273"/>
                  </a:lnTo>
                  <a:lnTo>
                    <a:pt x="4048304" y="366625"/>
                  </a:lnTo>
                  <a:lnTo>
                    <a:pt x="4048585" y="350027"/>
                  </a:lnTo>
                  <a:lnTo>
                    <a:pt x="4048867" y="338670"/>
                  </a:lnTo>
                  <a:lnTo>
                    <a:pt x="4049149" y="330225"/>
                  </a:lnTo>
                  <a:lnTo>
                    <a:pt x="4049430" y="316829"/>
                  </a:lnTo>
                  <a:lnTo>
                    <a:pt x="4049712" y="310423"/>
                  </a:lnTo>
                  <a:lnTo>
                    <a:pt x="4049994" y="311297"/>
                  </a:lnTo>
                  <a:lnTo>
                    <a:pt x="4050276" y="298484"/>
                  </a:lnTo>
                  <a:lnTo>
                    <a:pt x="4050557" y="290912"/>
                  </a:lnTo>
                  <a:lnTo>
                    <a:pt x="4050839" y="294989"/>
                  </a:lnTo>
                  <a:lnTo>
                    <a:pt x="4051121" y="291495"/>
                  </a:lnTo>
                  <a:lnTo>
                    <a:pt x="4051402" y="284215"/>
                  </a:lnTo>
                  <a:lnTo>
                    <a:pt x="4051684" y="287709"/>
                  </a:lnTo>
                  <a:lnTo>
                    <a:pt x="4051966" y="289165"/>
                  </a:lnTo>
                  <a:lnTo>
                    <a:pt x="4052248" y="282467"/>
                  </a:lnTo>
                  <a:lnTo>
                    <a:pt x="4052529" y="284797"/>
                  </a:lnTo>
                  <a:lnTo>
                    <a:pt x="4052811" y="293824"/>
                  </a:lnTo>
                  <a:lnTo>
                    <a:pt x="4053093" y="294989"/>
                  </a:lnTo>
                  <a:lnTo>
                    <a:pt x="4053375" y="295863"/>
                  </a:lnTo>
                  <a:lnTo>
                    <a:pt x="4053656" y="302560"/>
                  </a:lnTo>
                  <a:lnTo>
                    <a:pt x="4053938" y="304016"/>
                  </a:lnTo>
                  <a:lnTo>
                    <a:pt x="4054220" y="304890"/>
                  </a:lnTo>
                  <a:lnTo>
                    <a:pt x="4054501" y="309549"/>
                  </a:lnTo>
                  <a:lnTo>
                    <a:pt x="4054783" y="310714"/>
                  </a:lnTo>
                  <a:lnTo>
                    <a:pt x="4055065" y="304599"/>
                  </a:lnTo>
                  <a:lnTo>
                    <a:pt x="4055347" y="305181"/>
                  </a:lnTo>
                  <a:lnTo>
                    <a:pt x="4055628" y="310132"/>
                  </a:lnTo>
                  <a:lnTo>
                    <a:pt x="4055910" y="307802"/>
                  </a:lnTo>
                  <a:lnTo>
                    <a:pt x="4056192" y="313044"/>
                  </a:lnTo>
                  <a:lnTo>
                    <a:pt x="4056473" y="318285"/>
                  </a:lnTo>
                  <a:lnTo>
                    <a:pt x="4056755" y="315956"/>
                  </a:lnTo>
                  <a:lnTo>
                    <a:pt x="4057037" y="312753"/>
                  </a:lnTo>
                  <a:lnTo>
                    <a:pt x="4057319" y="312170"/>
                  </a:lnTo>
                  <a:lnTo>
                    <a:pt x="4057600" y="305764"/>
                  </a:lnTo>
                  <a:lnTo>
                    <a:pt x="4057882" y="292951"/>
                  </a:lnTo>
                  <a:lnTo>
                    <a:pt x="4058164" y="281011"/>
                  </a:lnTo>
                  <a:lnTo>
                    <a:pt x="4058445" y="270528"/>
                  </a:lnTo>
                  <a:lnTo>
                    <a:pt x="4058727" y="258297"/>
                  </a:lnTo>
                  <a:lnTo>
                    <a:pt x="4059009" y="250726"/>
                  </a:lnTo>
                  <a:lnTo>
                    <a:pt x="4059291" y="245193"/>
                  </a:lnTo>
                  <a:lnTo>
                    <a:pt x="4059572" y="239660"/>
                  </a:lnTo>
                  <a:lnTo>
                    <a:pt x="4059854" y="237913"/>
                  </a:lnTo>
                  <a:lnTo>
                    <a:pt x="4060136" y="250435"/>
                  </a:lnTo>
                  <a:lnTo>
                    <a:pt x="4060418" y="255968"/>
                  </a:lnTo>
                  <a:lnTo>
                    <a:pt x="4060699" y="258297"/>
                  </a:lnTo>
                  <a:lnTo>
                    <a:pt x="4060981" y="269654"/>
                  </a:lnTo>
                  <a:lnTo>
                    <a:pt x="4061263" y="285379"/>
                  </a:lnTo>
                  <a:lnTo>
                    <a:pt x="4061544" y="292951"/>
                  </a:lnTo>
                  <a:lnTo>
                    <a:pt x="4061826" y="303725"/>
                  </a:lnTo>
                  <a:lnTo>
                    <a:pt x="4062108" y="316829"/>
                  </a:lnTo>
                  <a:lnTo>
                    <a:pt x="4062390" y="320906"/>
                  </a:lnTo>
                  <a:lnTo>
                    <a:pt x="4062671" y="327313"/>
                  </a:lnTo>
                  <a:lnTo>
                    <a:pt x="4062953" y="340417"/>
                  </a:lnTo>
                  <a:lnTo>
                    <a:pt x="4063235" y="345659"/>
                  </a:lnTo>
                  <a:lnTo>
                    <a:pt x="4063516" y="339835"/>
                  </a:lnTo>
                  <a:lnTo>
                    <a:pt x="4063798" y="338961"/>
                  </a:lnTo>
                  <a:lnTo>
                    <a:pt x="4064080" y="350027"/>
                  </a:lnTo>
                  <a:lnTo>
                    <a:pt x="4064362" y="351483"/>
                  </a:lnTo>
                  <a:lnTo>
                    <a:pt x="4064643" y="345367"/>
                  </a:lnTo>
                  <a:lnTo>
                    <a:pt x="4064925" y="345950"/>
                  </a:lnTo>
                  <a:lnTo>
                    <a:pt x="4065207" y="345076"/>
                  </a:lnTo>
                  <a:lnTo>
                    <a:pt x="4065488" y="343329"/>
                  </a:lnTo>
                  <a:lnTo>
                    <a:pt x="4065770" y="346532"/>
                  </a:lnTo>
                  <a:lnTo>
                    <a:pt x="4066052" y="345367"/>
                  </a:lnTo>
                  <a:lnTo>
                    <a:pt x="4066334" y="340417"/>
                  </a:lnTo>
                  <a:lnTo>
                    <a:pt x="4066615" y="350900"/>
                  </a:lnTo>
                  <a:lnTo>
                    <a:pt x="4066897" y="368373"/>
                  </a:lnTo>
                  <a:lnTo>
                    <a:pt x="4067179" y="379729"/>
                  </a:lnTo>
                  <a:lnTo>
                    <a:pt x="4067460" y="396328"/>
                  </a:lnTo>
                  <a:lnTo>
                    <a:pt x="4067742" y="419624"/>
                  </a:lnTo>
                  <a:lnTo>
                    <a:pt x="4068024" y="440591"/>
                  </a:lnTo>
                  <a:lnTo>
                    <a:pt x="4068306" y="455442"/>
                  </a:lnTo>
                  <a:lnTo>
                    <a:pt x="4068587" y="478156"/>
                  </a:lnTo>
                  <a:lnTo>
                    <a:pt x="4068869" y="497667"/>
                  </a:lnTo>
                  <a:lnTo>
                    <a:pt x="4069151" y="509898"/>
                  </a:lnTo>
                  <a:lnTo>
                    <a:pt x="4069433" y="528243"/>
                  </a:lnTo>
                  <a:lnTo>
                    <a:pt x="4069714" y="557364"/>
                  </a:lnTo>
                  <a:lnTo>
                    <a:pt x="4069996" y="576583"/>
                  </a:lnTo>
                  <a:lnTo>
                    <a:pt x="4070278" y="595220"/>
                  </a:lnTo>
                  <a:lnTo>
                    <a:pt x="4070559" y="607742"/>
                  </a:lnTo>
                  <a:lnTo>
                    <a:pt x="4070841" y="618225"/>
                  </a:lnTo>
                  <a:lnTo>
                    <a:pt x="4071123" y="622011"/>
                  </a:lnTo>
                  <a:lnTo>
                    <a:pt x="4071405" y="631330"/>
                  </a:lnTo>
                  <a:lnTo>
                    <a:pt x="4071686" y="634242"/>
                  </a:lnTo>
                  <a:lnTo>
                    <a:pt x="4071968" y="628126"/>
                  </a:lnTo>
                  <a:lnTo>
                    <a:pt x="4072250" y="628126"/>
                  </a:lnTo>
                  <a:lnTo>
                    <a:pt x="4072531" y="631621"/>
                  </a:lnTo>
                  <a:lnTo>
                    <a:pt x="4072813" y="627835"/>
                  </a:lnTo>
                  <a:lnTo>
                    <a:pt x="4073095" y="620264"/>
                  </a:lnTo>
                  <a:lnTo>
                    <a:pt x="4073377" y="616187"/>
                  </a:lnTo>
                  <a:lnTo>
                    <a:pt x="4073658" y="610945"/>
                  </a:lnTo>
                  <a:lnTo>
                    <a:pt x="4073940" y="602792"/>
                  </a:lnTo>
                  <a:lnTo>
                    <a:pt x="4074222" y="605704"/>
                  </a:lnTo>
                  <a:lnTo>
                    <a:pt x="4074503" y="605995"/>
                  </a:lnTo>
                  <a:lnTo>
                    <a:pt x="4074785" y="599588"/>
                  </a:lnTo>
                  <a:lnTo>
                    <a:pt x="4075067" y="600171"/>
                  </a:lnTo>
                  <a:lnTo>
                    <a:pt x="4075349" y="616478"/>
                  </a:lnTo>
                  <a:lnTo>
                    <a:pt x="4075630" y="623176"/>
                  </a:lnTo>
                  <a:lnTo>
                    <a:pt x="4075912" y="628126"/>
                  </a:lnTo>
                  <a:lnTo>
                    <a:pt x="4076194" y="635698"/>
                  </a:lnTo>
                  <a:lnTo>
                    <a:pt x="4076475" y="641813"/>
                  </a:lnTo>
                  <a:lnTo>
                    <a:pt x="4076757" y="654044"/>
                  </a:lnTo>
                  <a:lnTo>
                    <a:pt x="4077039" y="664236"/>
                  </a:lnTo>
                  <a:lnTo>
                    <a:pt x="4077321" y="664236"/>
                  </a:lnTo>
                  <a:lnTo>
                    <a:pt x="4077602" y="661615"/>
                  </a:lnTo>
                  <a:lnTo>
                    <a:pt x="4077884" y="667730"/>
                  </a:lnTo>
                  <a:lnTo>
                    <a:pt x="4078166" y="669477"/>
                  </a:lnTo>
                  <a:lnTo>
                    <a:pt x="4078448" y="651423"/>
                  </a:lnTo>
                  <a:lnTo>
                    <a:pt x="4078729" y="637736"/>
                  </a:lnTo>
                  <a:lnTo>
                    <a:pt x="4079011" y="628126"/>
                  </a:lnTo>
                  <a:lnTo>
                    <a:pt x="4079293" y="611237"/>
                  </a:lnTo>
                  <a:lnTo>
                    <a:pt x="4079574" y="601044"/>
                  </a:lnTo>
                  <a:lnTo>
                    <a:pt x="4079856" y="592600"/>
                  </a:lnTo>
                  <a:lnTo>
                    <a:pt x="4080138" y="590270"/>
                  </a:lnTo>
                  <a:lnTo>
                    <a:pt x="4080420" y="598132"/>
                  </a:lnTo>
                  <a:lnTo>
                    <a:pt x="4080701" y="604539"/>
                  </a:lnTo>
                  <a:lnTo>
                    <a:pt x="4080983" y="609781"/>
                  </a:lnTo>
                  <a:lnTo>
                    <a:pt x="4081265" y="603374"/>
                  </a:lnTo>
                  <a:lnTo>
                    <a:pt x="4081546" y="612401"/>
                  </a:lnTo>
                  <a:lnTo>
                    <a:pt x="4081828" y="624050"/>
                  </a:lnTo>
                  <a:lnTo>
                    <a:pt x="4082110" y="624341"/>
                  </a:lnTo>
                  <a:lnTo>
                    <a:pt x="4082392" y="615313"/>
                  </a:lnTo>
                  <a:lnTo>
                    <a:pt x="4082673" y="616187"/>
                  </a:lnTo>
                  <a:lnTo>
                    <a:pt x="4082955" y="620264"/>
                  </a:lnTo>
                  <a:lnTo>
                    <a:pt x="4083237" y="619973"/>
                  </a:lnTo>
                  <a:lnTo>
                    <a:pt x="4083518" y="616769"/>
                  </a:lnTo>
                  <a:lnTo>
                    <a:pt x="4083800" y="614149"/>
                  </a:lnTo>
                  <a:lnTo>
                    <a:pt x="4084082" y="609198"/>
                  </a:lnTo>
                  <a:lnTo>
                    <a:pt x="4084364" y="609198"/>
                  </a:lnTo>
                  <a:lnTo>
                    <a:pt x="4084645" y="606577"/>
                  </a:lnTo>
                  <a:lnTo>
                    <a:pt x="4084927" y="604539"/>
                  </a:lnTo>
                  <a:lnTo>
                    <a:pt x="4085209" y="598132"/>
                  </a:lnTo>
                  <a:lnTo>
                    <a:pt x="4085491" y="595512"/>
                  </a:lnTo>
                  <a:lnTo>
                    <a:pt x="4085772" y="589105"/>
                  </a:lnTo>
                  <a:lnTo>
                    <a:pt x="4086054" y="573380"/>
                  </a:lnTo>
                  <a:lnTo>
                    <a:pt x="4086336" y="561732"/>
                  </a:lnTo>
                  <a:lnTo>
                    <a:pt x="4086617" y="551540"/>
                  </a:lnTo>
                  <a:lnTo>
                    <a:pt x="4086899" y="529991"/>
                  </a:lnTo>
                  <a:lnTo>
                    <a:pt x="4087181" y="520090"/>
                  </a:lnTo>
                  <a:lnTo>
                    <a:pt x="4087463" y="516887"/>
                  </a:lnTo>
                  <a:lnTo>
                    <a:pt x="4087744" y="514266"/>
                  </a:lnTo>
                  <a:lnTo>
                    <a:pt x="4088026" y="501453"/>
                  </a:lnTo>
                  <a:lnTo>
                    <a:pt x="4088308" y="494755"/>
                  </a:lnTo>
                  <a:lnTo>
                    <a:pt x="4088589" y="486893"/>
                  </a:lnTo>
                  <a:lnTo>
                    <a:pt x="4088871" y="472915"/>
                  </a:lnTo>
                  <a:lnTo>
                    <a:pt x="4089153" y="463305"/>
                  </a:lnTo>
                  <a:lnTo>
                    <a:pt x="4089435" y="456899"/>
                  </a:lnTo>
                  <a:lnTo>
                    <a:pt x="4089716" y="447871"/>
                  </a:lnTo>
                  <a:lnTo>
                    <a:pt x="4089998" y="440300"/>
                  </a:lnTo>
                  <a:lnTo>
                    <a:pt x="4090280" y="436514"/>
                  </a:lnTo>
                  <a:lnTo>
                    <a:pt x="4090561" y="428652"/>
                  </a:lnTo>
                  <a:lnTo>
                    <a:pt x="4090843" y="418460"/>
                  </a:lnTo>
                  <a:lnTo>
                    <a:pt x="4091125" y="413800"/>
                  </a:lnTo>
                  <a:lnTo>
                    <a:pt x="4091407" y="399240"/>
                  </a:lnTo>
                  <a:lnTo>
                    <a:pt x="4091688" y="375070"/>
                  </a:lnTo>
                  <a:lnTo>
                    <a:pt x="4091970" y="364004"/>
                  </a:lnTo>
                  <a:lnTo>
                    <a:pt x="4092252" y="358180"/>
                  </a:lnTo>
                  <a:lnTo>
                    <a:pt x="4092533" y="340708"/>
                  </a:lnTo>
                  <a:lnTo>
                    <a:pt x="4092815" y="323527"/>
                  </a:lnTo>
                  <a:lnTo>
                    <a:pt x="4093097" y="313044"/>
                  </a:lnTo>
                  <a:lnTo>
                    <a:pt x="4093379" y="301104"/>
                  </a:lnTo>
                  <a:lnTo>
                    <a:pt x="4093660" y="288583"/>
                  </a:lnTo>
                  <a:lnTo>
                    <a:pt x="4093942" y="275770"/>
                  </a:lnTo>
                  <a:lnTo>
                    <a:pt x="4094224" y="261209"/>
                  </a:lnTo>
                  <a:lnTo>
                    <a:pt x="4094506" y="248105"/>
                  </a:lnTo>
                  <a:lnTo>
                    <a:pt x="4094787" y="244611"/>
                  </a:lnTo>
                  <a:lnTo>
                    <a:pt x="4095069" y="243737"/>
                  </a:lnTo>
                  <a:lnTo>
                    <a:pt x="4095351" y="237913"/>
                  </a:lnTo>
                  <a:lnTo>
                    <a:pt x="4095632" y="236166"/>
                  </a:lnTo>
                  <a:lnTo>
                    <a:pt x="4095914" y="242864"/>
                  </a:lnTo>
                  <a:lnTo>
                    <a:pt x="4096196" y="246358"/>
                  </a:lnTo>
                  <a:lnTo>
                    <a:pt x="4096478" y="246067"/>
                  </a:lnTo>
                  <a:lnTo>
                    <a:pt x="4096759" y="254221"/>
                  </a:lnTo>
                  <a:lnTo>
                    <a:pt x="4097041" y="264995"/>
                  </a:lnTo>
                  <a:lnTo>
                    <a:pt x="4097323" y="268490"/>
                  </a:lnTo>
                  <a:lnTo>
                    <a:pt x="4097604" y="273149"/>
                  </a:lnTo>
                  <a:lnTo>
                    <a:pt x="4097886" y="280138"/>
                  </a:lnTo>
                  <a:lnTo>
                    <a:pt x="4098168" y="278973"/>
                  </a:lnTo>
                  <a:lnTo>
                    <a:pt x="4098450" y="278390"/>
                  </a:lnTo>
                  <a:lnTo>
                    <a:pt x="4098731" y="283341"/>
                  </a:lnTo>
                  <a:lnTo>
                    <a:pt x="4099013" y="281303"/>
                  </a:lnTo>
                  <a:lnTo>
                    <a:pt x="4099295" y="273731"/>
                  </a:lnTo>
                  <a:lnTo>
                    <a:pt x="4099576" y="273149"/>
                  </a:lnTo>
                  <a:lnTo>
                    <a:pt x="4099858" y="271984"/>
                  </a:lnTo>
                  <a:lnTo>
                    <a:pt x="4100140" y="268490"/>
                  </a:lnTo>
                  <a:lnTo>
                    <a:pt x="4100422" y="275770"/>
                  </a:lnTo>
                  <a:lnTo>
                    <a:pt x="4100703" y="280138"/>
                  </a:lnTo>
                  <a:lnTo>
                    <a:pt x="4100985" y="276061"/>
                  </a:lnTo>
                  <a:lnTo>
                    <a:pt x="4101267" y="274896"/>
                  </a:lnTo>
                  <a:lnTo>
                    <a:pt x="4101548" y="279264"/>
                  </a:lnTo>
                  <a:lnTo>
                    <a:pt x="4101830" y="269654"/>
                  </a:lnTo>
                  <a:lnTo>
                    <a:pt x="4102112" y="256841"/>
                  </a:lnTo>
                  <a:lnTo>
                    <a:pt x="4102394" y="251309"/>
                  </a:lnTo>
                  <a:lnTo>
                    <a:pt x="4102675" y="245484"/>
                  </a:lnTo>
                  <a:lnTo>
                    <a:pt x="4102957" y="239660"/>
                  </a:lnTo>
                  <a:lnTo>
                    <a:pt x="4103239" y="235292"/>
                  </a:lnTo>
                  <a:lnTo>
                    <a:pt x="4103521" y="239078"/>
                  </a:lnTo>
                  <a:lnTo>
                    <a:pt x="4103802" y="240243"/>
                  </a:lnTo>
                  <a:lnTo>
                    <a:pt x="4104084" y="247523"/>
                  </a:lnTo>
                  <a:lnTo>
                    <a:pt x="4104366" y="257715"/>
                  </a:lnTo>
                  <a:lnTo>
                    <a:pt x="4104647" y="262374"/>
                  </a:lnTo>
                  <a:lnTo>
                    <a:pt x="4104929" y="270819"/>
                  </a:lnTo>
                  <a:lnTo>
                    <a:pt x="4105211" y="287709"/>
                  </a:lnTo>
                  <a:lnTo>
                    <a:pt x="4105493" y="300813"/>
                  </a:lnTo>
                  <a:lnTo>
                    <a:pt x="4105774" y="304016"/>
                  </a:lnTo>
                  <a:lnTo>
                    <a:pt x="4106056" y="309841"/>
                  </a:lnTo>
                  <a:lnTo>
                    <a:pt x="4106338" y="324401"/>
                  </a:lnTo>
                  <a:lnTo>
                    <a:pt x="4106619" y="331972"/>
                  </a:lnTo>
                  <a:lnTo>
                    <a:pt x="4106901" y="340417"/>
                  </a:lnTo>
                  <a:lnTo>
                    <a:pt x="4107183" y="348862"/>
                  </a:lnTo>
                  <a:lnTo>
                    <a:pt x="4107465" y="354104"/>
                  </a:lnTo>
                  <a:lnTo>
                    <a:pt x="4107746" y="363713"/>
                  </a:lnTo>
                  <a:lnTo>
                    <a:pt x="4108028" y="375361"/>
                  </a:lnTo>
                  <a:lnTo>
                    <a:pt x="4108310" y="382933"/>
                  </a:lnTo>
                  <a:lnTo>
                    <a:pt x="4108591" y="381477"/>
                  </a:lnTo>
                  <a:lnTo>
                    <a:pt x="4108873" y="389048"/>
                  </a:lnTo>
                  <a:lnTo>
                    <a:pt x="4109155" y="398367"/>
                  </a:lnTo>
                  <a:lnTo>
                    <a:pt x="4109437" y="403608"/>
                  </a:lnTo>
                  <a:lnTo>
                    <a:pt x="4109718" y="404191"/>
                  </a:lnTo>
                  <a:lnTo>
                    <a:pt x="4110000" y="413800"/>
                  </a:lnTo>
                  <a:lnTo>
                    <a:pt x="4110282" y="425740"/>
                  </a:lnTo>
                  <a:lnTo>
                    <a:pt x="4110564" y="430690"/>
                  </a:lnTo>
                  <a:lnTo>
                    <a:pt x="4110845" y="441465"/>
                  </a:lnTo>
                  <a:lnTo>
                    <a:pt x="4111127" y="447871"/>
                  </a:lnTo>
                  <a:lnTo>
                    <a:pt x="4111409" y="452239"/>
                  </a:lnTo>
                  <a:lnTo>
                    <a:pt x="4111690" y="460975"/>
                  </a:lnTo>
                  <a:lnTo>
                    <a:pt x="4111972" y="472041"/>
                  </a:lnTo>
                  <a:lnTo>
                    <a:pt x="4112254" y="478739"/>
                  </a:lnTo>
                  <a:lnTo>
                    <a:pt x="4112536" y="484854"/>
                  </a:lnTo>
                  <a:lnTo>
                    <a:pt x="4112817" y="499414"/>
                  </a:lnTo>
                  <a:lnTo>
                    <a:pt x="4113099" y="510189"/>
                  </a:lnTo>
                  <a:lnTo>
                    <a:pt x="4113381" y="524749"/>
                  </a:lnTo>
                  <a:lnTo>
                    <a:pt x="4113662" y="539309"/>
                  </a:lnTo>
                  <a:lnTo>
                    <a:pt x="4113944" y="556199"/>
                  </a:lnTo>
                  <a:lnTo>
                    <a:pt x="4114226" y="562606"/>
                  </a:lnTo>
                  <a:lnTo>
                    <a:pt x="4114508" y="576583"/>
                  </a:lnTo>
                  <a:lnTo>
                    <a:pt x="4114789" y="590270"/>
                  </a:lnTo>
                  <a:lnTo>
                    <a:pt x="4115071" y="599588"/>
                  </a:lnTo>
                  <a:lnTo>
                    <a:pt x="4115353" y="607160"/>
                  </a:lnTo>
                  <a:lnTo>
                    <a:pt x="4115634" y="623467"/>
                  </a:lnTo>
                  <a:lnTo>
                    <a:pt x="4115916" y="634824"/>
                  </a:lnTo>
                  <a:lnTo>
                    <a:pt x="4116198" y="640939"/>
                  </a:lnTo>
                  <a:lnTo>
                    <a:pt x="4116480" y="655500"/>
                  </a:lnTo>
                  <a:lnTo>
                    <a:pt x="4116761" y="661906"/>
                  </a:lnTo>
                  <a:lnTo>
                    <a:pt x="4117043" y="657829"/>
                  </a:lnTo>
                  <a:lnTo>
                    <a:pt x="4117325" y="657829"/>
                  </a:lnTo>
                  <a:lnTo>
                    <a:pt x="4117606" y="665401"/>
                  </a:lnTo>
                  <a:lnTo>
                    <a:pt x="4117888" y="657829"/>
                  </a:lnTo>
                  <a:lnTo>
                    <a:pt x="4118170" y="645890"/>
                  </a:lnTo>
                  <a:lnTo>
                    <a:pt x="4118452" y="648220"/>
                  </a:lnTo>
                  <a:lnTo>
                    <a:pt x="4118733" y="641813"/>
                  </a:lnTo>
                  <a:lnTo>
                    <a:pt x="4119015" y="628709"/>
                  </a:lnTo>
                  <a:lnTo>
                    <a:pt x="4119297" y="618808"/>
                  </a:lnTo>
                  <a:lnTo>
                    <a:pt x="4119579" y="613566"/>
                  </a:lnTo>
                  <a:lnTo>
                    <a:pt x="4119860" y="601918"/>
                  </a:lnTo>
                  <a:lnTo>
                    <a:pt x="4120142" y="594638"/>
                  </a:lnTo>
                  <a:lnTo>
                    <a:pt x="4120424" y="592308"/>
                  </a:lnTo>
                  <a:lnTo>
                    <a:pt x="4120705" y="583863"/>
                  </a:lnTo>
                  <a:lnTo>
                    <a:pt x="4120987" y="578622"/>
                  </a:lnTo>
                  <a:lnTo>
                    <a:pt x="4121269" y="576583"/>
                  </a:lnTo>
                  <a:lnTo>
                    <a:pt x="4121551" y="568138"/>
                  </a:lnTo>
                  <a:lnTo>
                    <a:pt x="4121832" y="564353"/>
                  </a:lnTo>
                  <a:lnTo>
                    <a:pt x="4122114" y="572506"/>
                  </a:lnTo>
                  <a:lnTo>
                    <a:pt x="4122396" y="570177"/>
                  </a:lnTo>
                  <a:lnTo>
                    <a:pt x="4122677" y="571050"/>
                  </a:lnTo>
                  <a:lnTo>
                    <a:pt x="4122959" y="578913"/>
                  </a:lnTo>
                  <a:lnTo>
                    <a:pt x="4123241" y="594638"/>
                  </a:lnTo>
                  <a:lnTo>
                    <a:pt x="4123523" y="608616"/>
                  </a:lnTo>
                  <a:lnTo>
                    <a:pt x="4123804" y="631330"/>
                  </a:lnTo>
                  <a:lnTo>
                    <a:pt x="4124086" y="651423"/>
                  </a:lnTo>
                  <a:lnTo>
                    <a:pt x="4124368" y="664818"/>
                  </a:lnTo>
                  <a:lnTo>
                    <a:pt x="4124649" y="677049"/>
                  </a:lnTo>
                  <a:lnTo>
                    <a:pt x="4124931" y="689279"/>
                  </a:lnTo>
                  <a:lnTo>
                    <a:pt x="4125213" y="696851"/>
                  </a:lnTo>
                  <a:lnTo>
                    <a:pt x="4125495" y="691609"/>
                  </a:lnTo>
                  <a:lnTo>
                    <a:pt x="4125776" y="688988"/>
                  </a:lnTo>
                  <a:lnTo>
                    <a:pt x="4126058" y="687532"/>
                  </a:lnTo>
                  <a:lnTo>
                    <a:pt x="4126340" y="677922"/>
                  </a:lnTo>
                  <a:lnTo>
                    <a:pt x="4126621" y="665692"/>
                  </a:lnTo>
                  <a:lnTo>
                    <a:pt x="4126903" y="657538"/>
                  </a:lnTo>
                  <a:lnTo>
                    <a:pt x="4127185" y="648220"/>
                  </a:lnTo>
                  <a:lnTo>
                    <a:pt x="4127467" y="631038"/>
                  </a:lnTo>
                  <a:lnTo>
                    <a:pt x="4127748" y="618225"/>
                  </a:lnTo>
                  <a:lnTo>
                    <a:pt x="4128030" y="599297"/>
                  </a:lnTo>
                  <a:lnTo>
                    <a:pt x="4128312" y="579495"/>
                  </a:lnTo>
                  <a:lnTo>
                    <a:pt x="4128594" y="566100"/>
                  </a:lnTo>
                  <a:lnTo>
                    <a:pt x="4128875" y="551831"/>
                  </a:lnTo>
                  <a:lnTo>
                    <a:pt x="4129157" y="531738"/>
                  </a:lnTo>
                  <a:lnTo>
                    <a:pt x="4129439" y="520090"/>
                  </a:lnTo>
                  <a:lnTo>
                    <a:pt x="4129720" y="527370"/>
                  </a:lnTo>
                  <a:lnTo>
                    <a:pt x="4130002" y="524749"/>
                  </a:lnTo>
                  <a:lnTo>
                    <a:pt x="4130284" y="516013"/>
                  </a:lnTo>
                  <a:lnTo>
                    <a:pt x="4130566" y="511645"/>
                  </a:lnTo>
                  <a:lnTo>
                    <a:pt x="4130847" y="509898"/>
                  </a:lnTo>
                  <a:lnTo>
                    <a:pt x="4131129" y="506112"/>
                  </a:lnTo>
                  <a:lnTo>
                    <a:pt x="4131411" y="509898"/>
                  </a:lnTo>
                  <a:lnTo>
                    <a:pt x="4131692" y="511354"/>
                  </a:lnTo>
                  <a:lnTo>
                    <a:pt x="4131974" y="511645"/>
                  </a:lnTo>
                  <a:lnTo>
                    <a:pt x="4132256" y="515431"/>
                  </a:lnTo>
                  <a:lnTo>
                    <a:pt x="4132538" y="522711"/>
                  </a:lnTo>
                  <a:lnTo>
                    <a:pt x="4132819" y="522419"/>
                  </a:lnTo>
                  <a:lnTo>
                    <a:pt x="4133101" y="506986"/>
                  </a:lnTo>
                  <a:lnTo>
                    <a:pt x="4133383" y="504656"/>
                  </a:lnTo>
                  <a:lnTo>
                    <a:pt x="4133664" y="502326"/>
                  </a:lnTo>
                  <a:lnTo>
                    <a:pt x="4133946" y="496211"/>
                  </a:lnTo>
                  <a:lnTo>
                    <a:pt x="4134228" y="488057"/>
                  </a:lnTo>
                  <a:lnTo>
                    <a:pt x="4134510" y="483398"/>
                  </a:lnTo>
                  <a:lnTo>
                    <a:pt x="4134791" y="476118"/>
                  </a:lnTo>
                  <a:lnTo>
                    <a:pt x="4135073" y="466799"/>
                  </a:lnTo>
                  <a:lnTo>
                    <a:pt x="4135355" y="455151"/>
                  </a:lnTo>
                  <a:lnTo>
                    <a:pt x="4135637" y="433602"/>
                  </a:lnTo>
                  <a:lnTo>
                    <a:pt x="4135918" y="422536"/>
                  </a:lnTo>
                  <a:lnTo>
                    <a:pt x="4136200" y="413218"/>
                  </a:lnTo>
                  <a:lnTo>
                    <a:pt x="4136482" y="400405"/>
                  </a:lnTo>
                  <a:lnTo>
                    <a:pt x="4136763" y="379729"/>
                  </a:lnTo>
                  <a:lnTo>
                    <a:pt x="4137045" y="365460"/>
                  </a:lnTo>
                  <a:lnTo>
                    <a:pt x="4137327" y="354977"/>
                  </a:lnTo>
                  <a:lnTo>
                    <a:pt x="4137609" y="345659"/>
                  </a:lnTo>
                  <a:lnTo>
                    <a:pt x="4137890" y="337214"/>
                  </a:lnTo>
                  <a:lnTo>
                    <a:pt x="4138172" y="330516"/>
                  </a:lnTo>
                  <a:lnTo>
                    <a:pt x="4138454" y="327022"/>
                  </a:lnTo>
                  <a:lnTo>
                    <a:pt x="4138735" y="318285"/>
                  </a:lnTo>
                  <a:lnTo>
                    <a:pt x="4139017" y="314791"/>
                  </a:lnTo>
                  <a:lnTo>
                    <a:pt x="4139299" y="309841"/>
                  </a:lnTo>
                  <a:lnTo>
                    <a:pt x="4139581" y="306055"/>
                  </a:lnTo>
                  <a:lnTo>
                    <a:pt x="4139862" y="311879"/>
                  </a:lnTo>
                  <a:lnTo>
                    <a:pt x="4140144" y="318285"/>
                  </a:lnTo>
                  <a:lnTo>
                    <a:pt x="4140426" y="321780"/>
                  </a:lnTo>
                  <a:lnTo>
                    <a:pt x="4140707" y="319741"/>
                  </a:lnTo>
                  <a:lnTo>
                    <a:pt x="4140989" y="321780"/>
                  </a:lnTo>
                  <a:lnTo>
                    <a:pt x="4141271" y="316538"/>
                  </a:lnTo>
                  <a:lnTo>
                    <a:pt x="4141553" y="312461"/>
                  </a:lnTo>
                  <a:lnTo>
                    <a:pt x="4141834" y="305472"/>
                  </a:lnTo>
                  <a:lnTo>
                    <a:pt x="4142116" y="296445"/>
                  </a:lnTo>
                  <a:lnTo>
                    <a:pt x="4142398" y="282176"/>
                  </a:lnTo>
                  <a:lnTo>
                    <a:pt x="4142679" y="271693"/>
                  </a:lnTo>
                  <a:lnTo>
                    <a:pt x="4142961" y="264413"/>
                  </a:lnTo>
                  <a:lnTo>
                    <a:pt x="4143243" y="249270"/>
                  </a:lnTo>
                  <a:lnTo>
                    <a:pt x="4143525" y="239660"/>
                  </a:lnTo>
                  <a:lnTo>
                    <a:pt x="4143806" y="228886"/>
                  </a:lnTo>
                  <a:lnTo>
                    <a:pt x="4144088" y="214326"/>
                  </a:lnTo>
                  <a:lnTo>
                    <a:pt x="4144370" y="201221"/>
                  </a:lnTo>
                  <a:lnTo>
                    <a:pt x="4144652" y="198018"/>
                  </a:lnTo>
                  <a:lnTo>
                    <a:pt x="4144933" y="186370"/>
                  </a:lnTo>
                  <a:lnTo>
                    <a:pt x="4145215" y="171519"/>
                  </a:lnTo>
                  <a:lnTo>
                    <a:pt x="4145497" y="167733"/>
                  </a:lnTo>
                  <a:lnTo>
                    <a:pt x="4145778" y="164530"/>
                  </a:lnTo>
                  <a:lnTo>
                    <a:pt x="4146060" y="157250"/>
                  </a:lnTo>
                  <a:lnTo>
                    <a:pt x="4146342" y="153755"/>
                  </a:lnTo>
                  <a:lnTo>
                    <a:pt x="4146624" y="159288"/>
                  </a:lnTo>
                  <a:lnTo>
                    <a:pt x="4146905" y="167151"/>
                  </a:lnTo>
                  <a:lnTo>
                    <a:pt x="4147187" y="189282"/>
                  </a:lnTo>
                  <a:lnTo>
                    <a:pt x="4147469" y="208502"/>
                  </a:lnTo>
                  <a:lnTo>
                    <a:pt x="4147750" y="217238"/>
                  </a:lnTo>
                  <a:lnTo>
                    <a:pt x="4148032" y="217238"/>
                  </a:lnTo>
                  <a:lnTo>
                    <a:pt x="4148314" y="218985"/>
                  </a:lnTo>
                  <a:lnTo>
                    <a:pt x="4148596" y="222771"/>
                  </a:lnTo>
                  <a:lnTo>
                    <a:pt x="4148877" y="214034"/>
                  </a:lnTo>
                  <a:lnTo>
                    <a:pt x="4149159" y="203551"/>
                  </a:lnTo>
                  <a:lnTo>
                    <a:pt x="4149441" y="197727"/>
                  </a:lnTo>
                  <a:lnTo>
                    <a:pt x="4149722" y="194524"/>
                  </a:lnTo>
                  <a:lnTo>
                    <a:pt x="4150004" y="193650"/>
                  </a:lnTo>
                  <a:lnTo>
                    <a:pt x="4150286" y="198018"/>
                  </a:lnTo>
                  <a:lnTo>
                    <a:pt x="4150568" y="196562"/>
                  </a:lnTo>
                  <a:lnTo>
                    <a:pt x="4150849" y="180255"/>
                  </a:lnTo>
                  <a:lnTo>
                    <a:pt x="4151131" y="179964"/>
                  </a:lnTo>
                  <a:lnTo>
                    <a:pt x="4151413" y="189573"/>
                  </a:lnTo>
                  <a:lnTo>
                    <a:pt x="4151695" y="194524"/>
                  </a:lnTo>
                  <a:lnTo>
                    <a:pt x="4151976" y="189282"/>
                  </a:lnTo>
                  <a:lnTo>
                    <a:pt x="4152258" y="185205"/>
                  </a:lnTo>
                  <a:lnTo>
                    <a:pt x="4152540" y="204133"/>
                  </a:lnTo>
                  <a:lnTo>
                    <a:pt x="4152821" y="208793"/>
                  </a:lnTo>
                  <a:lnTo>
                    <a:pt x="4153103" y="211705"/>
                  </a:lnTo>
                  <a:lnTo>
                    <a:pt x="4153385" y="206172"/>
                  </a:lnTo>
                  <a:lnTo>
                    <a:pt x="4153667" y="209375"/>
                  </a:lnTo>
                  <a:lnTo>
                    <a:pt x="4153948" y="213452"/>
                  </a:lnTo>
                  <a:lnTo>
                    <a:pt x="4154230" y="218111"/>
                  </a:lnTo>
                  <a:lnTo>
                    <a:pt x="4154512" y="213161"/>
                  </a:lnTo>
                  <a:lnTo>
                    <a:pt x="4154793" y="207628"/>
                  </a:lnTo>
                  <a:lnTo>
                    <a:pt x="4155075" y="217820"/>
                  </a:lnTo>
                  <a:lnTo>
                    <a:pt x="4155357" y="229177"/>
                  </a:lnTo>
                  <a:lnTo>
                    <a:pt x="4155639" y="239952"/>
                  </a:lnTo>
                  <a:lnTo>
                    <a:pt x="4155920" y="252765"/>
                  </a:lnTo>
                  <a:lnTo>
                    <a:pt x="4156202" y="267325"/>
                  </a:lnTo>
                  <a:lnTo>
                    <a:pt x="4156484" y="276061"/>
                  </a:lnTo>
                  <a:lnTo>
                    <a:pt x="4156765" y="292659"/>
                  </a:lnTo>
                  <a:lnTo>
                    <a:pt x="4157047" y="315082"/>
                  </a:lnTo>
                  <a:lnTo>
                    <a:pt x="4157329" y="326148"/>
                  </a:lnTo>
                  <a:lnTo>
                    <a:pt x="4157611" y="338378"/>
                  </a:lnTo>
                  <a:lnTo>
                    <a:pt x="4157892" y="359928"/>
                  </a:lnTo>
                  <a:lnTo>
                    <a:pt x="4158174" y="380894"/>
                  </a:lnTo>
                  <a:lnTo>
                    <a:pt x="4158456" y="395454"/>
                  </a:lnTo>
                  <a:lnTo>
                    <a:pt x="4158737" y="410888"/>
                  </a:lnTo>
                  <a:lnTo>
                    <a:pt x="4159019" y="423119"/>
                  </a:lnTo>
                  <a:lnTo>
                    <a:pt x="4159301" y="435932"/>
                  </a:lnTo>
                  <a:lnTo>
                    <a:pt x="4159583" y="460684"/>
                  </a:lnTo>
                  <a:lnTo>
                    <a:pt x="4159864" y="484272"/>
                  </a:lnTo>
                  <a:lnTo>
                    <a:pt x="4160146" y="490096"/>
                  </a:lnTo>
                  <a:lnTo>
                    <a:pt x="4160428" y="497667"/>
                  </a:lnTo>
                  <a:lnTo>
                    <a:pt x="4160710" y="521546"/>
                  </a:lnTo>
                  <a:lnTo>
                    <a:pt x="4160991" y="539892"/>
                  </a:lnTo>
                  <a:lnTo>
                    <a:pt x="4161273" y="549210"/>
                  </a:lnTo>
                  <a:lnTo>
                    <a:pt x="4161555" y="560858"/>
                  </a:lnTo>
                  <a:lnTo>
                    <a:pt x="4161836" y="566391"/>
                  </a:lnTo>
                  <a:lnTo>
                    <a:pt x="4162118" y="569012"/>
                  </a:lnTo>
                  <a:lnTo>
                    <a:pt x="4162400" y="580660"/>
                  </a:lnTo>
                  <a:lnTo>
                    <a:pt x="4162682" y="592600"/>
                  </a:lnTo>
                  <a:lnTo>
                    <a:pt x="4162963" y="590270"/>
                  </a:lnTo>
                  <a:lnTo>
                    <a:pt x="4163245" y="591726"/>
                  </a:lnTo>
                  <a:lnTo>
                    <a:pt x="4163527" y="610072"/>
                  </a:lnTo>
                  <a:lnTo>
                    <a:pt x="4163808" y="626962"/>
                  </a:lnTo>
                  <a:lnTo>
                    <a:pt x="4164090" y="640939"/>
                  </a:lnTo>
                  <a:lnTo>
                    <a:pt x="4164372" y="651423"/>
                  </a:lnTo>
                  <a:lnTo>
                    <a:pt x="4164654" y="657538"/>
                  </a:lnTo>
                  <a:lnTo>
                    <a:pt x="4164935" y="656664"/>
                  </a:lnTo>
                  <a:lnTo>
                    <a:pt x="4165217" y="677049"/>
                  </a:lnTo>
                  <a:lnTo>
                    <a:pt x="4165499" y="696851"/>
                  </a:lnTo>
                  <a:lnTo>
                    <a:pt x="4165780" y="704131"/>
                  </a:lnTo>
                  <a:lnTo>
                    <a:pt x="4166062" y="704422"/>
                  </a:lnTo>
                  <a:lnTo>
                    <a:pt x="4166344" y="720147"/>
                  </a:lnTo>
                  <a:lnTo>
                    <a:pt x="4166626" y="740240"/>
                  </a:lnTo>
                  <a:lnTo>
                    <a:pt x="4166907" y="755965"/>
                  </a:lnTo>
                  <a:lnTo>
                    <a:pt x="4167189" y="771690"/>
                  </a:lnTo>
                  <a:lnTo>
                    <a:pt x="4167471" y="783047"/>
                  </a:lnTo>
                  <a:lnTo>
                    <a:pt x="4167752" y="782465"/>
                  </a:lnTo>
                  <a:lnTo>
                    <a:pt x="4168034" y="790036"/>
                  </a:lnTo>
                  <a:lnTo>
                    <a:pt x="4168316" y="801102"/>
                  </a:lnTo>
                  <a:lnTo>
                    <a:pt x="4168598" y="797025"/>
                  </a:lnTo>
                  <a:lnTo>
                    <a:pt x="4168879" y="794113"/>
                  </a:lnTo>
                  <a:lnTo>
                    <a:pt x="4169161" y="796151"/>
                  </a:lnTo>
                  <a:lnTo>
                    <a:pt x="4169443" y="798190"/>
                  </a:lnTo>
                  <a:lnTo>
                    <a:pt x="4169725" y="798481"/>
                  </a:lnTo>
                  <a:lnTo>
                    <a:pt x="4170006" y="810711"/>
                  </a:lnTo>
                  <a:lnTo>
                    <a:pt x="4170288" y="815079"/>
                  </a:lnTo>
                  <a:lnTo>
                    <a:pt x="4170570" y="808673"/>
                  </a:lnTo>
                  <a:lnTo>
                    <a:pt x="4170851" y="814206"/>
                  </a:lnTo>
                  <a:lnTo>
                    <a:pt x="4171133" y="823815"/>
                  </a:lnTo>
                  <a:lnTo>
                    <a:pt x="4171415" y="827019"/>
                  </a:lnTo>
                  <a:lnTo>
                    <a:pt x="4171697" y="807799"/>
                  </a:lnTo>
                  <a:lnTo>
                    <a:pt x="4171978" y="794986"/>
                  </a:lnTo>
                  <a:lnTo>
                    <a:pt x="4172260" y="779261"/>
                  </a:lnTo>
                  <a:lnTo>
                    <a:pt x="4172542" y="785377"/>
                  </a:lnTo>
                  <a:lnTo>
                    <a:pt x="4172823" y="800228"/>
                  </a:lnTo>
                  <a:lnTo>
                    <a:pt x="4173105" y="801975"/>
                  </a:lnTo>
                  <a:lnTo>
                    <a:pt x="4173387" y="795278"/>
                  </a:lnTo>
                  <a:lnTo>
                    <a:pt x="4173669" y="795860"/>
                  </a:lnTo>
                  <a:lnTo>
                    <a:pt x="4173950" y="804596"/>
                  </a:lnTo>
                  <a:lnTo>
                    <a:pt x="4174232" y="816244"/>
                  </a:lnTo>
                  <a:lnTo>
                    <a:pt x="4174514" y="803722"/>
                  </a:lnTo>
                  <a:lnTo>
                    <a:pt x="4174795" y="788580"/>
                  </a:lnTo>
                  <a:lnTo>
                    <a:pt x="4175077" y="777223"/>
                  </a:lnTo>
                  <a:lnTo>
                    <a:pt x="4175359" y="765283"/>
                  </a:lnTo>
                  <a:lnTo>
                    <a:pt x="4175641" y="763536"/>
                  </a:lnTo>
                  <a:lnTo>
                    <a:pt x="4175922" y="759168"/>
                  </a:lnTo>
                  <a:lnTo>
                    <a:pt x="4176204" y="744026"/>
                  </a:lnTo>
                  <a:lnTo>
                    <a:pt x="4176486" y="731795"/>
                  </a:lnTo>
                  <a:lnTo>
                    <a:pt x="4176768" y="727427"/>
                  </a:lnTo>
                  <a:lnTo>
                    <a:pt x="4177049" y="714905"/>
                  </a:lnTo>
                  <a:lnTo>
                    <a:pt x="4177331" y="695977"/>
                  </a:lnTo>
                  <a:lnTo>
                    <a:pt x="4177613" y="677340"/>
                  </a:lnTo>
                  <a:lnTo>
                    <a:pt x="4177894" y="659285"/>
                  </a:lnTo>
                  <a:lnTo>
                    <a:pt x="4178176" y="652588"/>
                  </a:lnTo>
                  <a:lnTo>
                    <a:pt x="4178458" y="646472"/>
                  </a:lnTo>
                  <a:lnTo>
                    <a:pt x="4178740" y="633659"/>
                  </a:lnTo>
                  <a:lnTo>
                    <a:pt x="4179021" y="604248"/>
                  </a:lnTo>
                  <a:lnTo>
                    <a:pt x="4179303" y="587940"/>
                  </a:lnTo>
                  <a:lnTo>
                    <a:pt x="4179585" y="585028"/>
                  </a:lnTo>
                  <a:lnTo>
                    <a:pt x="4179866" y="581825"/>
                  </a:lnTo>
                  <a:lnTo>
                    <a:pt x="4180148" y="559111"/>
                  </a:lnTo>
                  <a:lnTo>
                    <a:pt x="4180430" y="526787"/>
                  </a:lnTo>
                  <a:lnTo>
                    <a:pt x="4180712" y="500579"/>
                  </a:lnTo>
                  <a:lnTo>
                    <a:pt x="4180993" y="497085"/>
                  </a:lnTo>
                  <a:lnTo>
                    <a:pt x="4181275" y="495337"/>
                  </a:lnTo>
                  <a:lnTo>
                    <a:pt x="4181557" y="480777"/>
                  </a:lnTo>
                  <a:lnTo>
                    <a:pt x="4181838" y="449327"/>
                  </a:lnTo>
                  <a:lnTo>
                    <a:pt x="4182120" y="431273"/>
                  </a:lnTo>
                  <a:lnTo>
                    <a:pt x="4182402" y="433311"/>
                  </a:lnTo>
                  <a:lnTo>
                    <a:pt x="4182684" y="432146"/>
                  </a:lnTo>
                  <a:lnTo>
                    <a:pt x="4182965" y="412344"/>
                  </a:lnTo>
                  <a:lnTo>
                    <a:pt x="4183247" y="373032"/>
                  </a:lnTo>
                  <a:lnTo>
                    <a:pt x="4183529" y="352939"/>
                  </a:lnTo>
                  <a:lnTo>
                    <a:pt x="4183810" y="359345"/>
                  </a:lnTo>
                  <a:lnTo>
                    <a:pt x="4184092" y="368955"/>
                  </a:lnTo>
                  <a:lnTo>
                    <a:pt x="4184374" y="355268"/>
                  </a:lnTo>
                  <a:lnTo>
                    <a:pt x="4184656" y="321780"/>
                  </a:lnTo>
                  <a:lnTo>
                    <a:pt x="4184937" y="306346"/>
                  </a:lnTo>
                  <a:lnTo>
                    <a:pt x="4185219" y="317121"/>
                  </a:lnTo>
                  <a:lnTo>
                    <a:pt x="4185501" y="335175"/>
                  </a:lnTo>
                  <a:lnTo>
                    <a:pt x="4185783" y="319450"/>
                  </a:lnTo>
                  <a:lnTo>
                    <a:pt x="4186064" y="293242"/>
                  </a:lnTo>
                  <a:lnTo>
                    <a:pt x="4186346" y="283632"/>
                  </a:lnTo>
                  <a:lnTo>
                    <a:pt x="4186628" y="291786"/>
                  </a:lnTo>
                  <a:lnTo>
                    <a:pt x="4186909" y="303143"/>
                  </a:lnTo>
                  <a:lnTo>
                    <a:pt x="4187191" y="288000"/>
                  </a:lnTo>
                  <a:lnTo>
                    <a:pt x="4187473" y="255385"/>
                  </a:lnTo>
                  <a:lnTo>
                    <a:pt x="4187755" y="243446"/>
                  </a:lnTo>
                  <a:lnTo>
                    <a:pt x="4188036" y="265286"/>
                  </a:lnTo>
                  <a:lnTo>
                    <a:pt x="4188318" y="264121"/>
                  </a:lnTo>
                  <a:lnTo>
                    <a:pt x="4188600" y="241408"/>
                  </a:lnTo>
                  <a:lnTo>
                    <a:pt x="4188881" y="213452"/>
                  </a:lnTo>
                  <a:lnTo>
                    <a:pt x="4189163" y="198309"/>
                  </a:lnTo>
                  <a:lnTo>
                    <a:pt x="4189445" y="198018"/>
                  </a:lnTo>
                  <a:lnTo>
                    <a:pt x="4189727" y="198309"/>
                  </a:lnTo>
                  <a:lnTo>
                    <a:pt x="4190008" y="185788"/>
                  </a:lnTo>
                  <a:lnTo>
                    <a:pt x="4190290" y="152590"/>
                  </a:lnTo>
                  <a:lnTo>
                    <a:pt x="4190572" y="138613"/>
                  </a:lnTo>
                  <a:lnTo>
                    <a:pt x="4190853" y="130459"/>
                  </a:lnTo>
                  <a:lnTo>
                    <a:pt x="4191135" y="108327"/>
                  </a:lnTo>
                  <a:lnTo>
                    <a:pt x="4191417" y="85031"/>
                  </a:lnTo>
                  <a:lnTo>
                    <a:pt x="4191699" y="66976"/>
                  </a:lnTo>
                  <a:lnTo>
                    <a:pt x="4191980" y="48922"/>
                  </a:lnTo>
                  <a:lnTo>
                    <a:pt x="4192262" y="31158"/>
                  </a:lnTo>
                  <a:lnTo>
                    <a:pt x="4192544" y="28829"/>
                  </a:lnTo>
                  <a:lnTo>
                    <a:pt x="4192825" y="25043"/>
                  </a:lnTo>
                  <a:lnTo>
                    <a:pt x="4193107" y="12812"/>
                  </a:lnTo>
                  <a:lnTo>
                    <a:pt x="4193389" y="2620"/>
                  </a:lnTo>
                  <a:lnTo>
                    <a:pt x="4193671" y="3203"/>
                  </a:lnTo>
                  <a:lnTo>
                    <a:pt x="4193952" y="4659"/>
                  </a:lnTo>
                  <a:lnTo>
                    <a:pt x="4194234" y="25043"/>
                  </a:lnTo>
                  <a:lnTo>
                    <a:pt x="4194516" y="65812"/>
                  </a:lnTo>
                  <a:lnTo>
                    <a:pt x="4194798" y="87069"/>
                  </a:lnTo>
                  <a:lnTo>
                    <a:pt x="4195079" y="104833"/>
                  </a:lnTo>
                  <a:lnTo>
                    <a:pt x="4195361" y="117063"/>
                  </a:lnTo>
                  <a:lnTo>
                    <a:pt x="4195643" y="136574"/>
                  </a:lnTo>
                  <a:lnTo>
                    <a:pt x="4195924" y="146184"/>
                  </a:lnTo>
                  <a:lnTo>
                    <a:pt x="4196206" y="158414"/>
                  </a:lnTo>
                  <a:lnTo>
                    <a:pt x="4196488" y="160744"/>
                  </a:lnTo>
                  <a:lnTo>
                    <a:pt x="4196770" y="166568"/>
                  </a:lnTo>
                  <a:lnTo>
                    <a:pt x="4197051" y="178508"/>
                  </a:lnTo>
                  <a:lnTo>
                    <a:pt x="4197333" y="188991"/>
                  </a:lnTo>
                  <a:lnTo>
                    <a:pt x="4197615" y="201804"/>
                  </a:lnTo>
                  <a:lnTo>
                    <a:pt x="4197896" y="196853"/>
                  </a:lnTo>
                  <a:lnTo>
                    <a:pt x="4198178" y="202969"/>
                  </a:lnTo>
                  <a:lnTo>
                    <a:pt x="4198460" y="221023"/>
                  </a:lnTo>
                  <a:lnTo>
                    <a:pt x="4198742" y="222479"/>
                  </a:lnTo>
                  <a:lnTo>
                    <a:pt x="4199023" y="239952"/>
                  </a:lnTo>
                  <a:lnTo>
                    <a:pt x="4199305" y="261501"/>
                  </a:lnTo>
                  <a:lnTo>
                    <a:pt x="4199587" y="261792"/>
                  </a:lnTo>
                  <a:lnTo>
                    <a:pt x="4199868" y="257133"/>
                  </a:lnTo>
                  <a:lnTo>
                    <a:pt x="4200150" y="261501"/>
                  </a:lnTo>
                  <a:lnTo>
                    <a:pt x="4200432" y="261209"/>
                  </a:lnTo>
                  <a:lnTo>
                    <a:pt x="4200714" y="253929"/>
                  </a:lnTo>
                  <a:lnTo>
                    <a:pt x="4200995" y="257424"/>
                  </a:lnTo>
                  <a:lnTo>
                    <a:pt x="4201277" y="259171"/>
                  </a:lnTo>
                  <a:lnTo>
                    <a:pt x="4201559" y="265286"/>
                  </a:lnTo>
                  <a:lnTo>
                    <a:pt x="4201841" y="267907"/>
                  </a:lnTo>
                  <a:lnTo>
                    <a:pt x="4202122" y="277517"/>
                  </a:lnTo>
                  <a:lnTo>
                    <a:pt x="4202404" y="285379"/>
                  </a:lnTo>
                  <a:lnTo>
                    <a:pt x="4202686" y="293824"/>
                  </a:lnTo>
                  <a:lnTo>
                    <a:pt x="4202967" y="306346"/>
                  </a:lnTo>
                  <a:lnTo>
                    <a:pt x="4203249" y="315082"/>
                  </a:lnTo>
                  <a:lnTo>
                    <a:pt x="4203531" y="329642"/>
                  </a:lnTo>
                  <a:lnTo>
                    <a:pt x="4203813" y="348862"/>
                  </a:lnTo>
                  <a:lnTo>
                    <a:pt x="4204094" y="370411"/>
                  </a:lnTo>
                  <a:lnTo>
                    <a:pt x="4204376" y="388174"/>
                  </a:lnTo>
                  <a:lnTo>
                    <a:pt x="4204658" y="404773"/>
                  </a:lnTo>
                  <a:lnTo>
                    <a:pt x="4204939" y="424866"/>
                  </a:lnTo>
                  <a:lnTo>
                    <a:pt x="4205221" y="452239"/>
                  </a:lnTo>
                  <a:lnTo>
                    <a:pt x="4205503" y="477283"/>
                  </a:lnTo>
                  <a:lnTo>
                    <a:pt x="4205785" y="502618"/>
                  </a:lnTo>
                  <a:lnTo>
                    <a:pt x="4206066" y="527952"/>
                  </a:lnTo>
                  <a:lnTo>
                    <a:pt x="4206348" y="548337"/>
                  </a:lnTo>
                  <a:lnTo>
                    <a:pt x="4206630" y="570759"/>
                  </a:lnTo>
                  <a:lnTo>
                    <a:pt x="4206911" y="592308"/>
                  </a:lnTo>
                  <a:lnTo>
                    <a:pt x="4207193" y="612401"/>
                  </a:lnTo>
                  <a:lnTo>
                    <a:pt x="4207475" y="631330"/>
                  </a:lnTo>
                  <a:lnTo>
                    <a:pt x="4207757" y="647055"/>
                  </a:lnTo>
                  <a:lnTo>
                    <a:pt x="4208038" y="653461"/>
                  </a:lnTo>
                  <a:lnTo>
                    <a:pt x="4208320" y="658120"/>
                  </a:lnTo>
                  <a:lnTo>
                    <a:pt x="4208602" y="671225"/>
                  </a:lnTo>
                  <a:lnTo>
                    <a:pt x="4208883" y="666857"/>
                  </a:lnTo>
                  <a:lnTo>
                    <a:pt x="4209165" y="657829"/>
                  </a:lnTo>
                  <a:lnTo>
                    <a:pt x="4209447" y="660450"/>
                  </a:lnTo>
                  <a:lnTo>
                    <a:pt x="4209729" y="662488"/>
                  </a:lnTo>
                  <a:lnTo>
                    <a:pt x="4210010" y="653461"/>
                  </a:lnTo>
                  <a:lnTo>
                    <a:pt x="4210292" y="649676"/>
                  </a:lnTo>
                  <a:lnTo>
                    <a:pt x="4210574" y="651423"/>
                  </a:lnTo>
                  <a:lnTo>
                    <a:pt x="4210856" y="647637"/>
                  </a:lnTo>
                  <a:lnTo>
                    <a:pt x="4211137" y="646472"/>
                  </a:lnTo>
                  <a:lnTo>
                    <a:pt x="4211419" y="655791"/>
                  </a:lnTo>
                  <a:lnTo>
                    <a:pt x="4211701" y="661906"/>
                  </a:lnTo>
                  <a:lnTo>
                    <a:pt x="4211982" y="668313"/>
                  </a:lnTo>
                  <a:lnTo>
                    <a:pt x="4212264" y="682582"/>
                  </a:lnTo>
                  <a:lnTo>
                    <a:pt x="4212546" y="685494"/>
                  </a:lnTo>
                  <a:lnTo>
                    <a:pt x="4212828" y="681126"/>
                  </a:lnTo>
                  <a:lnTo>
                    <a:pt x="4213109" y="684911"/>
                  </a:lnTo>
                  <a:lnTo>
                    <a:pt x="4213391" y="700345"/>
                  </a:lnTo>
                  <a:lnTo>
                    <a:pt x="4213673" y="705587"/>
                  </a:lnTo>
                  <a:lnTo>
                    <a:pt x="4213954" y="712867"/>
                  </a:lnTo>
                  <a:lnTo>
                    <a:pt x="4214236" y="726845"/>
                  </a:lnTo>
                  <a:lnTo>
                    <a:pt x="4214518" y="734416"/>
                  </a:lnTo>
                  <a:lnTo>
                    <a:pt x="4214800" y="741987"/>
                  </a:lnTo>
                  <a:lnTo>
                    <a:pt x="4215081" y="762371"/>
                  </a:lnTo>
                  <a:lnTo>
                    <a:pt x="4215363" y="768487"/>
                  </a:lnTo>
                  <a:lnTo>
                    <a:pt x="4215645" y="763827"/>
                  </a:lnTo>
                  <a:lnTo>
                    <a:pt x="4215926" y="767904"/>
                  </a:lnTo>
                  <a:lnTo>
                    <a:pt x="4216208" y="778970"/>
                  </a:lnTo>
                  <a:lnTo>
                    <a:pt x="4216490" y="771690"/>
                  </a:lnTo>
                  <a:lnTo>
                    <a:pt x="4216772" y="753927"/>
                  </a:lnTo>
                  <a:lnTo>
                    <a:pt x="4217053" y="744026"/>
                  </a:lnTo>
                  <a:lnTo>
                    <a:pt x="4217335" y="729465"/>
                  </a:lnTo>
                  <a:lnTo>
                    <a:pt x="4217617" y="718691"/>
                  </a:lnTo>
                  <a:lnTo>
                    <a:pt x="4217899" y="726845"/>
                  </a:lnTo>
                  <a:lnTo>
                    <a:pt x="4218180" y="724515"/>
                  </a:lnTo>
                  <a:lnTo>
                    <a:pt x="4218462" y="716652"/>
                  </a:lnTo>
                  <a:lnTo>
                    <a:pt x="4218744" y="728009"/>
                  </a:lnTo>
                  <a:lnTo>
                    <a:pt x="4219025" y="739658"/>
                  </a:lnTo>
                  <a:lnTo>
                    <a:pt x="4219307" y="739075"/>
                  </a:lnTo>
                  <a:lnTo>
                    <a:pt x="4219589" y="729465"/>
                  </a:lnTo>
                  <a:lnTo>
                    <a:pt x="4219871" y="737910"/>
                  </a:lnTo>
                  <a:lnTo>
                    <a:pt x="4220152" y="733833"/>
                  </a:lnTo>
                  <a:lnTo>
                    <a:pt x="4220434" y="721020"/>
                  </a:lnTo>
                  <a:lnTo>
                    <a:pt x="4220716" y="714614"/>
                  </a:lnTo>
                  <a:lnTo>
                    <a:pt x="4220997" y="712576"/>
                  </a:lnTo>
                  <a:lnTo>
                    <a:pt x="4221279" y="705295"/>
                  </a:lnTo>
                  <a:lnTo>
                    <a:pt x="4221561" y="687532"/>
                  </a:lnTo>
                  <a:lnTo>
                    <a:pt x="4221843" y="682290"/>
                  </a:lnTo>
                  <a:lnTo>
                    <a:pt x="4222124" y="673554"/>
                  </a:lnTo>
                  <a:lnTo>
                    <a:pt x="4222406" y="670060"/>
                  </a:lnTo>
                  <a:lnTo>
                    <a:pt x="4222688" y="655791"/>
                  </a:lnTo>
                  <a:lnTo>
                    <a:pt x="4222969" y="634824"/>
                  </a:lnTo>
                  <a:lnTo>
                    <a:pt x="4223251" y="608907"/>
                  </a:lnTo>
                  <a:lnTo>
                    <a:pt x="4223533" y="598715"/>
                  </a:lnTo>
                  <a:lnTo>
                    <a:pt x="4223815" y="594347"/>
                  </a:lnTo>
                  <a:lnTo>
                    <a:pt x="4224096" y="579495"/>
                  </a:lnTo>
                  <a:lnTo>
                    <a:pt x="4224378" y="563479"/>
                  </a:lnTo>
                  <a:lnTo>
                    <a:pt x="4224660" y="543386"/>
                  </a:lnTo>
                  <a:lnTo>
                    <a:pt x="4224941" y="525040"/>
                  </a:lnTo>
                  <a:lnTo>
                    <a:pt x="4225223" y="511062"/>
                  </a:lnTo>
                  <a:lnTo>
                    <a:pt x="4225505" y="509315"/>
                  </a:lnTo>
                  <a:lnTo>
                    <a:pt x="4225787" y="494755"/>
                  </a:lnTo>
                  <a:lnTo>
                    <a:pt x="4226068" y="475536"/>
                  </a:lnTo>
                  <a:lnTo>
                    <a:pt x="4226350" y="455151"/>
                  </a:lnTo>
                  <a:lnTo>
                    <a:pt x="4226632" y="440591"/>
                  </a:lnTo>
                  <a:lnTo>
                    <a:pt x="4226914" y="431855"/>
                  </a:lnTo>
                  <a:lnTo>
                    <a:pt x="4227195" y="423410"/>
                  </a:lnTo>
                  <a:lnTo>
                    <a:pt x="4227477" y="413509"/>
                  </a:lnTo>
                  <a:lnTo>
                    <a:pt x="4227759" y="404773"/>
                  </a:lnTo>
                  <a:lnTo>
                    <a:pt x="4228040" y="405064"/>
                  </a:lnTo>
                  <a:lnTo>
                    <a:pt x="4228322" y="406229"/>
                  </a:lnTo>
                  <a:lnTo>
                    <a:pt x="4228604" y="398367"/>
                  </a:lnTo>
                  <a:lnTo>
                    <a:pt x="4228886" y="391669"/>
                  </a:lnTo>
                  <a:lnTo>
                    <a:pt x="4229167" y="399531"/>
                  </a:lnTo>
                  <a:lnTo>
                    <a:pt x="4229449" y="405064"/>
                  </a:lnTo>
                  <a:lnTo>
                    <a:pt x="4229731" y="407685"/>
                  </a:lnTo>
                  <a:lnTo>
                    <a:pt x="4230012" y="403899"/>
                  </a:lnTo>
                  <a:lnTo>
                    <a:pt x="4230294" y="399823"/>
                  </a:lnTo>
                  <a:lnTo>
                    <a:pt x="4230576" y="394290"/>
                  </a:lnTo>
                  <a:lnTo>
                    <a:pt x="4230858" y="398367"/>
                  </a:lnTo>
                  <a:lnTo>
                    <a:pt x="4231139" y="398367"/>
                  </a:lnTo>
                  <a:lnTo>
                    <a:pt x="4231421" y="386718"/>
                  </a:lnTo>
                  <a:lnTo>
                    <a:pt x="4231703" y="371576"/>
                  </a:lnTo>
                  <a:lnTo>
                    <a:pt x="4231984" y="358763"/>
                  </a:lnTo>
                  <a:lnTo>
                    <a:pt x="4232266" y="352065"/>
                  </a:lnTo>
                  <a:lnTo>
                    <a:pt x="4232548" y="339543"/>
                  </a:lnTo>
                  <a:lnTo>
                    <a:pt x="4232830" y="328186"/>
                  </a:lnTo>
                  <a:lnTo>
                    <a:pt x="4233111" y="309258"/>
                  </a:lnTo>
                  <a:lnTo>
                    <a:pt x="4233393" y="283341"/>
                  </a:lnTo>
                  <a:lnTo>
                    <a:pt x="4233675" y="258297"/>
                  </a:lnTo>
                  <a:lnTo>
                    <a:pt x="4233956" y="243737"/>
                  </a:lnTo>
                  <a:lnTo>
                    <a:pt x="4234238" y="230342"/>
                  </a:lnTo>
                  <a:lnTo>
                    <a:pt x="4234520" y="212870"/>
                  </a:lnTo>
                  <a:lnTo>
                    <a:pt x="4234802" y="198892"/>
                  </a:lnTo>
                  <a:lnTo>
                    <a:pt x="4235083" y="176760"/>
                  </a:lnTo>
                  <a:lnTo>
                    <a:pt x="4235365" y="160453"/>
                  </a:lnTo>
                  <a:lnTo>
                    <a:pt x="4235647" y="147640"/>
                  </a:lnTo>
                  <a:lnTo>
                    <a:pt x="4235929" y="137739"/>
                  </a:lnTo>
                  <a:lnTo>
                    <a:pt x="4236210" y="117355"/>
                  </a:lnTo>
                  <a:lnTo>
                    <a:pt x="4236492" y="99882"/>
                  </a:lnTo>
                  <a:lnTo>
                    <a:pt x="4236774" y="99009"/>
                  </a:lnTo>
                  <a:lnTo>
                    <a:pt x="4237055" y="93476"/>
                  </a:lnTo>
                  <a:lnTo>
                    <a:pt x="4237337" y="89690"/>
                  </a:lnTo>
                  <a:lnTo>
                    <a:pt x="4237619" y="95514"/>
                  </a:lnTo>
                  <a:lnTo>
                    <a:pt x="4237901" y="91438"/>
                  </a:lnTo>
                  <a:lnTo>
                    <a:pt x="4238182" y="89399"/>
                  </a:lnTo>
                  <a:lnTo>
                    <a:pt x="4238464" y="96388"/>
                  </a:lnTo>
                  <a:lnTo>
                    <a:pt x="4238746" y="105998"/>
                  </a:lnTo>
                  <a:lnTo>
                    <a:pt x="4239027" y="107454"/>
                  </a:lnTo>
                  <a:lnTo>
                    <a:pt x="4239309" y="122014"/>
                  </a:lnTo>
                  <a:lnTo>
                    <a:pt x="4239591" y="156667"/>
                  </a:lnTo>
                  <a:lnTo>
                    <a:pt x="4239873" y="169480"/>
                  </a:lnTo>
                  <a:lnTo>
                    <a:pt x="4240154" y="179381"/>
                  </a:lnTo>
                  <a:lnTo>
                    <a:pt x="4240436" y="187826"/>
                  </a:lnTo>
                  <a:lnTo>
                    <a:pt x="4240718" y="192485"/>
                  </a:lnTo>
                  <a:lnTo>
                    <a:pt x="4240999" y="182584"/>
                  </a:lnTo>
                  <a:lnTo>
                    <a:pt x="4241281" y="174139"/>
                  </a:lnTo>
                  <a:lnTo>
                    <a:pt x="4241563" y="173266"/>
                  </a:lnTo>
                  <a:lnTo>
                    <a:pt x="4241845" y="166859"/>
                  </a:lnTo>
                  <a:lnTo>
                    <a:pt x="4242126" y="158123"/>
                  </a:lnTo>
                  <a:lnTo>
                    <a:pt x="4242408" y="157250"/>
                  </a:lnTo>
                  <a:lnTo>
                    <a:pt x="4242690" y="150261"/>
                  </a:lnTo>
                  <a:lnTo>
                    <a:pt x="4242972" y="145310"/>
                  </a:lnTo>
                  <a:lnTo>
                    <a:pt x="4243253" y="145019"/>
                  </a:lnTo>
                  <a:lnTo>
                    <a:pt x="4243535" y="151717"/>
                  </a:lnTo>
                  <a:lnTo>
                    <a:pt x="4243817" y="156376"/>
                  </a:lnTo>
                  <a:lnTo>
                    <a:pt x="4244098" y="173557"/>
                  </a:lnTo>
                  <a:lnTo>
                    <a:pt x="4244380" y="184914"/>
                  </a:lnTo>
                  <a:lnTo>
                    <a:pt x="4244662" y="185205"/>
                  </a:lnTo>
                  <a:lnTo>
                    <a:pt x="4244944" y="188408"/>
                  </a:lnTo>
                  <a:lnTo>
                    <a:pt x="4245225" y="196562"/>
                  </a:lnTo>
                  <a:lnTo>
                    <a:pt x="4245507" y="203260"/>
                  </a:lnTo>
                  <a:lnTo>
                    <a:pt x="4245789" y="204716"/>
                  </a:lnTo>
                  <a:lnTo>
                    <a:pt x="4246070" y="209084"/>
                  </a:lnTo>
                  <a:lnTo>
                    <a:pt x="4246352" y="223353"/>
                  </a:lnTo>
                  <a:lnTo>
                    <a:pt x="4246634" y="233836"/>
                  </a:lnTo>
                  <a:lnTo>
                    <a:pt x="4246916" y="247523"/>
                  </a:lnTo>
                  <a:lnTo>
                    <a:pt x="4247197" y="264995"/>
                  </a:lnTo>
                  <a:lnTo>
                    <a:pt x="4247479" y="274314"/>
                  </a:lnTo>
                  <a:lnTo>
                    <a:pt x="4247761" y="287127"/>
                  </a:lnTo>
                  <a:lnTo>
                    <a:pt x="4248042" y="303143"/>
                  </a:lnTo>
                  <a:lnTo>
                    <a:pt x="4248324" y="316829"/>
                  </a:lnTo>
                  <a:lnTo>
                    <a:pt x="4248606" y="324692"/>
                  </a:lnTo>
                  <a:lnTo>
                    <a:pt x="4248888" y="341582"/>
                  </a:lnTo>
                  <a:lnTo>
                    <a:pt x="4249169" y="359636"/>
                  </a:lnTo>
                  <a:lnTo>
                    <a:pt x="4249451" y="368081"/>
                  </a:lnTo>
                  <a:lnTo>
                    <a:pt x="4249733" y="381477"/>
                  </a:lnTo>
                  <a:lnTo>
                    <a:pt x="4250014" y="394290"/>
                  </a:lnTo>
                  <a:lnTo>
                    <a:pt x="4250296" y="402152"/>
                  </a:lnTo>
                  <a:lnTo>
                    <a:pt x="4250578" y="414383"/>
                  </a:lnTo>
                  <a:lnTo>
                    <a:pt x="4250860" y="435349"/>
                  </a:lnTo>
                  <a:lnTo>
                    <a:pt x="4251141" y="445542"/>
                  </a:lnTo>
                  <a:lnTo>
                    <a:pt x="4251423" y="449910"/>
                  </a:lnTo>
                  <a:lnTo>
                    <a:pt x="4251705" y="463596"/>
                  </a:lnTo>
                  <a:lnTo>
                    <a:pt x="4251987" y="487475"/>
                  </a:lnTo>
                  <a:lnTo>
                    <a:pt x="4252268" y="501453"/>
                  </a:lnTo>
                  <a:lnTo>
                    <a:pt x="4252550" y="515139"/>
                  </a:lnTo>
                  <a:lnTo>
                    <a:pt x="4252832" y="525331"/>
                  </a:lnTo>
                  <a:lnTo>
                    <a:pt x="4253113" y="534359"/>
                  </a:lnTo>
                  <a:lnTo>
                    <a:pt x="4253395" y="551831"/>
                  </a:lnTo>
                  <a:lnTo>
                    <a:pt x="4253677" y="571342"/>
                  </a:lnTo>
                  <a:lnTo>
                    <a:pt x="4253959" y="576583"/>
                  </a:lnTo>
                  <a:lnTo>
                    <a:pt x="4254240" y="579787"/>
                  </a:lnTo>
                  <a:lnTo>
                    <a:pt x="4254522" y="595512"/>
                  </a:lnTo>
                  <a:lnTo>
                    <a:pt x="4254804" y="613566"/>
                  </a:lnTo>
                  <a:lnTo>
                    <a:pt x="4255085" y="633951"/>
                  </a:lnTo>
                  <a:lnTo>
                    <a:pt x="4255367" y="651714"/>
                  </a:lnTo>
                  <a:lnTo>
                    <a:pt x="4255649" y="667148"/>
                  </a:lnTo>
                  <a:lnTo>
                    <a:pt x="4255931" y="668313"/>
                  </a:lnTo>
                  <a:lnTo>
                    <a:pt x="4256212" y="674137"/>
                  </a:lnTo>
                  <a:lnTo>
                    <a:pt x="4256494" y="691609"/>
                  </a:lnTo>
                  <a:lnTo>
                    <a:pt x="4256776" y="702675"/>
                  </a:lnTo>
                  <a:lnTo>
                    <a:pt x="4257057" y="709955"/>
                  </a:lnTo>
                  <a:lnTo>
                    <a:pt x="4257339" y="709372"/>
                  </a:lnTo>
                  <a:lnTo>
                    <a:pt x="4257621" y="709372"/>
                  </a:lnTo>
                  <a:lnTo>
                    <a:pt x="4257903" y="720438"/>
                  </a:lnTo>
                  <a:lnTo>
                    <a:pt x="4258184" y="738493"/>
                  </a:lnTo>
                  <a:lnTo>
                    <a:pt x="4258466" y="748976"/>
                  </a:lnTo>
                  <a:lnTo>
                    <a:pt x="4258748" y="745773"/>
                  </a:lnTo>
                  <a:lnTo>
                    <a:pt x="4259029" y="748685"/>
                  </a:lnTo>
                  <a:lnTo>
                    <a:pt x="4259311" y="764119"/>
                  </a:lnTo>
                  <a:lnTo>
                    <a:pt x="4259593" y="766448"/>
                  </a:lnTo>
                  <a:lnTo>
                    <a:pt x="4259875" y="761207"/>
                  </a:lnTo>
                  <a:lnTo>
                    <a:pt x="4260156" y="764119"/>
                  </a:lnTo>
                  <a:lnTo>
                    <a:pt x="4260438" y="767904"/>
                  </a:lnTo>
                  <a:lnTo>
                    <a:pt x="4260720" y="769652"/>
                  </a:lnTo>
                  <a:lnTo>
                    <a:pt x="4261002" y="780135"/>
                  </a:lnTo>
                  <a:lnTo>
                    <a:pt x="4261283" y="792948"/>
                  </a:lnTo>
                  <a:lnTo>
                    <a:pt x="4261565" y="799063"/>
                  </a:lnTo>
                  <a:lnTo>
                    <a:pt x="4261847" y="810711"/>
                  </a:lnTo>
                  <a:lnTo>
                    <a:pt x="4262128" y="820321"/>
                  </a:lnTo>
                  <a:lnTo>
                    <a:pt x="4262410" y="822359"/>
                  </a:lnTo>
                  <a:lnTo>
                    <a:pt x="4262692" y="826436"/>
                  </a:lnTo>
                  <a:lnTo>
                    <a:pt x="4262974" y="832260"/>
                  </a:lnTo>
                  <a:lnTo>
                    <a:pt x="4263255" y="813915"/>
                  </a:lnTo>
                  <a:lnTo>
                    <a:pt x="4263537" y="795278"/>
                  </a:lnTo>
                  <a:lnTo>
                    <a:pt x="4263819" y="785085"/>
                  </a:lnTo>
                  <a:lnTo>
                    <a:pt x="4264100" y="791783"/>
                  </a:lnTo>
                  <a:lnTo>
                    <a:pt x="4264382" y="792657"/>
                  </a:lnTo>
                  <a:lnTo>
                    <a:pt x="4264664" y="776640"/>
                  </a:lnTo>
                  <a:lnTo>
                    <a:pt x="4264946" y="792948"/>
                  </a:lnTo>
                  <a:lnTo>
                    <a:pt x="4265227" y="794695"/>
                  </a:lnTo>
                  <a:lnTo>
                    <a:pt x="4265509" y="792365"/>
                  </a:lnTo>
                  <a:lnTo>
                    <a:pt x="4265791" y="787124"/>
                  </a:lnTo>
                  <a:lnTo>
                    <a:pt x="4266072" y="783338"/>
                  </a:lnTo>
                  <a:lnTo>
                    <a:pt x="4266354" y="776349"/>
                  </a:lnTo>
                  <a:lnTo>
                    <a:pt x="4266636" y="762663"/>
                  </a:lnTo>
                  <a:lnTo>
                    <a:pt x="4266918" y="747520"/>
                  </a:lnTo>
                  <a:lnTo>
                    <a:pt x="4267199" y="733833"/>
                  </a:lnTo>
                  <a:lnTo>
                    <a:pt x="4267481" y="742861"/>
                  </a:lnTo>
                  <a:lnTo>
                    <a:pt x="4267763" y="742278"/>
                  </a:lnTo>
                  <a:lnTo>
                    <a:pt x="4268045" y="736746"/>
                  </a:lnTo>
                  <a:lnTo>
                    <a:pt x="4268326" y="720147"/>
                  </a:lnTo>
                  <a:lnTo>
                    <a:pt x="4268608" y="714905"/>
                  </a:lnTo>
                  <a:lnTo>
                    <a:pt x="4268890" y="711120"/>
                  </a:lnTo>
                  <a:lnTo>
                    <a:pt x="4269171" y="698889"/>
                  </a:lnTo>
                  <a:lnTo>
                    <a:pt x="4269453" y="691609"/>
                  </a:lnTo>
                  <a:lnTo>
                    <a:pt x="4269735" y="686076"/>
                  </a:lnTo>
                  <a:lnTo>
                    <a:pt x="4270017" y="681999"/>
                  </a:lnTo>
                  <a:lnTo>
                    <a:pt x="4270298" y="670642"/>
                  </a:lnTo>
                  <a:lnTo>
                    <a:pt x="4270580" y="658120"/>
                  </a:lnTo>
                  <a:lnTo>
                    <a:pt x="4270862" y="648511"/>
                  </a:lnTo>
                  <a:lnTo>
                    <a:pt x="4271143" y="642395"/>
                  </a:lnTo>
                  <a:lnTo>
                    <a:pt x="4271425" y="640648"/>
                  </a:lnTo>
                  <a:lnTo>
                    <a:pt x="4271707" y="621138"/>
                  </a:lnTo>
                  <a:lnTo>
                    <a:pt x="4271989" y="596968"/>
                  </a:lnTo>
                  <a:lnTo>
                    <a:pt x="4272270" y="578622"/>
                  </a:lnTo>
                  <a:lnTo>
                    <a:pt x="4272552" y="578622"/>
                  </a:lnTo>
                  <a:lnTo>
                    <a:pt x="4272834" y="572506"/>
                  </a:lnTo>
                  <a:lnTo>
                    <a:pt x="4273115" y="556490"/>
                  </a:lnTo>
                  <a:lnTo>
                    <a:pt x="4273397" y="528826"/>
                  </a:lnTo>
                  <a:lnTo>
                    <a:pt x="4273679" y="513101"/>
                  </a:lnTo>
                  <a:lnTo>
                    <a:pt x="4273961" y="515431"/>
                  </a:lnTo>
                  <a:lnTo>
                    <a:pt x="4274242" y="512227"/>
                  </a:lnTo>
                  <a:lnTo>
                    <a:pt x="4274524" y="474953"/>
                  </a:lnTo>
                  <a:lnTo>
                    <a:pt x="4274806" y="438261"/>
                  </a:lnTo>
                  <a:lnTo>
                    <a:pt x="4275087" y="434185"/>
                  </a:lnTo>
                  <a:lnTo>
                    <a:pt x="4275369" y="444668"/>
                  </a:lnTo>
                  <a:lnTo>
                    <a:pt x="4275651" y="421372"/>
                  </a:lnTo>
                  <a:lnTo>
                    <a:pt x="4275933" y="382641"/>
                  </a:lnTo>
                  <a:lnTo>
                    <a:pt x="4276214" y="363713"/>
                  </a:lnTo>
                  <a:lnTo>
                    <a:pt x="4276496" y="365460"/>
                  </a:lnTo>
                  <a:lnTo>
                    <a:pt x="4276778" y="363713"/>
                  </a:lnTo>
                  <a:lnTo>
                    <a:pt x="4277060" y="338087"/>
                  </a:lnTo>
                  <a:lnTo>
                    <a:pt x="4277341" y="295863"/>
                  </a:lnTo>
                  <a:lnTo>
                    <a:pt x="4277623" y="273731"/>
                  </a:lnTo>
                  <a:lnTo>
                    <a:pt x="4277905" y="272858"/>
                  </a:lnTo>
                  <a:lnTo>
                    <a:pt x="4278186" y="261209"/>
                  </a:lnTo>
                  <a:lnTo>
                    <a:pt x="4278468" y="221897"/>
                  </a:lnTo>
                  <a:lnTo>
                    <a:pt x="4278750" y="188117"/>
                  </a:lnTo>
                  <a:lnTo>
                    <a:pt x="4279032" y="171810"/>
                  </a:lnTo>
                  <a:lnTo>
                    <a:pt x="4279313" y="156958"/>
                  </a:lnTo>
                  <a:lnTo>
                    <a:pt x="4279595" y="129294"/>
                  </a:lnTo>
                  <a:lnTo>
                    <a:pt x="4279877" y="111531"/>
                  </a:lnTo>
                  <a:lnTo>
                    <a:pt x="4280158" y="107163"/>
                  </a:lnTo>
                  <a:lnTo>
                    <a:pt x="4280440" y="92311"/>
                  </a:lnTo>
                  <a:lnTo>
                    <a:pt x="4280722" y="66976"/>
                  </a:lnTo>
                  <a:lnTo>
                    <a:pt x="4281004" y="43389"/>
                  </a:lnTo>
                  <a:lnTo>
                    <a:pt x="4281285" y="33488"/>
                  </a:lnTo>
                  <a:lnTo>
                    <a:pt x="4281567" y="36400"/>
                  </a:lnTo>
                  <a:lnTo>
                    <a:pt x="4281849" y="39603"/>
                  </a:lnTo>
                  <a:lnTo>
                    <a:pt x="4282130" y="22713"/>
                  </a:lnTo>
                  <a:lnTo>
                    <a:pt x="4282412" y="1456"/>
                  </a:lnTo>
                  <a:lnTo>
                    <a:pt x="4282694" y="0"/>
                  </a:lnTo>
                  <a:lnTo>
                    <a:pt x="4282976" y="9609"/>
                  </a:lnTo>
                  <a:lnTo>
                    <a:pt x="4283257" y="14268"/>
                  </a:lnTo>
                  <a:lnTo>
                    <a:pt x="4283539" y="16889"/>
                  </a:lnTo>
                  <a:lnTo>
                    <a:pt x="4283821" y="18345"/>
                  </a:lnTo>
                  <a:lnTo>
                    <a:pt x="4284102" y="9027"/>
                  </a:lnTo>
                  <a:lnTo>
                    <a:pt x="4284384" y="15433"/>
                  </a:lnTo>
                  <a:lnTo>
                    <a:pt x="4284666" y="29411"/>
                  </a:lnTo>
                  <a:lnTo>
                    <a:pt x="4284948" y="34944"/>
                  </a:lnTo>
                  <a:lnTo>
                    <a:pt x="4285229" y="31158"/>
                  </a:lnTo>
                  <a:lnTo>
                    <a:pt x="4285511" y="45136"/>
                  </a:lnTo>
                  <a:lnTo>
                    <a:pt x="4285793" y="71053"/>
                  </a:lnTo>
                  <a:lnTo>
                    <a:pt x="4286075" y="84449"/>
                  </a:lnTo>
                  <a:lnTo>
                    <a:pt x="4286356" y="91146"/>
                  </a:lnTo>
                  <a:lnTo>
                    <a:pt x="4286638" y="89108"/>
                  </a:lnTo>
                  <a:lnTo>
                    <a:pt x="4286920" y="83866"/>
                  </a:lnTo>
                  <a:lnTo>
                    <a:pt x="4287201" y="92311"/>
                  </a:lnTo>
                  <a:lnTo>
                    <a:pt x="4287483" y="100756"/>
                  </a:lnTo>
                  <a:lnTo>
                    <a:pt x="4287765" y="89982"/>
                  </a:lnTo>
                  <a:lnTo>
                    <a:pt x="4288047" y="72218"/>
                  </a:lnTo>
                  <a:lnTo>
                    <a:pt x="4288328" y="79498"/>
                  </a:lnTo>
                  <a:lnTo>
                    <a:pt x="4288610" y="96097"/>
                  </a:lnTo>
                  <a:lnTo>
                    <a:pt x="4288892" y="105124"/>
                  </a:lnTo>
                  <a:lnTo>
                    <a:pt x="4289173" y="122014"/>
                  </a:lnTo>
                  <a:lnTo>
                    <a:pt x="4289455" y="117355"/>
                  </a:lnTo>
                  <a:lnTo>
                    <a:pt x="4289737" y="122888"/>
                  </a:lnTo>
                  <a:lnTo>
                    <a:pt x="4290019" y="128420"/>
                  </a:lnTo>
                  <a:lnTo>
                    <a:pt x="4290300" y="148514"/>
                  </a:lnTo>
                  <a:lnTo>
                    <a:pt x="4290582" y="151426"/>
                  </a:lnTo>
                  <a:lnTo>
                    <a:pt x="4290864" y="138030"/>
                  </a:lnTo>
                  <a:lnTo>
                    <a:pt x="4291145" y="145019"/>
                  </a:lnTo>
                  <a:lnTo>
                    <a:pt x="4291427" y="152590"/>
                  </a:lnTo>
                  <a:lnTo>
                    <a:pt x="4291709" y="164530"/>
                  </a:lnTo>
                  <a:lnTo>
                    <a:pt x="4291991" y="164530"/>
                  </a:lnTo>
                  <a:lnTo>
                    <a:pt x="4292272" y="168898"/>
                  </a:lnTo>
                  <a:lnTo>
                    <a:pt x="4292554" y="173266"/>
                  </a:lnTo>
                  <a:lnTo>
                    <a:pt x="4292836" y="182002"/>
                  </a:lnTo>
                  <a:lnTo>
                    <a:pt x="4293118" y="195397"/>
                  </a:lnTo>
                  <a:lnTo>
                    <a:pt x="4293399" y="200930"/>
                  </a:lnTo>
                  <a:lnTo>
                    <a:pt x="4293681" y="208793"/>
                  </a:lnTo>
                  <a:lnTo>
                    <a:pt x="4293963" y="222771"/>
                  </a:lnTo>
                  <a:lnTo>
                    <a:pt x="4294244" y="242281"/>
                  </a:lnTo>
                  <a:lnTo>
                    <a:pt x="4294526" y="255385"/>
                  </a:lnTo>
                  <a:lnTo>
                    <a:pt x="4294808" y="263830"/>
                  </a:lnTo>
                  <a:lnTo>
                    <a:pt x="4295090" y="277226"/>
                  </a:lnTo>
                  <a:lnTo>
                    <a:pt x="4295371" y="292659"/>
                  </a:lnTo>
                  <a:lnTo>
                    <a:pt x="4295653" y="313335"/>
                  </a:lnTo>
                  <a:lnTo>
                    <a:pt x="4295935" y="328478"/>
                  </a:lnTo>
                  <a:lnTo>
                    <a:pt x="4296216" y="337796"/>
                  </a:lnTo>
                  <a:lnTo>
                    <a:pt x="4296498" y="359345"/>
                  </a:lnTo>
                  <a:lnTo>
                    <a:pt x="4296780" y="380021"/>
                  </a:lnTo>
                  <a:lnTo>
                    <a:pt x="4297062" y="394581"/>
                  </a:lnTo>
                  <a:lnTo>
                    <a:pt x="4297343" y="408559"/>
                  </a:lnTo>
                  <a:lnTo>
                    <a:pt x="4297625" y="437388"/>
                  </a:lnTo>
                  <a:lnTo>
                    <a:pt x="4297907" y="462431"/>
                  </a:lnTo>
                  <a:lnTo>
                    <a:pt x="4298188" y="483689"/>
                  </a:lnTo>
                  <a:lnTo>
                    <a:pt x="4298470" y="493590"/>
                  </a:lnTo>
                  <a:lnTo>
                    <a:pt x="4298752" y="509898"/>
                  </a:lnTo>
                  <a:lnTo>
                    <a:pt x="4299034" y="528535"/>
                  </a:lnTo>
                  <a:lnTo>
                    <a:pt x="4299315" y="546298"/>
                  </a:lnTo>
                  <a:lnTo>
                    <a:pt x="4299597" y="564935"/>
                  </a:lnTo>
                  <a:lnTo>
                    <a:pt x="4299879" y="582990"/>
                  </a:lnTo>
                  <a:lnTo>
                    <a:pt x="4300160" y="608033"/>
                  </a:lnTo>
                  <a:lnTo>
                    <a:pt x="4300442" y="632786"/>
                  </a:lnTo>
                  <a:lnTo>
                    <a:pt x="4300724" y="642687"/>
                  </a:lnTo>
                  <a:lnTo>
                    <a:pt x="4301006" y="654626"/>
                  </a:lnTo>
                  <a:lnTo>
                    <a:pt x="4301287" y="679961"/>
                  </a:lnTo>
                  <a:lnTo>
                    <a:pt x="4301569" y="701219"/>
                  </a:lnTo>
                  <a:lnTo>
                    <a:pt x="4301851" y="709372"/>
                  </a:lnTo>
                  <a:lnTo>
                    <a:pt x="4302133" y="735581"/>
                  </a:lnTo>
                  <a:lnTo>
                    <a:pt x="4302414" y="761789"/>
                  </a:lnTo>
                  <a:lnTo>
                    <a:pt x="4302696" y="769652"/>
                  </a:lnTo>
                  <a:lnTo>
                    <a:pt x="4302978" y="769652"/>
                  </a:lnTo>
                  <a:lnTo>
                    <a:pt x="4303259" y="794695"/>
                  </a:lnTo>
                  <a:lnTo>
                    <a:pt x="4303541" y="817118"/>
                  </a:lnTo>
                  <a:lnTo>
                    <a:pt x="4303823" y="819739"/>
                  </a:lnTo>
                  <a:lnTo>
                    <a:pt x="4304105" y="805761"/>
                  </a:lnTo>
                  <a:lnTo>
                    <a:pt x="4304386" y="816827"/>
                  </a:lnTo>
                  <a:lnTo>
                    <a:pt x="4304668" y="836920"/>
                  </a:lnTo>
                  <a:lnTo>
                    <a:pt x="4304950" y="850897"/>
                  </a:lnTo>
                  <a:lnTo>
                    <a:pt x="4305231" y="850024"/>
                  </a:lnTo>
                  <a:lnTo>
                    <a:pt x="4305513" y="836046"/>
                  </a:lnTo>
                  <a:lnTo>
                    <a:pt x="4305795" y="835172"/>
                  </a:lnTo>
                  <a:lnTo>
                    <a:pt x="4306077" y="821486"/>
                  </a:lnTo>
                  <a:lnTo>
                    <a:pt x="4306358" y="857886"/>
                  </a:lnTo>
                  <a:lnTo>
                    <a:pt x="4306640" y="876232"/>
                  </a:lnTo>
                  <a:lnTo>
                    <a:pt x="4306922" y="859925"/>
                  </a:lnTo>
                  <a:lnTo>
                    <a:pt x="4307203" y="859051"/>
                  </a:lnTo>
                  <a:lnTo>
                    <a:pt x="4307485" y="860798"/>
                  </a:lnTo>
                  <a:lnTo>
                    <a:pt x="4307767" y="872738"/>
                  </a:lnTo>
                  <a:lnTo>
                    <a:pt x="4308049" y="882639"/>
                  </a:lnTo>
                  <a:lnTo>
                    <a:pt x="4308330" y="863128"/>
                  </a:lnTo>
                  <a:lnTo>
                    <a:pt x="4308612" y="843617"/>
                  </a:lnTo>
                  <a:lnTo>
                    <a:pt x="4308894" y="828184"/>
                  </a:lnTo>
                  <a:lnTo>
                    <a:pt x="4309176" y="838958"/>
                  </a:lnTo>
                  <a:lnTo>
                    <a:pt x="4309457" y="840705"/>
                  </a:lnTo>
                  <a:lnTo>
                    <a:pt x="4309739" y="816244"/>
                  </a:lnTo>
                  <a:lnTo>
                    <a:pt x="4310021" y="782756"/>
                  </a:lnTo>
                  <a:lnTo>
                    <a:pt x="4310302" y="759168"/>
                  </a:lnTo>
                  <a:lnTo>
                    <a:pt x="4310584" y="754218"/>
                  </a:lnTo>
                  <a:lnTo>
                    <a:pt x="4310866" y="758003"/>
                  </a:lnTo>
                  <a:lnTo>
                    <a:pt x="4311148" y="760042"/>
                  </a:lnTo>
                  <a:lnTo>
                    <a:pt x="4311429" y="751306"/>
                  </a:lnTo>
                  <a:lnTo>
                    <a:pt x="4311711" y="741114"/>
                  </a:lnTo>
                  <a:lnTo>
                    <a:pt x="4311993" y="758877"/>
                  </a:lnTo>
                  <a:lnTo>
                    <a:pt x="4312274" y="765575"/>
                  </a:lnTo>
                  <a:lnTo>
                    <a:pt x="4312556" y="758295"/>
                  </a:lnTo>
                  <a:lnTo>
                    <a:pt x="4312838" y="761207"/>
                  </a:lnTo>
                  <a:lnTo>
                    <a:pt x="4313120" y="745190"/>
                  </a:lnTo>
                  <a:lnTo>
                    <a:pt x="4313401" y="752762"/>
                  </a:lnTo>
                  <a:lnTo>
                    <a:pt x="4313683" y="762663"/>
                  </a:lnTo>
                  <a:lnTo>
                    <a:pt x="4313965" y="742278"/>
                  </a:lnTo>
                  <a:lnTo>
                    <a:pt x="4314246" y="724515"/>
                  </a:lnTo>
                  <a:lnTo>
                    <a:pt x="4314528" y="718982"/>
                  </a:lnTo>
                  <a:lnTo>
                    <a:pt x="4314810" y="721603"/>
                  </a:lnTo>
                  <a:lnTo>
                    <a:pt x="4315092" y="725680"/>
                  </a:lnTo>
                  <a:lnTo>
                    <a:pt x="4315373" y="730630"/>
                  </a:lnTo>
                  <a:lnTo>
                    <a:pt x="4315655" y="737037"/>
                  </a:lnTo>
                  <a:lnTo>
                    <a:pt x="4315937" y="739949"/>
                  </a:lnTo>
                  <a:lnTo>
                    <a:pt x="4316218" y="725389"/>
                  </a:lnTo>
                  <a:lnTo>
                    <a:pt x="4316500" y="723641"/>
                  </a:lnTo>
                  <a:lnTo>
                    <a:pt x="4316782" y="723059"/>
                  </a:lnTo>
                  <a:lnTo>
                    <a:pt x="4317064" y="717817"/>
                  </a:lnTo>
                  <a:lnTo>
                    <a:pt x="4317345" y="720147"/>
                  </a:lnTo>
                  <a:lnTo>
                    <a:pt x="4317627" y="723350"/>
                  </a:lnTo>
                  <a:lnTo>
                    <a:pt x="4317909" y="704131"/>
                  </a:lnTo>
                  <a:lnTo>
                    <a:pt x="4318191" y="684038"/>
                  </a:lnTo>
                  <a:lnTo>
                    <a:pt x="4318472" y="688406"/>
                  </a:lnTo>
                  <a:lnTo>
                    <a:pt x="4318754" y="685785"/>
                  </a:lnTo>
                  <a:lnTo>
                    <a:pt x="4319036" y="675593"/>
                  </a:lnTo>
                  <a:lnTo>
                    <a:pt x="4319317" y="652879"/>
                  </a:lnTo>
                  <a:lnTo>
                    <a:pt x="4319599" y="631330"/>
                  </a:lnTo>
                  <a:lnTo>
                    <a:pt x="4319881" y="619973"/>
                  </a:lnTo>
                  <a:lnTo>
                    <a:pt x="4320163" y="626088"/>
                  </a:lnTo>
                  <a:lnTo>
                    <a:pt x="4320444" y="617061"/>
                  </a:lnTo>
                  <a:lnTo>
                    <a:pt x="4320726" y="582699"/>
                  </a:lnTo>
                  <a:lnTo>
                    <a:pt x="4321008" y="558529"/>
                  </a:lnTo>
                  <a:lnTo>
                    <a:pt x="4321289" y="567847"/>
                  </a:lnTo>
                  <a:lnTo>
                    <a:pt x="4321571" y="558820"/>
                  </a:lnTo>
                  <a:lnTo>
                    <a:pt x="4321853" y="519799"/>
                  </a:lnTo>
                  <a:lnTo>
                    <a:pt x="4322135" y="496793"/>
                  </a:lnTo>
                  <a:lnTo>
                    <a:pt x="4322416" y="489513"/>
                  </a:lnTo>
                  <a:lnTo>
                    <a:pt x="4322698" y="482524"/>
                  </a:lnTo>
                  <a:lnTo>
                    <a:pt x="4322980" y="455442"/>
                  </a:lnTo>
                  <a:lnTo>
                    <a:pt x="4323261" y="442630"/>
                  </a:lnTo>
                  <a:lnTo>
                    <a:pt x="4323543" y="425157"/>
                  </a:lnTo>
                  <a:lnTo>
                    <a:pt x="4323825" y="398367"/>
                  </a:lnTo>
                  <a:lnTo>
                    <a:pt x="4324107" y="370120"/>
                  </a:lnTo>
                  <a:lnTo>
                    <a:pt x="4324388" y="356142"/>
                  </a:lnTo>
                  <a:lnTo>
                    <a:pt x="4324670" y="345950"/>
                  </a:lnTo>
                  <a:lnTo>
                    <a:pt x="4324952" y="313044"/>
                  </a:lnTo>
                  <a:lnTo>
                    <a:pt x="4325233" y="288000"/>
                  </a:lnTo>
                  <a:lnTo>
                    <a:pt x="4325515" y="279264"/>
                  </a:lnTo>
                  <a:lnTo>
                    <a:pt x="4325797" y="279264"/>
                  </a:lnTo>
                  <a:lnTo>
                    <a:pt x="4326079" y="255385"/>
                  </a:lnTo>
                  <a:lnTo>
                    <a:pt x="4326360" y="224809"/>
                  </a:lnTo>
                  <a:lnTo>
                    <a:pt x="4326642" y="217529"/>
                  </a:lnTo>
                  <a:lnTo>
                    <a:pt x="4326924" y="216946"/>
                  </a:lnTo>
                  <a:lnTo>
                    <a:pt x="4327206" y="197436"/>
                  </a:lnTo>
                  <a:lnTo>
                    <a:pt x="4327487" y="174722"/>
                  </a:lnTo>
                  <a:lnTo>
                    <a:pt x="4327769" y="167151"/>
                  </a:lnTo>
                  <a:lnTo>
                    <a:pt x="4328051" y="149970"/>
                  </a:lnTo>
                  <a:lnTo>
                    <a:pt x="4328332" y="130168"/>
                  </a:lnTo>
                  <a:lnTo>
                    <a:pt x="4328614" y="125800"/>
                  </a:lnTo>
                  <a:lnTo>
                    <a:pt x="4328896" y="138030"/>
                  </a:lnTo>
                  <a:lnTo>
                    <a:pt x="4329178" y="121723"/>
                  </a:lnTo>
                  <a:lnTo>
                    <a:pt x="4329459" y="93476"/>
                  </a:lnTo>
                  <a:lnTo>
                    <a:pt x="4329741" y="83866"/>
                  </a:lnTo>
                  <a:lnTo>
                    <a:pt x="4330023" y="89108"/>
                  </a:lnTo>
                  <a:lnTo>
                    <a:pt x="4330304" y="91438"/>
                  </a:lnTo>
                  <a:lnTo>
                    <a:pt x="4330586" y="78042"/>
                  </a:lnTo>
                  <a:lnTo>
                    <a:pt x="4330868" y="50960"/>
                  </a:lnTo>
                  <a:lnTo>
                    <a:pt x="4331150" y="47466"/>
                  </a:lnTo>
                  <a:lnTo>
                    <a:pt x="4331431" y="68141"/>
                  </a:lnTo>
                  <a:lnTo>
                    <a:pt x="4331713" y="79207"/>
                  </a:lnTo>
                  <a:lnTo>
                    <a:pt x="4331995" y="64064"/>
                  </a:lnTo>
                  <a:lnTo>
                    <a:pt x="4332276" y="59405"/>
                  </a:lnTo>
                  <a:lnTo>
                    <a:pt x="4332558" y="59988"/>
                  </a:lnTo>
                  <a:lnTo>
                    <a:pt x="4332840" y="55619"/>
                  </a:lnTo>
                  <a:lnTo>
                    <a:pt x="4333122" y="54746"/>
                  </a:lnTo>
                  <a:lnTo>
                    <a:pt x="4333403" y="53872"/>
                  </a:lnTo>
                  <a:lnTo>
                    <a:pt x="4333685" y="46883"/>
                  </a:lnTo>
                  <a:lnTo>
                    <a:pt x="4333967" y="44554"/>
                  </a:lnTo>
                  <a:lnTo>
                    <a:pt x="4334249" y="49504"/>
                  </a:lnTo>
                  <a:lnTo>
                    <a:pt x="4334530" y="55037"/>
                  </a:lnTo>
                  <a:lnTo>
                    <a:pt x="4334812" y="53872"/>
                  </a:lnTo>
                  <a:lnTo>
                    <a:pt x="4335094" y="54455"/>
                  </a:lnTo>
                  <a:lnTo>
                    <a:pt x="4335375" y="68141"/>
                  </a:lnTo>
                  <a:lnTo>
                    <a:pt x="4335657" y="88817"/>
                  </a:lnTo>
                  <a:lnTo>
                    <a:pt x="4335939" y="112987"/>
                  </a:lnTo>
                  <a:lnTo>
                    <a:pt x="4336221" y="126382"/>
                  </a:lnTo>
                  <a:lnTo>
                    <a:pt x="4336502" y="123179"/>
                  </a:lnTo>
                  <a:lnTo>
                    <a:pt x="4336784" y="111531"/>
                  </a:lnTo>
                  <a:lnTo>
                    <a:pt x="4337066" y="107454"/>
                  </a:lnTo>
                  <a:lnTo>
                    <a:pt x="4337347" y="121723"/>
                  </a:lnTo>
                  <a:lnTo>
                    <a:pt x="4337629" y="116481"/>
                  </a:lnTo>
                  <a:lnTo>
                    <a:pt x="4337911" y="102212"/>
                  </a:lnTo>
                  <a:lnTo>
                    <a:pt x="4338193" y="94350"/>
                  </a:lnTo>
                  <a:lnTo>
                    <a:pt x="4338474" y="97262"/>
                  </a:lnTo>
                  <a:lnTo>
                    <a:pt x="4338756" y="107454"/>
                  </a:lnTo>
                  <a:lnTo>
                    <a:pt x="4339038" y="113860"/>
                  </a:lnTo>
                  <a:lnTo>
                    <a:pt x="4339319" y="127256"/>
                  </a:lnTo>
                  <a:lnTo>
                    <a:pt x="4339601" y="132789"/>
                  </a:lnTo>
                  <a:lnTo>
                    <a:pt x="4339883" y="140069"/>
                  </a:lnTo>
                  <a:lnTo>
                    <a:pt x="4340165" y="149096"/>
                  </a:lnTo>
                  <a:lnTo>
                    <a:pt x="4340446" y="153464"/>
                  </a:lnTo>
                  <a:lnTo>
                    <a:pt x="4340728" y="156667"/>
                  </a:lnTo>
                  <a:lnTo>
                    <a:pt x="4341010" y="153173"/>
                  </a:lnTo>
                  <a:lnTo>
                    <a:pt x="4341291" y="153755"/>
                  </a:lnTo>
                  <a:lnTo>
                    <a:pt x="4341573" y="155502"/>
                  </a:lnTo>
                  <a:lnTo>
                    <a:pt x="4341855" y="169771"/>
                  </a:lnTo>
                  <a:lnTo>
                    <a:pt x="4342137" y="179672"/>
                  </a:lnTo>
                  <a:lnTo>
                    <a:pt x="4342418" y="184332"/>
                  </a:lnTo>
                  <a:lnTo>
                    <a:pt x="4342700" y="192194"/>
                  </a:lnTo>
                  <a:lnTo>
                    <a:pt x="4342982" y="207919"/>
                  </a:lnTo>
                  <a:lnTo>
                    <a:pt x="4343264" y="221315"/>
                  </a:lnTo>
                  <a:lnTo>
                    <a:pt x="4343545" y="229177"/>
                  </a:lnTo>
                  <a:lnTo>
                    <a:pt x="4343827" y="244320"/>
                  </a:lnTo>
                  <a:lnTo>
                    <a:pt x="4344109" y="255677"/>
                  </a:lnTo>
                  <a:lnTo>
                    <a:pt x="4344390" y="268198"/>
                  </a:lnTo>
                  <a:lnTo>
                    <a:pt x="4344672" y="289165"/>
                  </a:lnTo>
                  <a:lnTo>
                    <a:pt x="4344954" y="312461"/>
                  </a:lnTo>
                  <a:lnTo>
                    <a:pt x="4345236" y="325857"/>
                  </a:lnTo>
                  <a:lnTo>
                    <a:pt x="4345517" y="340708"/>
                  </a:lnTo>
                  <a:lnTo>
                    <a:pt x="4345799" y="364587"/>
                  </a:lnTo>
                  <a:lnTo>
                    <a:pt x="4346081" y="391086"/>
                  </a:lnTo>
                  <a:lnTo>
                    <a:pt x="4346362" y="410015"/>
                  </a:lnTo>
                  <a:lnTo>
                    <a:pt x="4346644" y="428943"/>
                  </a:lnTo>
                  <a:lnTo>
                    <a:pt x="4346926" y="448454"/>
                  </a:lnTo>
                  <a:lnTo>
                    <a:pt x="4347208" y="464470"/>
                  </a:lnTo>
                  <a:lnTo>
                    <a:pt x="4347489" y="486310"/>
                  </a:lnTo>
                  <a:lnTo>
                    <a:pt x="4347771" y="507859"/>
                  </a:lnTo>
                  <a:lnTo>
                    <a:pt x="4348053" y="531156"/>
                  </a:lnTo>
                  <a:lnTo>
                    <a:pt x="4348334" y="549210"/>
                  </a:lnTo>
                  <a:lnTo>
                    <a:pt x="4348616" y="569012"/>
                  </a:lnTo>
                  <a:lnTo>
                    <a:pt x="4348898" y="581243"/>
                  </a:lnTo>
                  <a:lnTo>
                    <a:pt x="4349180" y="612110"/>
                  </a:lnTo>
                  <a:lnTo>
                    <a:pt x="4349461" y="640939"/>
                  </a:lnTo>
                  <a:lnTo>
                    <a:pt x="4349743" y="655500"/>
                  </a:lnTo>
                  <a:lnTo>
                    <a:pt x="4350025" y="661615"/>
                  </a:lnTo>
                  <a:lnTo>
                    <a:pt x="4350306" y="674719"/>
                  </a:lnTo>
                  <a:lnTo>
                    <a:pt x="4350588" y="694812"/>
                  </a:lnTo>
                  <a:lnTo>
                    <a:pt x="4350870" y="699763"/>
                  </a:lnTo>
                  <a:lnTo>
                    <a:pt x="4351152" y="704131"/>
                  </a:lnTo>
                  <a:lnTo>
                    <a:pt x="4351433" y="710537"/>
                  </a:lnTo>
                  <a:lnTo>
                    <a:pt x="4351715" y="719273"/>
                  </a:lnTo>
                  <a:lnTo>
                    <a:pt x="4351997" y="737037"/>
                  </a:lnTo>
                  <a:lnTo>
                    <a:pt x="4352279" y="753344"/>
                  </a:lnTo>
                  <a:lnTo>
                    <a:pt x="4352560" y="756256"/>
                  </a:lnTo>
                  <a:lnTo>
                    <a:pt x="4352842" y="753635"/>
                  </a:lnTo>
                  <a:lnTo>
                    <a:pt x="4353124" y="760624"/>
                  </a:lnTo>
                  <a:lnTo>
                    <a:pt x="4353405" y="765575"/>
                  </a:lnTo>
                  <a:lnTo>
                    <a:pt x="4353687" y="767613"/>
                  </a:lnTo>
                  <a:lnTo>
                    <a:pt x="4353969" y="769069"/>
                  </a:lnTo>
                  <a:lnTo>
                    <a:pt x="4354251" y="775767"/>
                  </a:lnTo>
                  <a:lnTo>
                    <a:pt x="4354532" y="769360"/>
                  </a:lnTo>
                  <a:lnTo>
                    <a:pt x="4354814" y="771108"/>
                  </a:lnTo>
                  <a:lnTo>
                    <a:pt x="4355096" y="782465"/>
                  </a:lnTo>
                  <a:lnTo>
                    <a:pt x="4355377" y="784503"/>
                  </a:lnTo>
                  <a:lnTo>
                    <a:pt x="4355659" y="785085"/>
                  </a:lnTo>
                  <a:lnTo>
                    <a:pt x="4355941" y="795569"/>
                  </a:lnTo>
                  <a:lnTo>
                    <a:pt x="4356223" y="802266"/>
                  </a:lnTo>
                  <a:lnTo>
                    <a:pt x="4356504" y="799937"/>
                  </a:lnTo>
                  <a:lnTo>
                    <a:pt x="4356786" y="800228"/>
                  </a:lnTo>
                  <a:lnTo>
                    <a:pt x="4357068" y="799354"/>
                  </a:lnTo>
                  <a:lnTo>
                    <a:pt x="4357349" y="783338"/>
                  </a:lnTo>
                  <a:lnTo>
                    <a:pt x="4357631" y="772564"/>
                  </a:lnTo>
                  <a:lnTo>
                    <a:pt x="4357913" y="774893"/>
                  </a:lnTo>
                  <a:lnTo>
                    <a:pt x="4358195" y="767613"/>
                  </a:lnTo>
                  <a:lnTo>
                    <a:pt x="4358476" y="757712"/>
                  </a:lnTo>
                  <a:lnTo>
                    <a:pt x="4358758" y="753927"/>
                  </a:lnTo>
                  <a:lnTo>
                    <a:pt x="4359040" y="743443"/>
                  </a:lnTo>
                  <a:lnTo>
                    <a:pt x="4359322" y="721020"/>
                  </a:lnTo>
                  <a:lnTo>
                    <a:pt x="4359603" y="713158"/>
                  </a:lnTo>
                  <a:lnTo>
                    <a:pt x="4359885" y="702966"/>
                  </a:lnTo>
                  <a:lnTo>
                    <a:pt x="4360167" y="688406"/>
                  </a:lnTo>
                  <a:lnTo>
                    <a:pt x="4360448" y="689279"/>
                  </a:lnTo>
                  <a:lnTo>
                    <a:pt x="4360730" y="699763"/>
                  </a:lnTo>
                  <a:lnTo>
                    <a:pt x="4361012" y="708208"/>
                  </a:lnTo>
                  <a:lnTo>
                    <a:pt x="4361294" y="705878"/>
                  </a:lnTo>
                  <a:lnTo>
                    <a:pt x="4361575" y="711993"/>
                  </a:lnTo>
                  <a:lnTo>
                    <a:pt x="4361857" y="717817"/>
                  </a:lnTo>
                  <a:lnTo>
                    <a:pt x="4362139" y="723059"/>
                  </a:lnTo>
                  <a:lnTo>
                    <a:pt x="4362420" y="719273"/>
                  </a:lnTo>
                  <a:lnTo>
                    <a:pt x="4362702" y="715196"/>
                  </a:lnTo>
                  <a:lnTo>
                    <a:pt x="4362984" y="707334"/>
                  </a:lnTo>
                  <a:lnTo>
                    <a:pt x="4363266" y="702092"/>
                  </a:lnTo>
                  <a:lnTo>
                    <a:pt x="4363547" y="698889"/>
                  </a:lnTo>
                  <a:lnTo>
                    <a:pt x="4363829" y="678796"/>
                  </a:lnTo>
                  <a:lnTo>
                    <a:pt x="4364111" y="661906"/>
                  </a:lnTo>
                  <a:lnTo>
                    <a:pt x="4364392" y="657538"/>
                  </a:lnTo>
                  <a:lnTo>
                    <a:pt x="4364674" y="642978"/>
                  </a:lnTo>
                  <a:lnTo>
                    <a:pt x="4364956" y="633368"/>
                  </a:lnTo>
                  <a:lnTo>
                    <a:pt x="4365238" y="632494"/>
                  </a:lnTo>
                  <a:lnTo>
                    <a:pt x="4365519" y="638319"/>
                  </a:lnTo>
                  <a:lnTo>
                    <a:pt x="4365801" y="626670"/>
                  </a:lnTo>
                  <a:lnTo>
                    <a:pt x="4366083" y="619682"/>
                  </a:lnTo>
                  <a:lnTo>
                    <a:pt x="4366364" y="611237"/>
                  </a:lnTo>
                  <a:lnTo>
                    <a:pt x="4366646" y="602209"/>
                  </a:lnTo>
                  <a:lnTo>
                    <a:pt x="4366928" y="592308"/>
                  </a:lnTo>
                  <a:lnTo>
                    <a:pt x="4367210" y="586484"/>
                  </a:lnTo>
                  <a:lnTo>
                    <a:pt x="4367491" y="574254"/>
                  </a:lnTo>
                  <a:lnTo>
                    <a:pt x="4367773" y="554743"/>
                  </a:lnTo>
                  <a:lnTo>
                    <a:pt x="4368055" y="540474"/>
                  </a:lnTo>
                  <a:lnTo>
                    <a:pt x="4368337" y="521546"/>
                  </a:lnTo>
                  <a:lnTo>
                    <a:pt x="4368618" y="502326"/>
                  </a:lnTo>
                  <a:lnTo>
                    <a:pt x="4368900" y="486310"/>
                  </a:lnTo>
                  <a:lnTo>
                    <a:pt x="4369182" y="474662"/>
                  </a:lnTo>
                  <a:lnTo>
                    <a:pt x="4369463" y="457772"/>
                  </a:lnTo>
                  <a:lnTo>
                    <a:pt x="4369745" y="439426"/>
                  </a:lnTo>
                  <a:lnTo>
                    <a:pt x="4370027" y="425448"/>
                  </a:lnTo>
                  <a:lnTo>
                    <a:pt x="4370309" y="410888"/>
                  </a:lnTo>
                  <a:lnTo>
                    <a:pt x="4370590" y="394581"/>
                  </a:lnTo>
                  <a:lnTo>
                    <a:pt x="4370872" y="384971"/>
                  </a:lnTo>
                  <a:lnTo>
                    <a:pt x="4371154" y="365752"/>
                  </a:lnTo>
                  <a:lnTo>
                    <a:pt x="4371435" y="338670"/>
                  </a:lnTo>
                  <a:lnTo>
                    <a:pt x="4371717" y="315665"/>
                  </a:lnTo>
                  <a:lnTo>
                    <a:pt x="4371999" y="310423"/>
                  </a:lnTo>
                  <a:lnTo>
                    <a:pt x="4372281" y="301687"/>
                  </a:lnTo>
                  <a:lnTo>
                    <a:pt x="4372562" y="290039"/>
                  </a:lnTo>
                  <a:lnTo>
                    <a:pt x="4372844" y="281594"/>
                  </a:lnTo>
                  <a:lnTo>
                    <a:pt x="4373126" y="272275"/>
                  </a:lnTo>
                  <a:lnTo>
                    <a:pt x="4373407" y="258589"/>
                  </a:lnTo>
                  <a:lnTo>
                    <a:pt x="4373689" y="252473"/>
                  </a:lnTo>
                  <a:lnTo>
                    <a:pt x="4373971" y="251017"/>
                  </a:lnTo>
                  <a:lnTo>
                    <a:pt x="4374253" y="245193"/>
                  </a:lnTo>
                  <a:lnTo>
                    <a:pt x="4374534" y="242281"/>
                  </a:lnTo>
                  <a:lnTo>
                    <a:pt x="4374816" y="244902"/>
                  </a:lnTo>
                  <a:lnTo>
                    <a:pt x="4375098" y="239369"/>
                  </a:lnTo>
                  <a:lnTo>
                    <a:pt x="4375380" y="239369"/>
                  </a:lnTo>
                  <a:lnTo>
                    <a:pt x="4375661" y="243446"/>
                  </a:lnTo>
                  <a:lnTo>
                    <a:pt x="4375943" y="238496"/>
                  </a:lnTo>
                  <a:lnTo>
                    <a:pt x="4376225" y="233254"/>
                  </a:lnTo>
                  <a:lnTo>
                    <a:pt x="4376506" y="230342"/>
                  </a:lnTo>
                  <a:lnTo>
                    <a:pt x="4376788" y="234710"/>
                  </a:lnTo>
                  <a:lnTo>
                    <a:pt x="4377070" y="233836"/>
                  </a:lnTo>
                  <a:lnTo>
                    <a:pt x="4377352" y="231215"/>
                  </a:lnTo>
                  <a:lnTo>
                    <a:pt x="4377633" y="229759"/>
                  </a:lnTo>
                  <a:lnTo>
                    <a:pt x="4377915" y="227139"/>
                  </a:lnTo>
                  <a:lnTo>
                    <a:pt x="4378197" y="225391"/>
                  </a:lnTo>
                  <a:lnTo>
                    <a:pt x="4378478" y="230051"/>
                  </a:lnTo>
                  <a:lnTo>
                    <a:pt x="4378760" y="237913"/>
                  </a:lnTo>
                  <a:lnTo>
                    <a:pt x="4379042" y="226556"/>
                  </a:lnTo>
                  <a:lnTo>
                    <a:pt x="4379324" y="228012"/>
                  </a:lnTo>
                  <a:lnTo>
                    <a:pt x="4379605" y="235875"/>
                  </a:lnTo>
                  <a:lnTo>
                    <a:pt x="4379887" y="234127"/>
                  </a:lnTo>
                  <a:lnTo>
                    <a:pt x="4380169" y="233254"/>
                  </a:lnTo>
                  <a:lnTo>
                    <a:pt x="4380450" y="238787"/>
                  </a:lnTo>
                  <a:lnTo>
                    <a:pt x="4380732" y="241990"/>
                  </a:lnTo>
                  <a:lnTo>
                    <a:pt x="4381014" y="235001"/>
                  </a:lnTo>
                  <a:lnTo>
                    <a:pt x="4381296" y="239660"/>
                  </a:lnTo>
                  <a:lnTo>
                    <a:pt x="4381577" y="240825"/>
                  </a:lnTo>
                  <a:lnTo>
                    <a:pt x="4381859" y="250726"/>
                  </a:lnTo>
                  <a:lnTo>
                    <a:pt x="4382141" y="267907"/>
                  </a:lnTo>
                  <a:lnTo>
                    <a:pt x="4382422" y="276061"/>
                  </a:lnTo>
                  <a:lnTo>
                    <a:pt x="4382704" y="275187"/>
                  </a:lnTo>
                  <a:lnTo>
                    <a:pt x="4382986" y="281303"/>
                  </a:lnTo>
                  <a:lnTo>
                    <a:pt x="4383268" y="296154"/>
                  </a:lnTo>
                  <a:lnTo>
                    <a:pt x="4383549" y="290621"/>
                  </a:lnTo>
                  <a:lnTo>
                    <a:pt x="4383831" y="280138"/>
                  </a:lnTo>
                  <a:lnTo>
                    <a:pt x="4384113" y="276061"/>
                  </a:lnTo>
                  <a:lnTo>
                    <a:pt x="4384395" y="279555"/>
                  </a:lnTo>
                  <a:lnTo>
                    <a:pt x="4384676" y="275187"/>
                  </a:lnTo>
                  <a:lnTo>
                    <a:pt x="4384958" y="273731"/>
                  </a:lnTo>
                  <a:lnTo>
                    <a:pt x="4385240" y="279847"/>
                  </a:lnTo>
                  <a:lnTo>
                    <a:pt x="4385521" y="276934"/>
                  </a:lnTo>
                  <a:lnTo>
                    <a:pt x="4385803" y="279847"/>
                  </a:lnTo>
                  <a:lnTo>
                    <a:pt x="4386085" y="291786"/>
                  </a:lnTo>
                  <a:lnTo>
                    <a:pt x="4386367" y="301396"/>
                  </a:lnTo>
                  <a:lnTo>
                    <a:pt x="4386648" y="299648"/>
                  </a:lnTo>
                  <a:lnTo>
                    <a:pt x="4386930" y="315956"/>
                  </a:lnTo>
                  <a:lnTo>
                    <a:pt x="4387212" y="328769"/>
                  </a:lnTo>
                  <a:lnTo>
                    <a:pt x="4387493" y="337214"/>
                  </a:lnTo>
                  <a:lnTo>
                    <a:pt x="4387775" y="345950"/>
                  </a:lnTo>
                  <a:lnTo>
                    <a:pt x="4388057" y="350318"/>
                  </a:lnTo>
                  <a:lnTo>
                    <a:pt x="4388339" y="360801"/>
                  </a:lnTo>
                  <a:lnTo>
                    <a:pt x="4388620" y="370993"/>
                  </a:lnTo>
                  <a:lnTo>
                    <a:pt x="4388902" y="382350"/>
                  </a:lnTo>
                  <a:lnTo>
                    <a:pt x="4389184" y="393707"/>
                  </a:lnTo>
                  <a:lnTo>
                    <a:pt x="4389465" y="409432"/>
                  </a:lnTo>
                  <a:lnTo>
                    <a:pt x="4389747" y="410888"/>
                  </a:lnTo>
                  <a:lnTo>
                    <a:pt x="4390029" y="425740"/>
                  </a:lnTo>
                  <a:lnTo>
                    <a:pt x="4390311" y="434185"/>
                  </a:lnTo>
                  <a:lnTo>
                    <a:pt x="4390592" y="441465"/>
                  </a:lnTo>
                  <a:lnTo>
                    <a:pt x="4390874" y="451948"/>
                  </a:lnTo>
                  <a:lnTo>
                    <a:pt x="4391156" y="462431"/>
                  </a:lnTo>
                  <a:lnTo>
                    <a:pt x="4391437" y="465635"/>
                  </a:lnTo>
                  <a:lnTo>
                    <a:pt x="4391719" y="470003"/>
                  </a:lnTo>
                  <a:lnTo>
                    <a:pt x="4392001" y="481651"/>
                  </a:lnTo>
                  <a:lnTo>
                    <a:pt x="4392283" y="485728"/>
                  </a:lnTo>
                  <a:lnTo>
                    <a:pt x="4392564" y="490387"/>
                  </a:lnTo>
                  <a:lnTo>
                    <a:pt x="4392846" y="496793"/>
                  </a:lnTo>
                  <a:lnTo>
                    <a:pt x="4393128" y="505238"/>
                  </a:lnTo>
                  <a:lnTo>
                    <a:pt x="4393410" y="513101"/>
                  </a:lnTo>
                  <a:lnTo>
                    <a:pt x="4393691" y="522128"/>
                  </a:lnTo>
                  <a:lnTo>
                    <a:pt x="4393973" y="531156"/>
                  </a:lnTo>
                  <a:lnTo>
                    <a:pt x="4394255" y="541348"/>
                  </a:lnTo>
                  <a:lnTo>
                    <a:pt x="4394536" y="549793"/>
                  </a:lnTo>
                  <a:lnTo>
                    <a:pt x="4394818" y="551249"/>
                  </a:lnTo>
                  <a:lnTo>
                    <a:pt x="4395100" y="559985"/>
                  </a:lnTo>
                  <a:lnTo>
                    <a:pt x="4395382" y="566100"/>
                  </a:lnTo>
                  <a:lnTo>
                    <a:pt x="4395663" y="568721"/>
                  </a:lnTo>
                  <a:lnTo>
                    <a:pt x="4395945" y="569012"/>
                  </a:lnTo>
                  <a:lnTo>
                    <a:pt x="4396227" y="574836"/>
                  </a:lnTo>
                  <a:lnTo>
                    <a:pt x="4396508" y="578622"/>
                  </a:lnTo>
                  <a:lnTo>
                    <a:pt x="4396790" y="582116"/>
                  </a:lnTo>
                  <a:lnTo>
                    <a:pt x="4397072" y="587649"/>
                  </a:lnTo>
                  <a:lnTo>
                    <a:pt x="4397354" y="594929"/>
                  </a:lnTo>
                  <a:lnTo>
                    <a:pt x="4397635" y="593473"/>
                  </a:lnTo>
                  <a:lnTo>
                    <a:pt x="4397917" y="594347"/>
                  </a:lnTo>
                  <a:lnTo>
                    <a:pt x="4398199" y="608325"/>
                  </a:lnTo>
                  <a:lnTo>
                    <a:pt x="4398480" y="616478"/>
                  </a:lnTo>
                  <a:lnTo>
                    <a:pt x="4398762" y="612984"/>
                  </a:lnTo>
                  <a:lnTo>
                    <a:pt x="4399044" y="615605"/>
                  </a:lnTo>
                  <a:lnTo>
                    <a:pt x="4399326" y="626962"/>
                  </a:lnTo>
                  <a:lnTo>
                    <a:pt x="4399607" y="629000"/>
                  </a:lnTo>
                  <a:lnTo>
                    <a:pt x="4399889" y="628126"/>
                  </a:lnTo>
                  <a:lnTo>
                    <a:pt x="4400171" y="630456"/>
                  </a:lnTo>
                  <a:lnTo>
                    <a:pt x="4400453" y="617934"/>
                  </a:lnTo>
                  <a:lnTo>
                    <a:pt x="4400734" y="602792"/>
                  </a:lnTo>
                  <a:lnTo>
                    <a:pt x="4401016" y="605995"/>
                  </a:lnTo>
                  <a:lnTo>
                    <a:pt x="4401298" y="605121"/>
                  </a:lnTo>
                  <a:lnTo>
                    <a:pt x="4401579" y="587649"/>
                  </a:lnTo>
                  <a:lnTo>
                    <a:pt x="4401861" y="583281"/>
                  </a:lnTo>
                  <a:lnTo>
                    <a:pt x="4402143" y="588231"/>
                  </a:lnTo>
                  <a:lnTo>
                    <a:pt x="4402425" y="586193"/>
                  </a:lnTo>
                  <a:lnTo>
                    <a:pt x="4402706" y="589688"/>
                  </a:lnTo>
                  <a:lnTo>
                    <a:pt x="4402988" y="601627"/>
                  </a:lnTo>
                  <a:lnTo>
                    <a:pt x="4403270" y="607160"/>
                  </a:lnTo>
                  <a:lnTo>
                    <a:pt x="4403551" y="608033"/>
                  </a:lnTo>
                  <a:lnTo>
                    <a:pt x="4403833" y="614440"/>
                  </a:lnTo>
                  <a:lnTo>
                    <a:pt x="4404115" y="622011"/>
                  </a:lnTo>
                  <a:lnTo>
                    <a:pt x="4404397" y="617061"/>
                  </a:lnTo>
                  <a:lnTo>
                    <a:pt x="4404678" y="609489"/>
                  </a:lnTo>
                  <a:lnTo>
                    <a:pt x="4404960" y="612693"/>
                  </a:lnTo>
                  <a:lnTo>
                    <a:pt x="4405242" y="611237"/>
                  </a:lnTo>
                  <a:lnTo>
                    <a:pt x="4405523" y="605121"/>
                  </a:lnTo>
                  <a:lnTo>
                    <a:pt x="4405805" y="598715"/>
                  </a:lnTo>
                  <a:lnTo>
                    <a:pt x="4406087" y="594347"/>
                  </a:lnTo>
                  <a:lnTo>
                    <a:pt x="4406369" y="590561"/>
                  </a:lnTo>
                  <a:lnTo>
                    <a:pt x="4406650" y="596385"/>
                  </a:lnTo>
                  <a:lnTo>
                    <a:pt x="4406932" y="588814"/>
                  </a:lnTo>
                  <a:lnTo>
                    <a:pt x="4407214" y="578913"/>
                  </a:lnTo>
                  <a:lnTo>
                    <a:pt x="4407495" y="580369"/>
                  </a:lnTo>
                  <a:lnTo>
                    <a:pt x="4407777" y="585028"/>
                  </a:lnTo>
                  <a:lnTo>
                    <a:pt x="4408059" y="575710"/>
                  </a:lnTo>
                  <a:lnTo>
                    <a:pt x="4408341" y="566974"/>
                  </a:lnTo>
                  <a:lnTo>
                    <a:pt x="4408622" y="561150"/>
                  </a:lnTo>
                  <a:lnTo>
                    <a:pt x="4408904" y="555325"/>
                  </a:lnTo>
                  <a:lnTo>
                    <a:pt x="4409186" y="548919"/>
                  </a:lnTo>
                  <a:lnTo>
                    <a:pt x="4409468" y="538436"/>
                  </a:lnTo>
                  <a:lnTo>
                    <a:pt x="4409749" y="525914"/>
                  </a:lnTo>
                  <a:lnTo>
                    <a:pt x="4410031" y="514557"/>
                  </a:lnTo>
                  <a:lnTo>
                    <a:pt x="4410313" y="516304"/>
                  </a:lnTo>
                  <a:lnTo>
                    <a:pt x="4410594" y="515431"/>
                  </a:lnTo>
                  <a:lnTo>
                    <a:pt x="4410876" y="504656"/>
                  </a:lnTo>
                  <a:lnTo>
                    <a:pt x="4411158" y="497085"/>
                  </a:lnTo>
                  <a:lnTo>
                    <a:pt x="4411440" y="492717"/>
                  </a:lnTo>
                  <a:lnTo>
                    <a:pt x="4411721" y="481068"/>
                  </a:lnTo>
                  <a:lnTo>
                    <a:pt x="4412003" y="468838"/>
                  </a:lnTo>
                  <a:lnTo>
                    <a:pt x="4412285" y="466799"/>
                  </a:lnTo>
                  <a:lnTo>
                    <a:pt x="4412566" y="456899"/>
                  </a:lnTo>
                  <a:lnTo>
                    <a:pt x="4412848" y="441173"/>
                  </a:lnTo>
                  <a:lnTo>
                    <a:pt x="4413130" y="432146"/>
                  </a:lnTo>
                  <a:lnTo>
                    <a:pt x="4413412" y="432437"/>
                  </a:lnTo>
                  <a:lnTo>
                    <a:pt x="4413693" y="418168"/>
                  </a:lnTo>
                  <a:lnTo>
                    <a:pt x="4413975" y="404191"/>
                  </a:lnTo>
                  <a:lnTo>
                    <a:pt x="4414257" y="396328"/>
                  </a:lnTo>
                  <a:lnTo>
                    <a:pt x="4414538" y="379438"/>
                  </a:lnTo>
                  <a:lnTo>
                    <a:pt x="4414820" y="367790"/>
                  </a:lnTo>
                  <a:lnTo>
                    <a:pt x="4415102" y="368955"/>
                  </a:lnTo>
                  <a:lnTo>
                    <a:pt x="4415384" y="357307"/>
                  </a:lnTo>
                  <a:lnTo>
                    <a:pt x="4415665" y="340126"/>
                  </a:lnTo>
                  <a:lnTo>
                    <a:pt x="4415947" y="327313"/>
                  </a:lnTo>
                  <a:lnTo>
                    <a:pt x="4416229" y="320324"/>
                  </a:lnTo>
                  <a:lnTo>
                    <a:pt x="4416510" y="305181"/>
                  </a:lnTo>
                  <a:lnTo>
                    <a:pt x="4416792" y="294698"/>
                  </a:lnTo>
                  <a:lnTo>
                    <a:pt x="4417074" y="287709"/>
                  </a:lnTo>
                  <a:lnTo>
                    <a:pt x="4417356" y="279555"/>
                  </a:lnTo>
                  <a:lnTo>
                    <a:pt x="4417637" y="268490"/>
                  </a:lnTo>
                  <a:lnTo>
                    <a:pt x="4417919" y="266451"/>
                  </a:lnTo>
                  <a:lnTo>
                    <a:pt x="4418201" y="265869"/>
                  </a:lnTo>
                  <a:lnTo>
                    <a:pt x="4418483" y="252473"/>
                  </a:lnTo>
                  <a:lnTo>
                    <a:pt x="4418764" y="244028"/>
                  </a:lnTo>
                  <a:lnTo>
                    <a:pt x="4419046" y="239660"/>
                  </a:lnTo>
                  <a:lnTo>
                    <a:pt x="4419328" y="222479"/>
                  </a:lnTo>
                  <a:lnTo>
                    <a:pt x="4419609" y="210540"/>
                  </a:lnTo>
                  <a:lnTo>
                    <a:pt x="4419891" y="210831"/>
                  </a:lnTo>
                  <a:lnTo>
                    <a:pt x="4420173" y="202969"/>
                  </a:lnTo>
                  <a:lnTo>
                    <a:pt x="4420455" y="195689"/>
                  </a:lnTo>
                  <a:lnTo>
                    <a:pt x="4420736" y="191612"/>
                  </a:lnTo>
                  <a:lnTo>
                    <a:pt x="4421018" y="185496"/>
                  </a:lnTo>
                  <a:lnTo>
                    <a:pt x="4421300" y="177634"/>
                  </a:lnTo>
                  <a:lnTo>
                    <a:pt x="4421581" y="182293"/>
                  </a:lnTo>
                  <a:lnTo>
                    <a:pt x="4421863" y="188408"/>
                  </a:lnTo>
                  <a:lnTo>
                    <a:pt x="4422145" y="196271"/>
                  </a:lnTo>
                  <a:lnTo>
                    <a:pt x="4422427" y="211996"/>
                  </a:lnTo>
                  <a:lnTo>
                    <a:pt x="4422708" y="225391"/>
                  </a:lnTo>
                  <a:lnTo>
                    <a:pt x="4422990" y="227139"/>
                  </a:lnTo>
                  <a:lnTo>
                    <a:pt x="4423272" y="226265"/>
                  </a:lnTo>
                  <a:lnTo>
                    <a:pt x="4423553" y="224227"/>
                  </a:lnTo>
                  <a:lnTo>
                    <a:pt x="4423835" y="219276"/>
                  </a:lnTo>
                  <a:lnTo>
                    <a:pt x="4424117" y="207337"/>
                  </a:lnTo>
                  <a:lnTo>
                    <a:pt x="4424399" y="196853"/>
                  </a:lnTo>
                  <a:lnTo>
                    <a:pt x="4424680" y="200057"/>
                  </a:lnTo>
                  <a:lnTo>
                    <a:pt x="4424962" y="192194"/>
                  </a:lnTo>
                  <a:lnTo>
                    <a:pt x="4425244" y="188700"/>
                  </a:lnTo>
                  <a:lnTo>
                    <a:pt x="4425526" y="190738"/>
                  </a:lnTo>
                  <a:lnTo>
                    <a:pt x="4425807" y="196853"/>
                  </a:lnTo>
                  <a:lnTo>
                    <a:pt x="4426089" y="193359"/>
                  </a:lnTo>
                  <a:lnTo>
                    <a:pt x="4426371" y="191612"/>
                  </a:lnTo>
                  <a:lnTo>
                    <a:pt x="4426652" y="197145"/>
                  </a:lnTo>
                  <a:lnTo>
                    <a:pt x="4426934" y="206172"/>
                  </a:lnTo>
                  <a:lnTo>
                    <a:pt x="4427216" y="210540"/>
                  </a:lnTo>
                  <a:lnTo>
                    <a:pt x="4427498" y="218694"/>
                  </a:lnTo>
                  <a:lnTo>
                    <a:pt x="4427779" y="230633"/>
                  </a:lnTo>
                  <a:lnTo>
                    <a:pt x="4428061" y="232963"/>
                  </a:lnTo>
                  <a:lnTo>
                    <a:pt x="4428343" y="239952"/>
                  </a:lnTo>
                  <a:lnTo>
                    <a:pt x="4428624" y="242281"/>
                  </a:lnTo>
                  <a:lnTo>
                    <a:pt x="4428906" y="245776"/>
                  </a:lnTo>
                  <a:lnTo>
                    <a:pt x="4429188" y="251891"/>
                  </a:lnTo>
                  <a:lnTo>
                    <a:pt x="4429470" y="259171"/>
                  </a:lnTo>
                  <a:lnTo>
                    <a:pt x="4429751" y="259171"/>
                  </a:lnTo>
                  <a:lnTo>
                    <a:pt x="4430033" y="266451"/>
                  </a:lnTo>
                  <a:lnTo>
                    <a:pt x="4430315" y="272858"/>
                  </a:lnTo>
                  <a:lnTo>
                    <a:pt x="4430596" y="271402"/>
                  </a:lnTo>
                  <a:lnTo>
                    <a:pt x="4430878" y="276061"/>
                  </a:lnTo>
                  <a:lnTo>
                    <a:pt x="4431160" y="283341"/>
                  </a:lnTo>
                  <a:lnTo>
                    <a:pt x="4431442" y="293533"/>
                  </a:lnTo>
                  <a:lnTo>
                    <a:pt x="4431723" y="304599"/>
                  </a:lnTo>
                  <a:lnTo>
                    <a:pt x="4432005" y="310132"/>
                  </a:lnTo>
                  <a:lnTo>
                    <a:pt x="4432287" y="313044"/>
                  </a:lnTo>
                  <a:lnTo>
                    <a:pt x="4432568" y="322362"/>
                  </a:lnTo>
                  <a:lnTo>
                    <a:pt x="4432850" y="343038"/>
                  </a:lnTo>
                  <a:lnTo>
                    <a:pt x="4433132" y="351191"/>
                  </a:lnTo>
                  <a:lnTo>
                    <a:pt x="4433414" y="352939"/>
                  </a:lnTo>
                  <a:lnTo>
                    <a:pt x="4433695" y="372158"/>
                  </a:lnTo>
                  <a:lnTo>
                    <a:pt x="4433977" y="402735"/>
                  </a:lnTo>
                  <a:lnTo>
                    <a:pt x="4434259" y="440300"/>
                  </a:lnTo>
                  <a:lnTo>
                    <a:pt x="4434541" y="449910"/>
                  </a:lnTo>
                  <a:lnTo>
                    <a:pt x="4434822" y="415839"/>
                  </a:lnTo>
                  <a:lnTo>
                    <a:pt x="4435104" y="419916"/>
                  </a:lnTo>
                  <a:lnTo>
                    <a:pt x="4435386" y="456899"/>
                  </a:lnTo>
                  <a:lnTo>
                    <a:pt x="4435667" y="500579"/>
                  </a:lnTo>
                  <a:lnTo>
                    <a:pt x="4435949" y="542804"/>
                  </a:lnTo>
                  <a:lnTo>
                    <a:pt x="4436231" y="531447"/>
                  </a:lnTo>
                  <a:lnTo>
                    <a:pt x="4436513" y="516304"/>
                  </a:lnTo>
                  <a:lnTo>
                    <a:pt x="4436794" y="518343"/>
                  </a:lnTo>
                  <a:lnTo>
                    <a:pt x="4437076" y="530573"/>
                  </a:lnTo>
                  <a:lnTo>
                    <a:pt x="4437358" y="574254"/>
                  </a:lnTo>
                  <a:lnTo>
                    <a:pt x="4437639" y="596094"/>
                  </a:lnTo>
                  <a:lnTo>
                    <a:pt x="4437921" y="618517"/>
                  </a:lnTo>
                  <a:lnTo>
                    <a:pt x="4438203" y="604830"/>
                  </a:lnTo>
                  <a:lnTo>
                    <a:pt x="4438485" y="600753"/>
                  </a:lnTo>
                  <a:lnTo>
                    <a:pt x="4438766" y="619682"/>
                  </a:lnTo>
                  <a:lnTo>
                    <a:pt x="4439048" y="629291"/>
                  </a:lnTo>
                  <a:lnTo>
                    <a:pt x="4439330" y="645307"/>
                  </a:lnTo>
                  <a:lnTo>
                    <a:pt x="4439611" y="664236"/>
                  </a:lnTo>
                  <a:lnTo>
                    <a:pt x="4439893" y="680834"/>
                  </a:lnTo>
                  <a:lnTo>
                    <a:pt x="4440175" y="677049"/>
                  </a:lnTo>
                  <a:lnTo>
                    <a:pt x="4440457" y="671807"/>
                  </a:lnTo>
                  <a:lnTo>
                    <a:pt x="4440738" y="666857"/>
                  </a:lnTo>
                  <a:lnTo>
                    <a:pt x="4441020" y="676175"/>
                  </a:lnTo>
                  <a:lnTo>
                    <a:pt x="4441302" y="699763"/>
                  </a:lnTo>
                  <a:lnTo>
                    <a:pt x="4441584" y="724806"/>
                  </a:lnTo>
                  <a:lnTo>
                    <a:pt x="4441865" y="726262"/>
                  </a:lnTo>
                  <a:lnTo>
                    <a:pt x="4442147" y="726845"/>
                  </a:lnTo>
                  <a:lnTo>
                    <a:pt x="4442429" y="734998"/>
                  </a:lnTo>
                  <a:lnTo>
                    <a:pt x="4442710" y="731504"/>
                  </a:lnTo>
                  <a:lnTo>
                    <a:pt x="4442992" y="728883"/>
                  </a:lnTo>
                  <a:lnTo>
                    <a:pt x="4443274" y="724806"/>
                  </a:lnTo>
                  <a:lnTo>
                    <a:pt x="4443556" y="735581"/>
                  </a:lnTo>
                  <a:lnTo>
                    <a:pt x="4443837" y="748102"/>
                  </a:lnTo>
                  <a:lnTo>
                    <a:pt x="4444119" y="748976"/>
                  </a:lnTo>
                  <a:lnTo>
                    <a:pt x="4444401" y="744899"/>
                  </a:lnTo>
                  <a:lnTo>
                    <a:pt x="4444682" y="734125"/>
                  </a:lnTo>
                  <a:lnTo>
                    <a:pt x="4444964" y="727718"/>
                  </a:lnTo>
                  <a:lnTo>
                    <a:pt x="4445246" y="753635"/>
                  </a:lnTo>
                  <a:lnTo>
                    <a:pt x="4445528" y="760624"/>
                  </a:lnTo>
                  <a:lnTo>
                    <a:pt x="4445809" y="750432"/>
                  </a:lnTo>
                  <a:lnTo>
                    <a:pt x="4446091" y="746355"/>
                  </a:lnTo>
                  <a:lnTo>
                    <a:pt x="4446373" y="750723"/>
                  </a:lnTo>
                  <a:lnTo>
                    <a:pt x="4446654" y="750723"/>
                  </a:lnTo>
                  <a:lnTo>
                    <a:pt x="4446936" y="744317"/>
                  </a:lnTo>
                  <a:lnTo>
                    <a:pt x="4447218" y="733833"/>
                  </a:lnTo>
                  <a:lnTo>
                    <a:pt x="4447500" y="718400"/>
                  </a:lnTo>
                  <a:lnTo>
                    <a:pt x="4447781" y="716652"/>
                  </a:lnTo>
                  <a:lnTo>
                    <a:pt x="4448063" y="714032"/>
                  </a:lnTo>
                  <a:lnTo>
                    <a:pt x="4448345" y="701510"/>
                  </a:lnTo>
                  <a:lnTo>
                    <a:pt x="4448626" y="702092"/>
                  </a:lnTo>
                  <a:lnTo>
                    <a:pt x="4448908" y="712284"/>
                  </a:lnTo>
                  <a:lnTo>
                    <a:pt x="4449190" y="729465"/>
                  </a:lnTo>
                  <a:lnTo>
                    <a:pt x="4449472" y="727718"/>
                  </a:lnTo>
                  <a:lnTo>
                    <a:pt x="4449753" y="733542"/>
                  </a:lnTo>
                  <a:lnTo>
                    <a:pt x="4450035" y="729465"/>
                  </a:lnTo>
                  <a:lnTo>
                    <a:pt x="4450317" y="724515"/>
                  </a:lnTo>
                  <a:lnTo>
                    <a:pt x="4450599" y="724515"/>
                  </a:lnTo>
                  <a:lnTo>
                    <a:pt x="4450880" y="723933"/>
                  </a:lnTo>
                  <a:lnTo>
                    <a:pt x="4451162" y="717817"/>
                  </a:lnTo>
                  <a:lnTo>
                    <a:pt x="4451444" y="702966"/>
                  </a:lnTo>
                  <a:lnTo>
                    <a:pt x="4451725" y="681126"/>
                  </a:lnTo>
                  <a:lnTo>
                    <a:pt x="4452007" y="668895"/>
                  </a:lnTo>
                  <a:lnTo>
                    <a:pt x="4452289" y="657829"/>
                  </a:lnTo>
                  <a:lnTo>
                    <a:pt x="4452571" y="656373"/>
                  </a:lnTo>
                  <a:lnTo>
                    <a:pt x="4452852" y="661324"/>
                  </a:lnTo>
                  <a:lnTo>
                    <a:pt x="4453134" y="649676"/>
                  </a:lnTo>
                  <a:lnTo>
                    <a:pt x="4453416" y="629291"/>
                  </a:lnTo>
                  <a:lnTo>
                    <a:pt x="4453697" y="622885"/>
                  </a:lnTo>
                  <a:lnTo>
                    <a:pt x="4453979" y="619099"/>
                  </a:lnTo>
                  <a:lnTo>
                    <a:pt x="4454261" y="618808"/>
                  </a:lnTo>
                  <a:lnTo>
                    <a:pt x="4454543" y="605995"/>
                  </a:lnTo>
                  <a:lnTo>
                    <a:pt x="4454824" y="595512"/>
                  </a:lnTo>
                  <a:lnTo>
                    <a:pt x="4455106" y="582699"/>
                  </a:lnTo>
                  <a:lnTo>
                    <a:pt x="4455388" y="564062"/>
                  </a:lnTo>
                  <a:lnTo>
                    <a:pt x="4455669" y="575127"/>
                  </a:lnTo>
                  <a:lnTo>
                    <a:pt x="4455951" y="563770"/>
                  </a:lnTo>
                  <a:lnTo>
                    <a:pt x="4456233" y="562314"/>
                  </a:lnTo>
                  <a:lnTo>
                    <a:pt x="4456515" y="559402"/>
                  </a:lnTo>
                  <a:lnTo>
                    <a:pt x="4456796" y="533194"/>
                  </a:lnTo>
                  <a:lnTo>
                    <a:pt x="4457078" y="513101"/>
                  </a:lnTo>
                  <a:lnTo>
                    <a:pt x="4457360" y="498249"/>
                  </a:lnTo>
                  <a:lnTo>
                    <a:pt x="4457641" y="488349"/>
                  </a:lnTo>
                  <a:lnTo>
                    <a:pt x="4457923" y="479321"/>
                  </a:lnTo>
                  <a:lnTo>
                    <a:pt x="4458205" y="474080"/>
                  </a:lnTo>
                  <a:lnTo>
                    <a:pt x="4458487" y="461849"/>
                  </a:lnTo>
                  <a:lnTo>
                    <a:pt x="4458768" y="445833"/>
                  </a:lnTo>
                  <a:lnTo>
                    <a:pt x="4459050" y="433311"/>
                  </a:lnTo>
                  <a:lnTo>
                    <a:pt x="4459332" y="429525"/>
                  </a:lnTo>
                  <a:lnTo>
                    <a:pt x="4459614" y="422828"/>
                  </a:lnTo>
                  <a:lnTo>
                    <a:pt x="4459895" y="411471"/>
                  </a:lnTo>
                  <a:lnTo>
                    <a:pt x="4460177" y="402735"/>
                  </a:lnTo>
                  <a:lnTo>
                    <a:pt x="4460459" y="386427"/>
                  </a:lnTo>
                  <a:lnTo>
                    <a:pt x="4460740" y="360510"/>
                  </a:lnTo>
                  <a:lnTo>
                    <a:pt x="4461022" y="359345"/>
                  </a:lnTo>
                  <a:lnTo>
                    <a:pt x="4461304" y="364004"/>
                  </a:lnTo>
                  <a:lnTo>
                    <a:pt x="4461586" y="348571"/>
                  </a:lnTo>
                  <a:lnTo>
                    <a:pt x="4461867" y="325857"/>
                  </a:lnTo>
                  <a:lnTo>
                    <a:pt x="4462149" y="307220"/>
                  </a:lnTo>
                  <a:lnTo>
                    <a:pt x="4462431" y="302852"/>
                  </a:lnTo>
                  <a:lnTo>
                    <a:pt x="4462712" y="302269"/>
                  </a:lnTo>
                  <a:lnTo>
                    <a:pt x="4462994" y="306055"/>
                  </a:lnTo>
                  <a:lnTo>
                    <a:pt x="4463276" y="297028"/>
                  </a:lnTo>
                  <a:lnTo>
                    <a:pt x="4463558" y="283050"/>
                  </a:lnTo>
                  <a:lnTo>
                    <a:pt x="4463839" y="268198"/>
                  </a:lnTo>
                  <a:lnTo>
                    <a:pt x="4464121" y="267616"/>
                  </a:lnTo>
                  <a:lnTo>
                    <a:pt x="4464403" y="264704"/>
                  </a:lnTo>
                  <a:lnTo>
                    <a:pt x="4464684" y="255968"/>
                  </a:lnTo>
                  <a:lnTo>
                    <a:pt x="4464966" y="254803"/>
                  </a:lnTo>
                  <a:lnTo>
                    <a:pt x="4465248" y="239369"/>
                  </a:lnTo>
                  <a:lnTo>
                    <a:pt x="4465530" y="234419"/>
                  </a:lnTo>
                  <a:lnTo>
                    <a:pt x="4465811" y="234419"/>
                  </a:lnTo>
                  <a:lnTo>
                    <a:pt x="4466093" y="232963"/>
                  </a:lnTo>
                  <a:lnTo>
                    <a:pt x="4466375" y="224227"/>
                  </a:lnTo>
                  <a:lnTo>
                    <a:pt x="4466657" y="216073"/>
                  </a:lnTo>
                  <a:lnTo>
                    <a:pt x="4466938" y="218985"/>
                  </a:lnTo>
                  <a:lnTo>
                    <a:pt x="4467220" y="214326"/>
                  </a:lnTo>
                  <a:lnTo>
                    <a:pt x="4467502" y="220441"/>
                  </a:lnTo>
                  <a:lnTo>
                    <a:pt x="4467783" y="214617"/>
                  </a:lnTo>
                  <a:lnTo>
                    <a:pt x="4468065" y="205298"/>
                  </a:lnTo>
                  <a:lnTo>
                    <a:pt x="4468347" y="198601"/>
                  </a:lnTo>
                  <a:lnTo>
                    <a:pt x="4468629" y="199765"/>
                  </a:lnTo>
                  <a:lnTo>
                    <a:pt x="4468910" y="205881"/>
                  </a:lnTo>
                  <a:lnTo>
                    <a:pt x="4469192" y="197727"/>
                  </a:lnTo>
                  <a:lnTo>
                    <a:pt x="4469474" y="198601"/>
                  </a:lnTo>
                  <a:lnTo>
                    <a:pt x="4469755" y="200348"/>
                  </a:lnTo>
                  <a:lnTo>
                    <a:pt x="4470037" y="194233"/>
                  </a:lnTo>
                  <a:lnTo>
                    <a:pt x="4470319" y="193359"/>
                  </a:lnTo>
                  <a:lnTo>
                    <a:pt x="4470601" y="204133"/>
                  </a:lnTo>
                  <a:lnTo>
                    <a:pt x="4470882" y="206172"/>
                  </a:lnTo>
                  <a:lnTo>
                    <a:pt x="4471164" y="195397"/>
                  </a:lnTo>
                  <a:lnTo>
                    <a:pt x="4471446" y="195397"/>
                  </a:lnTo>
                  <a:lnTo>
                    <a:pt x="4471727" y="195980"/>
                  </a:lnTo>
                  <a:lnTo>
                    <a:pt x="4472009" y="198892"/>
                  </a:lnTo>
                  <a:lnTo>
                    <a:pt x="4472291" y="218985"/>
                  </a:lnTo>
                  <a:lnTo>
                    <a:pt x="4472573" y="228012"/>
                  </a:lnTo>
                  <a:lnTo>
                    <a:pt x="4472854" y="234710"/>
                  </a:lnTo>
                  <a:lnTo>
                    <a:pt x="4473136" y="241990"/>
                  </a:lnTo>
                  <a:lnTo>
                    <a:pt x="4473418" y="248396"/>
                  </a:lnTo>
                  <a:lnTo>
                    <a:pt x="4473699" y="238204"/>
                  </a:lnTo>
                  <a:lnTo>
                    <a:pt x="4473981" y="230051"/>
                  </a:lnTo>
                  <a:lnTo>
                    <a:pt x="4474263" y="231798"/>
                  </a:lnTo>
                  <a:lnTo>
                    <a:pt x="4474545" y="224518"/>
                  </a:lnTo>
                  <a:lnTo>
                    <a:pt x="4474826" y="222188"/>
                  </a:lnTo>
                  <a:lnTo>
                    <a:pt x="4475108" y="226556"/>
                  </a:lnTo>
                  <a:lnTo>
                    <a:pt x="4475390" y="236748"/>
                  </a:lnTo>
                  <a:lnTo>
                    <a:pt x="4475672" y="233545"/>
                  </a:lnTo>
                  <a:lnTo>
                    <a:pt x="4475953" y="235875"/>
                  </a:lnTo>
                  <a:lnTo>
                    <a:pt x="4476235" y="244902"/>
                  </a:lnTo>
                  <a:lnTo>
                    <a:pt x="4476517" y="254512"/>
                  </a:lnTo>
                  <a:lnTo>
                    <a:pt x="4476798" y="260918"/>
                  </a:lnTo>
                  <a:lnTo>
                    <a:pt x="4477080" y="278099"/>
                  </a:lnTo>
                  <a:lnTo>
                    <a:pt x="4477362" y="285671"/>
                  </a:lnTo>
                  <a:lnTo>
                    <a:pt x="4477644" y="286544"/>
                  </a:lnTo>
                  <a:lnTo>
                    <a:pt x="4477925" y="298192"/>
                  </a:lnTo>
                  <a:lnTo>
                    <a:pt x="4478207" y="321489"/>
                  </a:lnTo>
                  <a:lnTo>
                    <a:pt x="4478489" y="335175"/>
                  </a:lnTo>
                  <a:lnTo>
                    <a:pt x="4478770" y="338961"/>
                  </a:lnTo>
                  <a:lnTo>
                    <a:pt x="4479052" y="345659"/>
                  </a:lnTo>
                  <a:lnTo>
                    <a:pt x="4479334" y="354104"/>
                  </a:lnTo>
                  <a:lnTo>
                    <a:pt x="4479616" y="362840"/>
                  </a:lnTo>
                  <a:lnTo>
                    <a:pt x="4479897" y="374779"/>
                  </a:lnTo>
                  <a:lnTo>
                    <a:pt x="4480179" y="381477"/>
                  </a:lnTo>
                  <a:lnTo>
                    <a:pt x="4480461" y="384098"/>
                  </a:lnTo>
                  <a:lnTo>
                    <a:pt x="4480742" y="393125"/>
                  </a:lnTo>
                  <a:lnTo>
                    <a:pt x="4481024" y="409723"/>
                  </a:lnTo>
                  <a:lnTo>
                    <a:pt x="4481306" y="418460"/>
                  </a:lnTo>
                  <a:lnTo>
                    <a:pt x="4481588" y="418751"/>
                  </a:lnTo>
                  <a:lnTo>
                    <a:pt x="4481869" y="428652"/>
                  </a:lnTo>
                  <a:lnTo>
                    <a:pt x="4482151" y="440591"/>
                  </a:lnTo>
                  <a:lnTo>
                    <a:pt x="4482433" y="453986"/>
                  </a:lnTo>
                  <a:lnTo>
                    <a:pt x="4482714" y="467673"/>
                  </a:lnTo>
                  <a:lnTo>
                    <a:pt x="4482996" y="476118"/>
                  </a:lnTo>
                  <a:lnTo>
                    <a:pt x="4483278" y="477865"/>
                  </a:lnTo>
                  <a:lnTo>
                    <a:pt x="4483560" y="485145"/>
                  </a:lnTo>
                  <a:lnTo>
                    <a:pt x="4483841" y="501453"/>
                  </a:lnTo>
                  <a:lnTo>
                    <a:pt x="4484123" y="503491"/>
                  </a:lnTo>
                  <a:lnTo>
                    <a:pt x="4484405" y="506694"/>
                  </a:lnTo>
                  <a:lnTo>
                    <a:pt x="4484687" y="522128"/>
                  </a:lnTo>
                  <a:lnTo>
                    <a:pt x="4484968" y="534359"/>
                  </a:lnTo>
                  <a:lnTo>
                    <a:pt x="4485250" y="542512"/>
                  </a:lnTo>
                  <a:lnTo>
                    <a:pt x="4485532" y="551249"/>
                  </a:lnTo>
                  <a:lnTo>
                    <a:pt x="4485813" y="561732"/>
                  </a:lnTo>
                  <a:lnTo>
                    <a:pt x="4486095" y="565226"/>
                  </a:lnTo>
                  <a:lnTo>
                    <a:pt x="4486377" y="571050"/>
                  </a:lnTo>
                  <a:lnTo>
                    <a:pt x="4486659" y="583863"/>
                  </a:lnTo>
                  <a:lnTo>
                    <a:pt x="4486940" y="589396"/>
                  </a:lnTo>
                  <a:lnTo>
                    <a:pt x="4487222" y="595803"/>
                  </a:lnTo>
                  <a:lnTo>
                    <a:pt x="4487504" y="603083"/>
                  </a:lnTo>
                  <a:lnTo>
                    <a:pt x="4487785" y="611237"/>
                  </a:lnTo>
                  <a:lnTo>
                    <a:pt x="4488067" y="609489"/>
                  </a:lnTo>
                  <a:lnTo>
                    <a:pt x="4488349" y="619682"/>
                  </a:lnTo>
                  <a:lnTo>
                    <a:pt x="4488631" y="628418"/>
                  </a:lnTo>
                  <a:lnTo>
                    <a:pt x="4488912" y="623758"/>
                  </a:lnTo>
                  <a:lnTo>
                    <a:pt x="4489194" y="624923"/>
                  </a:lnTo>
                  <a:lnTo>
                    <a:pt x="4489476" y="627253"/>
                  </a:lnTo>
                  <a:lnTo>
                    <a:pt x="4489757" y="629291"/>
                  </a:lnTo>
                  <a:lnTo>
                    <a:pt x="4490039" y="628418"/>
                  </a:lnTo>
                  <a:lnTo>
                    <a:pt x="4490321" y="635698"/>
                  </a:lnTo>
                  <a:lnTo>
                    <a:pt x="4490603" y="643560"/>
                  </a:lnTo>
                  <a:lnTo>
                    <a:pt x="4490884" y="650258"/>
                  </a:lnTo>
                  <a:lnTo>
                    <a:pt x="4491166" y="667148"/>
                  </a:lnTo>
                  <a:lnTo>
                    <a:pt x="4491448" y="686076"/>
                  </a:lnTo>
                  <a:lnTo>
                    <a:pt x="4491730" y="688406"/>
                  </a:lnTo>
                  <a:lnTo>
                    <a:pt x="4492011" y="699471"/>
                  </a:lnTo>
                  <a:lnTo>
                    <a:pt x="4492293" y="711411"/>
                  </a:lnTo>
                  <a:lnTo>
                    <a:pt x="4492575" y="708208"/>
                  </a:lnTo>
                  <a:lnTo>
                    <a:pt x="4492856" y="698307"/>
                  </a:lnTo>
                  <a:lnTo>
                    <a:pt x="4493138" y="686367"/>
                  </a:lnTo>
                  <a:lnTo>
                    <a:pt x="4493420" y="673554"/>
                  </a:lnTo>
                  <a:lnTo>
                    <a:pt x="4493702" y="659285"/>
                  </a:lnTo>
                  <a:lnTo>
                    <a:pt x="4493983" y="643851"/>
                  </a:lnTo>
                  <a:lnTo>
                    <a:pt x="4494265" y="620846"/>
                  </a:lnTo>
                  <a:lnTo>
                    <a:pt x="4494547" y="609781"/>
                  </a:lnTo>
                  <a:lnTo>
                    <a:pt x="4494828" y="618808"/>
                  </a:lnTo>
                  <a:lnTo>
                    <a:pt x="4495110" y="622011"/>
                  </a:lnTo>
                  <a:lnTo>
                    <a:pt x="4495392" y="605995"/>
                  </a:lnTo>
                  <a:lnTo>
                    <a:pt x="4495674" y="600753"/>
                  </a:lnTo>
                  <a:lnTo>
                    <a:pt x="4495955" y="595512"/>
                  </a:lnTo>
                  <a:lnTo>
                    <a:pt x="4496237" y="594347"/>
                  </a:lnTo>
                  <a:lnTo>
                    <a:pt x="4496519" y="584155"/>
                  </a:lnTo>
                  <a:lnTo>
                    <a:pt x="4496800" y="582699"/>
                  </a:lnTo>
                  <a:lnTo>
                    <a:pt x="4497082" y="568138"/>
                  </a:lnTo>
                  <a:lnTo>
                    <a:pt x="4497364" y="551249"/>
                  </a:lnTo>
                  <a:lnTo>
                    <a:pt x="4497646" y="551831"/>
                  </a:lnTo>
                  <a:lnTo>
                    <a:pt x="4497927" y="547463"/>
                  </a:lnTo>
                  <a:lnTo>
                    <a:pt x="4498209" y="534941"/>
                  </a:lnTo>
                  <a:lnTo>
                    <a:pt x="4498491" y="520381"/>
                  </a:lnTo>
                  <a:lnTo>
                    <a:pt x="4498772" y="516013"/>
                  </a:lnTo>
                  <a:lnTo>
                    <a:pt x="4499054" y="511936"/>
                  </a:lnTo>
                  <a:lnTo>
                    <a:pt x="4499336" y="500579"/>
                  </a:lnTo>
                  <a:lnTo>
                    <a:pt x="4499618" y="495337"/>
                  </a:lnTo>
                  <a:lnTo>
                    <a:pt x="4499899" y="476409"/>
                  </a:lnTo>
                  <a:lnTo>
                    <a:pt x="4500181" y="462723"/>
                  </a:lnTo>
                  <a:lnTo>
                    <a:pt x="4500463" y="461849"/>
                  </a:lnTo>
                  <a:lnTo>
                    <a:pt x="4500745" y="460684"/>
                  </a:lnTo>
                  <a:lnTo>
                    <a:pt x="4501026" y="438553"/>
                  </a:lnTo>
                  <a:lnTo>
                    <a:pt x="4501308" y="423992"/>
                  </a:lnTo>
                  <a:lnTo>
                    <a:pt x="4501590" y="430399"/>
                  </a:lnTo>
                  <a:lnTo>
                    <a:pt x="4501871" y="426613"/>
                  </a:lnTo>
                  <a:lnTo>
                    <a:pt x="4502153" y="419624"/>
                  </a:lnTo>
                  <a:lnTo>
                    <a:pt x="4502435" y="418460"/>
                  </a:lnTo>
                  <a:lnTo>
                    <a:pt x="4502717" y="412344"/>
                  </a:lnTo>
                  <a:lnTo>
                    <a:pt x="4502998" y="404191"/>
                  </a:lnTo>
                  <a:lnTo>
                    <a:pt x="4503280" y="408267"/>
                  </a:lnTo>
                  <a:lnTo>
                    <a:pt x="4503562" y="408850"/>
                  </a:lnTo>
                  <a:lnTo>
                    <a:pt x="4503843" y="393707"/>
                  </a:lnTo>
                  <a:lnTo>
                    <a:pt x="4504125" y="380312"/>
                  </a:lnTo>
                  <a:lnTo>
                    <a:pt x="4504407" y="375944"/>
                  </a:lnTo>
                  <a:lnTo>
                    <a:pt x="4504689" y="377109"/>
                  </a:lnTo>
                  <a:lnTo>
                    <a:pt x="4504970" y="363422"/>
                  </a:lnTo>
                  <a:lnTo>
                    <a:pt x="4505252" y="353230"/>
                  </a:lnTo>
                  <a:lnTo>
                    <a:pt x="4505534" y="343911"/>
                  </a:lnTo>
                  <a:lnTo>
                    <a:pt x="4505815" y="330807"/>
                  </a:lnTo>
                  <a:lnTo>
                    <a:pt x="4506097" y="336049"/>
                  </a:lnTo>
                  <a:lnTo>
                    <a:pt x="4506379" y="332554"/>
                  </a:lnTo>
                  <a:lnTo>
                    <a:pt x="4506661" y="323527"/>
                  </a:lnTo>
                  <a:lnTo>
                    <a:pt x="4506942" y="318868"/>
                  </a:lnTo>
                  <a:lnTo>
                    <a:pt x="4507224" y="321197"/>
                  </a:lnTo>
                  <a:lnTo>
                    <a:pt x="4507506" y="328186"/>
                  </a:lnTo>
                  <a:lnTo>
                    <a:pt x="4507787" y="321489"/>
                  </a:lnTo>
                  <a:lnTo>
                    <a:pt x="4508069" y="320033"/>
                  </a:lnTo>
                  <a:lnTo>
                    <a:pt x="4508351" y="319450"/>
                  </a:lnTo>
                  <a:lnTo>
                    <a:pt x="4508633" y="323527"/>
                  </a:lnTo>
                  <a:lnTo>
                    <a:pt x="4508914" y="323527"/>
                  </a:lnTo>
                  <a:lnTo>
                    <a:pt x="4509196" y="322945"/>
                  </a:lnTo>
                  <a:lnTo>
                    <a:pt x="4509478" y="321489"/>
                  </a:lnTo>
                  <a:lnTo>
                    <a:pt x="4509760" y="320324"/>
                  </a:lnTo>
                  <a:lnTo>
                    <a:pt x="4510041" y="329642"/>
                  </a:lnTo>
                  <a:lnTo>
                    <a:pt x="4510323" y="329351"/>
                  </a:lnTo>
                  <a:lnTo>
                    <a:pt x="4510605" y="330225"/>
                  </a:lnTo>
                  <a:lnTo>
                    <a:pt x="4510886" y="338961"/>
                  </a:lnTo>
                  <a:lnTo>
                    <a:pt x="4511168" y="348862"/>
                  </a:lnTo>
                  <a:lnTo>
                    <a:pt x="4511450" y="356724"/>
                  </a:lnTo>
                  <a:lnTo>
                    <a:pt x="4511732" y="358180"/>
                  </a:lnTo>
                  <a:lnTo>
                    <a:pt x="4512013" y="359345"/>
                  </a:lnTo>
                  <a:lnTo>
                    <a:pt x="4512295" y="357307"/>
                  </a:lnTo>
                  <a:lnTo>
                    <a:pt x="4512577" y="359636"/>
                  </a:lnTo>
                  <a:lnTo>
                    <a:pt x="4512858" y="364878"/>
                  </a:lnTo>
                  <a:lnTo>
                    <a:pt x="4513140" y="369537"/>
                  </a:lnTo>
                  <a:lnTo>
                    <a:pt x="4513422" y="365169"/>
                  </a:lnTo>
                  <a:lnTo>
                    <a:pt x="4513704" y="360510"/>
                  </a:lnTo>
                  <a:lnTo>
                    <a:pt x="4513985" y="364587"/>
                  </a:lnTo>
                  <a:lnTo>
                    <a:pt x="4514267" y="362840"/>
                  </a:lnTo>
                  <a:lnTo>
                    <a:pt x="4514549" y="364004"/>
                  </a:lnTo>
                  <a:lnTo>
                    <a:pt x="4514830" y="364878"/>
                  </a:lnTo>
                  <a:lnTo>
                    <a:pt x="4515112" y="365169"/>
                  </a:lnTo>
                  <a:lnTo>
                    <a:pt x="4515394" y="368081"/>
                  </a:lnTo>
                  <a:lnTo>
                    <a:pt x="4515676" y="373032"/>
                  </a:lnTo>
                  <a:lnTo>
                    <a:pt x="4515957" y="372449"/>
                  </a:lnTo>
                  <a:lnTo>
                    <a:pt x="4516239" y="373032"/>
                  </a:lnTo>
                  <a:lnTo>
                    <a:pt x="4516521" y="383806"/>
                  </a:lnTo>
                  <a:lnTo>
                    <a:pt x="4516803" y="392542"/>
                  </a:lnTo>
                  <a:lnTo>
                    <a:pt x="4517084" y="394581"/>
                  </a:lnTo>
                  <a:lnTo>
                    <a:pt x="4517366" y="396037"/>
                  </a:lnTo>
                  <a:lnTo>
                    <a:pt x="4517648" y="404191"/>
                  </a:lnTo>
                  <a:lnTo>
                    <a:pt x="4517929" y="416130"/>
                  </a:lnTo>
                  <a:lnTo>
                    <a:pt x="4518211" y="419333"/>
                  </a:lnTo>
                  <a:lnTo>
                    <a:pt x="4518493" y="428652"/>
                  </a:lnTo>
                  <a:lnTo>
                    <a:pt x="4518775" y="432437"/>
                  </a:lnTo>
                  <a:lnTo>
                    <a:pt x="4519056" y="435349"/>
                  </a:lnTo>
                  <a:lnTo>
                    <a:pt x="4519338" y="449327"/>
                  </a:lnTo>
                  <a:lnTo>
                    <a:pt x="4519620" y="457190"/>
                  </a:lnTo>
                  <a:lnTo>
                    <a:pt x="4519901" y="456899"/>
                  </a:lnTo>
                  <a:lnTo>
                    <a:pt x="4520183" y="459228"/>
                  </a:lnTo>
                  <a:lnTo>
                    <a:pt x="4520465" y="467673"/>
                  </a:lnTo>
                  <a:lnTo>
                    <a:pt x="4520747" y="472915"/>
                  </a:lnTo>
                  <a:lnTo>
                    <a:pt x="4521028" y="473497"/>
                  </a:lnTo>
                  <a:lnTo>
                    <a:pt x="4521310" y="482816"/>
                  </a:lnTo>
                  <a:lnTo>
                    <a:pt x="4521592" y="484854"/>
                  </a:lnTo>
                  <a:lnTo>
                    <a:pt x="4521873" y="481360"/>
                  </a:lnTo>
                  <a:lnTo>
                    <a:pt x="4522155" y="478156"/>
                  </a:lnTo>
                  <a:lnTo>
                    <a:pt x="4522437" y="483689"/>
                  </a:lnTo>
                  <a:lnTo>
                    <a:pt x="4522719" y="497376"/>
                  </a:lnTo>
                  <a:lnTo>
                    <a:pt x="4523000" y="499997"/>
                  </a:lnTo>
                  <a:lnTo>
                    <a:pt x="4523282" y="495337"/>
                  </a:lnTo>
                  <a:lnTo>
                    <a:pt x="4523564" y="492134"/>
                  </a:lnTo>
                  <a:lnTo>
                    <a:pt x="4523845" y="496211"/>
                  </a:lnTo>
                  <a:lnTo>
                    <a:pt x="4524127" y="501453"/>
                  </a:lnTo>
                  <a:lnTo>
                    <a:pt x="4524409" y="501453"/>
                  </a:lnTo>
                  <a:lnTo>
                    <a:pt x="4524691" y="493881"/>
                  </a:lnTo>
                  <a:lnTo>
                    <a:pt x="4524972" y="493590"/>
                  </a:lnTo>
                  <a:lnTo>
                    <a:pt x="4525254" y="502909"/>
                  </a:lnTo>
                  <a:lnTo>
                    <a:pt x="4525536" y="508150"/>
                  </a:lnTo>
                  <a:lnTo>
                    <a:pt x="4525818" y="505821"/>
                  </a:lnTo>
                  <a:lnTo>
                    <a:pt x="4526099" y="499414"/>
                  </a:lnTo>
                  <a:lnTo>
                    <a:pt x="4526381" y="496502"/>
                  </a:lnTo>
                  <a:lnTo>
                    <a:pt x="4526663" y="501744"/>
                  </a:lnTo>
                  <a:lnTo>
                    <a:pt x="4526944" y="509315"/>
                  </a:lnTo>
                  <a:lnTo>
                    <a:pt x="4527226" y="505821"/>
                  </a:lnTo>
                  <a:lnTo>
                    <a:pt x="4527508" y="497376"/>
                  </a:lnTo>
                  <a:lnTo>
                    <a:pt x="4527790" y="498541"/>
                  </a:lnTo>
                  <a:lnTo>
                    <a:pt x="4528071" y="500288"/>
                  </a:lnTo>
                  <a:lnTo>
                    <a:pt x="4528353" y="500579"/>
                  </a:lnTo>
                  <a:lnTo>
                    <a:pt x="4528635" y="502326"/>
                  </a:lnTo>
                  <a:lnTo>
                    <a:pt x="4528916" y="501453"/>
                  </a:lnTo>
                  <a:lnTo>
                    <a:pt x="4529198" y="495046"/>
                  </a:lnTo>
                  <a:lnTo>
                    <a:pt x="4529480" y="487766"/>
                  </a:lnTo>
                  <a:lnTo>
                    <a:pt x="4529762" y="493299"/>
                  </a:lnTo>
                  <a:lnTo>
                    <a:pt x="4530043" y="486893"/>
                  </a:lnTo>
                  <a:lnTo>
                    <a:pt x="4530325" y="483107"/>
                  </a:lnTo>
                  <a:lnTo>
                    <a:pt x="4530607" y="485436"/>
                  </a:lnTo>
                  <a:lnTo>
                    <a:pt x="4530888" y="486893"/>
                  </a:lnTo>
                  <a:lnTo>
                    <a:pt x="4531170" y="483107"/>
                  </a:lnTo>
                  <a:lnTo>
                    <a:pt x="4531452" y="482233"/>
                  </a:lnTo>
                  <a:lnTo>
                    <a:pt x="4531734" y="484272"/>
                  </a:lnTo>
                  <a:lnTo>
                    <a:pt x="4532015" y="481360"/>
                  </a:lnTo>
                  <a:lnTo>
                    <a:pt x="4532297" y="483398"/>
                  </a:lnTo>
                  <a:lnTo>
                    <a:pt x="4532579" y="485436"/>
                  </a:lnTo>
                  <a:lnTo>
                    <a:pt x="4532861" y="483107"/>
                  </a:lnTo>
                  <a:lnTo>
                    <a:pt x="4533142" y="475536"/>
                  </a:lnTo>
                  <a:lnTo>
                    <a:pt x="4533424" y="476409"/>
                  </a:lnTo>
                  <a:lnTo>
                    <a:pt x="4533706" y="478156"/>
                  </a:lnTo>
                  <a:lnTo>
                    <a:pt x="4533987" y="474080"/>
                  </a:lnTo>
                  <a:lnTo>
                    <a:pt x="4534269" y="468838"/>
                  </a:lnTo>
                  <a:lnTo>
                    <a:pt x="4534551" y="460975"/>
                  </a:lnTo>
                  <a:lnTo>
                    <a:pt x="4534833" y="470585"/>
                  </a:lnTo>
                  <a:lnTo>
                    <a:pt x="4535114" y="474371"/>
                  </a:lnTo>
                  <a:lnTo>
                    <a:pt x="4535396" y="477283"/>
                  </a:lnTo>
                  <a:lnTo>
                    <a:pt x="4535678" y="469420"/>
                  </a:lnTo>
                  <a:lnTo>
                    <a:pt x="4535959" y="468547"/>
                  </a:lnTo>
                  <a:lnTo>
                    <a:pt x="4536241" y="470876"/>
                  </a:lnTo>
                  <a:lnTo>
                    <a:pt x="4536523" y="472624"/>
                  </a:lnTo>
                  <a:lnTo>
                    <a:pt x="4536805" y="469420"/>
                  </a:lnTo>
                  <a:lnTo>
                    <a:pt x="4537086" y="460975"/>
                  </a:lnTo>
                  <a:lnTo>
                    <a:pt x="4537368" y="460393"/>
                  </a:lnTo>
                  <a:lnTo>
                    <a:pt x="4537650" y="458937"/>
                  </a:lnTo>
                  <a:lnTo>
                    <a:pt x="4537931" y="460393"/>
                  </a:lnTo>
                  <a:lnTo>
                    <a:pt x="4538213" y="454860"/>
                  </a:lnTo>
                  <a:lnTo>
                    <a:pt x="4538495" y="448745"/>
                  </a:lnTo>
                  <a:lnTo>
                    <a:pt x="4538777" y="448454"/>
                  </a:lnTo>
                  <a:lnTo>
                    <a:pt x="4539058" y="449910"/>
                  </a:lnTo>
                  <a:lnTo>
                    <a:pt x="4539340" y="449910"/>
                  </a:lnTo>
                  <a:lnTo>
                    <a:pt x="4539622" y="444959"/>
                  </a:lnTo>
                  <a:lnTo>
                    <a:pt x="4539903" y="445833"/>
                  </a:lnTo>
                  <a:lnTo>
                    <a:pt x="4540185" y="444959"/>
                  </a:lnTo>
                  <a:lnTo>
                    <a:pt x="4540467" y="444959"/>
                  </a:lnTo>
                  <a:lnTo>
                    <a:pt x="4540749" y="445542"/>
                  </a:lnTo>
                  <a:lnTo>
                    <a:pt x="4541030" y="446415"/>
                  </a:lnTo>
                  <a:lnTo>
                    <a:pt x="4541312" y="441173"/>
                  </a:lnTo>
                  <a:lnTo>
                    <a:pt x="4541594" y="442047"/>
                  </a:lnTo>
                  <a:lnTo>
                    <a:pt x="4541876" y="446124"/>
                  </a:lnTo>
                  <a:lnTo>
                    <a:pt x="4542157" y="445250"/>
                  </a:lnTo>
                  <a:lnTo>
                    <a:pt x="4542439" y="441173"/>
                  </a:lnTo>
                  <a:lnTo>
                    <a:pt x="4542721" y="441173"/>
                  </a:lnTo>
                  <a:lnTo>
                    <a:pt x="4543002" y="442630"/>
                  </a:lnTo>
                  <a:lnTo>
                    <a:pt x="4543284" y="440591"/>
                  </a:lnTo>
                  <a:lnTo>
                    <a:pt x="4543566" y="439426"/>
                  </a:lnTo>
                  <a:lnTo>
                    <a:pt x="4543848" y="439717"/>
                  </a:lnTo>
                  <a:lnTo>
                    <a:pt x="4544129" y="440300"/>
                  </a:lnTo>
                  <a:lnTo>
                    <a:pt x="4544411" y="439426"/>
                  </a:lnTo>
                  <a:lnTo>
                    <a:pt x="4544693" y="439426"/>
                  </a:lnTo>
                  <a:lnTo>
                    <a:pt x="4544974" y="438553"/>
                  </a:lnTo>
                  <a:lnTo>
                    <a:pt x="4545256" y="435641"/>
                  </a:lnTo>
                  <a:lnTo>
                    <a:pt x="4545538" y="436514"/>
                  </a:lnTo>
                  <a:lnTo>
                    <a:pt x="4545820" y="439426"/>
                  </a:lnTo>
                  <a:lnTo>
                    <a:pt x="4546101" y="437679"/>
                  </a:lnTo>
                  <a:lnTo>
                    <a:pt x="4546383" y="434476"/>
                  </a:lnTo>
                  <a:lnTo>
                    <a:pt x="4546665" y="436514"/>
                  </a:lnTo>
                  <a:lnTo>
                    <a:pt x="4546946" y="437388"/>
                  </a:lnTo>
                  <a:lnTo>
                    <a:pt x="4547228" y="437679"/>
                  </a:lnTo>
                  <a:lnTo>
                    <a:pt x="4547510" y="436514"/>
                  </a:lnTo>
                  <a:lnTo>
                    <a:pt x="4547792" y="430690"/>
                  </a:lnTo>
                  <a:lnTo>
                    <a:pt x="4548073" y="423410"/>
                  </a:lnTo>
                  <a:lnTo>
                    <a:pt x="4548355" y="419916"/>
                  </a:lnTo>
                  <a:lnTo>
                    <a:pt x="4548637" y="419333"/>
                  </a:lnTo>
                  <a:lnTo>
                    <a:pt x="4548918" y="416421"/>
                  </a:lnTo>
                  <a:lnTo>
                    <a:pt x="4549200" y="414092"/>
                  </a:lnTo>
                  <a:lnTo>
                    <a:pt x="4549482" y="415548"/>
                  </a:lnTo>
                  <a:lnTo>
                    <a:pt x="4549764" y="419916"/>
                  </a:lnTo>
                  <a:lnTo>
                    <a:pt x="4550045" y="423410"/>
                  </a:lnTo>
                  <a:lnTo>
                    <a:pt x="4550327" y="425740"/>
                  </a:lnTo>
                  <a:lnTo>
                    <a:pt x="4550609" y="429525"/>
                  </a:lnTo>
                  <a:lnTo>
                    <a:pt x="4550891" y="430690"/>
                  </a:lnTo>
                  <a:lnTo>
                    <a:pt x="4551172" y="436514"/>
                  </a:lnTo>
                  <a:lnTo>
                    <a:pt x="4551454" y="441756"/>
                  </a:lnTo>
                  <a:lnTo>
                    <a:pt x="4551736" y="442921"/>
                  </a:lnTo>
                  <a:lnTo>
                    <a:pt x="4552017" y="443503"/>
                  </a:lnTo>
                  <a:lnTo>
                    <a:pt x="4552299" y="444959"/>
                  </a:lnTo>
                  <a:lnTo>
                    <a:pt x="4552581" y="446124"/>
                  </a:lnTo>
                  <a:lnTo>
                    <a:pt x="4552863" y="447871"/>
                  </a:lnTo>
                  <a:lnTo>
                    <a:pt x="4553144" y="449327"/>
                  </a:lnTo>
                  <a:lnTo>
                    <a:pt x="4553426" y="448745"/>
                  </a:lnTo>
                  <a:lnTo>
                    <a:pt x="4553708" y="447580"/>
                  </a:lnTo>
                  <a:lnTo>
                    <a:pt x="4553989" y="449910"/>
                  </a:lnTo>
                  <a:lnTo>
                    <a:pt x="4554271" y="450201"/>
                  </a:lnTo>
                  <a:lnTo>
                    <a:pt x="4554553" y="448745"/>
                  </a:lnTo>
                  <a:lnTo>
                    <a:pt x="4554835" y="447871"/>
                  </a:lnTo>
                  <a:lnTo>
                    <a:pt x="4555116" y="450492"/>
                  </a:lnTo>
                  <a:lnTo>
                    <a:pt x="4555398" y="449910"/>
                  </a:lnTo>
                  <a:lnTo>
                    <a:pt x="4555680" y="447871"/>
                  </a:lnTo>
                  <a:lnTo>
                    <a:pt x="4555961" y="449910"/>
                  </a:lnTo>
                  <a:lnTo>
                    <a:pt x="4556243" y="449036"/>
                  </a:lnTo>
                  <a:lnTo>
                    <a:pt x="4556525" y="448454"/>
                  </a:lnTo>
                  <a:lnTo>
                    <a:pt x="4556807" y="448745"/>
                  </a:lnTo>
                  <a:lnTo>
                    <a:pt x="4557088" y="449910"/>
                  </a:lnTo>
                  <a:lnTo>
                    <a:pt x="4557370" y="447871"/>
                  </a:lnTo>
                  <a:lnTo>
                    <a:pt x="4557652" y="447871"/>
                  </a:lnTo>
                  <a:lnTo>
                    <a:pt x="4557934" y="449327"/>
                  </a:lnTo>
                  <a:lnTo>
                    <a:pt x="4558215" y="447871"/>
                  </a:lnTo>
                  <a:lnTo>
                    <a:pt x="4558497" y="447580"/>
                  </a:lnTo>
                  <a:lnTo>
                    <a:pt x="4558779" y="447871"/>
                  </a:lnTo>
                  <a:lnTo>
                    <a:pt x="4559060" y="448745"/>
                  </a:lnTo>
                  <a:lnTo>
                    <a:pt x="4559342" y="446998"/>
                  </a:lnTo>
                  <a:lnTo>
                    <a:pt x="4559624" y="446998"/>
                  </a:lnTo>
                  <a:lnTo>
                    <a:pt x="4559906" y="448745"/>
                  </a:lnTo>
                  <a:lnTo>
                    <a:pt x="4560187" y="446124"/>
                  </a:lnTo>
                  <a:lnTo>
                    <a:pt x="4560469" y="445833"/>
                  </a:lnTo>
                  <a:lnTo>
                    <a:pt x="4560751" y="448745"/>
                  </a:lnTo>
                  <a:lnTo>
                    <a:pt x="4561032" y="448162"/>
                  </a:lnTo>
                  <a:lnTo>
                    <a:pt x="4561314" y="446998"/>
                  </a:lnTo>
                  <a:lnTo>
                    <a:pt x="4561596" y="447289"/>
                  </a:lnTo>
                  <a:lnTo>
                    <a:pt x="4561878" y="448454"/>
                  </a:lnTo>
                  <a:lnTo>
                    <a:pt x="4562159" y="446998"/>
                  </a:lnTo>
                  <a:lnTo>
                    <a:pt x="4562441" y="447871"/>
                  </a:lnTo>
                  <a:lnTo>
                    <a:pt x="4562723" y="448745"/>
                  </a:lnTo>
                  <a:lnTo>
                    <a:pt x="4563004" y="447580"/>
                  </a:lnTo>
                  <a:lnTo>
                    <a:pt x="4563286" y="447871"/>
                  </a:lnTo>
                  <a:lnTo>
                    <a:pt x="4563568" y="449327"/>
                  </a:lnTo>
                  <a:lnTo>
                    <a:pt x="4563850" y="448454"/>
                  </a:lnTo>
                  <a:lnTo>
                    <a:pt x="4564131" y="446706"/>
                  </a:lnTo>
                  <a:lnTo>
                    <a:pt x="4564413" y="447580"/>
                  </a:lnTo>
                  <a:lnTo>
                    <a:pt x="4564695" y="448454"/>
                  </a:lnTo>
                  <a:lnTo>
                    <a:pt x="4564976" y="447580"/>
                  </a:lnTo>
                  <a:lnTo>
                    <a:pt x="4565258" y="447580"/>
                  </a:lnTo>
                  <a:lnTo>
                    <a:pt x="4565540" y="447871"/>
                  </a:lnTo>
                  <a:lnTo>
                    <a:pt x="4565822" y="446998"/>
                  </a:lnTo>
                  <a:lnTo>
                    <a:pt x="4566103" y="447580"/>
                  </a:lnTo>
                  <a:lnTo>
                    <a:pt x="4566385" y="449327"/>
                  </a:lnTo>
                  <a:lnTo>
                    <a:pt x="4566667" y="447871"/>
                  </a:lnTo>
                  <a:lnTo>
                    <a:pt x="4566949" y="446706"/>
                  </a:lnTo>
                  <a:lnTo>
                    <a:pt x="4567230" y="447871"/>
                  </a:lnTo>
                  <a:lnTo>
                    <a:pt x="4567512" y="447871"/>
                  </a:lnTo>
                  <a:lnTo>
                    <a:pt x="4567794" y="446998"/>
                  </a:lnTo>
                  <a:lnTo>
                    <a:pt x="4568075" y="446998"/>
                  </a:lnTo>
                  <a:lnTo>
                    <a:pt x="4568357" y="447871"/>
                  </a:lnTo>
                  <a:lnTo>
                    <a:pt x="4568639" y="446998"/>
                  </a:lnTo>
                  <a:lnTo>
                    <a:pt x="4568921" y="446998"/>
                  </a:lnTo>
                  <a:lnTo>
                    <a:pt x="4569202" y="448745"/>
                  </a:lnTo>
                  <a:lnTo>
                    <a:pt x="4569484" y="448162"/>
                  </a:lnTo>
                  <a:lnTo>
                    <a:pt x="4569766" y="447871"/>
                  </a:lnTo>
                  <a:lnTo>
                    <a:pt x="4570047" y="448454"/>
                  </a:lnTo>
                  <a:lnTo>
                    <a:pt x="4570329" y="448162"/>
                  </a:lnTo>
                  <a:lnTo>
                    <a:pt x="4570611" y="447871"/>
                  </a:lnTo>
                  <a:lnTo>
                    <a:pt x="4570893" y="448162"/>
                  </a:lnTo>
                  <a:lnTo>
                    <a:pt x="4571174" y="448745"/>
                  </a:lnTo>
                  <a:lnTo>
                    <a:pt x="4571456" y="447871"/>
                  </a:lnTo>
                  <a:lnTo>
                    <a:pt x="4571738" y="446998"/>
                  </a:lnTo>
                  <a:lnTo>
                    <a:pt x="4572019" y="448745"/>
                  </a:lnTo>
                  <a:lnTo>
                    <a:pt x="4572301" y="448745"/>
                  </a:lnTo>
                  <a:lnTo>
                    <a:pt x="4572583" y="447871"/>
                  </a:lnTo>
                  <a:lnTo>
                    <a:pt x="4572865" y="446998"/>
                  </a:lnTo>
                  <a:lnTo>
                    <a:pt x="4573146" y="447871"/>
                  </a:lnTo>
                  <a:lnTo>
                    <a:pt x="4573428" y="448162"/>
                  </a:lnTo>
                  <a:lnTo>
                    <a:pt x="4573710" y="447871"/>
                  </a:lnTo>
                  <a:lnTo>
                    <a:pt x="4573991" y="447871"/>
                  </a:lnTo>
                  <a:lnTo>
                    <a:pt x="4574273" y="446998"/>
                  </a:lnTo>
                  <a:lnTo>
                    <a:pt x="4574555" y="447580"/>
                  </a:lnTo>
                  <a:lnTo>
                    <a:pt x="4574837" y="448454"/>
                  </a:lnTo>
                  <a:lnTo>
                    <a:pt x="4575118" y="447871"/>
                  </a:lnTo>
                  <a:lnTo>
                    <a:pt x="4575400" y="446415"/>
                  </a:lnTo>
                  <a:lnTo>
                    <a:pt x="4575682" y="447580"/>
                  </a:lnTo>
                  <a:lnTo>
                    <a:pt x="4575964" y="448745"/>
                  </a:lnTo>
                  <a:lnTo>
                    <a:pt x="4576245" y="447871"/>
                  </a:lnTo>
                  <a:lnTo>
                    <a:pt x="4576527" y="447871"/>
                  </a:lnTo>
                  <a:lnTo>
                    <a:pt x="4576809" y="447871"/>
                  </a:lnTo>
                  <a:lnTo>
                    <a:pt x="4577090" y="447871"/>
                  </a:lnTo>
                  <a:lnTo>
                    <a:pt x="4577372" y="447580"/>
                  </a:lnTo>
                  <a:lnTo>
                    <a:pt x="4577654" y="447289"/>
                  </a:lnTo>
                  <a:lnTo>
                    <a:pt x="4577936" y="448162"/>
                  </a:lnTo>
                  <a:lnTo>
                    <a:pt x="4578217" y="447871"/>
                  </a:lnTo>
                  <a:lnTo>
                    <a:pt x="4578499" y="448454"/>
                  </a:lnTo>
                  <a:lnTo>
                    <a:pt x="4578781" y="448454"/>
                  </a:lnTo>
                  <a:lnTo>
                    <a:pt x="4579062" y="446998"/>
                  </a:lnTo>
                  <a:lnTo>
                    <a:pt x="4579344" y="446998"/>
                  </a:lnTo>
                  <a:lnTo>
                    <a:pt x="4579626" y="447871"/>
                  </a:lnTo>
                  <a:lnTo>
                    <a:pt x="4579908" y="447871"/>
                  </a:lnTo>
                  <a:lnTo>
                    <a:pt x="4580189" y="446998"/>
                  </a:lnTo>
                  <a:lnTo>
                    <a:pt x="4580471" y="448745"/>
                  </a:lnTo>
                  <a:lnTo>
                    <a:pt x="4580753" y="447871"/>
                  </a:lnTo>
                  <a:lnTo>
                    <a:pt x="4581034" y="447871"/>
                  </a:lnTo>
                  <a:lnTo>
                    <a:pt x="4581316" y="447580"/>
                  </a:lnTo>
                  <a:lnTo>
                    <a:pt x="4581598" y="447871"/>
                  </a:lnTo>
                  <a:lnTo>
                    <a:pt x="4581880" y="446998"/>
                  </a:lnTo>
                  <a:lnTo>
                    <a:pt x="4582161" y="447871"/>
                  </a:lnTo>
                  <a:lnTo>
                    <a:pt x="4582443" y="448162"/>
                  </a:lnTo>
                  <a:lnTo>
                    <a:pt x="4582725" y="446998"/>
                  </a:lnTo>
                  <a:lnTo>
                    <a:pt x="4583007" y="446998"/>
                  </a:lnTo>
                  <a:lnTo>
                    <a:pt x="4583288" y="447871"/>
                  </a:lnTo>
                  <a:lnTo>
                    <a:pt x="4583570" y="448454"/>
                  </a:lnTo>
                  <a:lnTo>
                    <a:pt x="4583852" y="447580"/>
                  </a:lnTo>
                  <a:lnTo>
                    <a:pt x="4584133" y="446998"/>
                  </a:lnTo>
                  <a:lnTo>
                    <a:pt x="4584415" y="448745"/>
                  </a:lnTo>
                  <a:lnTo>
                    <a:pt x="4584697" y="447580"/>
                  </a:lnTo>
                  <a:lnTo>
                    <a:pt x="4584979" y="447871"/>
                  </a:lnTo>
                  <a:lnTo>
                    <a:pt x="4585260" y="448454"/>
                  </a:lnTo>
                  <a:lnTo>
                    <a:pt x="4585542" y="447289"/>
                  </a:lnTo>
                  <a:lnTo>
                    <a:pt x="4585824" y="447580"/>
                  </a:lnTo>
                  <a:lnTo>
                    <a:pt x="4586105" y="448162"/>
                  </a:lnTo>
                  <a:lnTo>
                    <a:pt x="4586387" y="448745"/>
                  </a:lnTo>
                  <a:lnTo>
                    <a:pt x="4586669" y="446998"/>
                  </a:lnTo>
                  <a:lnTo>
                    <a:pt x="4586951" y="447289"/>
                  </a:lnTo>
                  <a:lnTo>
                    <a:pt x="4587232" y="448454"/>
                  </a:lnTo>
                  <a:lnTo>
                    <a:pt x="4587514" y="447871"/>
                  </a:lnTo>
                  <a:lnTo>
                    <a:pt x="4587796" y="447289"/>
                  </a:lnTo>
                  <a:lnTo>
                    <a:pt x="4588077" y="447871"/>
                  </a:lnTo>
                  <a:lnTo>
                    <a:pt x="4588359" y="447871"/>
                  </a:lnTo>
                  <a:lnTo>
                    <a:pt x="4588641" y="447289"/>
                  </a:lnTo>
                  <a:lnTo>
                    <a:pt x="4588923" y="448454"/>
                  </a:lnTo>
                  <a:lnTo>
                    <a:pt x="4589204" y="448454"/>
                  </a:lnTo>
                  <a:lnTo>
                    <a:pt x="4589486" y="446998"/>
                  </a:lnTo>
                  <a:lnTo>
                    <a:pt x="4589768" y="448162"/>
                  </a:lnTo>
                  <a:lnTo>
                    <a:pt x="4590049" y="448162"/>
                  </a:lnTo>
                  <a:lnTo>
                    <a:pt x="4590331" y="447580"/>
                  </a:lnTo>
                  <a:lnTo>
                    <a:pt x="4590613" y="446998"/>
                  </a:lnTo>
                  <a:lnTo>
                    <a:pt x="4590895" y="447580"/>
                  </a:lnTo>
                  <a:lnTo>
                    <a:pt x="4591176" y="447289"/>
                  </a:lnTo>
                  <a:lnTo>
                    <a:pt x="4591458" y="446706"/>
                  </a:lnTo>
                  <a:lnTo>
                    <a:pt x="4591740" y="448162"/>
                  </a:lnTo>
                  <a:lnTo>
                    <a:pt x="4592022" y="448162"/>
                  </a:lnTo>
                  <a:lnTo>
                    <a:pt x="4592303" y="446998"/>
                  </a:lnTo>
                  <a:lnTo>
                    <a:pt x="4592585" y="448454"/>
                  </a:lnTo>
                  <a:lnTo>
                    <a:pt x="4592867" y="448454"/>
                  </a:lnTo>
                  <a:lnTo>
                    <a:pt x="4593148" y="446998"/>
                  </a:lnTo>
                  <a:lnTo>
                    <a:pt x="4593430" y="447580"/>
                  </a:lnTo>
                  <a:lnTo>
                    <a:pt x="4593712" y="448745"/>
                  </a:lnTo>
                  <a:lnTo>
                    <a:pt x="4593994" y="446998"/>
                  </a:lnTo>
                  <a:lnTo>
                    <a:pt x="4594275" y="446706"/>
                  </a:lnTo>
                  <a:lnTo>
                    <a:pt x="4594557" y="449618"/>
                  </a:lnTo>
                  <a:lnTo>
                    <a:pt x="4594839" y="447871"/>
                  </a:lnTo>
                  <a:lnTo>
                    <a:pt x="4595120" y="447289"/>
                  </a:lnTo>
                  <a:lnTo>
                    <a:pt x="4595402" y="448454"/>
                  </a:lnTo>
                  <a:lnTo>
                    <a:pt x="4595684" y="449036"/>
                  </a:lnTo>
                  <a:lnTo>
                    <a:pt x="4595966" y="446415"/>
                  </a:lnTo>
                  <a:lnTo>
                    <a:pt x="4596247" y="447871"/>
                  </a:lnTo>
                  <a:lnTo>
                    <a:pt x="4596529" y="448745"/>
                  </a:lnTo>
                  <a:lnTo>
                    <a:pt x="4596811" y="446998"/>
                  </a:lnTo>
                  <a:lnTo>
                    <a:pt x="4597092" y="446998"/>
                  </a:lnTo>
                  <a:lnTo>
                    <a:pt x="4597374" y="449036"/>
                  </a:lnTo>
                  <a:lnTo>
                    <a:pt x="4597656" y="447871"/>
                  </a:lnTo>
                  <a:lnTo>
                    <a:pt x="4597938" y="446998"/>
                  </a:lnTo>
                  <a:lnTo>
                    <a:pt x="4598219" y="447871"/>
                  </a:lnTo>
                  <a:lnTo>
                    <a:pt x="4598501" y="448162"/>
                  </a:lnTo>
                  <a:lnTo>
                    <a:pt x="4598783" y="446998"/>
                  </a:lnTo>
                  <a:lnTo>
                    <a:pt x="4599065" y="447871"/>
                  </a:lnTo>
                  <a:lnTo>
                    <a:pt x="4599346" y="449036"/>
                  </a:lnTo>
                  <a:lnTo>
                    <a:pt x="4599628" y="446998"/>
                  </a:lnTo>
                  <a:lnTo>
                    <a:pt x="4599910" y="446706"/>
                  </a:lnTo>
                  <a:lnTo>
                    <a:pt x="4600191" y="448162"/>
                  </a:lnTo>
                  <a:lnTo>
                    <a:pt x="4600473" y="448745"/>
                  </a:lnTo>
                  <a:lnTo>
                    <a:pt x="4600755" y="447580"/>
                  </a:lnTo>
                  <a:lnTo>
                    <a:pt x="4601037" y="448454"/>
                  </a:lnTo>
                  <a:lnTo>
                    <a:pt x="4601318" y="447871"/>
                  </a:lnTo>
                  <a:lnTo>
                    <a:pt x="4601600" y="447289"/>
                  </a:lnTo>
                  <a:lnTo>
                    <a:pt x="4601882" y="447871"/>
                  </a:lnTo>
                  <a:lnTo>
                    <a:pt x="4602163" y="448745"/>
                  </a:lnTo>
                  <a:lnTo>
                    <a:pt x="4602445" y="447289"/>
                  </a:lnTo>
                  <a:lnTo>
                    <a:pt x="4602727" y="446706"/>
                  </a:lnTo>
                  <a:lnTo>
                    <a:pt x="4603009" y="448745"/>
                  </a:lnTo>
                  <a:lnTo>
                    <a:pt x="4603290" y="448162"/>
                  </a:lnTo>
                  <a:lnTo>
                    <a:pt x="4603572" y="447580"/>
                  </a:lnTo>
                  <a:lnTo>
                    <a:pt x="4603854" y="447871"/>
                  </a:lnTo>
                  <a:lnTo>
                    <a:pt x="4604135" y="447871"/>
                  </a:lnTo>
                  <a:lnTo>
                    <a:pt x="4604417" y="446998"/>
                  </a:lnTo>
                  <a:lnTo>
                    <a:pt x="4604699" y="447871"/>
                  </a:lnTo>
                  <a:lnTo>
                    <a:pt x="4604981" y="448454"/>
                  </a:lnTo>
                  <a:lnTo>
                    <a:pt x="4605262" y="446415"/>
                  </a:lnTo>
                  <a:lnTo>
                    <a:pt x="4605544" y="447289"/>
                  </a:lnTo>
                  <a:lnTo>
                    <a:pt x="4605826" y="448745"/>
                  </a:lnTo>
                  <a:lnTo>
                    <a:pt x="4606107" y="447871"/>
                  </a:lnTo>
                  <a:lnTo>
                    <a:pt x="4606389" y="446998"/>
                  </a:lnTo>
                  <a:lnTo>
                    <a:pt x="4606671" y="448162"/>
                  </a:lnTo>
                  <a:lnTo>
                    <a:pt x="4606953" y="447871"/>
                  </a:lnTo>
                  <a:lnTo>
                    <a:pt x="4607234" y="447871"/>
                  </a:lnTo>
                  <a:lnTo>
                    <a:pt x="4607516" y="447871"/>
                  </a:lnTo>
                  <a:lnTo>
                    <a:pt x="4607798" y="447871"/>
                  </a:lnTo>
                  <a:lnTo>
                    <a:pt x="4608080" y="447580"/>
                  </a:lnTo>
                  <a:lnTo>
                    <a:pt x="4608361" y="447871"/>
                  </a:lnTo>
                  <a:lnTo>
                    <a:pt x="4608643" y="449036"/>
                  </a:lnTo>
                  <a:lnTo>
                    <a:pt x="4608925" y="446998"/>
                  </a:lnTo>
                  <a:lnTo>
                    <a:pt x="4609206" y="447580"/>
                  </a:lnTo>
                  <a:lnTo>
                    <a:pt x="4609488" y="447871"/>
                  </a:lnTo>
                  <a:lnTo>
                    <a:pt x="4609770" y="448454"/>
                  </a:lnTo>
                  <a:lnTo>
                    <a:pt x="4610052" y="447580"/>
                  </a:lnTo>
                  <a:lnTo>
                    <a:pt x="4610333" y="447871"/>
                  </a:lnTo>
                  <a:lnTo>
                    <a:pt x="4610615" y="447871"/>
                  </a:lnTo>
                  <a:lnTo>
                    <a:pt x="4610897" y="447871"/>
                  </a:lnTo>
                  <a:lnTo>
                    <a:pt x="4611178" y="447871"/>
                  </a:lnTo>
                  <a:lnTo>
                    <a:pt x="4611460" y="447871"/>
                  </a:lnTo>
                  <a:lnTo>
                    <a:pt x="4611742" y="447871"/>
                  </a:lnTo>
                  <a:lnTo>
                    <a:pt x="4612024" y="447580"/>
                  </a:lnTo>
                  <a:lnTo>
                    <a:pt x="4612305" y="447580"/>
                  </a:lnTo>
                  <a:lnTo>
                    <a:pt x="4612587" y="448162"/>
                  </a:lnTo>
                  <a:lnTo>
                    <a:pt x="4612869" y="447871"/>
                  </a:lnTo>
                  <a:lnTo>
                    <a:pt x="4613150" y="446998"/>
                  </a:lnTo>
                  <a:lnTo>
                    <a:pt x="4613432" y="447871"/>
                  </a:lnTo>
                  <a:lnTo>
                    <a:pt x="4613714" y="447871"/>
                  </a:lnTo>
                  <a:lnTo>
                    <a:pt x="4613996" y="447871"/>
                  </a:lnTo>
                  <a:lnTo>
                    <a:pt x="4614277" y="447580"/>
                  </a:lnTo>
                  <a:lnTo>
                    <a:pt x="4614559" y="447871"/>
                  </a:lnTo>
                  <a:lnTo>
                    <a:pt x="4614841" y="447289"/>
                  </a:lnTo>
                  <a:lnTo>
                    <a:pt x="4615122" y="447871"/>
                  </a:lnTo>
                  <a:lnTo>
                    <a:pt x="4615404" y="448162"/>
                  </a:lnTo>
                  <a:lnTo>
                    <a:pt x="4615686" y="447871"/>
                  </a:lnTo>
                  <a:lnTo>
                    <a:pt x="4615968" y="447289"/>
                  </a:lnTo>
                  <a:lnTo>
                    <a:pt x="4616249" y="448745"/>
                  </a:lnTo>
                  <a:lnTo>
                    <a:pt x="4616531" y="447871"/>
                  </a:lnTo>
                  <a:lnTo>
                    <a:pt x="4616813" y="447289"/>
                  </a:lnTo>
                  <a:lnTo>
                    <a:pt x="4617095" y="447871"/>
                  </a:lnTo>
                  <a:lnTo>
                    <a:pt x="4617376" y="447871"/>
                  </a:lnTo>
                  <a:lnTo>
                    <a:pt x="4617658" y="447871"/>
                  </a:lnTo>
                  <a:lnTo>
                    <a:pt x="4617940" y="447871"/>
                  </a:lnTo>
                  <a:lnTo>
                    <a:pt x="4618221" y="447871"/>
                  </a:lnTo>
                  <a:lnTo>
                    <a:pt x="4618503" y="447871"/>
                  </a:lnTo>
                  <a:lnTo>
                    <a:pt x="4618785" y="446998"/>
                  </a:lnTo>
                  <a:lnTo>
                    <a:pt x="4619067" y="447871"/>
                  </a:lnTo>
                  <a:lnTo>
                    <a:pt x="4619348" y="447871"/>
                  </a:lnTo>
                  <a:lnTo>
                    <a:pt x="4619630" y="446706"/>
                  </a:lnTo>
                  <a:lnTo>
                    <a:pt x="4619912" y="448162"/>
                  </a:lnTo>
                  <a:lnTo>
                    <a:pt x="4620193" y="448454"/>
                  </a:lnTo>
                  <a:lnTo>
                    <a:pt x="4620475" y="447580"/>
                  </a:lnTo>
                  <a:lnTo>
                    <a:pt x="4620757" y="447289"/>
                  </a:lnTo>
                  <a:lnTo>
                    <a:pt x="4621039" y="448745"/>
                  </a:lnTo>
                  <a:lnTo>
                    <a:pt x="4621320" y="448454"/>
                  </a:lnTo>
                  <a:lnTo>
                    <a:pt x="4621602" y="447289"/>
                  </a:lnTo>
                  <a:lnTo>
                    <a:pt x="4621884" y="448162"/>
                  </a:lnTo>
                  <a:lnTo>
                    <a:pt x="4622165" y="447871"/>
                  </a:lnTo>
                  <a:lnTo>
                    <a:pt x="4622447" y="446998"/>
                  </a:lnTo>
                  <a:lnTo>
                    <a:pt x="4622729" y="447871"/>
                  </a:lnTo>
                  <a:lnTo>
                    <a:pt x="4623011" y="447871"/>
                  </a:lnTo>
                  <a:lnTo>
                    <a:pt x="4623292" y="446998"/>
                  </a:lnTo>
                  <a:lnTo>
                    <a:pt x="4623574" y="447289"/>
                  </a:lnTo>
                  <a:lnTo>
                    <a:pt x="4623856" y="448745"/>
                  </a:lnTo>
                  <a:lnTo>
                    <a:pt x="4624138" y="447289"/>
                  </a:lnTo>
                  <a:lnTo>
                    <a:pt x="4624419" y="448162"/>
                  </a:lnTo>
                  <a:lnTo>
                    <a:pt x="4624701" y="448745"/>
                  </a:lnTo>
                  <a:lnTo>
                    <a:pt x="4624983" y="447580"/>
                  </a:lnTo>
                  <a:lnTo>
                    <a:pt x="4625264" y="447289"/>
                  </a:lnTo>
                  <a:lnTo>
                    <a:pt x="4625546" y="448454"/>
                  </a:lnTo>
                  <a:lnTo>
                    <a:pt x="4625828" y="447871"/>
                  </a:lnTo>
                  <a:lnTo>
                    <a:pt x="4626110" y="446706"/>
                  </a:lnTo>
                  <a:lnTo>
                    <a:pt x="4626391" y="447871"/>
                  </a:lnTo>
                  <a:lnTo>
                    <a:pt x="4626673" y="448745"/>
                  </a:lnTo>
                  <a:lnTo>
                    <a:pt x="4626955" y="447289"/>
                  </a:lnTo>
                  <a:lnTo>
                    <a:pt x="4627236" y="447289"/>
                  </a:lnTo>
                  <a:lnTo>
                    <a:pt x="4627518" y="447871"/>
                  </a:lnTo>
                  <a:lnTo>
                    <a:pt x="4627800" y="447580"/>
                  </a:lnTo>
                  <a:lnTo>
                    <a:pt x="4628082" y="446998"/>
                  </a:lnTo>
                  <a:lnTo>
                    <a:pt x="4628363" y="448454"/>
                  </a:lnTo>
                  <a:lnTo>
                    <a:pt x="4628645" y="447871"/>
                  </a:lnTo>
                  <a:lnTo>
                    <a:pt x="4628927" y="447580"/>
                  </a:lnTo>
                  <a:lnTo>
                    <a:pt x="4629208" y="448454"/>
                  </a:lnTo>
                  <a:lnTo>
                    <a:pt x="4629490" y="448162"/>
                  </a:lnTo>
                  <a:lnTo>
                    <a:pt x="4629772" y="447289"/>
                  </a:lnTo>
                  <a:lnTo>
                    <a:pt x="4630054" y="447871"/>
                  </a:lnTo>
                  <a:lnTo>
                    <a:pt x="4630335" y="448745"/>
                  </a:lnTo>
                  <a:lnTo>
                    <a:pt x="4630617" y="447289"/>
                  </a:lnTo>
                  <a:lnTo>
                    <a:pt x="4630899" y="447580"/>
                  </a:lnTo>
                  <a:lnTo>
                    <a:pt x="4631180" y="448745"/>
                  </a:lnTo>
                  <a:lnTo>
                    <a:pt x="4631462" y="448454"/>
                  </a:lnTo>
                  <a:lnTo>
                    <a:pt x="4631744" y="447289"/>
                  </a:lnTo>
                  <a:lnTo>
                    <a:pt x="4632026" y="447871"/>
                  </a:lnTo>
                  <a:lnTo>
                    <a:pt x="4632307" y="448454"/>
                  </a:lnTo>
                  <a:lnTo>
                    <a:pt x="4632589" y="446998"/>
                  </a:lnTo>
                  <a:lnTo>
                    <a:pt x="4632871" y="447289"/>
                  </a:lnTo>
                  <a:lnTo>
                    <a:pt x="4633153" y="448454"/>
                  </a:lnTo>
                  <a:lnTo>
                    <a:pt x="4633434" y="446706"/>
                  </a:lnTo>
                  <a:lnTo>
                    <a:pt x="4633716" y="446998"/>
                  </a:lnTo>
                  <a:lnTo>
                    <a:pt x="4633998" y="448454"/>
                  </a:lnTo>
                  <a:lnTo>
                    <a:pt x="4634279" y="447871"/>
                  </a:lnTo>
                  <a:lnTo>
                    <a:pt x="4634561" y="446998"/>
                  </a:lnTo>
                  <a:lnTo>
                    <a:pt x="4634843" y="447871"/>
                  </a:lnTo>
                  <a:lnTo>
                    <a:pt x="4635125" y="448162"/>
                  </a:lnTo>
                  <a:lnTo>
                    <a:pt x="4635406" y="447871"/>
                  </a:lnTo>
                  <a:lnTo>
                    <a:pt x="4635688" y="448745"/>
                  </a:lnTo>
                  <a:lnTo>
                    <a:pt x="4635970" y="448745"/>
                  </a:lnTo>
                  <a:lnTo>
                    <a:pt x="4636251" y="446998"/>
                  </a:lnTo>
                  <a:lnTo>
                    <a:pt x="4636533" y="447871"/>
                  </a:lnTo>
                  <a:lnTo>
                    <a:pt x="4636815" y="448162"/>
                  </a:lnTo>
                  <a:lnTo>
                    <a:pt x="4637097" y="447871"/>
                  </a:lnTo>
                  <a:lnTo>
                    <a:pt x="4637378" y="446706"/>
                  </a:lnTo>
                  <a:lnTo>
                    <a:pt x="4637660" y="447871"/>
                  </a:lnTo>
                  <a:lnTo>
                    <a:pt x="4637942" y="448454"/>
                  </a:lnTo>
                  <a:lnTo>
                    <a:pt x="4638223" y="447871"/>
                  </a:lnTo>
                  <a:lnTo>
                    <a:pt x="4638505" y="447871"/>
                  </a:lnTo>
                  <a:lnTo>
                    <a:pt x="4638787" y="447871"/>
                  </a:lnTo>
                  <a:lnTo>
                    <a:pt x="4639069" y="448162"/>
                  </a:lnTo>
                  <a:lnTo>
                    <a:pt x="4639350" y="447871"/>
                  </a:lnTo>
                  <a:lnTo>
                    <a:pt x="4639632" y="448745"/>
                  </a:lnTo>
                  <a:lnTo>
                    <a:pt x="4639914" y="447871"/>
                  </a:lnTo>
                  <a:lnTo>
                    <a:pt x="4640195" y="447580"/>
                  </a:lnTo>
                  <a:lnTo>
                    <a:pt x="4640477" y="447871"/>
                  </a:lnTo>
                  <a:lnTo>
                    <a:pt x="4640759" y="447580"/>
                  </a:lnTo>
                  <a:lnTo>
                    <a:pt x="4641041" y="447289"/>
                  </a:lnTo>
                  <a:lnTo>
                    <a:pt x="4641322" y="446998"/>
                  </a:lnTo>
                  <a:lnTo>
                    <a:pt x="4641604" y="448162"/>
                  </a:lnTo>
                  <a:lnTo>
                    <a:pt x="4641886" y="447871"/>
                  </a:lnTo>
                  <a:lnTo>
                    <a:pt x="4642168" y="447871"/>
                  </a:lnTo>
                  <a:lnTo>
                    <a:pt x="4642449" y="448162"/>
                  </a:lnTo>
                  <a:lnTo>
                    <a:pt x="4642731" y="446998"/>
                  </a:lnTo>
                  <a:lnTo>
                    <a:pt x="4643013" y="447871"/>
                  </a:lnTo>
                  <a:lnTo>
                    <a:pt x="4643294" y="447871"/>
                  </a:lnTo>
                  <a:lnTo>
                    <a:pt x="4643576" y="448745"/>
                  </a:lnTo>
                  <a:lnTo>
                    <a:pt x="4643858" y="447289"/>
                  </a:lnTo>
                  <a:lnTo>
                    <a:pt x="4644140" y="447871"/>
                  </a:lnTo>
                  <a:lnTo>
                    <a:pt x="4644421" y="448454"/>
                  </a:lnTo>
                  <a:lnTo>
                    <a:pt x="4644703" y="447871"/>
                  </a:lnTo>
                  <a:lnTo>
                    <a:pt x="4644985" y="447871"/>
                  </a:lnTo>
                  <a:lnTo>
                    <a:pt x="4645266" y="447871"/>
                  </a:lnTo>
                  <a:lnTo>
                    <a:pt x="4645548" y="448454"/>
                  </a:lnTo>
                  <a:lnTo>
                    <a:pt x="4645830" y="447871"/>
                  </a:lnTo>
                  <a:lnTo>
                    <a:pt x="4646112" y="446998"/>
                  </a:lnTo>
                  <a:lnTo>
                    <a:pt x="4646393" y="447871"/>
                  </a:lnTo>
                  <a:lnTo>
                    <a:pt x="4646675" y="446998"/>
                  </a:lnTo>
                  <a:lnTo>
                    <a:pt x="4646957" y="447580"/>
                  </a:lnTo>
                  <a:lnTo>
                    <a:pt x="4647238" y="448454"/>
                  </a:lnTo>
                  <a:lnTo>
                    <a:pt x="4647520" y="447580"/>
                  </a:lnTo>
                  <a:lnTo>
                    <a:pt x="4647802" y="446998"/>
                  </a:lnTo>
                  <a:lnTo>
                    <a:pt x="4648084" y="447871"/>
                  </a:lnTo>
                  <a:lnTo>
                    <a:pt x="4648365" y="448162"/>
                  </a:lnTo>
                  <a:lnTo>
                    <a:pt x="4648647" y="446998"/>
                  </a:lnTo>
                  <a:lnTo>
                    <a:pt x="4648929" y="447580"/>
                  </a:lnTo>
                  <a:lnTo>
                    <a:pt x="4649211" y="448162"/>
                  </a:lnTo>
                  <a:lnTo>
                    <a:pt x="4649492" y="448162"/>
                  </a:lnTo>
                  <a:lnTo>
                    <a:pt x="4649774" y="447580"/>
                  </a:lnTo>
                  <a:lnTo>
                    <a:pt x="4650056" y="448162"/>
                  </a:lnTo>
                  <a:lnTo>
                    <a:pt x="4650337" y="447871"/>
                  </a:lnTo>
                  <a:lnTo>
                    <a:pt x="4650619" y="446706"/>
                  </a:lnTo>
                  <a:lnTo>
                    <a:pt x="4650901" y="448162"/>
                  </a:lnTo>
                  <a:lnTo>
                    <a:pt x="4651183" y="448745"/>
                  </a:lnTo>
                  <a:lnTo>
                    <a:pt x="4651464" y="447580"/>
                  </a:lnTo>
                  <a:lnTo>
                    <a:pt x="4651746" y="447580"/>
                  </a:lnTo>
                  <a:lnTo>
                    <a:pt x="4652028" y="448454"/>
                  </a:lnTo>
                  <a:lnTo>
                    <a:pt x="4652309" y="447871"/>
                  </a:lnTo>
                  <a:lnTo>
                    <a:pt x="4652591" y="446998"/>
                  </a:lnTo>
                  <a:lnTo>
                    <a:pt x="4652873" y="448454"/>
                  </a:lnTo>
                  <a:lnTo>
                    <a:pt x="4653155" y="447871"/>
                  </a:lnTo>
                  <a:lnTo>
                    <a:pt x="4653436" y="447871"/>
                  </a:lnTo>
                  <a:lnTo>
                    <a:pt x="4653718" y="448745"/>
                  </a:lnTo>
                  <a:lnTo>
                    <a:pt x="4654000" y="448454"/>
                  </a:lnTo>
                  <a:lnTo>
                    <a:pt x="4654281" y="447289"/>
                  </a:lnTo>
                  <a:lnTo>
                    <a:pt x="4654563" y="446998"/>
                  </a:lnTo>
                  <a:lnTo>
                    <a:pt x="4654845" y="448454"/>
                  </a:lnTo>
                  <a:lnTo>
                    <a:pt x="4655127" y="446706"/>
                  </a:lnTo>
                  <a:lnTo>
                    <a:pt x="4655408" y="447580"/>
                  </a:lnTo>
                  <a:lnTo>
                    <a:pt x="4655690" y="448745"/>
                  </a:lnTo>
                  <a:lnTo>
                    <a:pt x="4655972" y="447871"/>
                  </a:lnTo>
                  <a:lnTo>
                    <a:pt x="4656253" y="446998"/>
                  </a:lnTo>
                  <a:lnTo>
                    <a:pt x="4656535" y="447871"/>
                  </a:lnTo>
                  <a:lnTo>
                    <a:pt x="4656817" y="448745"/>
                  </a:lnTo>
                  <a:lnTo>
                    <a:pt x="4657099" y="446998"/>
                  </a:lnTo>
                  <a:lnTo>
                    <a:pt x="4657380" y="447580"/>
                  </a:lnTo>
                  <a:lnTo>
                    <a:pt x="4657662" y="447871"/>
                  </a:lnTo>
                  <a:lnTo>
                    <a:pt x="4657944" y="448162"/>
                  </a:lnTo>
                  <a:lnTo>
                    <a:pt x="4658226" y="447289"/>
                  </a:lnTo>
                  <a:lnTo>
                    <a:pt x="4658507" y="447871"/>
                  </a:lnTo>
                  <a:lnTo>
                    <a:pt x="4658789" y="448162"/>
                  </a:lnTo>
                  <a:lnTo>
                    <a:pt x="4659071" y="447580"/>
                  </a:lnTo>
                  <a:lnTo>
                    <a:pt x="4659352" y="449036"/>
                  </a:lnTo>
                  <a:lnTo>
                    <a:pt x="4659634" y="447871"/>
                  </a:lnTo>
                  <a:lnTo>
                    <a:pt x="4659916" y="446998"/>
                  </a:lnTo>
                  <a:lnTo>
                    <a:pt x="4660198" y="447871"/>
                  </a:lnTo>
                  <a:lnTo>
                    <a:pt x="4660479" y="448745"/>
                  </a:lnTo>
                  <a:lnTo>
                    <a:pt x="4660761" y="447871"/>
                  </a:lnTo>
                  <a:lnTo>
                    <a:pt x="4661043" y="447289"/>
                  </a:lnTo>
                  <a:lnTo>
                    <a:pt x="4661324" y="448745"/>
                  </a:lnTo>
                  <a:lnTo>
                    <a:pt x="4661606" y="447871"/>
                  </a:lnTo>
                  <a:lnTo>
                    <a:pt x="4661888" y="447580"/>
                  </a:lnTo>
                  <a:lnTo>
                    <a:pt x="4662170" y="448162"/>
                  </a:lnTo>
                  <a:lnTo>
                    <a:pt x="4662451" y="447871"/>
                  </a:lnTo>
                  <a:lnTo>
                    <a:pt x="4662733" y="447580"/>
                  </a:lnTo>
                  <a:lnTo>
                    <a:pt x="4663015" y="447871"/>
                  </a:lnTo>
                  <a:lnTo>
                    <a:pt x="4663296" y="448454"/>
                  </a:lnTo>
                  <a:lnTo>
                    <a:pt x="4663578" y="446706"/>
                  </a:lnTo>
                  <a:lnTo>
                    <a:pt x="4663860" y="447580"/>
                  </a:lnTo>
                  <a:lnTo>
                    <a:pt x="4664142" y="448162"/>
                  </a:lnTo>
                  <a:lnTo>
                    <a:pt x="4664423" y="446998"/>
                  </a:lnTo>
                  <a:lnTo>
                    <a:pt x="4664705" y="447289"/>
                  </a:lnTo>
                  <a:lnTo>
                    <a:pt x="4664987" y="449327"/>
                  </a:lnTo>
                  <a:lnTo>
                    <a:pt x="4665268" y="447871"/>
                  </a:lnTo>
                  <a:lnTo>
                    <a:pt x="4665550" y="447580"/>
                  </a:lnTo>
                  <a:lnTo>
                    <a:pt x="4665832" y="448454"/>
                  </a:lnTo>
                  <a:lnTo>
                    <a:pt x="4666114" y="448454"/>
                  </a:lnTo>
                  <a:lnTo>
                    <a:pt x="4666395" y="446998"/>
                  </a:lnTo>
                  <a:lnTo>
                    <a:pt x="4666677" y="447289"/>
                  </a:lnTo>
                  <a:lnTo>
                    <a:pt x="4666959" y="448454"/>
                  </a:lnTo>
                  <a:lnTo>
                    <a:pt x="4667241" y="446998"/>
                  </a:lnTo>
                  <a:lnTo>
                    <a:pt x="4667522" y="447580"/>
                  </a:lnTo>
                  <a:lnTo>
                    <a:pt x="4667804" y="448745"/>
                  </a:lnTo>
                  <a:lnTo>
                    <a:pt x="4668086" y="447871"/>
                  </a:lnTo>
                  <a:lnTo>
                    <a:pt x="4668367" y="446415"/>
                  </a:lnTo>
                  <a:lnTo>
                    <a:pt x="4668649" y="447871"/>
                  </a:lnTo>
                  <a:lnTo>
                    <a:pt x="4668931" y="447871"/>
                  </a:lnTo>
                  <a:lnTo>
                    <a:pt x="4669213" y="446998"/>
                  </a:lnTo>
                  <a:lnTo>
                    <a:pt x="4669494" y="447871"/>
                  </a:lnTo>
                  <a:lnTo>
                    <a:pt x="4669776" y="448454"/>
                  </a:lnTo>
                  <a:lnTo>
                    <a:pt x="4670058" y="447871"/>
                  </a:lnTo>
                  <a:lnTo>
                    <a:pt x="4670339" y="447871"/>
                  </a:lnTo>
                  <a:lnTo>
                    <a:pt x="4670621" y="449327"/>
                  </a:lnTo>
                  <a:lnTo>
                    <a:pt x="4670903" y="447871"/>
                  </a:lnTo>
                  <a:lnTo>
                    <a:pt x="4671185" y="446706"/>
                  </a:lnTo>
                  <a:lnTo>
                    <a:pt x="4671466" y="447871"/>
                  </a:lnTo>
                  <a:lnTo>
                    <a:pt x="4671748" y="447871"/>
                  </a:lnTo>
                  <a:lnTo>
                    <a:pt x="4672030" y="447871"/>
                  </a:lnTo>
                  <a:lnTo>
                    <a:pt x="4672311" y="446998"/>
                  </a:lnTo>
                  <a:lnTo>
                    <a:pt x="4672593" y="447871"/>
                  </a:lnTo>
                  <a:lnTo>
                    <a:pt x="4672875" y="447871"/>
                  </a:lnTo>
                  <a:lnTo>
                    <a:pt x="4673157" y="447871"/>
                  </a:lnTo>
                  <a:lnTo>
                    <a:pt x="4673438" y="448745"/>
                  </a:lnTo>
                  <a:lnTo>
                    <a:pt x="4673720" y="447871"/>
                  </a:lnTo>
                  <a:lnTo>
                    <a:pt x="4674002" y="447289"/>
                  </a:lnTo>
                  <a:lnTo>
                    <a:pt x="4674284" y="448162"/>
                  </a:lnTo>
                  <a:lnTo>
                    <a:pt x="4674565" y="448454"/>
                  </a:lnTo>
                  <a:lnTo>
                    <a:pt x="4674847" y="447871"/>
                  </a:lnTo>
                  <a:lnTo>
                    <a:pt x="4675129" y="446415"/>
                  </a:lnTo>
                  <a:lnTo>
                    <a:pt x="4675410" y="447871"/>
                  </a:lnTo>
                  <a:lnTo>
                    <a:pt x="4675692" y="447871"/>
                  </a:lnTo>
                  <a:lnTo>
                    <a:pt x="4675974" y="447871"/>
                  </a:lnTo>
                  <a:lnTo>
                    <a:pt x="4676256" y="447871"/>
                  </a:lnTo>
                  <a:lnTo>
                    <a:pt x="4676537" y="448162"/>
                  </a:lnTo>
                  <a:lnTo>
                    <a:pt x="4676819" y="447871"/>
                  </a:lnTo>
                  <a:lnTo>
                    <a:pt x="4677101" y="447871"/>
                  </a:lnTo>
                  <a:lnTo>
                    <a:pt x="4677382" y="448162"/>
                  </a:lnTo>
                  <a:lnTo>
                    <a:pt x="4677664" y="446998"/>
                  </a:lnTo>
                  <a:lnTo>
                    <a:pt x="4677946" y="446998"/>
                  </a:lnTo>
                  <a:lnTo>
                    <a:pt x="4678228" y="448162"/>
                  </a:lnTo>
                  <a:lnTo>
                    <a:pt x="4678509" y="449036"/>
                  </a:lnTo>
                  <a:lnTo>
                    <a:pt x="4678791" y="447871"/>
                  </a:lnTo>
                  <a:lnTo>
                    <a:pt x="4679073" y="447871"/>
                  </a:lnTo>
                  <a:lnTo>
                    <a:pt x="4679354" y="447871"/>
                  </a:lnTo>
                  <a:lnTo>
                    <a:pt x="4679636" y="448162"/>
                  </a:lnTo>
                  <a:lnTo>
                    <a:pt x="4679918" y="447871"/>
                  </a:lnTo>
                  <a:lnTo>
                    <a:pt x="4680200" y="448454"/>
                  </a:lnTo>
                  <a:lnTo>
                    <a:pt x="4680481" y="446998"/>
                  </a:lnTo>
                  <a:lnTo>
                    <a:pt x="4680763" y="446415"/>
                  </a:lnTo>
                  <a:lnTo>
                    <a:pt x="4681045" y="447289"/>
                  </a:lnTo>
                  <a:lnTo>
                    <a:pt x="4681326" y="447871"/>
                  </a:lnTo>
                  <a:lnTo>
                    <a:pt x="4681608" y="447289"/>
                  </a:lnTo>
                  <a:lnTo>
                    <a:pt x="4681890" y="447871"/>
                  </a:lnTo>
                  <a:lnTo>
                    <a:pt x="4682172" y="447580"/>
                  </a:lnTo>
                  <a:lnTo>
                    <a:pt x="4682453" y="447871"/>
                  </a:lnTo>
                  <a:lnTo>
                    <a:pt x="4682735" y="447580"/>
                  </a:lnTo>
                  <a:lnTo>
                    <a:pt x="4683017" y="447871"/>
                  </a:lnTo>
                  <a:lnTo>
                    <a:pt x="4683299" y="447289"/>
                  </a:lnTo>
                  <a:lnTo>
                    <a:pt x="4683580" y="447289"/>
                  </a:lnTo>
                  <a:lnTo>
                    <a:pt x="4683862" y="448162"/>
                  </a:lnTo>
                  <a:lnTo>
                    <a:pt x="4684144" y="448162"/>
                  </a:lnTo>
                  <a:lnTo>
                    <a:pt x="4684425" y="447289"/>
                  </a:lnTo>
                  <a:lnTo>
                    <a:pt x="4684707" y="448454"/>
                  </a:lnTo>
                  <a:lnTo>
                    <a:pt x="4684989" y="447871"/>
                  </a:lnTo>
                  <a:lnTo>
                    <a:pt x="4685271" y="447580"/>
                  </a:lnTo>
                  <a:lnTo>
                    <a:pt x="4685552" y="447871"/>
                  </a:lnTo>
                  <a:lnTo>
                    <a:pt x="4685834" y="448454"/>
                  </a:lnTo>
                  <a:lnTo>
                    <a:pt x="4686116" y="447871"/>
                  </a:lnTo>
                  <a:lnTo>
                    <a:pt x="4686397" y="447289"/>
                  </a:lnTo>
                  <a:lnTo>
                    <a:pt x="4686679" y="448745"/>
                  </a:lnTo>
                  <a:lnTo>
                    <a:pt x="4686961" y="447580"/>
                  </a:lnTo>
                  <a:lnTo>
                    <a:pt x="4687243" y="447580"/>
                  </a:lnTo>
                  <a:lnTo>
                    <a:pt x="4687524" y="448162"/>
                  </a:lnTo>
                  <a:lnTo>
                    <a:pt x="4687806" y="448745"/>
                  </a:lnTo>
                  <a:lnTo>
                    <a:pt x="4688088" y="447289"/>
                  </a:lnTo>
                  <a:lnTo>
                    <a:pt x="4688369" y="447871"/>
                  </a:lnTo>
                  <a:lnTo>
                    <a:pt x="4688651" y="448162"/>
                  </a:lnTo>
                  <a:lnTo>
                    <a:pt x="4688933" y="446998"/>
                  </a:lnTo>
                  <a:lnTo>
                    <a:pt x="4689215" y="447580"/>
                  </a:lnTo>
                  <a:lnTo>
                    <a:pt x="4689496" y="448745"/>
                  </a:lnTo>
                  <a:lnTo>
                    <a:pt x="4689778" y="447871"/>
                  </a:lnTo>
                  <a:lnTo>
                    <a:pt x="4690060" y="447289"/>
                  </a:lnTo>
                  <a:lnTo>
                    <a:pt x="4690342" y="448162"/>
                  </a:lnTo>
                  <a:lnTo>
                    <a:pt x="4690623" y="448454"/>
                  </a:lnTo>
                  <a:lnTo>
                    <a:pt x="4690905" y="446706"/>
                  </a:lnTo>
                  <a:lnTo>
                    <a:pt x="4691187" y="447580"/>
                  </a:lnTo>
                  <a:lnTo>
                    <a:pt x="4691468" y="448162"/>
                  </a:lnTo>
                  <a:lnTo>
                    <a:pt x="4691750" y="446415"/>
                  </a:lnTo>
                  <a:lnTo>
                    <a:pt x="4692032" y="446998"/>
                  </a:lnTo>
                  <a:lnTo>
                    <a:pt x="4692314" y="448162"/>
                  </a:lnTo>
                  <a:lnTo>
                    <a:pt x="4692595" y="447871"/>
                  </a:lnTo>
                  <a:lnTo>
                    <a:pt x="4692877" y="446998"/>
                  </a:lnTo>
                  <a:lnTo>
                    <a:pt x="4693159" y="448162"/>
                  </a:lnTo>
                  <a:lnTo>
                    <a:pt x="4693440" y="448745"/>
                  </a:lnTo>
                  <a:lnTo>
                    <a:pt x="4693722" y="447289"/>
                  </a:lnTo>
                  <a:lnTo>
                    <a:pt x="4694004" y="447871"/>
                  </a:lnTo>
                  <a:lnTo>
                    <a:pt x="4694286" y="447871"/>
                  </a:lnTo>
                  <a:lnTo>
                    <a:pt x="4694567" y="447289"/>
                  </a:lnTo>
                  <a:lnTo>
                    <a:pt x="4694849" y="447580"/>
                  </a:lnTo>
                  <a:lnTo>
                    <a:pt x="4695131" y="448745"/>
                  </a:lnTo>
                  <a:lnTo>
                    <a:pt x="4695412" y="447871"/>
                  </a:lnTo>
                  <a:lnTo>
                    <a:pt x="4695694" y="447289"/>
                  </a:lnTo>
                  <a:lnTo>
                    <a:pt x="4695976" y="447871"/>
                  </a:lnTo>
                  <a:lnTo>
                    <a:pt x="4696258" y="448162"/>
                  </a:lnTo>
                  <a:lnTo>
                    <a:pt x="4696539" y="447871"/>
                  </a:lnTo>
                  <a:lnTo>
                    <a:pt x="4696821" y="447871"/>
                  </a:lnTo>
                  <a:lnTo>
                    <a:pt x="4697103" y="449036"/>
                  </a:lnTo>
                  <a:lnTo>
                    <a:pt x="4697384" y="446998"/>
                  </a:lnTo>
                  <a:lnTo>
                    <a:pt x="4697666" y="447289"/>
                  </a:lnTo>
                  <a:lnTo>
                    <a:pt x="4697948" y="448745"/>
                  </a:lnTo>
                  <a:lnTo>
                    <a:pt x="4698230" y="447289"/>
                  </a:lnTo>
                  <a:lnTo>
                    <a:pt x="4698511" y="446998"/>
                  </a:lnTo>
                  <a:lnTo>
                    <a:pt x="4698793" y="447871"/>
                  </a:lnTo>
                  <a:lnTo>
                    <a:pt x="4699075" y="448162"/>
                  </a:lnTo>
                  <a:lnTo>
                    <a:pt x="4699357" y="447871"/>
                  </a:lnTo>
                  <a:lnTo>
                    <a:pt x="4699638" y="447871"/>
                  </a:lnTo>
                  <a:lnTo>
                    <a:pt x="4699920" y="447871"/>
                  </a:lnTo>
                  <a:lnTo>
                    <a:pt x="4700202" y="446998"/>
                  </a:lnTo>
                  <a:lnTo>
                    <a:pt x="4700483" y="447871"/>
                  </a:lnTo>
                  <a:lnTo>
                    <a:pt x="4700765" y="448454"/>
                  </a:lnTo>
                  <a:lnTo>
                    <a:pt x="4701047" y="447580"/>
                  </a:lnTo>
                  <a:lnTo>
                    <a:pt x="4701329" y="446706"/>
                  </a:lnTo>
                  <a:lnTo>
                    <a:pt x="4701610" y="447871"/>
                  </a:lnTo>
                  <a:lnTo>
                    <a:pt x="4701892" y="447871"/>
                  </a:lnTo>
                  <a:lnTo>
                    <a:pt x="4702174" y="446998"/>
                  </a:lnTo>
                  <a:lnTo>
                    <a:pt x="4702455" y="447871"/>
                  </a:lnTo>
                  <a:lnTo>
                    <a:pt x="4702737" y="447871"/>
                  </a:lnTo>
                  <a:lnTo>
                    <a:pt x="4703019" y="447289"/>
                  </a:lnTo>
                  <a:lnTo>
                    <a:pt x="4703301" y="448162"/>
                  </a:lnTo>
                  <a:lnTo>
                    <a:pt x="4703582" y="448454"/>
                  </a:lnTo>
                  <a:lnTo>
                    <a:pt x="4703864" y="447580"/>
                  </a:lnTo>
                  <a:lnTo>
                    <a:pt x="4704146" y="446706"/>
                  </a:lnTo>
                  <a:lnTo>
                    <a:pt x="4704427" y="448454"/>
                  </a:lnTo>
                  <a:lnTo>
                    <a:pt x="4704709" y="447871"/>
                  </a:lnTo>
                  <a:lnTo>
                    <a:pt x="4704991" y="447580"/>
                  </a:lnTo>
                  <a:lnTo>
                    <a:pt x="4705273" y="448454"/>
                  </a:lnTo>
                  <a:lnTo>
                    <a:pt x="4705554" y="447871"/>
                  </a:lnTo>
                  <a:lnTo>
                    <a:pt x="4705836" y="447289"/>
                  </a:lnTo>
                  <a:lnTo>
                    <a:pt x="4706118" y="447871"/>
                  </a:lnTo>
                  <a:lnTo>
                    <a:pt x="4706399" y="448745"/>
                  </a:lnTo>
                  <a:lnTo>
                    <a:pt x="4706681" y="447871"/>
                  </a:lnTo>
                  <a:lnTo>
                    <a:pt x="4706963" y="446998"/>
                  </a:lnTo>
                  <a:lnTo>
                    <a:pt x="4707245" y="448162"/>
                  </a:lnTo>
                  <a:lnTo>
                    <a:pt x="4707526" y="447580"/>
                  </a:lnTo>
                  <a:lnTo>
                    <a:pt x="4707808" y="446998"/>
                  </a:lnTo>
                  <a:lnTo>
                    <a:pt x="4708090" y="447871"/>
                  </a:lnTo>
                  <a:lnTo>
                    <a:pt x="4708372" y="448745"/>
                  </a:lnTo>
                  <a:lnTo>
                    <a:pt x="4708653" y="447871"/>
                  </a:lnTo>
                  <a:lnTo>
                    <a:pt x="4708935" y="447580"/>
                  </a:lnTo>
                  <a:lnTo>
                    <a:pt x="4709217" y="447871"/>
                  </a:lnTo>
                  <a:lnTo>
                    <a:pt x="4709498" y="447580"/>
                  </a:lnTo>
                  <a:lnTo>
                    <a:pt x="4709780" y="447580"/>
                  </a:lnTo>
                  <a:lnTo>
                    <a:pt x="4710062" y="447871"/>
                  </a:lnTo>
                  <a:lnTo>
                    <a:pt x="4710344" y="447871"/>
                  </a:lnTo>
                  <a:lnTo>
                    <a:pt x="4710625" y="447289"/>
                  </a:lnTo>
                  <a:lnTo>
                    <a:pt x="4710907" y="447871"/>
                  </a:lnTo>
                  <a:lnTo>
                    <a:pt x="4711189" y="448745"/>
                  </a:lnTo>
                  <a:lnTo>
                    <a:pt x="4711470" y="447871"/>
                  </a:lnTo>
                  <a:lnTo>
                    <a:pt x="4711752" y="446998"/>
                  </a:lnTo>
                  <a:lnTo>
                    <a:pt x="4712034" y="447580"/>
                  </a:lnTo>
                  <a:lnTo>
                    <a:pt x="4712316" y="447871"/>
                  </a:lnTo>
                  <a:lnTo>
                    <a:pt x="4712597" y="447871"/>
                  </a:lnTo>
                  <a:lnTo>
                    <a:pt x="4712879" y="448454"/>
                  </a:lnTo>
                  <a:lnTo>
                    <a:pt x="4713161" y="447871"/>
                  </a:lnTo>
                  <a:lnTo>
                    <a:pt x="4713442" y="446706"/>
                  </a:lnTo>
                  <a:lnTo>
                    <a:pt x="4713724" y="448162"/>
                  </a:lnTo>
                  <a:lnTo>
                    <a:pt x="4714006" y="448745"/>
                  </a:lnTo>
                  <a:lnTo>
                    <a:pt x="4714288" y="447871"/>
                  </a:lnTo>
                  <a:lnTo>
                    <a:pt x="4714569" y="446998"/>
                  </a:lnTo>
                  <a:lnTo>
                    <a:pt x="4714851" y="447871"/>
                  </a:lnTo>
                  <a:lnTo>
                    <a:pt x="4715133" y="448162"/>
                  </a:lnTo>
                  <a:lnTo>
                    <a:pt x="4715415" y="447871"/>
                  </a:lnTo>
                  <a:lnTo>
                    <a:pt x="4715696" y="447871"/>
                  </a:lnTo>
                  <a:lnTo>
                    <a:pt x="4715978" y="447871"/>
                  </a:lnTo>
                  <a:lnTo>
                    <a:pt x="4716260" y="446998"/>
                  </a:lnTo>
                  <a:lnTo>
                    <a:pt x="4716541" y="447871"/>
                  </a:lnTo>
                  <a:lnTo>
                    <a:pt x="4716823" y="448454"/>
                  </a:lnTo>
                  <a:lnTo>
                    <a:pt x="4717105" y="446998"/>
                  </a:lnTo>
                  <a:lnTo>
                    <a:pt x="4717387" y="446998"/>
                  </a:lnTo>
                  <a:lnTo>
                    <a:pt x="4717668" y="447871"/>
                  </a:lnTo>
                  <a:lnTo>
                    <a:pt x="4717950" y="448454"/>
                  </a:lnTo>
                  <a:lnTo>
                    <a:pt x="4718232" y="446998"/>
                  </a:lnTo>
                  <a:lnTo>
                    <a:pt x="4718513" y="447871"/>
                  </a:lnTo>
                  <a:lnTo>
                    <a:pt x="4718795" y="447871"/>
                  </a:lnTo>
                  <a:lnTo>
                    <a:pt x="4719077" y="447580"/>
                  </a:lnTo>
                  <a:lnTo>
                    <a:pt x="4719359" y="447871"/>
                  </a:lnTo>
                  <a:lnTo>
                    <a:pt x="4719640" y="448162"/>
                  </a:lnTo>
                  <a:lnTo>
                    <a:pt x="4719922" y="447289"/>
                  </a:lnTo>
                  <a:lnTo>
                    <a:pt x="4720204" y="447580"/>
                  </a:lnTo>
                  <a:lnTo>
                    <a:pt x="4720485" y="448454"/>
                  </a:lnTo>
                  <a:lnTo>
                    <a:pt x="4720767" y="447871"/>
                  </a:lnTo>
                  <a:lnTo>
                    <a:pt x="4721049" y="446998"/>
                  </a:lnTo>
                  <a:lnTo>
                    <a:pt x="4721331" y="447871"/>
                  </a:lnTo>
                  <a:lnTo>
                    <a:pt x="4721612" y="447871"/>
                  </a:lnTo>
                  <a:lnTo>
                    <a:pt x="4721894" y="447580"/>
                  </a:lnTo>
                  <a:lnTo>
                    <a:pt x="4722176" y="448454"/>
                  </a:lnTo>
                  <a:lnTo>
                    <a:pt x="4722457" y="449036"/>
                  </a:lnTo>
                  <a:lnTo>
                    <a:pt x="4722739" y="446998"/>
                  </a:lnTo>
                  <a:lnTo>
                    <a:pt x="4723021" y="446998"/>
                  </a:lnTo>
                  <a:lnTo>
                    <a:pt x="4723303" y="448745"/>
                  </a:lnTo>
                  <a:lnTo>
                    <a:pt x="4723584" y="447871"/>
                  </a:lnTo>
                  <a:lnTo>
                    <a:pt x="4723866" y="446998"/>
                  </a:lnTo>
                  <a:lnTo>
                    <a:pt x="4724148" y="447871"/>
                  </a:lnTo>
                  <a:lnTo>
                    <a:pt x="4724430" y="447871"/>
                  </a:lnTo>
                  <a:lnTo>
                    <a:pt x="4724711" y="447580"/>
                  </a:lnTo>
                  <a:lnTo>
                    <a:pt x="4724993" y="446998"/>
                  </a:lnTo>
                  <a:lnTo>
                    <a:pt x="4725275" y="447871"/>
                  </a:lnTo>
                  <a:lnTo>
                    <a:pt x="4725556" y="447289"/>
                  </a:lnTo>
                  <a:lnTo>
                    <a:pt x="4725838" y="446998"/>
                  </a:lnTo>
                  <a:lnTo>
                    <a:pt x="4726120" y="449036"/>
                  </a:lnTo>
                  <a:lnTo>
                    <a:pt x="4726402" y="447871"/>
                  </a:lnTo>
                  <a:lnTo>
                    <a:pt x="4726683" y="447580"/>
                  </a:lnTo>
                  <a:lnTo>
                    <a:pt x="4726965" y="447871"/>
                  </a:lnTo>
                  <a:lnTo>
                    <a:pt x="4727247" y="448454"/>
                  </a:lnTo>
                  <a:lnTo>
                    <a:pt x="4727528" y="447871"/>
                  </a:lnTo>
                  <a:lnTo>
                    <a:pt x="4727810" y="447580"/>
                  </a:lnTo>
                  <a:lnTo>
                    <a:pt x="4728092" y="448745"/>
                  </a:lnTo>
                  <a:lnTo>
                    <a:pt x="4728374" y="446998"/>
                  </a:lnTo>
                  <a:lnTo>
                    <a:pt x="4728655" y="447580"/>
                  </a:lnTo>
                  <a:lnTo>
                    <a:pt x="4728937" y="448162"/>
                  </a:lnTo>
                  <a:lnTo>
                    <a:pt x="4729219" y="447580"/>
                  </a:lnTo>
                  <a:lnTo>
                    <a:pt x="4729500" y="446998"/>
                  </a:lnTo>
                  <a:lnTo>
                    <a:pt x="4729782" y="447871"/>
                  </a:lnTo>
                  <a:lnTo>
                    <a:pt x="4730064" y="448454"/>
                  </a:lnTo>
                  <a:lnTo>
                    <a:pt x="4730346" y="446998"/>
                  </a:lnTo>
                  <a:lnTo>
                    <a:pt x="4730627" y="447871"/>
                  </a:lnTo>
                  <a:lnTo>
                    <a:pt x="4730909" y="447871"/>
                  </a:lnTo>
                  <a:lnTo>
                    <a:pt x="4731191" y="447289"/>
                  </a:lnTo>
                  <a:lnTo>
                    <a:pt x="4731472" y="448454"/>
                  </a:lnTo>
                  <a:lnTo>
                    <a:pt x="4731754" y="448162"/>
                  </a:lnTo>
                  <a:lnTo>
                    <a:pt x="4732036" y="447580"/>
                  </a:lnTo>
                  <a:lnTo>
                    <a:pt x="4732318" y="446706"/>
                  </a:lnTo>
                  <a:lnTo>
                    <a:pt x="4732599" y="448162"/>
                  </a:lnTo>
                  <a:lnTo>
                    <a:pt x="4732881" y="448454"/>
                  </a:lnTo>
                  <a:lnTo>
                    <a:pt x="4733163" y="447289"/>
                  </a:lnTo>
                  <a:lnTo>
                    <a:pt x="4733445" y="447871"/>
                  </a:lnTo>
                  <a:lnTo>
                    <a:pt x="4733726" y="448454"/>
                  </a:lnTo>
                  <a:lnTo>
                    <a:pt x="4734008" y="447871"/>
                  </a:lnTo>
                  <a:lnTo>
                    <a:pt x="4734290" y="447871"/>
                  </a:lnTo>
                  <a:lnTo>
                    <a:pt x="4734571" y="448745"/>
                  </a:lnTo>
                  <a:lnTo>
                    <a:pt x="4734853" y="446998"/>
                  </a:lnTo>
                  <a:lnTo>
                    <a:pt x="4735135" y="446998"/>
                  </a:lnTo>
                  <a:lnTo>
                    <a:pt x="4735417" y="449036"/>
                  </a:lnTo>
                  <a:lnTo>
                    <a:pt x="4735698" y="447871"/>
                  </a:lnTo>
                  <a:lnTo>
                    <a:pt x="4735980" y="447871"/>
                  </a:lnTo>
                  <a:lnTo>
                    <a:pt x="4736262" y="447580"/>
                  </a:lnTo>
                  <a:lnTo>
                    <a:pt x="4736543" y="447871"/>
                  </a:lnTo>
                  <a:lnTo>
                    <a:pt x="4736825" y="446998"/>
                  </a:lnTo>
                  <a:lnTo>
                    <a:pt x="4737107" y="447871"/>
                  </a:lnTo>
                  <a:lnTo>
                    <a:pt x="4737389" y="447871"/>
                  </a:lnTo>
                  <a:lnTo>
                    <a:pt x="4737670" y="447289"/>
                  </a:lnTo>
                  <a:lnTo>
                    <a:pt x="4737952" y="447871"/>
                  </a:lnTo>
                  <a:lnTo>
                    <a:pt x="4738234" y="448745"/>
                  </a:lnTo>
                  <a:lnTo>
                    <a:pt x="4738515" y="447871"/>
                  </a:lnTo>
                  <a:lnTo>
                    <a:pt x="4738797" y="447289"/>
                  </a:lnTo>
                  <a:lnTo>
                    <a:pt x="4739079" y="447871"/>
                  </a:lnTo>
                  <a:lnTo>
                    <a:pt x="4739361" y="448162"/>
                  </a:lnTo>
                  <a:lnTo>
                    <a:pt x="4739642" y="447871"/>
                  </a:lnTo>
                  <a:lnTo>
                    <a:pt x="4739924" y="448454"/>
                  </a:lnTo>
                  <a:lnTo>
                    <a:pt x="4740206" y="447580"/>
                  </a:lnTo>
                  <a:lnTo>
                    <a:pt x="4740488" y="446998"/>
                  </a:lnTo>
                  <a:lnTo>
                    <a:pt x="4740769" y="447871"/>
                  </a:lnTo>
                  <a:lnTo>
                    <a:pt x="4741051" y="448745"/>
                  </a:lnTo>
                  <a:lnTo>
                    <a:pt x="4741333" y="446998"/>
                  </a:lnTo>
                  <a:lnTo>
                    <a:pt x="4741614" y="446124"/>
                  </a:lnTo>
                  <a:lnTo>
                    <a:pt x="4741896" y="447871"/>
                  </a:lnTo>
                  <a:lnTo>
                    <a:pt x="4742178" y="447871"/>
                  </a:lnTo>
                  <a:lnTo>
                    <a:pt x="4742460" y="448162"/>
                  </a:lnTo>
                  <a:lnTo>
                    <a:pt x="4742741" y="447871"/>
                  </a:lnTo>
                  <a:lnTo>
                    <a:pt x="4743023" y="448162"/>
                  </a:lnTo>
                  <a:lnTo>
                    <a:pt x="4743305" y="447871"/>
                  </a:lnTo>
                  <a:lnTo>
                    <a:pt x="4743586" y="447871"/>
                  </a:lnTo>
                  <a:lnTo>
                    <a:pt x="4743868" y="448162"/>
                  </a:lnTo>
                  <a:lnTo>
                    <a:pt x="4744150" y="447871"/>
                  </a:lnTo>
                  <a:lnTo>
                    <a:pt x="4744432" y="446706"/>
                  </a:lnTo>
                  <a:lnTo>
                    <a:pt x="4744713" y="447580"/>
                  </a:lnTo>
                  <a:lnTo>
                    <a:pt x="4744995" y="448454"/>
                  </a:lnTo>
                  <a:lnTo>
                    <a:pt x="4745277" y="447871"/>
                  </a:lnTo>
                  <a:lnTo>
                    <a:pt x="4745558" y="447289"/>
                  </a:lnTo>
                  <a:lnTo>
                    <a:pt x="4745840" y="447871"/>
                  </a:lnTo>
                  <a:lnTo>
                    <a:pt x="4746122" y="447580"/>
                  </a:lnTo>
                  <a:lnTo>
                    <a:pt x="4746404" y="447580"/>
                  </a:lnTo>
                  <a:lnTo>
                    <a:pt x="4746685" y="448162"/>
                  </a:lnTo>
                  <a:lnTo>
                    <a:pt x="4746967" y="447871"/>
                  </a:lnTo>
                  <a:lnTo>
                    <a:pt x="4747249" y="447580"/>
                  </a:lnTo>
                  <a:lnTo>
                    <a:pt x="4747530" y="447871"/>
                  </a:lnTo>
                  <a:lnTo>
                    <a:pt x="4747812" y="449036"/>
                  </a:lnTo>
                  <a:lnTo>
                    <a:pt x="4748094" y="448162"/>
                  </a:lnTo>
                  <a:lnTo>
                    <a:pt x="4748376" y="447289"/>
                  </a:lnTo>
                  <a:lnTo>
                    <a:pt x="4748657" y="448162"/>
                  </a:lnTo>
                  <a:lnTo>
                    <a:pt x="4748939" y="447580"/>
                  </a:lnTo>
                  <a:lnTo>
                    <a:pt x="4749221" y="447289"/>
                  </a:lnTo>
                  <a:lnTo>
                    <a:pt x="4749503" y="447580"/>
                  </a:lnTo>
                  <a:lnTo>
                    <a:pt x="4749784" y="447289"/>
                  </a:lnTo>
                  <a:lnTo>
                    <a:pt x="4750066" y="446998"/>
                  </a:lnTo>
                  <a:lnTo>
                    <a:pt x="4750348" y="447871"/>
                  </a:lnTo>
                  <a:lnTo>
                    <a:pt x="4750629" y="448745"/>
                  </a:lnTo>
                  <a:lnTo>
                    <a:pt x="4750911" y="447580"/>
                  </a:lnTo>
                  <a:lnTo>
                    <a:pt x="4751193" y="447289"/>
                  </a:lnTo>
                  <a:lnTo>
                    <a:pt x="4751475" y="447871"/>
                  </a:lnTo>
                  <a:lnTo>
                    <a:pt x="4751756" y="448454"/>
                  </a:lnTo>
                  <a:lnTo>
                    <a:pt x="4752038" y="447289"/>
                  </a:lnTo>
                  <a:lnTo>
                    <a:pt x="4752320" y="448162"/>
                  </a:lnTo>
                  <a:lnTo>
                    <a:pt x="4752601" y="448162"/>
                  </a:lnTo>
                  <a:lnTo>
                    <a:pt x="4752883" y="447580"/>
                  </a:lnTo>
                  <a:lnTo>
                    <a:pt x="4753165" y="447871"/>
                  </a:lnTo>
                  <a:lnTo>
                    <a:pt x="4753447" y="448454"/>
                  </a:lnTo>
                  <a:lnTo>
                    <a:pt x="4753728" y="446998"/>
                  </a:lnTo>
                  <a:lnTo>
                    <a:pt x="4754010" y="446998"/>
                  </a:lnTo>
                  <a:lnTo>
                    <a:pt x="4754292" y="448745"/>
                  </a:lnTo>
                  <a:lnTo>
                    <a:pt x="4754573" y="448745"/>
                  </a:lnTo>
                  <a:lnTo>
                    <a:pt x="4754855" y="446998"/>
                  </a:lnTo>
                  <a:lnTo>
                    <a:pt x="4755137" y="447871"/>
                  </a:lnTo>
                  <a:lnTo>
                    <a:pt x="4755419" y="447871"/>
                  </a:lnTo>
                  <a:lnTo>
                    <a:pt x="4755700" y="446998"/>
                  </a:lnTo>
                  <a:lnTo>
                    <a:pt x="4755982" y="447871"/>
                  </a:lnTo>
                  <a:lnTo>
                    <a:pt x="4756264" y="449036"/>
                  </a:lnTo>
                  <a:lnTo>
                    <a:pt x="4756546" y="447580"/>
                  </a:lnTo>
                  <a:lnTo>
                    <a:pt x="4756827" y="447871"/>
                  </a:lnTo>
                  <a:lnTo>
                    <a:pt x="4757109" y="449036"/>
                  </a:lnTo>
                  <a:lnTo>
                    <a:pt x="4757391" y="447580"/>
                  </a:lnTo>
                  <a:lnTo>
                    <a:pt x="4757672" y="446124"/>
                  </a:lnTo>
                  <a:lnTo>
                    <a:pt x="4757954" y="447871"/>
                  </a:lnTo>
                  <a:lnTo>
                    <a:pt x="4758236" y="447580"/>
                  </a:lnTo>
                  <a:lnTo>
                    <a:pt x="4758518" y="447289"/>
                  </a:lnTo>
                  <a:lnTo>
                    <a:pt x="4758799" y="448162"/>
                  </a:lnTo>
                  <a:lnTo>
                    <a:pt x="4759081" y="448745"/>
                  </a:lnTo>
                  <a:lnTo>
                    <a:pt x="4759363" y="447580"/>
                  </a:lnTo>
                  <a:lnTo>
                    <a:pt x="4759644" y="446998"/>
                  </a:lnTo>
                  <a:lnTo>
                    <a:pt x="4759926" y="449327"/>
                  </a:lnTo>
                  <a:lnTo>
                    <a:pt x="4760208" y="447289"/>
                  </a:lnTo>
                  <a:lnTo>
                    <a:pt x="4760490" y="447289"/>
                  </a:lnTo>
                  <a:lnTo>
                    <a:pt x="4760771" y="447871"/>
                  </a:lnTo>
                  <a:lnTo>
                    <a:pt x="4761053" y="448745"/>
                  </a:lnTo>
                  <a:lnTo>
                    <a:pt x="4761335" y="446998"/>
                  </a:lnTo>
                  <a:lnTo>
                    <a:pt x="4761616" y="447289"/>
                  </a:lnTo>
                  <a:lnTo>
                    <a:pt x="4761898" y="448162"/>
                  </a:lnTo>
                  <a:lnTo>
                    <a:pt x="4762180" y="446998"/>
                  </a:lnTo>
                  <a:lnTo>
                    <a:pt x="4762462" y="447580"/>
                  </a:lnTo>
                  <a:lnTo>
                    <a:pt x="4762743" y="449327"/>
                  </a:lnTo>
                  <a:lnTo>
                    <a:pt x="4763025" y="446998"/>
                  </a:lnTo>
                  <a:lnTo>
                    <a:pt x="4763307" y="446998"/>
                  </a:lnTo>
                  <a:lnTo>
                    <a:pt x="4763588" y="448454"/>
                  </a:lnTo>
                  <a:lnTo>
                    <a:pt x="4763870" y="448745"/>
                  </a:lnTo>
                  <a:lnTo>
                    <a:pt x="4764152" y="446706"/>
                  </a:lnTo>
                  <a:lnTo>
                    <a:pt x="4764434" y="447871"/>
                  </a:lnTo>
                  <a:lnTo>
                    <a:pt x="4764715" y="448162"/>
                  </a:lnTo>
                  <a:lnTo>
                    <a:pt x="4764997" y="446998"/>
                  </a:lnTo>
                  <a:lnTo>
                    <a:pt x="4765279" y="447580"/>
                  </a:lnTo>
                  <a:lnTo>
                    <a:pt x="4765561" y="448162"/>
                  </a:lnTo>
                  <a:lnTo>
                    <a:pt x="4765842" y="447871"/>
                  </a:lnTo>
                  <a:lnTo>
                    <a:pt x="4766124" y="447289"/>
                  </a:lnTo>
                  <a:lnTo>
                    <a:pt x="4766406" y="448745"/>
                  </a:lnTo>
                  <a:lnTo>
                    <a:pt x="4766687" y="448162"/>
                  </a:lnTo>
                  <a:lnTo>
                    <a:pt x="4766969" y="447580"/>
                  </a:lnTo>
                  <a:lnTo>
                    <a:pt x="4767251" y="447580"/>
                  </a:lnTo>
                  <a:lnTo>
                    <a:pt x="4767533" y="447871"/>
                  </a:lnTo>
                  <a:lnTo>
                    <a:pt x="4767814" y="447580"/>
                  </a:lnTo>
                  <a:lnTo>
                    <a:pt x="4768096" y="446998"/>
                  </a:lnTo>
                  <a:lnTo>
                    <a:pt x="4768378" y="448745"/>
                  </a:lnTo>
                  <a:lnTo>
                    <a:pt x="4768659" y="447871"/>
                  </a:lnTo>
                  <a:lnTo>
                    <a:pt x="4768941" y="446998"/>
                  </a:lnTo>
                  <a:lnTo>
                    <a:pt x="4769223" y="448454"/>
                  </a:lnTo>
                  <a:lnTo>
                    <a:pt x="4769505" y="447871"/>
                  </a:lnTo>
                  <a:lnTo>
                    <a:pt x="4769786" y="447289"/>
                  </a:lnTo>
                  <a:lnTo>
                    <a:pt x="4770068" y="448454"/>
                  </a:lnTo>
                  <a:lnTo>
                    <a:pt x="4770350" y="447871"/>
                  </a:lnTo>
                  <a:lnTo>
                    <a:pt x="4770631" y="446998"/>
                  </a:lnTo>
                  <a:lnTo>
                    <a:pt x="4770913" y="447871"/>
                  </a:lnTo>
                  <a:lnTo>
                    <a:pt x="4771195" y="448745"/>
                  </a:lnTo>
                  <a:lnTo>
                    <a:pt x="4771477" y="446998"/>
                  </a:lnTo>
                  <a:lnTo>
                    <a:pt x="4771758" y="446998"/>
                  </a:lnTo>
                  <a:lnTo>
                    <a:pt x="4772040" y="448745"/>
                  </a:lnTo>
                  <a:lnTo>
                    <a:pt x="4772322" y="447871"/>
                  </a:lnTo>
                  <a:lnTo>
                    <a:pt x="4772603" y="447289"/>
                  </a:lnTo>
                  <a:lnTo>
                    <a:pt x="4772885" y="447871"/>
                  </a:lnTo>
                  <a:lnTo>
                    <a:pt x="4773167" y="447871"/>
                  </a:lnTo>
                  <a:lnTo>
                    <a:pt x="4773449" y="446998"/>
                  </a:lnTo>
                  <a:lnTo>
                    <a:pt x="4773730" y="447871"/>
                  </a:lnTo>
                  <a:lnTo>
                    <a:pt x="4774012" y="448162"/>
                  </a:lnTo>
                  <a:lnTo>
                    <a:pt x="4774294" y="447871"/>
                  </a:lnTo>
                  <a:lnTo>
                    <a:pt x="4774576" y="447871"/>
                  </a:lnTo>
                  <a:lnTo>
                    <a:pt x="4774857" y="447871"/>
                  </a:lnTo>
                  <a:lnTo>
                    <a:pt x="4775139" y="448454"/>
                  </a:lnTo>
                  <a:lnTo>
                    <a:pt x="4775421" y="447580"/>
                  </a:lnTo>
                  <a:lnTo>
                    <a:pt x="4775702" y="447580"/>
                  </a:lnTo>
                  <a:lnTo>
                    <a:pt x="4775984" y="447580"/>
                  </a:lnTo>
                  <a:lnTo>
                    <a:pt x="4776266" y="447871"/>
                  </a:lnTo>
                  <a:lnTo>
                    <a:pt x="4776548" y="447871"/>
                  </a:lnTo>
                  <a:lnTo>
                    <a:pt x="4776829" y="447871"/>
                  </a:lnTo>
                  <a:lnTo>
                    <a:pt x="4777111" y="447871"/>
                  </a:lnTo>
                  <a:lnTo>
                    <a:pt x="4777393" y="447871"/>
                  </a:lnTo>
                  <a:lnTo>
                    <a:pt x="4777674" y="448745"/>
                  </a:lnTo>
                  <a:lnTo>
                    <a:pt x="4777956" y="448162"/>
                  </a:lnTo>
                  <a:lnTo>
                    <a:pt x="4778238" y="447871"/>
                  </a:lnTo>
                  <a:lnTo>
                    <a:pt x="4778520" y="447871"/>
                  </a:lnTo>
                  <a:lnTo>
                    <a:pt x="4778801" y="446998"/>
                  </a:lnTo>
                  <a:lnTo>
                    <a:pt x="4779083" y="447289"/>
                  </a:lnTo>
                  <a:lnTo>
                    <a:pt x="4779365" y="447871"/>
                  </a:lnTo>
                  <a:lnTo>
                    <a:pt x="4779646" y="447871"/>
                  </a:lnTo>
                  <a:lnTo>
                    <a:pt x="4779928" y="447871"/>
                  </a:lnTo>
                  <a:lnTo>
                    <a:pt x="4780210" y="447871"/>
                  </a:lnTo>
                  <a:lnTo>
                    <a:pt x="4780492" y="447871"/>
                  </a:lnTo>
                  <a:lnTo>
                    <a:pt x="4780773" y="447871"/>
                  </a:lnTo>
                  <a:lnTo>
                    <a:pt x="4781055" y="448162"/>
                  </a:lnTo>
                  <a:lnTo>
                    <a:pt x="4781337" y="447871"/>
                  </a:lnTo>
                  <a:lnTo>
                    <a:pt x="4781619" y="447871"/>
                  </a:lnTo>
                  <a:lnTo>
                    <a:pt x="4781900" y="447871"/>
                  </a:lnTo>
                  <a:lnTo>
                    <a:pt x="4782182" y="447871"/>
                  </a:lnTo>
                  <a:lnTo>
                    <a:pt x="4782464" y="448162"/>
                  </a:lnTo>
                  <a:lnTo>
                    <a:pt x="4782745" y="447871"/>
                  </a:lnTo>
                  <a:lnTo>
                    <a:pt x="4783027" y="447289"/>
                  </a:lnTo>
                  <a:lnTo>
                    <a:pt x="4783309" y="447871"/>
                  </a:lnTo>
                  <a:lnTo>
                    <a:pt x="4783591" y="447871"/>
                  </a:lnTo>
                  <a:lnTo>
                    <a:pt x="4783872" y="447871"/>
                  </a:lnTo>
                  <a:lnTo>
                    <a:pt x="4784154" y="447871"/>
                  </a:lnTo>
                  <a:lnTo>
                    <a:pt x="4784436" y="447871"/>
                  </a:lnTo>
                  <a:lnTo>
                    <a:pt x="4784717" y="447289"/>
                  </a:lnTo>
                  <a:lnTo>
                    <a:pt x="4784999" y="447580"/>
                  </a:lnTo>
                  <a:lnTo>
                    <a:pt x="4785281" y="448454"/>
                  </a:lnTo>
                  <a:lnTo>
                    <a:pt x="4785563" y="447871"/>
                  </a:lnTo>
                  <a:lnTo>
                    <a:pt x="4785844" y="447871"/>
                  </a:lnTo>
                  <a:lnTo>
                    <a:pt x="4786126" y="447871"/>
                  </a:lnTo>
                  <a:lnTo>
                    <a:pt x="4786408" y="447871"/>
                  </a:lnTo>
                  <a:lnTo>
                    <a:pt x="4786689" y="446998"/>
                  </a:lnTo>
                  <a:lnTo>
                    <a:pt x="4786971" y="447871"/>
                  </a:lnTo>
                  <a:lnTo>
                    <a:pt x="4787253" y="448162"/>
                  </a:lnTo>
                  <a:lnTo>
                    <a:pt x="4787535" y="447871"/>
                  </a:lnTo>
                  <a:lnTo>
                    <a:pt x="4787816" y="447289"/>
                  </a:lnTo>
                  <a:lnTo>
                    <a:pt x="4788098" y="448454"/>
                  </a:lnTo>
                  <a:lnTo>
                    <a:pt x="4788380" y="447580"/>
                  </a:lnTo>
                  <a:lnTo>
                    <a:pt x="4788661" y="447289"/>
                  </a:lnTo>
                  <a:lnTo>
                    <a:pt x="4788943" y="448745"/>
                  </a:lnTo>
                  <a:lnTo>
                    <a:pt x="4789225" y="447871"/>
                  </a:lnTo>
                  <a:lnTo>
                    <a:pt x="4789507" y="446998"/>
                  </a:lnTo>
                  <a:lnTo>
                    <a:pt x="4789788" y="447871"/>
                  </a:lnTo>
                  <a:lnTo>
                    <a:pt x="4790070" y="448745"/>
                  </a:lnTo>
                  <a:lnTo>
                    <a:pt x="4790352" y="447871"/>
                  </a:lnTo>
                  <a:lnTo>
                    <a:pt x="4790634" y="446998"/>
                  </a:lnTo>
                  <a:lnTo>
                    <a:pt x="4790915" y="447871"/>
                  </a:lnTo>
                  <a:lnTo>
                    <a:pt x="4791197" y="447871"/>
                  </a:lnTo>
                  <a:lnTo>
                    <a:pt x="4791479" y="446998"/>
                  </a:lnTo>
                  <a:lnTo>
                    <a:pt x="4791760" y="449036"/>
                  </a:lnTo>
                  <a:lnTo>
                    <a:pt x="4792042" y="447580"/>
                  </a:lnTo>
                  <a:lnTo>
                    <a:pt x="4792324" y="446415"/>
                  </a:lnTo>
                  <a:lnTo>
                    <a:pt x="4792606" y="447871"/>
                  </a:lnTo>
                  <a:lnTo>
                    <a:pt x="4792887" y="449036"/>
                  </a:lnTo>
                  <a:lnTo>
                    <a:pt x="4793169" y="447289"/>
                  </a:lnTo>
                  <a:lnTo>
                    <a:pt x="4793451" y="447289"/>
                  </a:lnTo>
                  <a:lnTo>
                    <a:pt x="4793732" y="448162"/>
                  </a:lnTo>
                  <a:lnTo>
                    <a:pt x="4794014" y="447580"/>
                  </a:lnTo>
                  <a:lnTo>
                    <a:pt x="4794296" y="446706"/>
                  </a:lnTo>
                  <a:lnTo>
                    <a:pt x="4794578" y="448745"/>
                  </a:lnTo>
                  <a:lnTo>
                    <a:pt x="4794859" y="447871"/>
                  </a:lnTo>
                  <a:lnTo>
                    <a:pt x="4795141" y="446998"/>
                  </a:lnTo>
                  <a:lnTo>
                    <a:pt x="4795423" y="448454"/>
                  </a:lnTo>
                  <a:lnTo>
                    <a:pt x="4795704" y="449327"/>
                  </a:lnTo>
                  <a:lnTo>
                    <a:pt x="4795986" y="447871"/>
                  </a:lnTo>
                  <a:lnTo>
                    <a:pt x="4796268" y="446706"/>
                  </a:lnTo>
                  <a:lnTo>
                    <a:pt x="4796550" y="448162"/>
                  </a:lnTo>
                  <a:lnTo>
                    <a:pt x="4796831" y="447871"/>
                  </a:lnTo>
                  <a:lnTo>
                    <a:pt x="4797113" y="447871"/>
                  </a:lnTo>
                  <a:lnTo>
                    <a:pt x="4797395" y="447871"/>
                  </a:lnTo>
                  <a:lnTo>
                    <a:pt x="4797676" y="447289"/>
                  </a:lnTo>
                  <a:lnTo>
                    <a:pt x="4797958" y="446706"/>
                  </a:lnTo>
                  <a:lnTo>
                    <a:pt x="4798240" y="448162"/>
                  </a:lnTo>
                  <a:lnTo>
                    <a:pt x="4798522" y="449036"/>
                  </a:lnTo>
                  <a:lnTo>
                    <a:pt x="4798803" y="446415"/>
                  </a:lnTo>
                  <a:lnTo>
                    <a:pt x="4799085" y="446998"/>
                  </a:lnTo>
                  <a:lnTo>
                    <a:pt x="4799367" y="449327"/>
                  </a:lnTo>
                  <a:lnTo>
                    <a:pt x="4799649" y="447871"/>
                  </a:lnTo>
                  <a:lnTo>
                    <a:pt x="4799930" y="446998"/>
                  </a:lnTo>
                  <a:lnTo>
                    <a:pt x="4800212" y="447871"/>
                  </a:lnTo>
                  <a:lnTo>
                    <a:pt x="4800494" y="448162"/>
                  </a:lnTo>
                  <a:lnTo>
                    <a:pt x="4800775" y="447871"/>
                  </a:lnTo>
                  <a:lnTo>
                    <a:pt x="4801057" y="448745"/>
                  </a:lnTo>
                  <a:lnTo>
                    <a:pt x="4801339" y="447871"/>
                  </a:lnTo>
                  <a:lnTo>
                    <a:pt x="4801621" y="446415"/>
                  </a:lnTo>
                  <a:lnTo>
                    <a:pt x="4801902" y="447289"/>
                  </a:lnTo>
                  <a:lnTo>
                    <a:pt x="4802184" y="448162"/>
                  </a:lnTo>
                  <a:lnTo>
                    <a:pt x="4802466" y="446998"/>
                  </a:lnTo>
                  <a:lnTo>
                    <a:pt x="4802747" y="446706"/>
                  </a:lnTo>
                  <a:lnTo>
                    <a:pt x="4803029" y="448454"/>
                  </a:lnTo>
                  <a:lnTo>
                    <a:pt x="4803311" y="448162"/>
                  </a:lnTo>
                  <a:lnTo>
                    <a:pt x="4803593" y="446998"/>
                  </a:lnTo>
                  <a:lnTo>
                    <a:pt x="4803874" y="447871"/>
                  </a:lnTo>
                  <a:lnTo>
                    <a:pt x="4804156" y="447289"/>
                  </a:lnTo>
                  <a:lnTo>
                    <a:pt x="4804438" y="447871"/>
                  </a:lnTo>
                  <a:lnTo>
                    <a:pt x="4804719" y="448454"/>
                  </a:lnTo>
                  <a:lnTo>
                    <a:pt x="4805001" y="448745"/>
                  </a:lnTo>
                  <a:lnTo>
                    <a:pt x="4805283" y="447871"/>
                  </a:lnTo>
                  <a:lnTo>
                    <a:pt x="4805565" y="446998"/>
                  </a:lnTo>
                  <a:lnTo>
                    <a:pt x="4805846" y="448162"/>
                  </a:lnTo>
                  <a:lnTo>
                    <a:pt x="4806128" y="447871"/>
                  </a:lnTo>
                  <a:lnTo>
                    <a:pt x="4806410" y="447289"/>
                  </a:lnTo>
                  <a:lnTo>
                    <a:pt x="4806692" y="447871"/>
                  </a:lnTo>
                  <a:lnTo>
                    <a:pt x="4806973" y="447871"/>
                  </a:lnTo>
                  <a:lnTo>
                    <a:pt x="4807255" y="447871"/>
                  </a:lnTo>
                  <a:lnTo>
                    <a:pt x="4807537" y="447871"/>
                  </a:lnTo>
                  <a:lnTo>
                    <a:pt x="4807818" y="447871"/>
                  </a:lnTo>
                  <a:lnTo>
                    <a:pt x="4808100" y="446998"/>
                  </a:lnTo>
                  <a:lnTo>
                    <a:pt x="4808382" y="447871"/>
                  </a:lnTo>
                  <a:lnTo>
                    <a:pt x="4808664" y="448745"/>
                  </a:lnTo>
                  <a:lnTo>
                    <a:pt x="4808945" y="447871"/>
                  </a:lnTo>
                  <a:lnTo>
                    <a:pt x="4809227" y="447871"/>
                  </a:lnTo>
                  <a:lnTo>
                    <a:pt x="4809509" y="447289"/>
                  </a:lnTo>
                  <a:lnTo>
                    <a:pt x="4809790" y="447871"/>
                  </a:lnTo>
                  <a:lnTo>
                    <a:pt x="4810072" y="447289"/>
                  </a:lnTo>
                  <a:lnTo>
                    <a:pt x="4810354" y="447871"/>
                  </a:lnTo>
                  <a:lnTo>
                    <a:pt x="4810636" y="447580"/>
                  </a:lnTo>
                  <a:lnTo>
                    <a:pt x="4810917" y="447580"/>
                  </a:lnTo>
                  <a:lnTo>
                    <a:pt x="4811199" y="447871"/>
                  </a:lnTo>
                  <a:lnTo>
                    <a:pt x="4811481" y="447871"/>
                  </a:lnTo>
                  <a:lnTo>
                    <a:pt x="4811762" y="447871"/>
                  </a:lnTo>
                  <a:lnTo>
                    <a:pt x="4812044" y="446998"/>
                  </a:lnTo>
                  <a:lnTo>
                    <a:pt x="4812326" y="447580"/>
                  </a:lnTo>
                  <a:lnTo>
                    <a:pt x="4812608" y="448454"/>
                  </a:lnTo>
                  <a:lnTo>
                    <a:pt x="4812889" y="447871"/>
                  </a:lnTo>
                  <a:lnTo>
                    <a:pt x="4813171" y="447580"/>
                  </a:lnTo>
                  <a:lnTo>
                    <a:pt x="4813453" y="447871"/>
                  </a:lnTo>
                  <a:lnTo>
                    <a:pt x="4813734" y="447871"/>
                  </a:lnTo>
                  <a:lnTo>
                    <a:pt x="4814016" y="447580"/>
                  </a:lnTo>
                  <a:lnTo>
                    <a:pt x="4814298" y="447871"/>
                  </a:lnTo>
                  <a:lnTo>
                    <a:pt x="4814580" y="447871"/>
                  </a:lnTo>
                  <a:lnTo>
                    <a:pt x="4814861" y="447289"/>
                  </a:lnTo>
                  <a:lnTo>
                    <a:pt x="4815143" y="447580"/>
                  </a:lnTo>
                  <a:lnTo>
                    <a:pt x="4815425" y="447871"/>
                  </a:lnTo>
                  <a:lnTo>
                    <a:pt x="4815707" y="447871"/>
                  </a:lnTo>
                  <a:lnTo>
                    <a:pt x="4815988" y="447580"/>
                  </a:lnTo>
                  <a:lnTo>
                    <a:pt x="4816270" y="448162"/>
                  </a:lnTo>
                  <a:lnTo>
                    <a:pt x="4816552" y="447871"/>
                  </a:lnTo>
                  <a:lnTo>
                    <a:pt x="4816833" y="447580"/>
                  </a:lnTo>
                  <a:lnTo>
                    <a:pt x="4817115" y="447871"/>
                  </a:lnTo>
                  <a:lnTo>
                    <a:pt x="4817397" y="447871"/>
                  </a:lnTo>
                  <a:lnTo>
                    <a:pt x="4817679" y="446998"/>
                  </a:lnTo>
                  <a:lnTo>
                    <a:pt x="4817960" y="447871"/>
                  </a:lnTo>
                  <a:lnTo>
                    <a:pt x="4818242" y="447871"/>
                  </a:lnTo>
                  <a:lnTo>
                    <a:pt x="4818524" y="448162"/>
                  </a:lnTo>
                  <a:lnTo>
                    <a:pt x="4818805" y="446998"/>
                  </a:lnTo>
                  <a:lnTo>
                    <a:pt x="4819087" y="447871"/>
                  </a:lnTo>
                  <a:lnTo>
                    <a:pt x="4819369" y="447871"/>
                  </a:lnTo>
                  <a:lnTo>
                    <a:pt x="4819651" y="447580"/>
                  </a:lnTo>
                  <a:lnTo>
                    <a:pt x="4819932" y="447871"/>
                  </a:lnTo>
                  <a:lnTo>
                    <a:pt x="4820214" y="447871"/>
                  </a:lnTo>
                  <a:lnTo>
                    <a:pt x="4820496" y="447871"/>
                  </a:lnTo>
                  <a:lnTo>
                    <a:pt x="4820777" y="447871"/>
                  </a:lnTo>
                  <a:lnTo>
                    <a:pt x="4821059" y="447871"/>
                  </a:lnTo>
                  <a:lnTo>
                    <a:pt x="4821341" y="447580"/>
                  </a:lnTo>
                  <a:lnTo>
                    <a:pt x="4821623" y="446998"/>
                  </a:lnTo>
                  <a:lnTo>
                    <a:pt x="4821904" y="448454"/>
                  </a:lnTo>
                  <a:lnTo>
                    <a:pt x="4822186" y="447871"/>
                  </a:lnTo>
                  <a:lnTo>
                    <a:pt x="4822468" y="447580"/>
                  </a:lnTo>
                  <a:lnTo>
                    <a:pt x="4822749" y="447289"/>
                  </a:lnTo>
                  <a:lnTo>
                    <a:pt x="4823031" y="447580"/>
                  </a:lnTo>
                  <a:lnTo>
                    <a:pt x="4823313" y="447580"/>
                  </a:lnTo>
                  <a:lnTo>
                    <a:pt x="4823595" y="447580"/>
                  </a:lnTo>
                  <a:lnTo>
                    <a:pt x="4823876" y="448162"/>
                  </a:lnTo>
                  <a:lnTo>
                    <a:pt x="4824158" y="447289"/>
                  </a:lnTo>
                  <a:lnTo>
                    <a:pt x="4824440" y="447871"/>
                  </a:lnTo>
                  <a:lnTo>
                    <a:pt x="4824722" y="448745"/>
                  </a:lnTo>
                  <a:lnTo>
                    <a:pt x="4825003" y="447871"/>
                  </a:lnTo>
                  <a:lnTo>
                    <a:pt x="4825285" y="447289"/>
                  </a:lnTo>
                  <a:lnTo>
                    <a:pt x="4825567" y="447871"/>
                  </a:lnTo>
                  <a:lnTo>
                    <a:pt x="4825848" y="447871"/>
                  </a:lnTo>
                  <a:lnTo>
                    <a:pt x="4826130" y="446998"/>
                  </a:lnTo>
                  <a:lnTo>
                    <a:pt x="4826412" y="448162"/>
                  </a:lnTo>
                  <a:lnTo>
                    <a:pt x="4826694" y="448162"/>
                  </a:lnTo>
                  <a:lnTo>
                    <a:pt x="4826975" y="446706"/>
                  </a:lnTo>
                  <a:lnTo>
                    <a:pt x="4827257" y="447871"/>
                  </a:lnTo>
                  <a:lnTo>
                    <a:pt x="4827539" y="449327"/>
                  </a:lnTo>
                  <a:lnTo>
                    <a:pt x="4827820" y="448162"/>
                  </a:lnTo>
                  <a:lnTo>
                    <a:pt x="4828102" y="446415"/>
                  </a:lnTo>
                  <a:lnTo>
                    <a:pt x="4828384" y="448162"/>
                  </a:lnTo>
                  <a:lnTo>
                    <a:pt x="4828666" y="447580"/>
                  </a:lnTo>
                  <a:lnTo>
                    <a:pt x="4828947" y="447289"/>
                  </a:lnTo>
                  <a:lnTo>
                    <a:pt x="4829229" y="447871"/>
                  </a:lnTo>
                  <a:lnTo>
                    <a:pt x="4829511" y="448745"/>
                  </a:lnTo>
                  <a:lnTo>
                    <a:pt x="4829792" y="446706"/>
                  </a:lnTo>
                  <a:lnTo>
                    <a:pt x="4830074" y="447871"/>
                  </a:lnTo>
                  <a:lnTo>
                    <a:pt x="4830356" y="448745"/>
                  </a:lnTo>
                  <a:lnTo>
                    <a:pt x="4830638" y="447289"/>
                  </a:lnTo>
                  <a:lnTo>
                    <a:pt x="4830919" y="446415"/>
                  </a:lnTo>
                  <a:lnTo>
                    <a:pt x="4831201" y="447871"/>
                  </a:lnTo>
                  <a:lnTo>
                    <a:pt x="4831483" y="447871"/>
                  </a:lnTo>
                  <a:lnTo>
                    <a:pt x="4831765" y="446998"/>
                  </a:lnTo>
                  <a:lnTo>
                    <a:pt x="4832046" y="447871"/>
                  </a:lnTo>
                  <a:lnTo>
                    <a:pt x="4832328" y="447871"/>
                  </a:lnTo>
                  <a:lnTo>
                    <a:pt x="4832610" y="446998"/>
                  </a:lnTo>
                  <a:lnTo>
                    <a:pt x="4832891" y="447871"/>
                  </a:lnTo>
                  <a:lnTo>
                    <a:pt x="4833173" y="448454"/>
                  </a:lnTo>
                  <a:lnTo>
                    <a:pt x="4833455" y="447289"/>
                  </a:lnTo>
                  <a:lnTo>
                    <a:pt x="4833737" y="446998"/>
                  </a:lnTo>
                  <a:lnTo>
                    <a:pt x="4834018" y="448162"/>
                  </a:lnTo>
                  <a:lnTo>
                    <a:pt x="4834300" y="448162"/>
                  </a:lnTo>
                  <a:lnTo>
                    <a:pt x="4834582" y="446998"/>
                  </a:lnTo>
                  <a:lnTo>
                    <a:pt x="4834863" y="448454"/>
                  </a:lnTo>
                  <a:lnTo>
                    <a:pt x="4835145" y="448454"/>
                  </a:lnTo>
                  <a:lnTo>
                    <a:pt x="4835427" y="447289"/>
                  </a:lnTo>
                  <a:lnTo>
                    <a:pt x="4835709" y="448162"/>
                  </a:lnTo>
                  <a:lnTo>
                    <a:pt x="4835990" y="449036"/>
                  </a:lnTo>
                  <a:lnTo>
                    <a:pt x="4836272" y="446998"/>
                  </a:lnTo>
                  <a:lnTo>
                    <a:pt x="4836554" y="446998"/>
                  </a:lnTo>
                  <a:lnTo>
                    <a:pt x="4836835" y="448454"/>
                  </a:lnTo>
                  <a:lnTo>
                    <a:pt x="4837117" y="447871"/>
                  </a:lnTo>
                  <a:lnTo>
                    <a:pt x="4837399" y="446706"/>
                  </a:lnTo>
                  <a:lnTo>
                    <a:pt x="4837681" y="447871"/>
                  </a:lnTo>
                  <a:lnTo>
                    <a:pt x="4837962" y="446998"/>
                  </a:lnTo>
                  <a:lnTo>
                    <a:pt x="4838244" y="447289"/>
                  </a:lnTo>
                  <a:lnTo>
                    <a:pt x="4838526" y="447871"/>
                  </a:lnTo>
                  <a:lnTo>
                    <a:pt x="4838807" y="448745"/>
                  </a:lnTo>
                  <a:lnTo>
                    <a:pt x="4839089" y="446998"/>
                  </a:lnTo>
                  <a:lnTo>
                    <a:pt x="4839371" y="447580"/>
                  </a:lnTo>
                  <a:lnTo>
                    <a:pt x="4839653" y="449618"/>
                  </a:lnTo>
                  <a:lnTo>
                    <a:pt x="4839934" y="447871"/>
                  </a:lnTo>
                  <a:lnTo>
                    <a:pt x="4840216" y="447871"/>
                  </a:lnTo>
                  <a:lnTo>
                    <a:pt x="4840498" y="447289"/>
                  </a:lnTo>
                  <a:lnTo>
                    <a:pt x="4840780" y="448454"/>
                  </a:lnTo>
                  <a:lnTo>
                    <a:pt x="4841061" y="447871"/>
                  </a:lnTo>
                  <a:lnTo>
                    <a:pt x="4841343" y="448745"/>
                  </a:lnTo>
                  <a:lnTo>
                    <a:pt x="4841625" y="447871"/>
                  </a:lnTo>
                  <a:lnTo>
                    <a:pt x="4841906" y="446998"/>
                  </a:lnTo>
                  <a:lnTo>
                    <a:pt x="4842188" y="447871"/>
                  </a:lnTo>
                  <a:lnTo>
                    <a:pt x="4842470" y="447871"/>
                  </a:lnTo>
                  <a:lnTo>
                    <a:pt x="4842752" y="447871"/>
                  </a:lnTo>
                  <a:lnTo>
                    <a:pt x="4843033" y="446706"/>
                  </a:lnTo>
                  <a:lnTo>
                    <a:pt x="4843315" y="448162"/>
                  </a:lnTo>
                  <a:lnTo>
                    <a:pt x="4843597" y="448745"/>
                  </a:lnTo>
                  <a:lnTo>
                    <a:pt x="4843878" y="447871"/>
                  </a:lnTo>
                  <a:lnTo>
                    <a:pt x="4844160" y="447871"/>
                  </a:lnTo>
                  <a:lnTo>
                    <a:pt x="4844442" y="448162"/>
                  </a:lnTo>
                  <a:lnTo>
                    <a:pt x="4844724" y="447871"/>
                  </a:lnTo>
                  <a:lnTo>
                    <a:pt x="4845005" y="447580"/>
                  </a:lnTo>
                  <a:lnTo>
                    <a:pt x="4845287" y="448162"/>
                  </a:lnTo>
                  <a:lnTo>
                    <a:pt x="4845569" y="447580"/>
                  </a:lnTo>
                  <a:lnTo>
                    <a:pt x="4845850" y="447871"/>
                  </a:lnTo>
                  <a:lnTo>
                    <a:pt x="4846132" y="447580"/>
                  </a:lnTo>
                  <a:lnTo>
                    <a:pt x="4846414" y="447871"/>
                  </a:lnTo>
                  <a:lnTo>
                    <a:pt x="4846696" y="447580"/>
                  </a:lnTo>
                  <a:lnTo>
                    <a:pt x="4846977" y="447871"/>
                  </a:lnTo>
                  <a:lnTo>
                    <a:pt x="4847259" y="447580"/>
                  </a:lnTo>
                  <a:lnTo>
                    <a:pt x="4847541" y="447289"/>
                  </a:lnTo>
                  <a:lnTo>
                    <a:pt x="4847823" y="447580"/>
                  </a:lnTo>
                  <a:lnTo>
                    <a:pt x="4848104" y="448454"/>
                  </a:lnTo>
                  <a:lnTo>
                    <a:pt x="4848386" y="447871"/>
                  </a:lnTo>
                  <a:lnTo>
                    <a:pt x="4848668" y="447289"/>
                  </a:lnTo>
                  <a:lnTo>
                    <a:pt x="4848949" y="447289"/>
                  </a:lnTo>
                  <a:lnTo>
                    <a:pt x="4849231" y="448745"/>
                  </a:lnTo>
                  <a:lnTo>
                    <a:pt x="4849513" y="447580"/>
                  </a:lnTo>
                  <a:lnTo>
                    <a:pt x="4849795" y="446998"/>
                  </a:lnTo>
                  <a:lnTo>
                    <a:pt x="4850076" y="448454"/>
                  </a:lnTo>
                  <a:lnTo>
                    <a:pt x="4850358" y="448162"/>
                  </a:lnTo>
                  <a:lnTo>
                    <a:pt x="4850640" y="447871"/>
                  </a:lnTo>
                  <a:lnTo>
                    <a:pt x="4850921" y="448162"/>
                  </a:lnTo>
                  <a:lnTo>
                    <a:pt x="4851203" y="447871"/>
                  </a:lnTo>
                  <a:lnTo>
                    <a:pt x="4851485" y="447580"/>
                  </a:lnTo>
                  <a:lnTo>
                    <a:pt x="4851767" y="447580"/>
                  </a:lnTo>
                  <a:lnTo>
                    <a:pt x="4852048" y="447871"/>
                  </a:lnTo>
                  <a:lnTo>
                    <a:pt x="4852330" y="446998"/>
                  </a:lnTo>
                  <a:lnTo>
                    <a:pt x="4852612" y="447289"/>
                  </a:lnTo>
                  <a:lnTo>
                    <a:pt x="4852893" y="448162"/>
                  </a:lnTo>
                  <a:lnTo>
                    <a:pt x="4853175" y="447289"/>
                  </a:lnTo>
                  <a:lnTo>
                    <a:pt x="4853457" y="446998"/>
                  </a:lnTo>
                  <a:lnTo>
                    <a:pt x="4853739" y="447871"/>
                  </a:lnTo>
                  <a:lnTo>
                    <a:pt x="4854020" y="448162"/>
                  </a:lnTo>
                  <a:lnTo>
                    <a:pt x="4854302" y="447871"/>
                  </a:lnTo>
                  <a:lnTo>
                    <a:pt x="4854584" y="447871"/>
                  </a:lnTo>
                  <a:lnTo>
                    <a:pt x="4854865" y="448162"/>
                  </a:lnTo>
                  <a:lnTo>
                    <a:pt x="4855147" y="448745"/>
                  </a:lnTo>
                  <a:lnTo>
                    <a:pt x="4855429" y="448162"/>
                  </a:lnTo>
                  <a:lnTo>
                    <a:pt x="4855711" y="447871"/>
                  </a:lnTo>
                  <a:lnTo>
                    <a:pt x="4855992" y="447871"/>
                  </a:lnTo>
                  <a:lnTo>
                    <a:pt x="4856274" y="446998"/>
                  </a:lnTo>
                  <a:lnTo>
                    <a:pt x="4856556" y="448162"/>
                  </a:lnTo>
                  <a:lnTo>
                    <a:pt x="4856838" y="447871"/>
                  </a:lnTo>
                  <a:lnTo>
                    <a:pt x="4857119" y="446998"/>
                  </a:lnTo>
                  <a:lnTo>
                    <a:pt x="4857401" y="447580"/>
                  </a:lnTo>
                  <a:lnTo>
                    <a:pt x="4857683" y="448162"/>
                  </a:lnTo>
                  <a:lnTo>
                    <a:pt x="4857964" y="446998"/>
                  </a:lnTo>
                  <a:lnTo>
                    <a:pt x="4858246" y="446998"/>
                  </a:lnTo>
                  <a:lnTo>
                    <a:pt x="4858528" y="448162"/>
                  </a:lnTo>
                  <a:lnTo>
                    <a:pt x="4858810" y="447580"/>
                  </a:lnTo>
                  <a:lnTo>
                    <a:pt x="4859091" y="446706"/>
                  </a:lnTo>
                  <a:lnTo>
                    <a:pt x="4859373" y="447871"/>
                  </a:lnTo>
                  <a:lnTo>
                    <a:pt x="4859655" y="448454"/>
                  </a:lnTo>
                  <a:lnTo>
                    <a:pt x="4859936" y="447580"/>
                  </a:lnTo>
                  <a:lnTo>
                    <a:pt x="4860218" y="447871"/>
                  </a:lnTo>
                  <a:lnTo>
                    <a:pt x="4860500" y="448454"/>
                  </a:lnTo>
                  <a:lnTo>
                    <a:pt x="4860782" y="446998"/>
                  </a:lnTo>
                  <a:lnTo>
                    <a:pt x="4861063" y="447871"/>
                  </a:lnTo>
                  <a:lnTo>
                    <a:pt x="4861345" y="448745"/>
                  </a:lnTo>
                  <a:lnTo>
                    <a:pt x="4861627" y="447580"/>
                  </a:lnTo>
                  <a:lnTo>
                    <a:pt x="4861908" y="446415"/>
                  </a:lnTo>
                  <a:lnTo>
                    <a:pt x="4862190" y="448162"/>
                  </a:lnTo>
                  <a:lnTo>
                    <a:pt x="4862472" y="448745"/>
                  </a:lnTo>
                  <a:lnTo>
                    <a:pt x="4862754" y="446998"/>
                  </a:lnTo>
                  <a:lnTo>
                    <a:pt x="4863035" y="447871"/>
                  </a:lnTo>
                  <a:lnTo>
                    <a:pt x="4863317" y="447871"/>
                  </a:lnTo>
                  <a:lnTo>
                    <a:pt x="4863599" y="446998"/>
                  </a:lnTo>
                  <a:lnTo>
                    <a:pt x="4863880" y="447871"/>
                  </a:lnTo>
                  <a:lnTo>
                    <a:pt x="4864162" y="449327"/>
                  </a:lnTo>
                  <a:lnTo>
                    <a:pt x="4864444" y="446998"/>
                  </a:lnTo>
                  <a:lnTo>
                    <a:pt x="4864726" y="446124"/>
                  </a:lnTo>
                  <a:lnTo>
                    <a:pt x="4865007" y="448745"/>
                  </a:lnTo>
                  <a:lnTo>
                    <a:pt x="4865289" y="448162"/>
                  </a:lnTo>
                  <a:lnTo>
                    <a:pt x="4865571" y="447289"/>
                  </a:lnTo>
                  <a:lnTo>
                    <a:pt x="4865853" y="447871"/>
                  </a:lnTo>
                  <a:lnTo>
                    <a:pt x="4866134" y="447871"/>
                  </a:lnTo>
                  <a:lnTo>
                    <a:pt x="4866416" y="447580"/>
                  </a:lnTo>
                  <a:lnTo>
                    <a:pt x="4866698" y="448162"/>
                  </a:lnTo>
                  <a:lnTo>
                    <a:pt x="4866979" y="449618"/>
                  </a:lnTo>
                  <a:lnTo>
                    <a:pt x="4867261" y="446706"/>
                  </a:lnTo>
                  <a:lnTo>
                    <a:pt x="4867543" y="446998"/>
                  </a:lnTo>
                  <a:lnTo>
                    <a:pt x="4867825" y="448454"/>
                  </a:lnTo>
                  <a:lnTo>
                    <a:pt x="4868106" y="447871"/>
                  </a:lnTo>
                  <a:lnTo>
                    <a:pt x="4868388" y="446998"/>
                  </a:lnTo>
                  <a:lnTo>
                    <a:pt x="4868670" y="447871"/>
                  </a:lnTo>
                  <a:lnTo>
                    <a:pt x="4868951" y="447871"/>
                  </a:lnTo>
                  <a:lnTo>
                    <a:pt x="4869233" y="447871"/>
                  </a:lnTo>
                  <a:lnTo>
                    <a:pt x="4869515" y="447871"/>
                  </a:lnTo>
                  <a:lnTo>
                    <a:pt x="4869797" y="449036"/>
                  </a:lnTo>
                  <a:lnTo>
                    <a:pt x="4870078" y="446706"/>
                  </a:lnTo>
                  <a:lnTo>
                    <a:pt x="4870360" y="446998"/>
                  </a:lnTo>
                  <a:lnTo>
                    <a:pt x="4870642" y="448745"/>
                  </a:lnTo>
                  <a:lnTo>
                    <a:pt x="4870923" y="447871"/>
                  </a:lnTo>
                  <a:lnTo>
                    <a:pt x="4871205" y="446998"/>
                  </a:lnTo>
                  <a:lnTo>
                    <a:pt x="4871487" y="447871"/>
                  </a:lnTo>
                  <a:lnTo>
                    <a:pt x="4871769" y="448162"/>
                  </a:lnTo>
                  <a:lnTo>
                    <a:pt x="4872050" y="446706"/>
                  </a:lnTo>
                  <a:lnTo>
                    <a:pt x="4872332" y="447871"/>
                  </a:lnTo>
                  <a:lnTo>
                    <a:pt x="4872614" y="448454"/>
                  </a:lnTo>
                  <a:lnTo>
                    <a:pt x="4872896" y="447871"/>
                  </a:lnTo>
                  <a:lnTo>
                    <a:pt x="4873177" y="446706"/>
                  </a:lnTo>
                  <a:lnTo>
                    <a:pt x="4873459" y="448454"/>
                  </a:lnTo>
                  <a:lnTo>
                    <a:pt x="4873741" y="448162"/>
                  </a:lnTo>
                  <a:lnTo>
                    <a:pt x="4874022" y="447871"/>
                  </a:lnTo>
                  <a:lnTo>
                    <a:pt x="4874304" y="447871"/>
                  </a:lnTo>
                  <a:lnTo>
                    <a:pt x="4874586" y="447580"/>
                  </a:lnTo>
                  <a:lnTo>
                    <a:pt x="4874868" y="447871"/>
                  </a:lnTo>
                  <a:lnTo>
                    <a:pt x="4875149" y="447871"/>
                  </a:lnTo>
                  <a:lnTo>
                    <a:pt x="4875431" y="448745"/>
                  </a:lnTo>
                  <a:lnTo>
                    <a:pt x="4875713" y="447580"/>
                  </a:lnTo>
                  <a:lnTo>
                    <a:pt x="4875994" y="446998"/>
                  </a:lnTo>
                  <a:lnTo>
                    <a:pt x="4876276" y="447871"/>
                  </a:lnTo>
                  <a:lnTo>
                    <a:pt x="4876558" y="447580"/>
                  </a:lnTo>
                  <a:lnTo>
                    <a:pt x="4876840" y="447580"/>
                  </a:lnTo>
                  <a:lnTo>
                    <a:pt x="4877121" y="446998"/>
                  </a:lnTo>
                  <a:lnTo>
                    <a:pt x="4877403" y="447871"/>
                  </a:lnTo>
                  <a:lnTo>
                    <a:pt x="4877685" y="447871"/>
                  </a:lnTo>
                  <a:lnTo>
                    <a:pt x="4877966" y="447871"/>
                  </a:lnTo>
                  <a:lnTo>
                    <a:pt x="4878248" y="447871"/>
                  </a:lnTo>
                  <a:lnTo>
                    <a:pt x="4878530" y="447871"/>
                  </a:lnTo>
                  <a:lnTo>
                    <a:pt x="4878812" y="447289"/>
                  </a:lnTo>
                  <a:lnTo>
                    <a:pt x="4879093" y="447580"/>
                  </a:lnTo>
                  <a:lnTo>
                    <a:pt x="4879375" y="447871"/>
                  </a:lnTo>
                  <a:lnTo>
                    <a:pt x="4879657" y="447871"/>
                  </a:lnTo>
                  <a:lnTo>
                    <a:pt x="4879938" y="447871"/>
                  </a:lnTo>
                  <a:lnTo>
                    <a:pt x="4880220" y="447871"/>
                  </a:lnTo>
                  <a:lnTo>
                    <a:pt x="4880502" y="447871"/>
                  </a:lnTo>
                  <a:lnTo>
                    <a:pt x="4880784" y="447871"/>
                  </a:lnTo>
                  <a:lnTo>
                    <a:pt x="4881065" y="448745"/>
                  </a:lnTo>
                  <a:lnTo>
                    <a:pt x="4881347" y="447871"/>
                  </a:lnTo>
                  <a:lnTo>
                    <a:pt x="4881629" y="446998"/>
                  </a:lnTo>
                  <a:lnTo>
                    <a:pt x="4881911" y="447871"/>
                  </a:lnTo>
                  <a:lnTo>
                    <a:pt x="4882192" y="447580"/>
                  </a:lnTo>
                  <a:lnTo>
                    <a:pt x="4882474" y="447871"/>
                  </a:lnTo>
                  <a:lnTo>
                    <a:pt x="4882756" y="447871"/>
                  </a:lnTo>
                  <a:lnTo>
                    <a:pt x="4883037" y="448162"/>
                  </a:lnTo>
                  <a:lnTo>
                    <a:pt x="4883319" y="447871"/>
                  </a:lnTo>
                  <a:lnTo>
                    <a:pt x="4883601" y="447871"/>
                  </a:lnTo>
                  <a:lnTo>
                    <a:pt x="4883883" y="448745"/>
                  </a:lnTo>
                  <a:lnTo>
                    <a:pt x="4884164" y="447580"/>
                  </a:lnTo>
                  <a:lnTo>
                    <a:pt x="4884446" y="447289"/>
                  </a:lnTo>
                  <a:lnTo>
                    <a:pt x="4884728" y="447871"/>
                  </a:lnTo>
                  <a:lnTo>
                    <a:pt x="4885009" y="448745"/>
                  </a:lnTo>
                  <a:lnTo>
                    <a:pt x="4885291" y="446998"/>
                  </a:lnTo>
                  <a:lnTo>
                    <a:pt x="4885573" y="447580"/>
                  </a:lnTo>
                  <a:lnTo>
                    <a:pt x="4885855" y="447871"/>
                  </a:lnTo>
                  <a:lnTo>
                    <a:pt x="4886136" y="446998"/>
                  </a:lnTo>
                  <a:lnTo>
                    <a:pt x="4886418" y="446998"/>
                  </a:lnTo>
                  <a:lnTo>
                    <a:pt x="4886700" y="448454"/>
                  </a:lnTo>
                  <a:lnTo>
                    <a:pt x="4886981" y="447871"/>
                  </a:lnTo>
                  <a:lnTo>
                    <a:pt x="4887263" y="446998"/>
                  </a:lnTo>
                  <a:lnTo>
                    <a:pt x="4887545" y="448162"/>
                  </a:lnTo>
                  <a:lnTo>
                    <a:pt x="4887827" y="448454"/>
                  </a:lnTo>
                  <a:lnTo>
                    <a:pt x="4888108" y="447289"/>
                  </a:lnTo>
                  <a:lnTo>
                    <a:pt x="4888390" y="447871"/>
                  </a:lnTo>
                  <a:lnTo>
                    <a:pt x="4888672" y="447871"/>
                  </a:lnTo>
                  <a:lnTo>
                    <a:pt x="4888953" y="447871"/>
                  </a:lnTo>
                  <a:lnTo>
                    <a:pt x="4889235" y="447580"/>
                  </a:lnTo>
                  <a:lnTo>
                    <a:pt x="4889517" y="448745"/>
                  </a:lnTo>
                  <a:lnTo>
                    <a:pt x="4889799" y="447580"/>
                  </a:lnTo>
                  <a:lnTo>
                    <a:pt x="4890080" y="446706"/>
                  </a:lnTo>
                  <a:lnTo>
                    <a:pt x="4890362" y="447871"/>
                  </a:lnTo>
                  <a:lnTo>
                    <a:pt x="4890644" y="449036"/>
                  </a:lnTo>
                  <a:lnTo>
                    <a:pt x="4890926" y="446998"/>
                  </a:lnTo>
                  <a:lnTo>
                    <a:pt x="4891207" y="446998"/>
                  </a:lnTo>
                  <a:lnTo>
                    <a:pt x="4891489" y="448454"/>
                  </a:lnTo>
                  <a:lnTo>
                    <a:pt x="4891771" y="448162"/>
                  </a:lnTo>
                  <a:lnTo>
                    <a:pt x="4892052" y="447580"/>
                  </a:lnTo>
                  <a:lnTo>
                    <a:pt x="4892334" y="447580"/>
                  </a:lnTo>
                  <a:lnTo>
                    <a:pt x="4892616" y="447871"/>
                  </a:lnTo>
                  <a:lnTo>
                    <a:pt x="4892898" y="447580"/>
                  </a:lnTo>
                  <a:lnTo>
                    <a:pt x="4893179" y="448162"/>
                  </a:lnTo>
                  <a:lnTo>
                    <a:pt x="4893461" y="447871"/>
                  </a:lnTo>
                  <a:lnTo>
                    <a:pt x="4893743" y="447289"/>
                  </a:lnTo>
                  <a:lnTo>
                    <a:pt x="4894024" y="447580"/>
                  </a:lnTo>
                  <a:lnTo>
                    <a:pt x="4894306" y="448454"/>
                  </a:lnTo>
                  <a:lnTo>
                    <a:pt x="4894588" y="447289"/>
                  </a:lnTo>
                  <a:lnTo>
                    <a:pt x="4894870" y="447580"/>
                  </a:lnTo>
                  <a:lnTo>
                    <a:pt x="4895151" y="448162"/>
                  </a:lnTo>
                  <a:lnTo>
                    <a:pt x="4895433" y="447580"/>
                  </a:lnTo>
                  <a:lnTo>
                    <a:pt x="4895715" y="447871"/>
                  </a:lnTo>
                  <a:lnTo>
                    <a:pt x="4895996" y="447871"/>
                  </a:lnTo>
                  <a:lnTo>
                    <a:pt x="4896278" y="447871"/>
                  </a:lnTo>
                  <a:lnTo>
                    <a:pt x="4896560" y="447289"/>
                  </a:lnTo>
                  <a:lnTo>
                    <a:pt x="4896842" y="448162"/>
                  </a:lnTo>
                  <a:lnTo>
                    <a:pt x="4897123" y="447871"/>
                  </a:lnTo>
                  <a:lnTo>
                    <a:pt x="4897405" y="446124"/>
                  </a:lnTo>
                  <a:lnTo>
                    <a:pt x="4897687" y="447871"/>
                  </a:lnTo>
                  <a:lnTo>
                    <a:pt x="4897969" y="448745"/>
                  </a:lnTo>
                  <a:lnTo>
                    <a:pt x="4898250" y="446998"/>
                  </a:lnTo>
                  <a:lnTo>
                    <a:pt x="4898532" y="446998"/>
                  </a:lnTo>
                  <a:lnTo>
                    <a:pt x="4898814" y="448745"/>
                  </a:lnTo>
                  <a:lnTo>
                    <a:pt x="4899095" y="448454"/>
                  </a:lnTo>
                  <a:lnTo>
                    <a:pt x="4899377" y="446998"/>
                  </a:lnTo>
                  <a:lnTo>
                    <a:pt x="4899659" y="447871"/>
                  </a:lnTo>
                  <a:lnTo>
                    <a:pt x="4899941" y="447580"/>
                  </a:lnTo>
                  <a:lnTo>
                    <a:pt x="4900222" y="447871"/>
                  </a:lnTo>
                  <a:lnTo>
                    <a:pt x="4900504" y="448162"/>
                  </a:lnTo>
                  <a:lnTo>
                    <a:pt x="4900786" y="448745"/>
                  </a:lnTo>
                  <a:lnTo>
                    <a:pt x="4901067" y="447289"/>
                  </a:lnTo>
                  <a:lnTo>
                    <a:pt x="4901349" y="446998"/>
                  </a:lnTo>
                  <a:lnTo>
                    <a:pt x="4901631" y="448745"/>
                  </a:lnTo>
                  <a:lnTo>
                    <a:pt x="4901913" y="447871"/>
                  </a:lnTo>
                  <a:lnTo>
                    <a:pt x="4902194" y="447289"/>
                  </a:lnTo>
                  <a:lnTo>
                    <a:pt x="4902476" y="447871"/>
                  </a:lnTo>
                  <a:lnTo>
                    <a:pt x="4902758" y="448745"/>
                  </a:lnTo>
                  <a:lnTo>
                    <a:pt x="4903039" y="446998"/>
                  </a:lnTo>
                  <a:lnTo>
                    <a:pt x="4903321" y="447871"/>
                  </a:lnTo>
                  <a:lnTo>
                    <a:pt x="4903603" y="448745"/>
                  </a:lnTo>
                  <a:lnTo>
                    <a:pt x="4903885" y="446998"/>
                  </a:lnTo>
                  <a:lnTo>
                    <a:pt x="4904166" y="446706"/>
                  </a:lnTo>
                  <a:lnTo>
                    <a:pt x="4904448" y="447871"/>
                  </a:lnTo>
                  <a:lnTo>
                    <a:pt x="4904730" y="448454"/>
                  </a:lnTo>
                  <a:lnTo>
                    <a:pt x="4905011" y="447871"/>
                  </a:lnTo>
                  <a:lnTo>
                    <a:pt x="4905293" y="447871"/>
                  </a:lnTo>
                  <a:lnTo>
                    <a:pt x="4905575" y="447871"/>
                  </a:lnTo>
                  <a:lnTo>
                    <a:pt x="4905857" y="447871"/>
                  </a:lnTo>
                  <a:lnTo>
                    <a:pt x="4906138" y="448454"/>
                  </a:lnTo>
                  <a:lnTo>
                    <a:pt x="4906420" y="448454"/>
                  </a:lnTo>
                  <a:lnTo>
                    <a:pt x="4906702" y="446998"/>
                  </a:lnTo>
                  <a:lnTo>
                    <a:pt x="4906984" y="446998"/>
                  </a:lnTo>
                  <a:lnTo>
                    <a:pt x="4907265" y="448454"/>
                  </a:lnTo>
                  <a:lnTo>
                    <a:pt x="4907547" y="447871"/>
                  </a:lnTo>
                  <a:lnTo>
                    <a:pt x="4907829" y="446998"/>
                  </a:lnTo>
                  <a:lnTo>
                    <a:pt x="4908110" y="447580"/>
                  </a:lnTo>
                  <a:lnTo>
                    <a:pt x="4908392" y="447580"/>
                  </a:lnTo>
                  <a:lnTo>
                    <a:pt x="4908674" y="446998"/>
                  </a:lnTo>
                  <a:lnTo>
                    <a:pt x="4908956" y="447871"/>
                  </a:lnTo>
                  <a:lnTo>
                    <a:pt x="4909237" y="447871"/>
                  </a:lnTo>
                  <a:lnTo>
                    <a:pt x="4909519" y="447580"/>
                  </a:lnTo>
                  <a:lnTo>
                    <a:pt x="4909801" y="447580"/>
                  </a:lnTo>
                  <a:lnTo>
                    <a:pt x="4910082" y="448745"/>
                  </a:lnTo>
                  <a:lnTo>
                    <a:pt x="4910364" y="447871"/>
                  </a:lnTo>
                  <a:lnTo>
                    <a:pt x="4910646" y="447871"/>
                  </a:lnTo>
                  <a:lnTo>
                    <a:pt x="4910928" y="448162"/>
                  </a:lnTo>
                  <a:lnTo>
                    <a:pt x="4911209" y="447580"/>
                  </a:lnTo>
                  <a:lnTo>
                    <a:pt x="4911491" y="447871"/>
                  </a:lnTo>
                  <a:lnTo>
                    <a:pt x="4911773" y="447871"/>
                  </a:lnTo>
                  <a:lnTo>
                    <a:pt x="4912054" y="448454"/>
                  </a:lnTo>
                  <a:lnTo>
                    <a:pt x="4912336" y="447580"/>
                  </a:lnTo>
                  <a:lnTo>
                    <a:pt x="4912618" y="448162"/>
                  </a:lnTo>
                  <a:lnTo>
                    <a:pt x="4912900" y="447871"/>
                  </a:lnTo>
                  <a:lnTo>
                    <a:pt x="4913181" y="446998"/>
                  </a:lnTo>
                  <a:lnTo>
                    <a:pt x="4913463" y="446998"/>
                  </a:lnTo>
                  <a:lnTo>
                    <a:pt x="4913745" y="447871"/>
                  </a:lnTo>
                  <a:lnTo>
                    <a:pt x="4914027" y="448162"/>
                  </a:lnTo>
                  <a:lnTo>
                    <a:pt x="4914308" y="447580"/>
                  </a:lnTo>
                  <a:lnTo>
                    <a:pt x="4914590" y="447871"/>
                  </a:lnTo>
                  <a:lnTo>
                    <a:pt x="4914872" y="447580"/>
                  </a:lnTo>
                  <a:lnTo>
                    <a:pt x="4915153" y="447580"/>
                  </a:lnTo>
                  <a:lnTo>
                    <a:pt x="4915435" y="447871"/>
                  </a:lnTo>
                  <a:lnTo>
                    <a:pt x="4915717" y="447580"/>
                  </a:lnTo>
                  <a:lnTo>
                    <a:pt x="4915999" y="447871"/>
                  </a:lnTo>
                  <a:lnTo>
                    <a:pt x="4916280" y="447580"/>
                  </a:lnTo>
                  <a:lnTo>
                    <a:pt x="4916562" y="447871"/>
                  </a:lnTo>
                  <a:lnTo>
                    <a:pt x="4916844" y="448162"/>
                  </a:lnTo>
                  <a:lnTo>
                    <a:pt x="4917125" y="447289"/>
                  </a:lnTo>
                  <a:lnTo>
                    <a:pt x="4917407" y="447871"/>
                  </a:lnTo>
                  <a:lnTo>
                    <a:pt x="4917689" y="447871"/>
                  </a:lnTo>
                  <a:lnTo>
                    <a:pt x="4917971" y="447871"/>
                  </a:lnTo>
                  <a:lnTo>
                    <a:pt x="4918252" y="447871"/>
                  </a:lnTo>
                  <a:lnTo>
                    <a:pt x="4918534" y="448162"/>
                  </a:lnTo>
                  <a:lnTo>
                    <a:pt x="4918816" y="447871"/>
                  </a:lnTo>
                  <a:lnTo>
                    <a:pt x="4919097" y="447580"/>
                  </a:lnTo>
                  <a:lnTo>
                    <a:pt x="4919379" y="447871"/>
                  </a:lnTo>
                  <a:lnTo>
                    <a:pt x="4919661" y="448454"/>
                  </a:lnTo>
                  <a:lnTo>
                    <a:pt x="4919943" y="446998"/>
                  </a:lnTo>
                  <a:lnTo>
                    <a:pt x="4920224" y="446706"/>
                  </a:lnTo>
                  <a:lnTo>
                    <a:pt x="4920506" y="448162"/>
                  </a:lnTo>
                  <a:lnTo>
                    <a:pt x="4920788" y="447871"/>
                  </a:lnTo>
                  <a:lnTo>
                    <a:pt x="4921069" y="447289"/>
                  </a:lnTo>
                  <a:lnTo>
                    <a:pt x="4921351" y="447871"/>
                  </a:lnTo>
                  <a:lnTo>
                    <a:pt x="4921633" y="447871"/>
                  </a:lnTo>
                  <a:lnTo>
                    <a:pt x="4921915" y="447289"/>
                  </a:lnTo>
                  <a:lnTo>
                    <a:pt x="4922196" y="447871"/>
                  </a:lnTo>
                  <a:lnTo>
                    <a:pt x="4922478" y="448745"/>
                  </a:lnTo>
                  <a:lnTo>
                    <a:pt x="4922760" y="446998"/>
                  </a:lnTo>
                  <a:lnTo>
                    <a:pt x="4923042" y="447871"/>
                  </a:lnTo>
                  <a:lnTo>
                    <a:pt x="4923323" y="448454"/>
                  </a:lnTo>
                  <a:lnTo>
                    <a:pt x="4923605" y="447871"/>
                  </a:lnTo>
                  <a:lnTo>
                    <a:pt x="4923887" y="446998"/>
                  </a:lnTo>
                  <a:lnTo>
                    <a:pt x="4924168" y="448745"/>
                  </a:lnTo>
                  <a:lnTo>
                    <a:pt x="4924450" y="447871"/>
                  </a:lnTo>
                  <a:lnTo>
                    <a:pt x="4924732" y="446415"/>
                  </a:lnTo>
                  <a:lnTo>
                    <a:pt x="4925014" y="448162"/>
                  </a:lnTo>
                  <a:lnTo>
                    <a:pt x="4925295" y="448454"/>
                  </a:lnTo>
                  <a:lnTo>
                    <a:pt x="4925577" y="447580"/>
                  </a:lnTo>
                  <a:lnTo>
                    <a:pt x="4925859" y="446998"/>
                  </a:lnTo>
                  <a:lnTo>
                    <a:pt x="4926140" y="448454"/>
                  </a:lnTo>
                  <a:lnTo>
                    <a:pt x="4926422" y="447289"/>
                  </a:lnTo>
                  <a:lnTo>
                    <a:pt x="4926704" y="446415"/>
                  </a:lnTo>
                  <a:lnTo>
                    <a:pt x="4926986" y="448162"/>
                  </a:lnTo>
                  <a:lnTo>
                    <a:pt x="4927267" y="447871"/>
                  </a:lnTo>
                  <a:lnTo>
                    <a:pt x="4927549" y="446415"/>
                  </a:lnTo>
                  <a:lnTo>
                    <a:pt x="4927831" y="447871"/>
                  </a:lnTo>
                  <a:lnTo>
                    <a:pt x="4928112" y="448745"/>
                  </a:lnTo>
                  <a:lnTo>
                    <a:pt x="4928394" y="447871"/>
                  </a:lnTo>
                  <a:lnTo>
                    <a:pt x="4928676" y="447580"/>
                  </a:lnTo>
                  <a:lnTo>
                    <a:pt x="4928958" y="448745"/>
                  </a:lnTo>
                  <a:lnTo>
                    <a:pt x="4929239" y="446998"/>
                  </a:lnTo>
                  <a:lnTo>
                    <a:pt x="4929521" y="447289"/>
                  </a:lnTo>
                  <a:lnTo>
                    <a:pt x="4929803" y="448745"/>
                  </a:lnTo>
                  <a:lnTo>
                    <a:pt x="4930084" y="447871"/>
                  </a:lnTo>
                  <a:lnTo>
                    <a:pt x="4930366" y="446706"/>
                  </a:lnTo>
                  <a:lnTo>
                    <a:pt x="4930648" y="447871"/>
                  </a:lnTo>
                  <a:lnTo>
                    <a:pt x="4930930" y="449327"/>
                  </a:lnTo>
                  <a:lnTo>
                    <a:pt x="4931211" y="447289"/>
                  </a:lnTo>
                  <a:lnTo>
                    <a:pt x="4931493" y="446998"/>
                  </a:lnTo>
                  <a:lnTo>
                    <a:pt x="4931775" y="448745"/>
                  </a:lnTo>
                  <a:lnTo>
                    <a:pt x="4932057" y="447871"/>
                  </a:lnTo>
                  <a:lnTo>
                    <a:pt x="4932338" y="446998"/>
                  </a:lnTo>
                  <a:lnTo>
                    <a:pt x="4932620" y="447871"/>
                  </a:lnTo>
                  <a:lnTo>
                    <a:pt x="4932902" y="447289"/>
                  </a:lnTo>
                  <a:lnTo>
                    <a:pt x="4933183" y="446415"/>
                  </a:lnTo>
                  <a:lnTo>
                    <a:pt x="4933465" y="447871"/>
                  </a:lnTo>
                  <a:lnTo>
                    <a:pt x="4933747" y="448454"/>
                  </a:lnTo>
                  <a:lnTo>
                    <a:pt x="4934029" y="447289"/>
                  </a:lnTo>
                  <a:lnTo>
                    <a:pt x="4934310" y="447580"/>
                  </a:lnTo>
                  <a:lnTo>
                    <a:pt x="4934592" y="448745"/>
                  </a:lnTo>
                  <a:lnTo>
                    <a:pt x="4934874" y="447871"/>
                  </a:lnTo>
                  <a:lnTo>
                    <a:pt x="4935155" y="447289"/>
                  </a:lnTo>
                  <a:lnTo>
                    <a:pt x="4935437" y="448745"/>
                  </a:lnTo>
                  <a:lnTo>
                    <a:pt x="4935719" y="447871"/>
                  </a:lnTo>
                  <a:lnTo>
                    <a:pt x="4936001" y="447871"/>
                  </a:lnTo>
                  <a:lnTo>
                    <a:pt x="4936282" y="448162"/>
                  </a:lnTo>
                  <a:lnTo>
                    <a:pt x="4936564" y="447871"/>
                  </a:lnTo>
                  <a:lnTo>
                    <a:pt x="4936846" y="446998"/>
                  </a:lnTo>
                  <a:lnTo>
                    <a:pt x="4937127" y="447871"/>
                  </a:lnTo>
                  <a:lnTo>
                    <a:pt x="4937409" y="448454"/>
                  </a:lnTo>
                  <a:lnTo>
                    <a:pt x="4937691" y="447289"/>
                  </a:lnTo>
                  <a:lnTo>
                    <a:pt x="4937973" y="446998"/>
                  </a:lnTo>
                  <a:lnTo>
                    <a:pt x="4938254" y="447871"/>
                  </a:lnTo>
                  <a:lnTo>
                    <a:pt x="4938536" y="447871"/>
                  </a:lnTo>
                  <a:lnTo>
                    <a:pt x="4938818" y="447580"/>
                  </a:lnTo>
                  <a:lnTo>
                    <a:pt x="4939100" y="447871"/>
                  </a:lnTo>
                  <a:lnTo>
                    <a:pt x="4939381" y="447871"/>
                  </a:lnTo>
                  <a:lnTo>
                    <a:pt x="4939663" y="447580"/>
                  </a:lnTo>
                  <a:lnTo>
                    <a:pt x="4939945" y="448454"/>
                  </a:lnTo>
                  <a:lnTo>
                    <a:pt x="4940226" y="449036"/>
                  </a:lnTo>
                  <a:lnTo>
                    <a:pt x="4940508" y="446998"/>
                  </a:lnTo>
                  <a:lnTo>
                    <a:pt x="4940790" y="447289"/>
                  </a:lnTo>
                  <a:lnTo>
                    <a:pt x="4941072" y="448162"/>
                  </a:lnTo>
                  <a:lnTo>
                    <a:pt x="4941353" y="447871"/>
                  </a:lnTo>
                  <a:lnTo>
                    <a:pt x="4941635" y="447580"/>
                  </a:lnTo>
                  <a:lnTo>
                    <a:pt x="4941917" y="447871"/>
                  </a:lnTo>
                  <a:lnTo>
                    <a:pt x="4942198" y="447580"/>
                  </a:lnTo>
                  <a:lnTo>
                    <a:pt x="4942480" y="446706"/>
                  </a:lnTo>
                  <a:lnTo>
                    <a:pt x="4942762" y="448454"/>
                  </a:lnTo>
                  <a:lnTo>
                    <a:pt x="4943044" y="448745"/>
                  </a:lnTo>
                  <a:lnTo>
                    <a:pt x="4943325" y="446998"/>
                  </a:lnTo>
                  <a:lnTo>
                    <a:pt x="4943607" y="446998"/>
                  </a:lnTo>
                  <a:lnTo>
                    <a:pt x="4943889" y="448454"/>
                  </a:lnTo>
                  <a:lnTo>
                    <a:pt x="4944170" y="448745"/>
                  </a:lnTo>
                  <a:lnTo>
                    <a:pt x="4944452" y="447580"/>
                  </a:lnTo>
                  <a:lnTo>
                    <a:pt x="4944734" y="447871"/>
                  </a:lnTo>
                  <a:lnTo>
                    <a:pt x="4945016" y="447580"/>
                  </a:lnTo>
                  <a:lnTo>
                    <a:pt x="4945297" y="447871"/>
                  </a:lnTo>
                  <a:lnTo>
                    <a:pt x="4945579" y="447871"/>
                  </a:lnTo>
                  <a:lnTo>
                    <a:pt x="4945861" y="447871"/>
                  </a:lnTo>
                  <a:lnTo>
                    <a:pt x="4946142" y="446998"/>
                  </a:lnTo>
                  <a:lnTo>
                    <a:pt x="4946424" y="447580"/>
                  </a:lnTo>
                  <a:lnTo>
                    <a:pt x="4946706" y="448745"/>
                  </a:lnTo>
                  <a:lnTo>
                    <a:pt x="4946988" y="447289"/>
                  </a:lnTo>
                  <a:lnTo>
                    <a:pt x="4947269" y="446124"/>
                  </a:lnTo>
                  <a:lnTo>
                    <a:pt x="4947551" y="448745"/>
                  </a:lnTo>
                  <a:lnTo>
                    <a:pt x="4947833" y="448745"/>
                  </a:lnTo>
                  <a:lnTo>
                    <a:pt x="4948115" y="447289"/>
                  </a:lnTo>
                  <a:lnTo>
                    <a:pt x="4948396" y="447580"/>
                  </a:lnTo>
                  <a:lnTo>
                    <a:pt x="4948678" y="448745"/>
                  </a:lnTo>
                  <a:lnTo>
                    <a:pt x="4948960" y="448454"/>
                  </a:lnTo>
                  <a:lnTo>
                    <a:pt x="4949241" y="447580"/>
                  </a:lnTo>
                  <a:lnTo>
                    <a:pt x="4949523" y="447871"/>
                  </a:lnTo>
                  <a:lnTo>
                    <a:pt x="4949805" y="447580"/>
                  </a:lnTo>
                </a:path>
              </a:pathLst>
            </a:custGeom>
            <a:ln w="542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41928" y="4859596"/>
              <a:ext cx="5070944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623576" y="4903242"/>
              <a:ext cx="707647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Shaking Table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2441928" y="3382155"/>
              <a:ext cx="5070944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552585" y="3425802"/>
              <a:ext cx="84963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Operateing Table</a:t>
              </a:r>
            </a:p>
          </p:txBody>
        </p:sp>
        <p:sp>
          <p:nvSpPr>
            <p:cNvPr id="16" name="rc15"/>
            <p:cNvSpPr/>
            <p:nvPr/>
          </p:nvSpPr>
          <p:spPr>
            <a:xfrm>
              <a:off x="2441928" y="1904715"/>
              <a:ext cx="5070944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528832" y="1948600"/>
              <a:ext cx="897135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Mannequine Head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441928" y="6059000"/>
              <a:ext cx="5070944" cy="0"/>
            </a:xfrm>
            <a:custGeom>
              <a:avLst/>
              <a:pathLst>
                <a:path w="5070944" h="0">
                  <a:moveTo>
                    <a:pt x="0" y="0"/>
                  </a:moveTo>
                  <a:lnTo>
                    <a:pt x="5070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41928" y="605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850524" y="605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9120" y="605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67715" y="605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403828" y="6123455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774324" y="6123455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182920" y="6123455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591515" y="6125241"/>
              <a:ext cx="1524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2441928" y="4581560"/>
              <a:ext cx="5070944" cy="0"/>
            </a:xfrm>
            <a:custGeom>
              <a:avLst/>
              <a:pathLst>
                <a:path w="5070944" h="0">
                  <a:moveTo>
                    <a:pt x="0" y="0"/>
                  </a:moveTo>
                  <a:lnTo>
                    <a:pt x="5070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441928" y="45815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850524" y="45815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259120" y="45815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667715" y="45815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403828" y="4646014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774324" y="4646014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182920" y="4646014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591515" y="4647800"/>
              <a:ext cx="1524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441928" y="3104120"/>
              <a:ext cx="5070944" cy="0"/>
            </a:xfrm>
            <a:custGeom>
              <a:avLst/>
              <a:pathLst>
                <a:path w="5070944" h="0">
                  <a:moveTo>
                    <a:pt x="0" y="0"/>
                  </a:moveTo>
                  <a:lnTo>
                    <a:pt x="5070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41928" y="31041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850524" y="31041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259120" y="31041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667715" y="31041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2403828" y="3168574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774324" y="3168574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182920" y="3168574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591515" y="3170360"/>
              <a:ext cx="1524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45" name="pl44"/>
            <p:cNvSpPr/>
            <p:nvPr/>
          </p:nvSpPr>
          <p:spPr>
            <a:xfrm>
              <a:off x="2441928" y="2133217"/>
              <a:ext cx="0" cy="970903"/>
            </a:xfrm>
            <a:custGeom>
              <a:avLst/>
              <a:pathLst>
                <a:path w="0" h="970903">
                  <a:moveTo>
                    <a:pt x="0" y="9709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170454" y="2844735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-50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297404" y="2619273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221204" y="2393811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145004" y="2168349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2403970" y="28990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03970" y="26735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03970" y="244813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03970" y="22226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41928" y="3610657"/>
              <a:ext cx="0" cy="970903"/>
            </a:xfrm>
            <a:custGeom>
              <a:avLst/>
              <a:pathLst>
                <a:path w="0" h="970903">
                  <a:moveTo>
                    <a:pt x="0" y="9709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170454" y="4502640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-40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170454" y="4326289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-30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70454" y="4149938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-20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170454" y="3973587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297404" y="3797236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21204" y="3620885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  <p:sp>
          <p:nvSpPr>
            <p:cNvPr id="61" name="pl60"/>
            <p:cNvSpPr/>
            <p:nvPr/>
          </p:nvSpPr>
          <p:spPr>
            <a:xfrm>
              <a:off x="2403970" y="45569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03970" y="43806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03970" y="4204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03970" y="40279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03970" y="38515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03970" y="36752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41928" y="5088097"/>
              <a:ext cx="0" cy="970903"/>
            </a:xfrm>
            <a:custGeom>
              <a:avLst/>
              <a:pathLst>
                <a:path w="0" h="970903">
                  <a:moveTo>
                    <a:pt x="0" y="9709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2246654" y="5991705"/>
              <a:ext cx="1269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246654" y="5758742"/>
              <a:ext cx="1269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297404" y="5525779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297404" y="5292816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297404" y="5059852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2403970" y="60460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3970" y="58130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3970" y="55801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03970" y="53471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03970" y="51141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4535195" y="6261574"/>
              <a:ext cx="884411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Time (second)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1538709" y="4201955"/>
              <a:ext cx="867295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Acceleration (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1947205" y="3743155"/>
              <a:ext cx="118541" cy="70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1" name="pl80"/>
            <p:cNvSpPr/>
            <p:nvPr/>
          </p:nvSpPr>
          <p:spPr>
            <a:xfrm>
              <a:off x="1917979" y="3667848"/>
              <a:ext cx="146260" cy="34081"/>
            </a:xfrm>
            <a:custGeom>
              <a:avLst/>
              <a:pathLst>
                <a:path w="146260" h="34081">
                  <a:moveTo>
                    <a:pt x="146260" y="340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1975780" y="3585025"/>
              <a:ext cx="59308" cy="722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1914091" y="3528783"/>
              <a:ext cx="53339" cy="72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1946982" y="3443579"/>
              <a:ext cx="50750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dryad</cp:lastModifiedBy>
  <cp:revision>3</cp:revision>
  <dcterms:created xsi:type="dcterms:W3CDTF">2017-02-13T16:18:36Z</dcterms:created>
  <dcterms:modified xsi:type="dcterms:W3CDTF">2023-12-29T18:53:42Z</dcterms:modified>
  <cp:category/>
</cp:coreProperties>
</file>